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0.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autoCompressPictures="0" embedTrueTypeFonts="1" strictFirstAndLastChars="0" saveSubsetFonts="1">
  <p:sldMasterIdLst>
    <p:sldMasterId id="2147483659"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Lst>
  <p:sldSz cy="5143500" cx="9144000"/>
  <p:notesSz cx="6858000" cy="9144000"/>
  <p:embeddedFontLst>
    <p:embeddedFont>
      <p:font typeface="Average"/>
      <p:regular r:id="rId25"/>
    </p:embeddedFont>
    <p:embeddedFont>
      <p:font typeface="Oswald"/>
      <p:regular r:id="rId26"/>
      <p:bold r:id="rId27"/>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file>

<file path=ppt/_rels/presentation.xml.rels><?xml version="1.0" encoding="UTF-8" standalone="yes"?><Relationships xmlns="http://schemas.openxmlformats.org/package/2006/relationships"><Relationship Id="rId20" Type="http://schemas.openxmlformats.org/officeDocument/2006/relationships/slide" Target="slides/slide16.xml"/><Relationship Id="rId22" Type="http://schemas.openxmlformats.org/officeDocument/2006/relationships/slide" Target="slides/slide18.xml"/><Relationship Id="rId21" Type="http://schemas.openxmlformats.org/officeDocument/2006/relationships/slide" Target="slides/slide17.xml"/><Relationship Id="rId24" Type="http://schemas.openxmlformats.org/officeDocument/2006/relationships/slide" Target="slides/slide20.xml"/><Relationship Id="rId23" Type="http://schemas.openxmlformats.org/officeDocument/2006/relationships/slide" Target="slides/slide19.xml"/><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26" Type="http://schemas.openxmlformats.org/officeDocument/2006/relationships/font" Target="fonts/Oswald-regular.fntdata"/><Relationship Id="rId25" Type="http://schemas.openxmlformats.org/officeDocument/2006/relationships/font" Target="fonts/Average-regular.fntdata"/><Relationship Id="rId27" Type="http://schemas.openxmlformats.org/officeDocument/2006/relationships/font" Target="fonts/Oswald-bold.fntdata"/><Relationship Id="rId5" Type="http://schemas.openxmlformats.org/officeDocument/2006/relationships/slide" Target="slides/slide1.xml"/><Relationship Id="rId6" Type="http://schemas.openxmlformats.org/officeDocument/2006/relationships/slide" Target="slides/slide2.xml"/><Relationship Id="rId7" Type="http://schemas.openxmlformats.org/officeDocument/2006/relationships/slide" Target="slides/slide3.xml"/><Relationship Id="rId8" Type="http://schemas.openxmlformats.org/officeDocument/2006/relationships/slide" Target="slides/slide4.xml"/><Relationship Id="rId11" Type="http://schemas.openxmlformats.org/officeDocument/2006/relationships/slide" Target="slides/slide7.xml"/><Relationship Id="rId10" Type="http://schemas.openxmlformats.org/officeDocument/2006/relationships/slide" Target="slides/slide6.xml"/><Relationship Id="rId13" Type="http://schemas.openxmlformats.org/officeDocument/2006/relationships/slide" Target="slides/slide9.xml"/><Relationship Id="rId12" Type="http://schemas.openxmlformats.org/officeDocument/2006/relationships/slide" Target="slides/slide8.xml"/><Relationship Id="rId15" Type="http://schemas.openxmlformats.org/officeDocument/2006/relationships/slide" Target="slides/slide11.xml"/><Relationship Id="rId14" Type="http://schemas.openxmlformats.org/officeDocument/2006/relationships/slide" Target="slides/slide10.xml"/><Relationship Id="rId17" Type="http://schemas.openxmlformats.org/officeDocument/2006/relationships/slide" Target="slides/slide13.xml"/><Relationship Id="rId16" Type="http://schemas.openxmlformats.org/officeDocument/2006/relationships/slide" Target="slides/slide12.xml"/><Relationship Id="rId19" Type="http://schemas.openxmlformats.org/officeDocument/2006/relationships/slide" Target="slides/slide15.xml"/><Relationship Id="rId18" Type="http://schemas.openxmlformats.org/officeDocument/2006/relationships/slide" Target="slides/slide1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 name="Shape 2"/>
        <p:cNvGrpSpPr/>
        <p:nvPr/>
      </p:nvGrpSpPr>
      <p:grpSpPr>
        <a:xfrm>
          <a:off x="0" y="0"/>
          <a:ext cx="0" cy="0"/>
          <a:chOff x="0" y="0"/>
          <a:chExt cx="0" cy="0"/>
        </a:xfrm>
      </p:grpSpPr>
      <p:sp>
        <p:nvSpPr>
          <p:cNvPr id="3" name="Shape 3"/>
          <p:cNvSpPr/>
          <p:nvPr>
            <p:ph idx="2" type="sldImg"/>
          </p:nvPr>
        </p:nvSpPr>
        <p:spPr>
          <a:xfrm>
            <a:off x="381300" y="685800"/>
            <a:ext cx="6096075"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
        <p:nvSpPr>
          <p:cNvPr id="4" name="Shape 4"/>
          <p:cNvSpPr txBox="1"/>
          <p:nvPr>
            <p:ph idx="1" type="body"/>
          </p:nvPr>
        </p:nvSpPr>
        <p:spPr>
          <a:xfrm>
            <a:off x="685800" y="4343400"/>
            <a:ext cx="5486400" cy="4114800"/>
          </a:xfrm>
          <a:prstGeom prst="rect">
            <a:avLst/>
          </a:prstGeom>
          <a:noFill/>
          <a:ln>
            <a:noFill/>
          </a:ln>
        </p:spPr>
        <p:txBody>
          <a:bodyPr anchorCtr="0" anchor="t" bIns="91425" lIns="91425" rIns="91425" tIns="91425"/>
          <a:lstStyle>
            <a:lvl1pPr lvl="0">
              <a:spcBef>
                <a:spcPts val="0"/>
              </a:spcBef>
              <a:defRPr sz="1100"/>
            </a:lvl1pPr>
            <a:lvl2pPr lvl="1">
              <a:spcBef>
                <a:spcPts val="0"/>
              </a:spcBef>
              <a:defRPr sz="1100"/>
            </a:lvl2pPr>
            <a:lvl3pPr lvl="2">
              <a:spcBef>
                <a:spcPts val="0"/>
              </a:spcBef>
              <a:defRPr sz="1100"/>
            </a:lvl3pPr>
            <a:lvl4pPr lvl="3">
              <a:spcBef>
                <a:spcPts val="0"/>
              </a:spcBef>
              <a:defRPr sz="1100"/>
            </a:lvl4pPr>
            <a:lvl5pPr lvl="4">
              <a:spcBef>
                <a:spcPts val="0"/>
              </a:spcBef>
              <a:defRPr sz="1100"/>
            </a:lvl5pPr>
            <a:lvl6pPr lvl="5">
              <a:spcBef>
                <a:spcPts val="0"/>
              </a:spcBef>
              <a:defRPr sz="1100"/>
            </a:lvl6pPr>
            <a:lvl7pPr lvl="6">
              <a:spcBef>
                <a:spcPts val="0"/>
              </a:spcBef>
              <a:defRPr sz="1100"/>
            </a:lvl7pPr>
            <a:lvl8pPr lvl="7">
              <a:spcBef>
                <a:spcPts val="0"/>
              </a:spcBef>
              <a:defRPr sz="1100"/>
            </a:lvl8pPr>
            <a:lvl9pPr lvl="8">
              <a:spcBef>
                <a:spcPts val="0"/>
              </a:spcBef>
              <a:defRPr sz="1100"/>
            </a:lvl9pPr>
          </a:lstStyle>
          <a:p/>
        </p:txBody>
      </p:sp>
    </p:spTree>
  </p:cSld>
  <p:clrMap accent1="accent1" accent2="accent2" accent3="accent3" accent4="accent4" accent5="accent5" accent6="accent6" bg1="lt1" bg2="dk2" tx1="dk1" tx2="lt2" folHlink="folHlink" hlink="hlink"/>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55" name="Shape 55"/>
        <p:cNvGrpSpPr/>
        <p:nvPr/>
      </p:nvGrpSpPr>
      <p:grpSpPr>
        <a:xfrm>
          <a:off x="0" y="0"/>
          <a:ext cx="0" cy="0"/>
          <a:chOff x="0" y="0"/>
          <a:chExt cx="0" cy="0"/>
        </a:xfrm>
      </p:grpSpPr>
      <p:sp>
        <p:nvSpPr>
          <p:cNvPr id="56" name="Shape 56"/>
          <p:cNvSpPr/>
          <p:nvPr>
            <p:ph idx="2" type="sldImg"/>
          </p:nvPr>
        </p:nvSpPr>
        <p:spPr>
          <a:xfrm>
            <a:off x="381300" y="685800"/>
            <a:ext cx="6096075" cy="3429000"/>
          </a:xfrm>
          <a:custGeom>
            <a:pathLst>
              <a:path extrusionOk="0" h="120000" w="120000">
                <a:moveTo>
                  <a:pt x="0" y="0"/>
                </a:moveTo>
                <a:lnTo>
                  <a:pt x="120000" y="0"/>
                </a:lnTo>
                <a:lnTo>
                  <a:pt x="120000" y="120000"/>
                </a:lnTo>
                <a:lnTo>
                  <a:pt x="0" y="120000"/>
                </a:lnTo>
                <a:close/>
              </a:path>
            </a:pathLst>
          </a:custGeom>
        </p:spPr>
      </p:sp>
      <p:sp>
        <p:nvSpPr>
          <p:cNvPr id="57" name="Shape 57"/>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16" name="Shape 116"/>
        <p:cNvGrpSpPr/>
        <p:nvPr/>
      </p:nvGrpSpPr>
      <p:grpSpPr>
        <a:xfrm>
          <a:off x="0" y="0"/>
          <a:ext cx="0" cy="0"/>
          <a:chOff x="0" y="0"/>
          <a:chExt cx="0" cy="0"/>
        </a:xfrm>
      </p:grpSpPr>
      <p:sp>
        <p:nvSpPr>
          <p:cNvPr id="117" name="Shape 117"/>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18" name="Shape 118"/>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24" name="Shape 124"/>
        <p:cNvGrpSpPr/>
        <p:nvPr/>
      </p:nvGrpSpPr>
      <p:grpSpPr>
        <a:xfrm>
          <a:off x="0" y="0"/>
          <a:ext cx="0" cy="0"/>
          <a:chOff x="0" y="0"/>
          <a:chExt cx="0" cy="0"/>
        </a:xfrm>
      </p:grpSpPr>
      <p:sp>
        <p:nvSpPr>
          <p:cNvPr id="125" name="Shape 125"/>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26" name="Shape 126"/>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30" name="Shape 130"/>
        <p:cNvGrpSpPr/>
        <p:nvPr/>
      </p:nvGrpSpPr>
      <p:grpSpPr>
        <a:xfrm>
          <a:off x="0" y="0"/>
          <a:ext cx="0" cy="0"/>
          <a:chOff x="0" y="0"/>
          <a:chExt cx="0" cy="0"/>
        </a:xfrm>
      </p:grpSpPr>
      <p:sp>
        <p:nvSpPr>
          <p:cNvPr id="131" name="Shape 131"/>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32" name="Shape 132"/>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37" name="Shape 137"/>
        <p:cNvGrpSpPr/>
        <p:nvPr/>
      </p:nvGrpSpPr>
      <p:grpSpPr>
        <a:xfrm>
          <a:off x="0" y="0"/>
          <a:ext cx="0" cy="0"/>
          <a:chOff x="0" y="0"/>
          <a:chExt cx="0" cy="0"/>
        </a:xfrm>
      </p:grpSpPr>
      <p:sp>
        <p:nvSpPr>
          <p:cNvPr id="138" name="Shape 138"/>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39" name="Shape 139"/>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44" name="Shape 144"/>
        <p:cNvGrpSpPr/>
        <p:nvPr/>
      </p:nvGrpSpPr>
      <p:grpSpPr>
        <a:xfrm>
          <a:off x="0" y="0"/>
          <a:ext cx="0" cy="0"/>
          <a:chOff x="0" y="0"/>
          <a:chExt cx="0" cy="0"/>
        </a:xfrm>
      </p:grpSpPr>
      <p:sp>
        <p:nvSpPr>
          <p:cNvPr id="145" name="Shape 145"/>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46" name="Shape 146"/>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51" name="Shape 151"/>
        <p:cNvGrpSpPr/>
        <p:nvPr/>
      </p:nvGrpSpPr>
      <p:grpSpPr>
        <a:xfrm>
          <a:off x="0" y="0"/>
          <a:ext cx="0" cy="0"/>
          <a:chOff x="0" y="0"/>
          <a:chExt cx="0" cy="0"/>
        </a:xfrm>
      </p:grpSpPr>
      <p:sp>
        <p:nvSpPr>
          <p:cNvPr id="152" name="Shape 152"/>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53" name="Shape 153"/>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58" name="Shape 158"/>
        <p:cNvGrpSpPr/>
        <p:nvPr/>
      </p:nvGrpSpPr>
      <p:grpSpPr>
        <a:xfrm>
          <a:off x="0" y="0"/>
          <a:ext cx="0" cy="0"/>
          <a:chOff x="0" y="0"/>
          <a:chExt cx="0" cy="0"/>
        </a:xfrm>
      </p:grpSpPr>
      <p:sp>
        <p:nvSpPr>
          <p:cNvPr id="159" name="Shape 159"/>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60" name="Shape 160"/>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64" name="Shape 164"/>
        <p:cNvGrpSpPr/>
        <p:nvPr/>
      </p:nvGrpSpPr>
      <p:grpSpPr>
        <a:xfrm>
          <a:off x="0" y="0"/>
          <a:ext cx="0" cy="0"/>
          <a:chOff x="0" y="0"/>
          <a:chExt cx="0" cy="0"/>
        </a:xfrm>
      </p:grpSpPr>
      <p:sp>
        <p:nvSpPr>
          <p:cNvPr id="165" name="Shape 165"/>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66" name="Shape 166"/>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69" name="Shape 169"/>
        <p:cNvGrpSpPr/>
        <p:nvPr/>
      </p:nvGrpSpPr>
      <p:grpSpPr>
        <a:xfrm>
          <a:off x="0" y="0"/>
          <a:ext cx="0" cy="0"/>
          <a:chOff x="0" y="0"/>
          <a:chExt cx="0" cy="0"/>
        </a:xfrm>
      </p:grpSpPr>
      <p:sp>
        <p:nvSpPr>
          <p:cNvPr id="170" name="Shape 170"/>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71" name="Shape 171"/>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76" name="Shape 176"/>
        <p:cNvGrpSpPr/>
        <p:nvPr/>
      </p:nvGrpSpPr>
      <p:grpSpPr>
        <a:xfrm>
          <a:off x="0" y="0"/>
          <a:ext cx="0" cy="0"/>
          <a:chOff x="0" y="0"/>
          <a:chExt cx="0" cy="0"/>
        </a:xfrm>
      </p:grpSpPr>
      <p:sp>
        <p:nvSpPr>
          <p:cNvPr id="177" name="Shape 177"/>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78" name="Shape 178"/>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61" name="Shape 61"/>
        <p:cNvGrpSpPr/>
        <p:nvPr/>
      </p:nvGrpSpPr>
      <p:grpSpPr>
        <a:xfrm>
          <a:off x="0" y="0"/>
          <a:ext cx="0" cy="0"/>
          <a:chOff x="0" y="0"/>
          <a:chExt cx="0" cy="0"/>
        </a:xfrm>
      </p:grpSpPr>
      <p:sp>
        <p:nvSpPr>
          <p:cNvPr id="62" name="Shape 62"/>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63" name="Shape 63"/>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83" name="Shape 183"/>
        <p:cNvGrpSpPr/>
        <p:nvPr/>
      </p:nvGrpSpPr>
      <p:grpSpPr>
        <a:xfrm>
          <a:off x="0" y="0"/>
          <a:ext cx="0" cy="0"/>
          <a:chOff x="0" y="0"/>
          <a:chExt cx="0" cy="0"/>
        </a:xfrm>
      </p:grpSpPr>
      <p:sp>
        <p:nvSpPr>
          <p:cNvPr id="184" name="Shape 184"/>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85" name="Shape 185"/>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67" name="Shape 67"/>
        <p:cNvGrpSpPr/>
        <p:nvPr/>
      </p:nvGrpSpPr>
      <p:grpSpPr>
        <a:xfrm>
          <a:off x="0" y="0"/>
          <a:ext cx="0" cy="0"/>
          <a:chOff x="0" y="0"/>
          <a:chExt cx="0" cy="0"/>
        </a:xfrm>
      </p:grpSpPr>
      <p:sp>
        <p:nvSpPr>
          <p:cNvPr id="68" name="Shape 68"/>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69" name="Shape 69"/>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74" name="Shape 74"/>
        <p:cNvGrpSpPr/>
        <p:nvPr/>
      </p:nvGrpSpPr>
      <p:grpSpPr>
        <a:xfrm>
          <a:off x="0" y="0"/>
          <a:ext cx="0" cy="0"/>
          <a:chOff x="0" y="0"/>
          <a:chExt cx="0" cy="0"/>
        </a:xfrm>
      </p:grpSpPr>
      <p:sp>
        <p:nvSpPr>
          <p:cNvPr id="75" name="Shape 75"/>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76" name="Shape 76"/>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81" name="Shape 81"/>
        <p:cNvGrpSpPr/>
        <p:nvPr/>
      </p:nvGrpSpPr>
      <p:grpSpPr>
        <a:xfrm>
          <a:off x="0" y="0"/>
          <a:ext cx="0" cy="0"/>
          <a:chOff x="0" y="0"/>
          <a:chExt cx="0" cy="0"/>
        </a:xfrm>
      </p:grpSpPr>
      <p:sp>
        <p:nvSpPr>
          <p:cNvPr id="82" name="Shape 82"/>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83" name="Shape 83"/>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88" name="Shape 88"/>
        <p:cNvGrpSpPr/>
        <p:nvPr/>
      </p:nvGrpSpPr>
      <p:grpSpPr>
        <a:xfrm>
          <a:off x="0" y="0"/>
          <a:ext cx="0" cy="0"/>
          <a:chOff x="0" y="0"/>
          <a:chExt cx="0" cy="0"/>
        </a:xfrm>
      </p:grpSpPr>
      <p:sp>
        <p:nvSpPr>
          <p:cNvPr id="89" name="Shape 89"/>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90" name="Shape 90"/>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95" name="Shape 95"/>
        <p:cNvGrpSpPr/>
        <p:nvPr/>
      </p:nvGrpSpPr>
      <p:grpSpPr>
        <a:xfrm>
          <a:off x="0" y="0"/>
          <a:ext cx="0" cy="0"/>
          <a:chOff x="0" y="0"/>
          <a:chExt cx="0" cy="0"/>
        </a:xfrm>
      </p:grpSpPr>
      <p:sp>
        <p:nvSpPr>
          <p:cNvPr id="96" name="Shape 96"/>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97" name="Shape 97"/>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02" name="Shape 102"/>
        <p:cNvGrpSpPr/>
        <p:nvPr/>
      </p:nvGrpSpPr>
      <p:grpSpPr>
        <a:xfrm>
          <a:off x="0" y="0"/>
          <a:ext cx="0" cy="0"/>
          <a:chOff x="0" y="0"/>
          <a:chExt cx="0" cy="0"/>
        </a:xfrm>
      </p:grpSpPr>
      <p:sp>
        <p:nvSpPr>
          <p:cNvPr id="103" name="Shape 103"/>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04" name="Shape 104"/>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09" name="Shape 109"/>
        <p:cNvGrpSpPr/>
        <p:nvPr/>
      </p:nvGrpSpPr>
      <p:grpSpPr>
        <a:xfrm>
          <a:off x="0" y="0"/>
          <a:ext cx="0" cy="0"/>
          <a:chOff x="0" y="0"/>
          <a:chExt cx="0" cy="0"/>
        </a:xfrm>
      </p:grpSpPr>
      <p:sp>
        <p:nvSpPr>
          <p:cNvPr id="110" name="Shape 110"/>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11" name="Shape 111"/>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itle">
  <p:cSld name="Title slide">
    <p:spTree>
      <p:nvGrpSpPr>
        <p:cNvPr id="9" name="Shape 9"/>
        <p:cNvGrpSpPr/>
        <p:nvPr/>
      </p:nvGrpSpPr>
      <p:grpSpPr>
        <a:xfrm>
          <a:off x="0" y="0"/>
          <a:ext cx="0" cy="0"/>
          <a:chOff x="0" y="0"/>
          <a:chExt cx="0" cy="0"/>
        </a:xfrm>
      </p:grpSpPr>
      <p:grpSp>
        <p:nvGrpSpPr>
          <p:cNvPr id="10" name="Shape 10"/>
          <p:cNvGrpSpPr/>
          <p:nvPr/>
        </p:nvGrpSpPr>
        <p:grpSpPr>
          <a:xfrm>
            <a:off x="4350278" y="2855377"/>
            <a:ext cx="443588" cy="105632"/>
            <a:chOff x="4137525" y="2915950"/>
            <a:chExt cx="869100" cy="207000"/>
          </a:xfrm>
        </p:grpSpPr>
        <p:sp>
          <p:nvSpPr>
            <p:cNvPr id="11" name="Shape 11"/>
            <p:cNvSpPr/>
            <p:nvPr/>
          </p:nvSpPr>
          <p:spPr>
            <a:xfrm>
              <a:off x="4468575" y="2915950"/>
              <a:ext cx="207000" cy="207000"/>
            </a:xfrm>
            <a:prstGeom prst="ellipse">
              <a:avLst/>
            </a:prstGeom>
            <a:solidFill>
              <a:schemeClr val="dk1"/>
            </a:solidFill>
            <a:ln>
              <a:noFill/>
            </a:ln>
          </p:spPr>
          <p:txBody>
            <a:bodyPr anchorCtr="0" anchor="ctr" bIns="91425" lIns="91425" rIns="91425" tIns="91425">
              <a:noAutofit/>
            </a:bodyPr>
            <a:lstStyle/>
            <a:p>
              <a:pPr lvl="0">
                <a:spcBef>
                  <a:spcPts val="0"/>
                </a:spcBef>
                <a:buNone/>
              </a:pPr>
              <a:r>
                <a:t/>
              </a:r>
              <a:endParaRPr/>
            </a:p>
          </p:txBody>
        </p:sp>
        <p:sp>
          <p:nvSpPr>
            <p:cNvPr id="12" name="Shape 12"/>
            <p:cNvSpPr/>
            <p:nvPr/>
          </p:nvSpPr>
          <p:spPr>
            <a:xfrm>
              <a:off x="4799625" y="2915950"/>
              <a:ext cx="207000" cy="207000"/>
            </a:xfrm>
            <a:prstGeom prst="ellipse">
              <a:avLst/>
            </a:prstGeom>
            <a:solidFill>
              <a:schemeClr val="dk1"/>
            </a:solidFill>
            <a:ln>
              <a:noFill/>
            </a:ln>
          </p:spPr>
          <p:txBody>
            <a:bodyPr anchorCtr="0" anchor="ctr" bIns="91425" lIns="91425" rIns="91425" tIns="91425">
              <a:noAutofit/>
            </a:bodyPr>
            <a:lstStyle/>
            <a:p>
              <a:pPr lvl="0">
                <a:spcBef>
                  <a:spcPts val="0"/>
                </a:spcBef>
                <a:buNone/>
              </a:pPr>
              <a:r>
                <a:t/>
              </a:r>
              <a:endParaRPr/>
            </a:p>
          </p:txBody>
        </p:sp>
        <p:sp>
          <p:nvSpPr>
            <p:cNvPr id="13" name="Shape 13"/>
            <p:cNvSpPr/>
            <p:nvPr/>
          </p:nvSpPr>
          <p:spPr>
            <a:xfrm>
              <a:off x="4137525" y="2915950"/>
              <a:ext cx="207000" cy="207000"/>
            </a:xfrm>
            <a:prstGeom prst="ellipse">
              <a:avLst/>
            </a:prstGeom>
            <a:solidFill>
              <a:schemeClr val="dk1"/>
            </a:solidFill>
            <a:ln>
              <a:noFill/>
            </a:ln>
          </p:spPr>
          <p:txBody>
            <a:bodyPr anchorCtr="0" anchor="ctr" bIns="91425" lIns="91425" rIns="91425" tIns="91425">
              <a:noAutofit/>
            </a:bodyPr>
            <a:lstStyle/>
            <a:p>
              <a:pPr lvl="0">
                <a:spcBef>
                  <a:spcPts val="0"/>
                </a:spcBef>
                <a:buNone/>
              </a:pPr>
              <a:r>
                <a:t/>
              </a:r>
              <a:endParaRPr/>
            </a:p>
          </p:txBody>
        </p:sp>
      </p:grpSp>
      <p:sp>
        <p:nvSpPr>
          <p:cNvPr id="14" name="Shape 14"/>
          <p:cNvSpPr txBox="1"/>
          <p:nvPr>
            <p:ph type="ctrTitle"/>
          </p:nvPr>
        </p:nvSpPr>
        <p:spPr>
          <a:xfrm>
            <a:off x="671257" y="990800"/>
            <a:ext cx="7801500" cy="1730100"/>
          </a:xfrm>
          <a:prstGeom prst="rect">
            <a:avLst/>
          </a:prstGeom>
        </p:spPr>
        <p:txBody>
          <a:bodyPr anchorCtr="0" anchor="b" bIns="91425" lIns="91425" rIns="91425" tIns="91425"/>
          <a:lstStyle>
            <a:lvl1pPr lvl="0" algn="ctr">
              <a:spcBef>
                <a:spcPts val="0"/>
              </a:spcBef>
              <a:buSzPct val="100000"/>
              <a:defRPr sz="4800"/>
            </a:lvl1pPr>
            <a:lvl2pPr lvl="1" algn="ctr">
              <a:spcBef>
                <a:spcPts val="0"/>
              </a:spcBef>
              <a:buSzPct val="100000"/>
              <a:defRPr sz="4800"/>
            </a:lvl2pPr>
            <a:lvl3pPr lvl="2" algn="ctr">
              <a:spcBef>
                <a:spcPts val="0"/>
              </a:spcBef>
              <a:buSzPct val="100000"/>
              <a:defRPr sz="4800"/>
            </a:lvl3pPr>
            <a:lvl4pPr lvl="3" algn="ctr">
              <a:spcBef>
                <a:spcPts val="0"/>
              </a:spcBef>
              <a:buSzPct val="100000"/>
              <a:defRPr sz="4800"/>
            </a:lvl4pPr>
            <a:lvl5pPr lvl="4" algn="ctr">
              <a:spcBef>
                <a:spcPts val="0"/>
              </a:spcBef>
              <a:buSzPct val="100000"/>
              <a:defRPr sz="4800"/>
            </a:lvl5pPr>
            <a:lvl6pPr lvl="5" algn="ctr">
              <a:spcBef>
                <a:spcPts val="0"/>
              </a:spcBef>
              <a:buSzPct val="100000"/>
              <a:defRPr sz="4800"/>
            </a:lvl6pPr>
            <a:lvl7pPr lvl="6" algn="ctr">
              <a:spcBef>
                <a:spcPts val="0"/>
              </a:spcBef>
              <a:buSzPct val="100000"/>
              <a:defRPr sz="4800"/>
            </a:lvl7pPr>
            <a:lvl8pPr lvl="7" algn="ctr">
              <a:spcBef>
                <a:spcPts val="0"/>
              </a:spcBef>
              <a:buSzPct val="100000"/>
              <a:defRPr sz="4800"/>
            </a:lvl8pPr>
            <a:lvl9pPr lvl="8" algn="ctr">
              <a:spcBef>
                <a:spcPts val="0"/>
              </a:spcBef>
              <a:buSzPct val="100000"/>
              <a:defRPr sz="4800"/>
            </a:lvl9pPr>
          </a:lstStyle>
          <a:p/>
        </p:txBody>
      </p:sp>
      <p:sp>
        <p:nvSpPr>
          <p:cNvPr id="15" name="Shape 15"/>
          <p:cNvSpPr txBox="1"/>
          <p:nvPr>
            <p:ph idx="1" type="subTitle"/>
          </p:nvPr>
        </p:nvSpPr>
        <p:spPr>
          <a:xfrm>
            <a:off x="671250" y="3174875"/>
            <a:ext cx="7801500" cy="792600"/>
          </a:xfrm>
          <a:prstGeom prst="rect">
            <a:avLst/>
          </a:prstGeom>
        </p:spPr>
        <p:txBody>
          <a:bodyPr anchorCtr="0" anchor="t" bIns="91425" lIns="91425" rIns="91425" tIns="91425"/>
          <a:lstStyle>
            <a:lvl1pPr lvl="0" algn="ctr">
              <a:lnSpc>
                <a:spcPct val="100000"/>
              </a:lnSpc>
              <a:spcBef>
                <a:spcPts val="0"/>
              </a:spcBef>
              <a:spcAft>
                <a:spcPts val="0"/>
              </a:spcAft>
              <a:buSzPct val="100000"/>
              <a:buNone/>
              <a:defRPr sz="2100"/>
            </a:lvl1pPr>
            <a:lvl2pPr lvl="1" algn="ctr">
              <a:lnSpc>
                <a:spcPct val="100000"/>
              </a:lnSpc>
              <a:spcBef>
                <a:spcPts val="0"/>
              </a:spcBef>
              <a:spcAft>
                <a:spcPts val="0"/>
              </a:spcAft>
              <a:buSzPct val="100000"/>
              <a:buNone/>
              <a:defRPr sz="2100"/>
            </a:lvl2pPr>
            <a:lvl3pPr lvl="2" algn="ctr">
              <a:lnSpc>
                <a:spcPct val="100000"/>
              </a:lnSpc>
              <a:spcBef>
                <a:spcPts val="0"/>
              </a:spcBef>
              <a:spcAft>
                <a:spcPts val="0"/>
              </a:spcAft>
              <a:buSzPct val="100000"/>
              <a:buNone/>
              <a:defRPr sz="2100"/>
            </a:lvl3pPr>
            <a:lvl4pPr lvl="3" algn="ctr">
              <a:lnSpc>
                <a:spcPct val="100000"/>
              </a:lnSpc>
              <a:spcBef>
                <a:spcPts val="0"/>
              </a:spcBef>
              <a:spcAft>
                <a:spcPts val="0"/>
              </a:spcAft>
              <a:buSzPct val="100000"/>
              <a:buNone/>
              <a:defRPr sz="2100"/>
            </a:lvl4pPr>
            <a:lvl5pPr lvl="4" algn="ctr">
              <a:lnSpc>
                <a:spcPct val="100000"/>
              </a:lnSpc>
              <a:spcBef>
                <a:spcPts val="0"/>
              </a:spcBef>
              <a:spcAft>
                <a:spcPts val="0"/>
              </a:spcAft>
              <a:buSzPct val="100000"/>
              <a:buNone/>
              <a:defRPr sz="2100"/>
            </a:lvl5pPr>
            <a:lvl6pPr lvl="5" algn="ctr">
              <a:lnSpc>
                <a:spcPct val="100000"/>
              </a:lnSpc>
              <a:spcBef>
                <a:spcPts val="0"/>
              </a:spcBef>
              <a:spcAft>
                <a:spcPts val="0"/>
              </a:spcAft>
              <a:buSzPct val="100000"/>
              <a:buNone/>
              <a:defRPr sz="2100"/>
            </a:lvl6pPr>
            <a:lvl7pPr lvl="6" algn="ctr">
              <a:lnSpc>
                <a:spcPct val="100000"/>
              </a:lnSpc>
              <a:spcBef>
                <a:spcPts val="0"/>
              </a:spcBef>
              <a:spcAft>
                <a:spcPts val="0"/>
              </a:spcAft>
              <a:buSzPct val="100000"/>
              <a:buNone/>
              <a:defRPr sz="2100"/>
            </a:lvl7pPr>
            <a:lvl8pPr lvl="7" algn="ctr">
              <a:lnSpc>
                <a:spcPct val="100000"/>
              </a:lnSpc>
              <a:spcBef>
                <a:spcPts val="0"/>
              </a:spcBef>
              <a:spcAft>
                <a:spcPts val="0"/>
              </a:spcAft>
              <a:buSzPct val="100000"/>
              <a:buNone/>
              <a:defRPr sz="2100"/>
            </a:lvl8pPr>
            <a:lvl9pPr lvl="8" algn="ctr">
              <a:lnSpc>
                <a:spcPct val="100000"/>
              </a:lnSpc>
              <a:spcBef>
                <a:spcPts val="0"/>
              </a:spcBef>
              <a:spcAft>
                <a:spcPts val="0"/>
              </a:spcAft>
              <a:buSzPct val="100000"/>
              <a:buNone/>
              <a:defRPr sz="2100"/>
            </a:lvl9pPr>
          </a:lstStyle>
          <a:p/>
        </p:txBody>
      </p:sp>
      <p:sp>
        <p:nvSpPr>
          <p:cNvPr id="16" name="Shape 16"/>
          <p:cNvSpPr txBox="1"/>
          <p:nvPr>
            <p:ph idx="12" type="sldNum"/>
          </p:nvPr>
        </p:nvSpPr>
        <p:spPr>
          <a:xfrm>
            <a:off x="8490250" y="4681009"/>
            <a:ext cx="548700" cy="393600"/>
          </a:xfrm>
          <a:prstGeom prst="rect">
            <a:avLst/>
          </a:prstGeom>
        </p:spPr>
        <p:txBody>
          <a:bodyPr anchorCtr="0" anchor="ctr" bIns="91425" lIns="91425" rIns="91425" tIns="91425">
            <a:noAutofit/>
          </a:bodyPr>
          <a:lstStyle/>
          <a:p>
            <a:pPr lvl="0">
              <a:spcBef>
                <a:spcPts val="0"/>
              </a:spcBef>
              <a:buNone/>
            </a:pPr>
            <a:fld id="{00000000-1234-1234-1234-123412341234}" type="slidenum">
              <a:rPr lang="en"/>
              <a:t>‹#›</a:t>
            </a:fld>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name="Big number">
    <p:spTree>
      <p:nvGrpSpPr>
        <p:cNvPr id="49" name="Shape 49"/>
        <p:cNvGrpSpPr/>
        <p:nvPr/>
      </p:nvGrpSpPr>
      <p:grpSpPr>
        <a:xfrm>
          <a:off x="0" y="0"/>
          <a:ext cx="0" cy="0"/>
          <a:chOff x="0" y="0"/>
          <a:chExt cx="0" cy="0"/>
        </a:xfrm>
      </p:grpSpPr>
      <p:sp>
        <p:nvSpPr>
          <p:cNvPr id="50" name="Shape 50"/>
          <p:cNvSpPr txBox="1"/>
          <p:nvPr>
            <p:ph type="title"/>
          </p:nvPr>
        </p:nvSpPr>
        <p:spPr>
          <a:xfrm>
            <a:off x="311700" y="1255275"/>
            <a:ext cx="8520600" cy="1890600"/>
          </a:xfrm>
          <a:prstGeom prst="rect">
            <a:avLst/>
          </a:prstGeom>
        </p:spPr>
        <p:txBody>
          <a:bodyPr anchorCtr="0" anchor="b" bIns="91425" lIns="91425" rIns="91425" tIns="91425"/>
          <a:lstStyle>
            <a:lvl1pPr lvl="0" algn="ctr">
              <a:spcBef>
                <a:spcPts val="0"/>
              </a:spcBef>
              <a:buSzPct val="100000"/>
              <a:defRPr sz="12000"/>
            </a:lvl1pPr>
            <a:lvl2pPr lvl="1" algn="ctr">
              <a:spcBef>
                <a:spcPts val="0"/>
              </a:spcBef>
              <a:buSzPct val="100000"/>
              <a:defRPr sz="12000"/>
            </a:lvl2pPr>
            <a:lvl3pPr lvl="2" algn="ctr">
              <a:spcBef>
                <a:spcPts val="0"/>
              </a:spcBef>
              <a:buSzPct val="100000"/>
              <a:defRPr sz="12000"/>
            </a:lvl3pPr>
            <a:lvl4pPr lvl="3" algn="ctr">
              <a:spcBef>
                <a:spcPts val="0"/>
              </a:spcBef>
              <a:buSzPct val="100000"/>
              <a:defRPr sz="12000"/>
            </a:lvl4pPr>
            <a:lvl5pPr lvl="4" algn="ctr">
              <a:spcBef>
                <a:spcPts val="0"/>
              </a:spcBef>
              <a:buSzPct val="100000"/>
              <a:defRPr sz="12000"/>
            </a:lvl5pPr>
            <a:lvl6pPr lvl="5" algn="ctr">
              <a:spcBef>
                <a:spcPts val="0"/>
              </a:spcBef>
              <a:buSzPct val="100000"/>
              <a:defRPr sz="12000"/>
            </a:lvl6pPr>
            <a:lvl7pPr lvl="6" algn="ctr">
              <a:spcBef>
                <a:spcPts val="0"/>
              </a:spcBef>
              <a:buSzPct val="100000"/>
              <a:defRPr sz="12000"/>
            </a:lvl7pPr>
            <a:lvl8pPr lvl="7" algn="ctr">
              <a:spcBef>
                <a:spcPts val="0"/>
              </a:spcBef>
              <a:buSzPct val="100000"/>
              <a:defRPr sz="12000"/>
            </a:lvl8pPr>
            <a:lvl9pPr lvl="8" algn="ctr">
              <a:spcBef>
                <a:spcPts val="0"/>
              </a:spcBef>
              <a:buSzPct val="100000"/>
              <a:defRPr sz="12000"/>
            </a:lvl9pPr>
          </a:lstStyle>
          <a:p/>
        </p:txBody>
      </p:sp>
      <p:sp>
        <p:nvSpPr>
          <p:cNvPr id="51" name="Shape 51"/>
          <p:cNvSpPr txBox="1"/>
          <p:nvPr>
            <p:ph idx="1" type="body"/>
          </p:nvPr>
        </p:nvSpPr>
        <p:spPr>
          <a:xfrm>
            <a:off x="311700" y="3228425"/>
            <a:ext cx="8520600" cy="1300800"/>
          </a:xfrm>
          <a:prstGeom prst="rect">
            <a:avLst/>
          </a:prstGeom>
        </p:spPr>
        <p:txBody>
          <a:bodyPr anchorCtr="0" anchor="t" bIns="91425" lIns="91425" rIns="91425" tIns="91425"/>
          <a:lstStyle>
            <a:lvl1pPr lvl="0" algn="ctr">
              <a:spcBef>
                <a:spcPts val="0"/>
              </a:spcBef>
              <a:defRPr/>
            </a:lvl1pPr>
            <a:lvl2pPr lvl="1" algn="ctr">
              <a:spcBef>
                <a:spcPts val="0"/>
              </a:spcBef>
              <a:defRPr/>
            </a:lvl2pPr>
            <a:lvl3pPr lvl="2" algn="ctr">
              <a:spcBef>
                <a:spcPts val="0"/>
              </a:spcBef>
              <a:defRPr/>
            </a:lvl3pPr>
            <a:lvl4pPr lvl="3" algn="ctr">
              <a:spcBef>
                <a:spcPts val="0"/>
              </a:spcBef>
              <a:defRPr/>
            </a:lvl4pPr>
            <a:lvl5pPr lvl="4" algn="ctr">
              <a:spcBef>
                <a:spcPts val="0"/>
              </a:spcBef>
              <a:defRPr/>
            </a:lvl5pPr>
            <a:lvl6pPr lvl="5" algn="ctr">
              <a:spcBef>
                <a:spcPts val="0"/>
              </a:spcBef>
              <a:defRPr/>
            </a:lvl6pPr>
            <a:lvl7pPr lvl="6" algn="ctr">
              <a:spcBef>
                <a:spcPts val="0"/>
              </a:spcBef>
              <a:defRPr/>
            </a:lvl7pPr>
            <a:lvl8pPr lvl="7" algn="ctr">
              <a:spcBef>
                <a:spcPts val="0"/>
              </a:spcBef>
              <a:defRPr/>
            </a:lvl8pPr>
            <a:lvl9pPr lvl="8" algn="ctr">
              <a:spcBef>
                <a:spcPts val="0"/>
              </a:spcBef>
              <a:defRPr/>
            </a:lvl9pPr>
          </a:lstStyle>
          <a:p/>
        </p:txBody>
      </p:sp>
      <p:sp>
        <p:nvSpPr>
          <p:cNvPr id="52" name="Shape 52"/>
          <p:cNvSpPr txBox="1"/>
          <p:nvPr>
            <p:ph idx="12" type="sldNum"/>
          </p:nvPr>
        </p:nvSpPr>
        <p:spPr>
          <a:xfrm>
            <a:off x="8490250" y="4681009"/>
            <a:ext cx="548700" cy="393600"/>
          </a:xfrm>
          <a:prstGeom prst="rect">
            <a:avLst/>
          </a:prstGeom>
        </p:spPr>
        <p:txBody>
          <a:bodyPr anchorCtr="0" anchor="ctr" bIns="91425" lIns="91425" rIns="91425" tIns="91425">
            <a:noAutofit/>
          </a:bodyPr>
          <a:lstStyle/>
          <a:p>
            <a:pPr lvl="0">
              <a:spcBef>
                <a:spcPts val="0"/>
              </a:spcBef>
              <a:buNone/>
            </a:pPr>
            <a:fld id="{00000000-1234-1234-1234-123412341234}" type="slidenum">
              <a:rPr lang="en"/>
              <a:t>‹#›</a:t>
            </a:fld>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blank">
  <p:cSld name="Blank">
    <p:spTree>
      <p:nvGrpSpPr>
        <p:cNvPr id="53" name="Shape 53"/>
        <p:cNvGrpSpPr/>
        <p:nvPr/>
      </p:nvGrpSpPr>
      <p:grpSpPr>
        <a:xfrm>
          <a:off x="0" y="0"/>
          <a:ext cx="0" cy="0"/>
          <a:chOff x="0" y="0"/>
          <a:chExt cx="0" cy="0"/>
        </a:xfrm>
      </p:grpSpPr>
      <p:sp>
        <p:nvSpPr>
          <p:cNvPr id="54" name="Shape 54"/>
          <p:cNvSpPr txBox="1"/>
          <p:nvPr>
            <p:ph idx="12" type="sldNum"/>
          </p:nvPr>
        </p:nvSpPr>
        <p:spPr>
          <a:xfrm>
            <a:off x="8490250" y="4681009"/>
            <a:ext cx="548700" cy="393600"/>
          </a:xfrm>
          <a:prstGeom prst="rect">
            <a:avLst/>
          </a:prstGeom>
        </p:spPr>
        <p:txBody>
          <a:bodyPr anchorCtr="0" anchor="ctr" bIns="91425" lIns="91425" rIns="91425" tIns="91425">
            <a:noAutofit/>
          </a:bodyPr>
          <a:lstStyle/>
          <a:p>
            <a:pPr lvl="0">
              <a:spcBef>
                <a:spcPts val="0"/>
              </a:spcBef>
              <a:buNone/>
            </a:pPr>
            <a:fld id="{00000000-1234-1234-1234-123412341234}" type="slidenum">
              <a:rPr lang="en"/>
              <a:t>‹#›</a:t>
            </a:fld>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secHead">
  <p:cSld name="Section header">
    <p:spTree>
      <p:nvGrpSpPr>
        <p:cNvPr id="17" name="Shape 17"/>
        <p:cNvGrpSpPr/>
        <p:nvPr/>
      </p:nvGrpSpPr>
      <p:grpSpPr>
        <a:xfrm>
          <a:off x="0" y="0"/>
          <a:ext cx="0" cy="0"/>
          <a:chOff x="0" y="0"/>
          <a:chExt cx="0" cy="0"/>
        </a:xfrm>
      </p:grpSpPr>
      <p:sp>
        <p:nvSpPr>
          <p:cNvPr id="18" name="Shape 18"/>
          <p:cNvSpPr txBox="1"/>
          <p:nvPr>
            <p:ph type="title"/>
          </p:nvPr>
        </p:nvSpPr>
        <p:spPr>
          <a:xfrm>
            <a:off x="671250" y="2141250"/>
            <a:ext cx="7852200" cy="861000"/>
          </a:xfrm>
          <a:prstGeom prst="rect">
            <a:avLst/>
          </a:prstGeom>
        </p:spPr>
        <p:txBody>
          <a:bodyPr anchorCtr="0" anchor="ctr" bIns="91425" lIns="91425" rIns="91425" tIns="91425"/>
          <a:lstStyle>
            <a:lvl1pPr lvl="0" algn="ctr">
              <a:spcBef>
                <a:spcPts val="0"/>
              </a:spcBef>
              <a:buSzPct val="100000"/>
              <a:defRPr sz="3600"/>
            </a:lvl1pPr>
            <a:lvl2pPr lvl="1" algn="ctr">
              <a:spcBef>
                <a:spcPts val="0"/>
              </a:spcBef>
              <a:buSzPct val="100000"/>
              <a:defRPr sz="3600"/>
            </a:lvl2pPr>
            <a:lvl3pPr lvl="2" algn="ctr">
              <a:spcBef>
                <a:spcPts val="0"/>
              </a:spcBef>
              <a:buSzPct val="100000"/>
              <a:defRPr sz="3600"/>
            </a:lvl3pPr>
            <a:lvl4pPr lvl="3" algn="ctr">
              <a:spcBef>
                <a:spcPts val="0"/>
              </a:spcBef>
              <a:buSzPct val="100000"/>
              <a:defRPr sz="3600"/>
            </a:lvl4pPr>
            <a:lvl5pPr lvl="4" algn="ctr">
              <a:spcBef>
                <a:spcPts val="0"/>
              </a:spcBef>
              <a:buSzPct val="100000"/>
              <a:defRPr sz="3600"/>
            </a:lvl5pPr>
            <a:lvl6pPr lvl="5" algn="ctr">
              <a:spcBef>
                <a:spcPts val="0"/>
              </a:spcBef>
              <a:buSzPct val="100000"/>
              <a:defRPr sz="3600"/>
            </a:lvl6pPr>
            <a:lvl7pPr lvl="6" algn="ctr">
              <a:spcBef>
                <a:spcPts val="0"/>
              </a:spcBef>
              <a:buSzPct val="100000"/>
              <a:defRPr sz="3600"/>
            </a:lvl7pPr>
            <a:lvl8pPr lvl="7" algn="ctr">
              <a:spcBef>
                <a:spcPts val="0"/>
              </a:spcBef>
              <a:buSzPct val="100000"/>
              <a:defRPr sz="3600"/>
            </a:lvl8pPr>
            <a:lvl9pPr lvl="8" algn="ctr">
              <a:spcBef>
                <a:spcPts val="0"/>
              </a:spcBef>
              <a:buSzPct val="100000"/>
              <a:defRPr sz="3600"/>
            </a:lvl9pPr>
          </a:lstStyle>
          <a:p/>
        </p:txBody>
      </p:sp>
      <p:sp>
        <p:nvSpPr>
          <p:cNvPr id="19" name="Shape 19"/>
          <p:cNvSpPr txBox="1"/>
          <p:nvPr>
            <p:ph idx="12" type="sldNum"/>
          </p:nvPr>
        </p:nvSpPr>
        <p:spPr>
          <a:xfrm>
            <a:off x="8490250" y="4681009"/>
            <a:ext cx="548700" cy="393600"/>
          </a:xfrm>
          <a:prstGeom prst="rect">
            <a:avLst/>
          </a:prstGeom>
        </p:spPr>
        <p:txBody>
          <a:bodyPr anchorCtr="0" anchor="ctr" bIns="91425" lIns="91425" rIns="91425" tIns="91425">
            <a:noAutofit/>
          </a:bodyPr>
          <a:lstStyle/>
          <a:p>
            <a:pPr lvl="0">
              <a:spcBef>
                <a:spcPts val="0"/>
              </a:spcBef>
              <a:buNone/>
            </a:pPr>
            <a:fld id="{00000000-1234-1234-1234-123412341234}" type="slidenum">
              <a:rPr lang="en"/>
              <a:t>‹#›</a:t>
            </a:fld>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x">
  <p:cSld name="Title and body">
    <p:spTree>
      <p:nvGrpSpPr>
        <p:cNvPr id="20" name="Shape 20"/>
        <p:cNvGrpSpPr/>
        <p:nvPr/>
      </p:nvGrpSpPr>
      <p:grpSpPr>
        <a:xfrm>
          <a:off x="0" y="0"/>
          <a:ext cx="0" cy="0"/>
          <a:chOff x="0" y="0"/>
          <a:chExt cx="0" cy="0"/>
        </a:xfrm>
      </p:grpSpPr>
      <p:sp>
        <p:nvSpPr>
          <p:cNvPr id="21" name="Shape 21"/>
          <p:cNvSpPr txBox="1"/>
          <p:nvPr>
            <p:ph type="title"/>
          </p:nvPr>
        </p:nvSpPr>
        <p:spPr>
          <a:xfrm>
            <a:off x="311700" y="445025"/>
            <a:ext cx="8520600" cy="572700"/>
          </a:xfrm>
          <a:prstGeom prst="rect">
            <a:avLst/>
          </a:prstGeom>
        </p:spPr>
        <p:txBody>
          <a:bodyPr anchorCtr="0" anchor="t" bIns="91425" lIns="91425" rIns="91425" tIns="91425"/>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p:txBody>
      </p:sp>
      <p:sp>
        <p:nvSpPr>
          <p:cNvPr id="22" name="Shape 22"/>
          <p:cNvSpPr txBox="1"/>
          <p:nvPr>
            <p:ph idx="1" type="body"/>
          </p:nvPr>
        </p:nvSpPr>
        <p:spPr>
          <a:xfrm>
            <a:off x="311700" y="1152475"/>
            <a:ext cx="8520600" cy="3416400"/>
          </a:xfrm>
          <a:prstGeom prst="rect">
            <a:avLst/>
          </a:prstGeom>
        </p:spPr>
        <p:txBody>
          <a:bodyPr anchorCtr="0" anchor="t" bIns="91425" lIns="91425" rIns="91425" tIns="91425"/>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p:txBody>
      </p:sp>
      <p:sp>
        <p:nvSpPr>
          <p:cNvPr id="23" name="Shape 23"/>
          <p:cNvSpPr txBox="1"/>
          <p:nvPr>
            <p:ph idx="12" type="sldNum"/>
          </p:nvPr>
        </p:nvSpPr>
        <p:spPr>
          <a:xfrm>
            <a:off x="8490250" y="4681009"/>
            <a:ext cx="548700" cy="393600"/>
          </a:xfrm>
          <a:prstGeom prst="rect">
            <a:avLst/>
          </a:prstGeom>
        </p:spPr>
        <p:txBody>
          <a:bodyPr anchorCtr="0" anchor="ctr" bIns="91425" lIns="91425" rIns="91425" tIns="91425">
            <a:noAutofit/>
          </a:bodyPr>
          <a:lstStyle/>
          <a:p>
            <a:pPr lvl="0">
              <a:spcBef>
                <a:spcPts val="0"/>
              </a:spcBef>
              <a:buNone/>
            </a:pPr>
            <a:fld id="{00000000-1234-1234-1234-123412341234}" type="slidenum">
              <a:rPr lang="en"/>
              <a:t>‹#›</a:t>
            </a:fld>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woColTx">
  <p:cSld name="Title and two columns">
    <p:spTree>
      <p:nvGrpSpPr>
        <p:cNvPr id="24" name="Shape 24"/>
        <p:cNvGrpSpPr/>
        <p:nvPr/>
      </p:nvGrpSpPr>
      <p:grpSpPr>
        <a:xfrm>
          <a:off x="0" y="0"/>
          <a:ext cx="0" cy="0"/>
          <a:chOff x="0" y="0"/>
          <a:chExt cx="0" cy="0"/>
        </a:xfrm>
      </p:grpSpPr>
      <p:sp>
        <p:nvSpPr>
          <p:cNvPr id="25" name="Shape 25"/>
          <p:cNvSpPr txBox="1"/>
          <p:nvPr>
            <p:ph type="title"/>
          </p:nvPr>
        </p:nvSpPr>
        <p:spPr>
          <a:xfrm>
            <a:off x="311700" y="445025"/>
            <a:ext cx="8520600" cy="572700"/>
          </a:xfrm>
          <a:prstGeom prst="rect">
            <a:avLst/>
          </a:prstGeom>
        </p:spPr>
        <p:txBody>
          <a:bodyPr anchorCtr="0" anchor="t" bIns="91425" lIns="91425" rIns="91425" tIns="91425"/>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p:txBody>
      </p:sp>
      <p:sp>
        <p:nvSpPr>
          <p:cNvPr id="26" name="Shape 26"/>
          <p:cNvSpPr txBox="1"/>
          <p:nvPr>
            <p:ph idx="1" type="body"/>
          </p:nvPr>
        </p:nvSpPr>
        <p:spPr>
          <a:xfrm>
            <a:off x="311700" y="1152475"/>
            <a:ext cx="3999900" cy="3416400"/>
          </a:xfrm>
          <a:prstGeom prst="rect">
            <a:avLst/>
          </a:prstGeom>
        </p:spPr>
        <p:txBody>
          <a:bodyPr anchorCtr="0" anchor="t" bIns="91425" lIns="91425" rIns="91425" tIns="91425"/>
          <a:lstStyle>
            <a:lvl1pPr lvl="0">
              <a:spcBef>
                <a:spcPts val="0"/>
              </a:spcBef>
              <a:buSzPct val="100000"/>
              <a:defRPr sz="1400"/>
            </a:lvl1pPr>
            <a:lvl2pPr lvl="1">
              <a:spcBef>
                <a:spcPts val="0"/>
              </a:spcBef>
              <a:buSzPct val="100000"/>
              <a:defRPr sz="1200"/>
            </a:lvl2pPr>
            <a:lvl3pPr lvl="2">
              <a:spcBef>
                <a:spcPts val="0"/>
              </a:spcBef>
              <a:buSzPct val="100000"/>
              <a:defRPr sz="1200"/>
            </a:lvl3pPr>
            <a:lvl4pPr lvl="3">
              <a:spcBef>
                <a:spcPts val="0"/>
              </a:spcBef>
              <a:buSzPct val="100000"/>
              <a:defRPr sz="1200"/>
            </a:lvl4pPr>
            <a:lvl5pPr lvl="4">
              <a:spcBef>
                <a:spcPts val="0"/>
              </a:spcBef>
              <a:buSzPct val="100000"/>
              <a:defRPr sz="1200"/>
            </a:lvl5pPr>
            <a:lvl6pPr lvl="5">
              <a:spcBef>
                <a:spcPts val="0"/>
              </a:spcBef>
              <a:buSzPct val="100000"/>
              <a:defRPr sz="1200"/>
            </a:lvl6pPr>
            <a:lvl7pPr lvl="6">
              <a:spcBef>
                <a:spcPts val="0"/>
              </a:spcBef>
              <a:buSzPct val="100000"/>
              <a:defRPr sz="1200"/>
            </a:lvl7pPr>
            <a:lvl8pPr lvl="7">
              <a:spcBef>
                <a:spcPts val="0"/>
              </a:spcBef>
              <a:buSzPct val="100000"/>
              <a:defRPr sz="1200"/>
            </a:lvl8pPr>
            <a:lvl9pPr lvl="8">
              <a:spcBef>
                <a:spcPts val="0"/>
              </a:spcBef>
              <a:buSzPct val="100000"/>
              <a:defRPr sz="1200"/>
            </a:lvl9pPr>
          </a:lstStyle>
          <a:p/>
        </p:txBody>
      </p:sp>
      <p:sp>
        <p:nvSpPr>
          <p:cNvPr id="27" name="Shape 27"/>
          <p:cNvSpPr txBox="1"/>
          <p:nvPr>
            <p:ph idx="2" type="body"/>
          </p:nvPr>
        </p:nvSpPr>
        <p:spPr>
          <a:xfrm>
            <a:off x="4832400" y="1152475"/>
            <a:ext cx="3999900" cy="3416400"/>
          </a:xfrm>
          <a:prstGeom prst="rect">
            <a:avLst/>
          </a:prstGeom>
        </p:spPr>
        <p:txBody>
          <a:bodyPr anchorCtr="0" anchor="t" bIns="91425" lIns="91425" rIns="91425" tIns="91425"/>
          <a:lstStyle>
            <a:lvl1pPr lvl="0">
              <a:spcBef>
                <a:spcPts val="0"/>
              </a:spcBef>
              <a:buSzPct val="100000"/>
              <a:defRPr sz="1400"/>
            </a:lvl1pPr>
            <a:lvl2pPr lvl="1">
              <a:spcBef>
                <a:spcPts val="0"/>
              </a:spcBef>
              <a:buSzPct val="100000"/>
              <a:defRPr sz="1200"/>
            </a:lvl2pPr>
            <a:lvl3pPr lvl="2">
              <a:spcBef>
                <a:spcPts val="0"/>
              </a:spcBef>
              <a:buSzPct val="100000"/>
              <a:defRPr sz="1200"/>
            </a:lvl3pPr>
            <a:lvl4pPr lvl="3">
              <a:spcBef>
                <a:spcPts val="0"/>
              </a:spcBef>
              <a:buSzPct val="100000"/>
              <a:defRPr sz="1200"/>
            </a:lvl4pPr>
            <a:lvl5pPr lvl="4">
              <a:spcBef>
                <a:spcPts val="0"/>
              </a:spcBef>
              <a:buSzPct val="100000"/>
              <a:defRPr sz="1200"/>
            </a:lvl5pPr>
            <a:lvl6pPr lvl="5">
              <a:spcBef>
                <a:spcPts val="0"/>
              </a:spcBef>
              <a:buSzPct val="100000"/>
              <a:defRPr sz="1200"/>
            </a:lvl6pPr>
            <a:lvl7pPr lvl="6">
              <a:spcBef>
                <a:spcPts val="0"/>
              </a:spcBef>
              <a:buSzPct val="100000"/>
              <a:defRPr sz="1200"/>
            </a:lvl7pPr>
            <a:lvl8pPr lvl="7">
              <a:spcBef>
                <a:spcPts val="0"/>
              </a:spcBef>
              <a:buSzPct val="100000"/>
              <a:defRPr sz="1200"/>
            </a:lvl8pPr>
            <a:lvl9pPr lvl="8">
              <a:spcBef>
                <a:spcPts val="0"/>
              </a:spcBef>
              <a:buSzPct val="100000"/>
              <a:defRPr sz="1200"/>
            </a:lvl9pPr>
          </a:lstStyle>
          <a:p/>
        </p:txBody>
      </p:sp>
      <p:sp>
        <p:nvSpPr>
          <p:cNvPr id="28" name="Shape 28"/>
          <p:cNvSpPr txBox="1"/>
          <p:nvPr>
            <p:ph idx="12" type="sldNum"/>
          </p:nvPr>
        </p:nvSpPr>
        <p:spPr>
          <a:xfrm>
            <a:off x="8490250" y="4681009"/>
            <a:ext cx="548700" cy="393600"/>
          </a:xfrm>
          <a:prstGeom prst="rect">
            <a:avLst/>
          </a:prstGeom>
        </p:spPr>
        <p:txBody>
          <a:bodyPr anchorCtr="0" anchor="ctr" bIns="91425" lIns="91425" rIns="91425" tIns="91425">
            <a:noAutofit/>
          </a:bodyPr>
          <a:lstStyle/>
          <a:p>
            <a:pPr lvl="0">
              <a:spcBef>
                <a:spcPts val="0"/>
              </a:spcBef>
              <a:buNone/>
            </a:pPr>
            <a:fld id="{00000000-1234-1234-1234-123412341234}" type="slidenum">
              <a:rPr lang="en"/>
              <a:t>‹#›</a:t>
            </a:fld>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itleOnly">
  <p:cSld name="Title only">
    <p:spTree>
      <p:nvGrpSpPr>
        <p:cNvPr id="29" name="Shape 29"/>
        <p:cNvGrpSpPr/>
        <p:nvPr/>
      </p:nvGrpSpPr>
      <p:grpSpPr>
        <a:xfrm>
          <a:off x="0" y="0"/>
          <a:ext cx="0" cy="0"/>
          <a:chOff x="0" y="0"/>
          <a:chExt cx="0" cy="0"/>
        </a:xfrm>
      </p:grpSpPr>
      <p:sp>
        <p:nvSpPr>
          <p:cNvPr id="30" name="Shape 30"/>
          <p:cNvSpPr txBox="1"/>
          <p:nvPr>
            <p:ph type="title"/>
          </p:nvPr>
        </p:nvSpPr>
        <p:spPr>
          <a:xfrm>
            <a:off x="311700" y="445025"/>
            <a:ext cx="8520600" cy="572700"/>
          </a:xfrm>
          <a:prstGeom prst="rect">
            <a:avLst/>
          </a:prstGeom>
        </p:spPr>
        <p:txBody>
          <a:bodyPr anchorCtr="0" anchor="t" bIns="91425" lIns="91425" rIns="91425" tIns="91425"/>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p:txBody>
      </p:sp>
      <p:sp>
        <p:nvSpPr>
          <p:cNvPr id="31" name="Shape 31"/>
          <p:cNvSpPr txBox="1"/>
          <p:nvPr>
            <p:ph idx="12" type="sldNum"/>
          </p:nvPr>
        </p:nvSpPr>
        <p:spPr>
          <a:xfrm>
            <a:off x="8490250" y="4681009"/>
            <a:ext cx="548700" cy="393600"/>
          </a:xfrm>
          <a:prstGeom prst="rect">
            <a:avLst/>
          </a:prstGeom>
        </p:spPr>
        <p:txBody>
          <a:bodyPr anchorCtr="0" anchor="ctr" bIns="91425" lIns="91425" rIns="91425" tIns="91425">
            <a:noAutofit/>
          </a:bodyPr>
          <a:lstStyle/>
          <a:p>
            <a:pPr lvl="0">
              <a:spcBef>
                <a:spcPts val="0"/>
              </a:spcBef>
              <a:buNone/>
            </a:pPr>
            <a:fld id="{00000000-1234-1234-1234-123412341234}" type="slidenum">
              <a:rPr lang="en"/>
              <a:t>‹#›</a:t>
            </a:fld>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name="One column text">
    <p:spTree>
      <p:nvGrpSpPr>
        <p:cNvPr id="32" name="Shape 32"/>
        <p:cNvGrpSpPr/>
        <p:nvPr/>
      </p:nvGrpSpPr>
      <p:grpSpPr>
        <a:xfrm>
          <a:off x="0" y="0"/>
          <a:ext cx="0" cy="0"/>
          <a:chOff x="0" y="0"/>
          <a:chExt cx="0" cy="0"/>
        </a:xfrm>
      </p:grpSpPr>
      <p:sp>
        <p:nvSpPr>
          <p:cNvPr id="33" name="Shape 33"/>
          <p:cNvSpPr txBox="1"/>
          <p:nvPr>
            <p:ph type="title"/>
          </p:nvPr>
        </p:nvSpPr>
        <p:spPr>
          <a:xfrm>
            <a:off x="311700" y="555600"/>
            <a:ext cx="2808000" cy="755700"/>
          </a:xfrm>
          <a:prstGeom prst="rect">
            <a:avLst/>
          </a:prstGeom>
        </p:spPr>
        <p:txBody>
          <a:bodyPr anchorCtr="0" anchor="b" bIns="91425" lIns="91425" rIns="91425" tIns="91425"/>
          <a:lstStyle>
            <a:lvl1pPr lvl="0">
              <a:spcBef>
                <a:spcPts val="0"/>
              </a:spcBef>
              <a:buSzPct val="100000"/>
              <a:defRPr sz="2400"/>
            </a:lvl1pPr>
            <a:lvl2pPr lvl="1">
              <a:spcBef>
                <a:spcPts val="0"/>
              </a:spcBef>
              <a:buSzPct val="100000"/>
              <a:defRPr sz="2400"/>
            </a:lvl2pPr>
            <a:lvl3pPr lvl="2">
              <a:spcBef>
                <a:spcPts val="0"/>
              </a:spcBef>
              <a:buSzPct val="100000"/>
              <a:defRPr sz="2400"/>
            </a:lvl3pPr>
            <a:lvl4pPr lvl="3">
              <a:spcBef>
                <a:spcPts val="0"/>
              </a:spcBef>
              <a:buSzPct val="100000"/>
              <a:defRPr sz="2400"/>
            </a:lvl4pPr>
            <a:lvl5pPr lvl="4">
              <a:spcBef>
                <a:spcPts val="0"/>
              </a:spcBef>
              <a:buSzPct val="100000"/>
              <a:defRPr sz="2400"/>
            </a:lvl5pPr>
            <a:lvl6pPr lvl="5">
              <a:spcBef>
                <a:spcPts val="0"/>
              </a:spcBef>
              <a:buSzPct val="100000"/>
              <a:defRPr sz="2400"/>
            </a:lvl6pPr>
            <a:lvl7pPr lvl="6">
              <a:spcBef>
                <a:spcPts val="0"/>
              </a:spcBef>
              <a:buSzPct val="100000"/>
              <a:defRPr sz="2400"/>
            </a:lvl7pPr>
            <a:lvl8pPr lvl="7">
              <a:spcBef>
                <a:spcPts val="0"/>
              </a:spcBef>
              <a:buSzPct val="100000"/>
              <a:defRPr sz="2400"/>
            </a:lvl8pPr>
            <a:lvl9pPr lvl="8">
              <a:spcBef>
                <a:spcPts val="0"/>
              </a:spcBef>
              <a:buSzPct val="100000"/>
              <a:defRPr sz="2400"/>
            </a:lvl9pPr>
          </a:lstStyle>
          <a:p/>
        </p:txBody>
      </p:sp>
      <p:sp>
        <p:nvSpPr>
          <p:cNvPr id="34" name="Shape 34"/>
          <p:cNvSpPr txBox="1"/>
          <p:nvPr>
            <p:ph idx="1" type="body"/>
          </p:nvPr>
        </p:nvSpPr>
        <p:spPr>
          <a:xfrm>
            <a:off x="311700" y="1389600"/>
            <a:ext cx="2808000" cy="3179400"/>
          </a:xfrm>
          <a:prstGeom prst="rect">
            <a:avLst/>
          </a:prstGeom>
        </p:spPr>
        <p:txBody>
          <a:bodyPr anchorCtr="0" anchor="t" bIns="91425" lIns="91425" rIns="91425" tIns="91425"/>
          <a:lstStyle>
            <a:lvl1pPr lvl="0">
              <a:spcBef>
                <a:spcPts val="0"/>
              </a:spcBef>
              <a:buSzPct val="100000"/>
              <a:defRPr sz="1200"/>
            </a:lvl1pPr>
            <a:lvl2pPr lvl="1">
              <a:spcBef>
                <a:spcPts val="0"/>
              </a:spcBef>
              <a:buSzPct val="100000"/>
              <a:defRPr sz="1200"/>
            </a:lvl2pPr>
            <a:lvl3pPr lvl="2">
              <a:spcBef>
                <a:spcPts val="0"/>
              </a:spcBef>
              <a:buSzPct val="100000"/>
              <a:defRPr sz="1200"/>
            </a:lvl3pPr>
            <a:lvl4pPr lvl="3">
              <a:spcBef>
                <a:spcPts val="0"/>
              </a:spcBef>
              <a:buSzPct val="100000"/>
              <a:defRPr sz="1200"/>
            </a:lvl4pPr>
            <a:lvl5pPr lvl="4">
              <a:spcBef>
                <a:spcPts val="0"/>
              </a:spcBef>
              <a:buSzPct val="100000"/>
              <a:defRPr sz="1200"/>
            </a:lvl5pPr>
            <a:lvl6pPr lvl="5">
              <a:spcBef>
                <a:spcPts val="0"/>
              </a:spcBef>
              <a:buSzPct val="100000"/>
              <a:defRPr sz="1200"/>
            </a:lvl6pPr>
            <a:lvl7pPr lvl="6">
              <a:spcBef>
                <a:spcPts val="0"/>
              </a:spcBef>
              <a:buSzPct val="100000"/>
              <a:defRPr sz="1200"/>
            </a:lvl7pPr>
            <a:lvl8pPr lvl="7">
              <a:spcBef>
                <a:spcPts val="0"/>
              </a:spcBef>
              <a:buSzPct val="100000"/>
              <a:defRPr sz="1200"/>
            </a:lvl8pPr>
            <a:lvl9pPr lvl="8">
              <a:spcBef>
                <a:spcPts val="0"/>
              </a:spcBef>
              <a:buSzPct val="100000"/>
              <a:defRPr sz="1200"/>
            </a:lvl9pPr>
          </a:lstStyle>
          <a:p/>
        </p:txBody>
      </p:sp>
      <p:sp>
        <p:nvSpPr>
          <p:cNvPr id="35" name="Shape 35"/>
          <p:cNvSpPr txBox="1"/>
          <p:nvPr>
            <p:ph idx="12" type="sldNum"/>
          </p:nvPr>
        </p:nvSpPr>
        <p:spPr>
          <a:xfrm>
            <a:off x="8490250" y="4681009"/>
            <a:ext cx="548700" cy="393600"/>
          </a:xfrm>
          <a:prstGeom prst="rect">
            <a:avLst/>
          </a:prstGeom>
        </p:spPr>
        <p:txBody>
          <a:bodyPr anchorCtr="0" anchor="ctr" bIns="91425" lIns="91425" rIns="91425" tIns="91425">
            <a:noAutofit/>
          </a:bodyPr>
          <a:lstStyle/>
          <a:p>
            <a:pPr lvl="0">
              <a:spcBef>
                <a:spcPts val="0"/>
              </a:spcBef>
              <a:buNone/>
            </a:pPr>
            <a:fld id="{00000000-1234-1234-1234-123412341234}" type="slidenum">
              <a:rPr lang="en"/>
              <a:t>‹#›</a:t>
            </a:fld>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name="Main point">
    <p:bg>
      <p:bgPr>
        <a:solidFill>
          <a:schemeClr val="lt2"/>
        </a:solidFill>
      </p:bgPr>
    </p:bg>
    <p:spTree>
      <p:nvGrpSpPr>
        <p:cNvPr id="36" name="Shape 36"/>
        <p:cNvGrpSpPr/>
        <p:nvPr/>
      </p:nvGrpSpPr>
      <p:grpSpPr>
        <a:xfrm>
          <a:off x="0" y="0"/>
          <a:ext cx="0" cy="0"/>
          <a:chOff x="0" y="0"/>
          <a:chExt cx="0" cy="0"/>
        </a:xfrm>
      </p:grpSpPr>
      <p:sp>
        <p:nvSpPr>
          <p:cNvPr id="37" name="Shape 37"/>
          <p:cNvSpPr txBox="1"/>
          <p:nvPr>
            <p:ph type="title"/>
          </p:nvPr>
        </p:nvSpPr>
        <p:spPr>
          <a:xfrm>
            <a:off x="490250" y="526350"/>
            <a:ext cx="6227100" cy="4090800"/>
          </a:xfrm>
          <a:prstGeom prst="rect">
            <a:avLst/>
          </a:prstGeom>
        </p:spPr>
        <p:txBody>
          <a:bodyPr anchorCtr="0" anchor="ctr" bIns="91425" lIns="91425" rIns="91425" tIns="91425"/>
          <a:lstStyle>
            <a:lvl1pPr lvl="0">
              <a:spcBef>
                <a:spcPts val="0"/>
              </a:spcBef>
              <a:buClr>
                <a:schemeClr val="lt1"/>
              </a:buClr>
              <a:buSzPct val="100000"/>
              <a:defRPr sz="4800">
                <a:solidFill>
                  <a:schemeClr val="lt1"/>
                </a:solidFill>
              </a:defRPr>
            </a:lvl1pPr>
            <a:lvl2pPr lvl="1">
              <a:spcBef>
                <a:spcPts val="0"/>
              </a:spcBef>
              <a:buClr>
                <a:schemeClr val="lt1"/>
              </a:buClr>
              <a:buSzPct val="100000"/>
              <a:defRPr sz="4800">
                <a:solidFill>
                  <a:schemeClr val="lt1"/>
                </a:solidFill>
              </a:defRPr>
            </a:lvl2pPr>
            <a:lvl3pPr lvl="2">
              <a:spcBef>
                <a:spcPts val="0"/>
              </a:spcBef>
              <a:buClr>
                <a:schemeClr val="lt1"/>
              </a:buClr>
              <a:buSzPct val="100000"/>
              <a:defRPr sz="4800">
                <a:solidFill>
                  <a:schemeClr val="lt1"/>
                </a:solidFill>
              </a:defRPr>
            </a:lvl3pPr>
            <a:lvl4pPr lvl="3">
              <a:spcBef>
                <a:spcPts val="0"/>
              </a:spcBef>
              <a:buClr>
                <a:schemeClr val="lt1"/>
              </a:buClr>
              <a:buSzPct val="100000"/>
              <a:defRPr sz="4800">
                <a:solidFill>
                  <a:schemeClr val="lt1"/>
                </a:solidFill>
              </a:defRPr>
            </a:lvl4pPr>
            <a:lvl5pPr lvl="4">
              <a:spcBef>
                <a:spcPts val="0"/>
              </a:spcBef>
              <a:buClr>
                <a:schemeClr val="lt1"/>
              </a:buClr>
              <a:buSzPct val="100000"/>
              <a:defRPr sz="4800">
                <a:solidFill>
                  <a:schemeClr val="lt1"/>
                </a:solidFill>
              </a:defRPr>
            </a:lvl5pPr>
            <a:lvl6pPr lvl="5">
              <a:spcBef>
                <a:spcPts val="0"/>
              </a:spcBef>
              <a:buClr>
                <a:schemeClr val="lt1"/>
              </a:buClr>
              <a:buSzPct val="100000"/>
              <a:defRPr sz="4800">
                <a:solidFill>
                  <a:schemeClr val="lt1"/>
                </a:solidFill>
              </a:defRPr>
            </a:lvl6pPr>
            <a:lvl7pPr lvl="6">
              <a:spcBef>
                <a:spcPts val="0"/>
              </a:spcBef>
              <a:buClr>
                <a:schemeClr val="lt1"/>
              </a:buClr>
              <a:buSzPct val="100000"/>
              <a:defRPr sz="4800">
                <a:solidFill>
                  <a:schemeClr val="lt1"/>
                </a:solidFill>
              </a:defRPr>
            </a:lvl7pPr>
            <a:lvl8pPr lvl="7">
              <a:spcBef>
                <a:spcPts val="0"/>
              </a:spcBef>
              <a:buClr>
                <a:schemeClr val="lt1"/>
              </a:buClr>
              <a:buSzPct val="100000"/>
              <a:defRPr sz="4800">
                <a:solidFill>
                  <a:schemeClr val="lt1"/>
                </a:solidFill>
              </a:defRPr>
            </a:lvl8pPr>
            <a:lvl9pPr lvl="8">
              <a:spcBef>
                <a:spcPts val="0"/>
              </a:spcBef>
              <a:buClr>
                <a:schemeClr val="lt1"/>
              </a:buClr>
              <a:buSzPct val="100000"/>
              <a:defRPr sz="4800">
                <a:solidFill>
                  <a:schemeClr val="lt1"/>
                </a:solidFill>
              </a:defRPr>
            </a:lvl9pPr>
          </a:lstStyle>
          <a:p/>
        </p:txBody>
      </p:sp>
      <p:sp>
        <p:nvSpPr>
          <p:cNvPr id="38" name="Shape 38"/>
          <p:cNvSpPr txBox="1"/>
          <p:nvPr>
            <p:ph idx="12" type="sldNum"/>
          </p:nvPr>
        </p:nvSpPr>
        <p:spPr>
          <a:xfrm>
            <a:off x="8490250" y="4681009"/>
            <a:ext cx="548700" cy="393600"/>
          </a:xfrm>
          <a:prstGeom prst="rect">
            <a:avLst/>
          </a:prstGeom>
        </p:spPr>
        <p:txBody>
          <a:bodyPr anchorCtr="0" anchor="ctr" bIns="91425" lIns="91425" rIns="91425" tIns="91425">
            <a:noAutofit/>
          </a:bodyPr>
          <a:lstStyle/>
          <a:p>
            <a:pPr lvl="0">
              <a:spcBef>
                <a:spcPts val="0"/>
              </a:spcBef>
              <a:buNone/>
            </a:pPr>
            <a:fld id="{00000000-1234-1234-1234-123412341234}" type="slidenum">
              <a:rPr lang="en">
                <a:solidFill>
                  <a:schemeClr val="lt1"/>
                </a:solidFill>
              </a:rPr>
              <a:t>‹#›</a:t>
            </a:fld>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name="Section title and description">
    <p:spTree>
      <p:nvGrpSpPr>
        <p:cNvPr id="39" name="Shape 39"/>
        <p:cNvGrpSpPr/>
        <p:nvPr/>
      </p:nvGrpSpPr>
      <p:grpSpPr>
        <a:xfrm>
          <a:off x="0" y="0"/>
          <a:ext cx="0" cy="0"/>
          <a:chOff x="0" y="0"/>
          <a:chExt cx="0" cy="0"/>
        </a:xfrm>
      </p:grpSpPr>
      <p:sp>
        <p:nvSpPr>
          <p:cNvPr id="40" name="Shape 40"/>
          <p:cNvSpPr/>
          <p:nvPr/>
        </p:nvSpPr>
        <p:spPr>
          <a:xfrm>
            <a:off x="4572000" y="0"/>
            <a:ext cx="4572000" cy="5143500"/>
          </a:xfrm>
          <a:prstGeom prst="rect">
            <a:avLst/>
          </a:prstGeom>
          <a:solidFill>
            <a:schemeClr val="dk1"/>
          </a:solidFill>
          <a:ln>
            <a:noFill/>
          </a:ln>
        </p:spPr>
        <p:txBody>
          <a:bodyPr anchorCtr="0" anchor="ctr" bIns="91425" lIns="91425" rIns="91425" tIns="91425">
            <a:noAutofit/>
          </a:bodyPr>
          <a:lstStyle/>
          <a:p>
            <a:pPr lvl="0">
              <a:spcBef>
                <a:spcPts val="0"/>
              </a:spcBef>
              <a:buNone/>
            </a:pPr>
            <a:r>
              <a:t/>
            </a:r>
            <a:endParaRPr/>
          </a:p>
        </p:txBody>
      </p:sp>
      <p:cxnSp>
        <p:nvCxnSpPr>
          <p:cNvPr id="41" name="Shape 41"/>
          <p:cNvCxnSpPr/>
          <p:nvPr/>
        </p:nvCxnSpPr>
        <p:spPr>
          <a:xfrm>
            <a:off x="5029675" y="4495500"/>
            <a:ext cx="468300" cy="0"/>
          </a:xfrm>
          <a:prstGeom prst="straightConnector1">
            <a:avLst/>
          </a:prstGeom>
          <a:noFill/>
          <a:ln cap="flat" cmpd="sng" w="19050">
            <a:solidFill>
              <a:schemeClr val="lt1"/>
            </a:solidFill>
            <a:prstDash val="solid"/>
            <a:round/>
            <a:headEnd len="med" w="med" type="none"/>
            <a:tailEnd len="med" w="med" type="none"/>
          </a:ln>
        </p:spPr>
      </p:cxnSp>
      <p:sp>
        <p:nvSpPr>
          <p:cNvPr id="42" name="Shape 42"/>
          <p:cNvSpPr txBox="1"/>
          <p:nvPr>
            <p:ph type="title"/>
          </p:nvPr>
        </p:nvSpPr>
        <p:spPr>
          <a:xfrm>
            <a:off x="265500" y="1081400"/>
            <a:ext cx="4045200" cy="1710300"/>
          </a:xfrm>
          <a:prstGeom prst="rect">
            <a:avLst/>
          </a:prstGeom>
        </p:spPr>
        <p:txBody>
          <a:bodyPr anchorCtr="0" anchor="b" bIns="91425" lIns="91425" rIns="91425" tIns="91425"/>
          <a:lstStyle>
            <a:lvl1pPr lvl="0" algn="ctr">
              <a:spcBef>
                <a:spcPts val="0"/>
              </a:spcBef>
              <a:buSzPct val="100000"/>
              <a:defRPr sz="4200"/>
            </a:lvl1pPr>
            <a:lvl2pPr lvl="1" algn="ctr">
              <a:spcBef>
                <a:spcPts val="0"/>
              </a:spcBef>
              <a:buSzPct val="100000"/>
              <a:defRPr sz="4200"/>
            </a:lvl2pPr>
            <a:lvl3pPr lvl="2" algn="ctr">
              <a:spcBef>
                <a:spcPts val="0"/>
              </a:spcBef>
              <a:buSzPct val="100000"/>
              <a:defRPr sz="4200"/>
            </a:lvl3pPr>
            <a:lvl4pPr lvl="3" algn="ctr">
              <a:spcBef>
                <a:spcPts val="0"/>
              </a:spcBef>
              <a:buSzPct val="100000"/>
              <a:defRPr sz="4200"/>
            </a:lvl4pPr>
            <a:lvl5pPr lvl="4" algn="ctr">
              <a:spcBef>
                <a:spcPts val="0"/>
              </a:spcBef>
              <a:buSzPct val="100000"/>
              <a:defRPr sz="4200"/>
            </a:lvl5pPr>
            <a:lvl6pPr lvl="5" algn="ctr">
              <a:spcBef>
                <a:spcPts val="0"/>
              </a:spcBef>
              <a:buSzPct val="100000"/>
              <a:defRPr sz="4200"/>
            </a:lvl6pPr>
            <a:lvl7pPr lvl="6" algn="ctr">
              <a:spcBef>
                <a:spcPts val="0"/>
              </a:spcBef>
              <a:buSzPct val="100000"/>
              <a:defRPr sz="4200"/>
            </a:lvl7pPr>
            <a:lvl8pPr lvl="7" algn="ctr">
              <a:spcBef>
                <a:spcPts val="0"/>
              </a:spcBef>
              <a:buSzPct val="100000"/>
              <a:defRPr sz="4200"/>
            </a:lvl8pPr>
            <a:lvl9pPr lvl="8" algn="ctr">
              <a:spcBef>
                <a:spcPts val="0"/>
              </a:spcBef>
              <a:buSzPct val="100000"/>
              <a:defRPr sz="4200"/>
            </a:lvl9pPr>
          </a:lstStyle>
          <a:p/>
        </p:txBody>
      </p:sp>
      <p:sp>
        <p:nvSpPr>
          <p:cNvPr id="43" name="Shape 43"/>
          <p:cNvSpPr txBox="1"/>
          <p:nvPr>
            <p:ph idx="1" type="subTitle"/>
          </p:nvPr>
        </p:nvSpPr>
        <p:spPr>
          <a:xfrm>
            <a:off x="265500" y="2845200"/>
            <a:ext cx="4045200" cy="1345500"/>
          </a:xfrm>
          <a:prstGeom prst="rect">
            <a:avLst/>
          </a:prstGeom>
        </p:spPr>
        <p:txBody>
          <a:bodyPr anchorCtr="0" anchor="t" bIns="91425" lIns="91425" rIns="91425" tIns="91425"/>
          <a:lstStyle>
            <a:lvl1pPr lvl="0" algn="ctr">
              <a:lnSpc>
                <a:spcPct val="100000"/>
              </a:lnSpc>
              <a:spcBef>
                <a:spcPts val="0"/>
              </a:spcBef>
              <a:spcAft>
                <a:spcPts val="0"/>
              </a:spcAft>
              <a:buClr>
                <a:schemeClr val="dk1"/>
              </a:buClr>
              <a:buSzPct val="100000"/>
              <a:buNone/>
              <a:defRPr sz="2100">
                <a:solidFill>
                  <a:schemeClr val="dk1"/>
                </a:solidFill>
              </a:defRPr>
            </a:lvl1pPr>
            <a:lvl2pPr lvl="1" algn="ctr">
              <a:lnSpc>
                <a:spcPct val="100000"/>
              </a:lnSpc>
              <a:spcBef>
                <a:spcPts val="0"/>
              </a:spcBef>
              <a:spcAft>
                <a:spcPts val="0"/>
              </a:spcAft>
              <a:buClr>
                <a:schemeClr val="dk1"/>
              </a:buClr>
              <a:buSzPct val="100000"/>
              <a:buNone/>
              <a:defRPr sz="2100">
                <a:solidFill>
                  <a:schemeClr val="dk1"/>
                </a:solidFill>
              </a:defRPr>
            </a:lvl2pPr>
            <a:lvl3pPr lvl="2" algn="ctr">
              <a:lnSpc>
                <a:spcPct val="100000"/>
              </a:lnSpc>
              <a:spcBef>
                <a:spcPts val="0"/>
              </a:spcBef>
              <a:spcAft>
                <a:spcPts val="0"/>
              </a:spcAft>
              <a:buClr>
                <a:schemeClr val="dk1"/>
              </a:buClr>
              <a:buSzPct val="100000"/>
              <a:buNone/>
              <a:defRPr sz="2100">
                <a:solidFill>
                  <a:schemeClr val="dk1"/>
                </a:solidFill>
              </a:defRPr>
            </a:lvl3pPr>
            <a:lvl4pPr lvl="3" algn="ctr">
              <a:lnSpc>
                <a:spcPct val="100000"/>
              </a:lnSpc>
              <a:spcBef>
                <a:spcPts val="0"/>
              </a:spcBef>
              <a:spcAft>
                <a:spcPts val="0"/>
              </a:spcAft>
              <a:buClr>
                <a:schemeClr val="dk1"/>
              </a:buClr>
              <a:buSzPct val="100000"/>
              <a:buNone/>
              <a:defRPr sz="2100">
                <a:solidFill>
                  <a:schemeClr val="dk1"/>
                </a:solidFill>
              </a:defRPr>
            </a:lvl4pPr>
            <a:lvl5pPr lvl="4" algn="ctr">
              <a:lnSpc>
                <a:spcPct val="100000"/>
              </a:lnSpc>
              <a:spcBef>
                <a:spcPts val="0"/>
              </a:spcBef>
              <a:spcAft>
                <a:spcPts val="0"/>
              </a:spcAft>
              <a:buClr>
                <a:schemeClr val="dk1"/>
              </a:buClr>
              <a:buSzPct val="100000"/>
              <a:buNone/>
              <a:defRPr sz="2100">
                <a:solidFill>
                  <a:schemeClr val="dk1"/>
                </a:solidFill>
              </a:defRPr>
            </a:lvl5pPr>
            <a:lvl6pPr lvl="5" algn="ctr">
              <a:lnSpc>
                <a:spcPct val="100000"/>
              </a:lnSpc>
              <a:spcBef>
                <a:spcPts val="0"/>
              </a:spcBef>
              <a:spcAft>
                <a:spcPts val="0"/>
              </a:spcAft>
              <a:buClr>
                <a:schemeClr val="dk1"/>
              </a:buClr>
              <a:buSzPct val="100000"/>
              <a:buNone/>
              <a:defRPr sz="2100">
                <a:solidFill>
                  <a:schemeClr val="dk1"/>
                </a:solidFill>
              </a:defRPr>
            </a:lvl6pPr>
            <a:lvl7pPr lvl="6" algn="ctr">
              <a:lnSpc>
                <a:spcPct val="100000"/>
              </a:lnSpc>
              <a:spcBef>
                <a:spcPts val="0"/>
              </a:spcBef>
              <a:spcAft>
                <a:spcPts val="0"/>
              </a:spcAft>
              <a:buClr>
                <a:schemeClr val="dk1"/>
              </a:buClr>
              <a:buSzPct val="100000"/>
              <a:buNone/>
              <a:defRPr sz="2100">
                <a:solidFill>
                  <a:schemeClr val="dk1"/>
                </a:solidFill>
              </a:defRPr>
            </a:lvl7pPr>
            <a:lvl8pPr lvl="7" algn="ctr">
              <a:lnSpc>
                <a:spcPct val="100000"/>
              </a:lnSpc>
              <a:spcBef>
                <a:spcPts val="0"/>
              </a:spcBef>
              <a:spcAft>
                <a:spcPts val="0"/>
              </a:spcAft>
              <a:buClr>
                <a:schemeClr val="dk1"/>
              </a:buClr>
              <a:buSzPct val="100000"/>
              <a:buNone/>
              <a:defRPr sz="2100">
                <a:solidFill>
                  <a:schemeClr val="dk1"/>
                </a:solidFill>
              </a:defRPr>
            </a:lvl8pPr>
            <a:lvl9pPr lvl="8" algn="ctr">
              <a:lnSpc>
                <a:spcPct val="100000"/>
              </a:lnSpc>
              <a:spcBef>
                <a:spcPts val="0"/>
              </a:spcBef>
              <a:spcAft>
                <a:spcPts val="0"/>
              </a:spcAft>
              <a:buClr>
                <a:schemeClr val="dk1"/>
              </a:buClr>
              <a:buSzPct val="100000"/>
              <a:buNone/>
              <a:defRPr sz="2100">
                <a:solidFill>
                  <a:schemeClr val="dk1"/>
                </a:solidFill>
              </a:defRPr>
            </a:lvl9pPr>
          </a:lstStyle>
          <a:p/>
        </p:txBody>
      </p:sp>
      <p:sp>
        <p:nvSpPr>
          <p:cNvPr id="44" name="Shape 44"/>
          <p:cNvSpPr txBox="1"/>
          <p:nvPr>
            <p:ph idx="2" type="body"/>
          </p:nvPr>
        </p:nvSpPr>
        <p:spPr>
          <a:xfrm>
            <a:off x="4939500" y="724200"/>
            <a:ext cx="3837000" cy="3695100"/>
          </a:xfrm>
          <a:prstGeom prst="rect">
            <a:avLst/>
          </a:prstGeom>
        </p:spPr>
        <p:txBody>
          <a:bodyPr anchorCtr="0" anchor="ctr" bIns="91425" lIns="91425" rIns="91425" tIns="91425"/>
          <a:lstStyle>
            <a:lvl1pPr lvl="0">
              <a:spcBef>
                <a:spcPts val="0"/>
              </a:spcBef>
              <a:buClr>
                <a:schemeClr val="lt1"/>
              </a:buClr>
              <a:defRPr>
                <a:solidFill>
                  <a:schemeClr val="lt1"/>
                </a:solidFill>
              </a:defRPr>
            </a:lvl1pPr>
            <a:lvl2pPr lvl="1">
              <a:spcBef>
                <a:spcPts val="0"/>
              </a:spcBef>
              <a:buClr>
                <a:schemeClr val="lt1"/>
              </a:buClr>
              <a:defRPr>
                <a:solidFill>
                  <a:schemeClr val="lt1"/>
                </a:solidFill>
              </a:defRPr>
            </a:lvl2pPr>
            <a:lvl3pPr lvl="2">
              <a:spcBef>
                <a:spcPts val="0"/>
              </a:spcBef>
              <a:buClr>
                <a:schemeClr val="lt1"/>
              </a:buClr>
              <a:defRPr>
                <a:solidFill>
                  <a:schemeClr val="lt1"/>
                </a:solidFill>
              </a:defRPr>
            </a:lvl3pPr>
            <a:lvl4pPr lvl="3">
              <a:spcBef>
                <a:spcPts val="0"/>
              </a:spcBef>
              <a:buClr>
                <a:schemeClr val="lt1"/>
              </a:buClr>
              <a:defRPr>
                <a:solidFill>
                  <a:schemeClr val="lt1"/>
                </a:solidFill>
              </a:defRPr>
            </a:lvl4pPr>
            <a:lvl5pPr lvl="4">
              <a:spcBef>
                <a:spcPts val="0"/>
              </a:spcBef>
              <a:buClr>
                <a:schemeClr val="lt1"/>
              </a:buClr>
              <a:defRPr>
                <a:solidFill>
                  <a:schemeClr val="lt1"/>
                </a:solidFill>
              </a:defRPr>
            </a:lvl5pPr>
            <a:lvl6pPr lvl="5">
              <a:spcBef>
                <a:spcPts val="0"/>
              </a:spcBef>
              <a:buClr>
                <a:schemeClr val="lt1"/>
              </a:buClr>
              <a:defRPr>
                <a:solidFill>
                  <a:schemeClr val="lt1"/>
                </a:solidFill>
              </a:defRPr>
            </a:lvl6pPr>
            <a:lvl7pPr lvl="6">
              <a:spcBef>
                <a:spcPts val="0"/>
              </a:spcBef>
              <a:buClr>
                <a:schemeClr val="lt1"/>
              </a:buClr>
              <a:defRPr>
                <a:solidFill>
                  <a:schemeClr val="lt1"/>
                </a:solidFill>
              </a:defRPr>
            </a:lvl7pPr>
            <a:lvl8pPr lvl="7">
              <a:spcBef>
                <a:spcPts val="0"/>
              </a:spcBef>
              <a:buClr>
                <a:schemeClr val="lt1"/>
              </a:buClr>
              <a:defRPr>
                <a:solidFill>
                  <a:schemeClr val="lt1"/>
                </a:solidFill>
              </a:defRPr>
            </a:lvl8pPr>
            <a:lvl9pPr lvl="8">
              <a:spcBef>
                <a:spcPts val="0"/>
              </a:spcBef>
              <a:buClr>
                <a:schemeClr val="lt1"/>
              </a:buClr>
              <a:defRPr>
                <a:solidFill>
                  <a:schemeClr val="lt1"/>
                </a:solidFill>
              </a:defRPr>
            </a:lvl9pPr>
          </a:lstStyle>
          <a:p/>
        </p:txBody>
      </p:sp>
      <p:sp>
        <p:nvSpPr>
          <p:cNvPr id="45" name="Shape 45"/>
          <p:cNvSpPr txBox="1"/>
          <p:nvPr>
            <p:ph idx="12" type="sldNum"/>
          </p:nvPr>
        </p:nvSpPr>
        <p:spPr>
          <a:xfrm>
            <a:off x="8490250" y="4681009"/>
            <a:ext cx="548700" cy="393600"/>
          </a:xfrm>
          <a:prstGeom prst="rect">
            <a:avLst/>
          </a:prstGeom>
        </p:spPr>
        <p:txBody>
          <a:bodyPr anchorCtr="0" anchor="ctr" bIns="91425" lIns="91425" rIns="91425" tIns="91425">
            <a:noAutofit/>
          </a:bodyPr>
          <a:lstStyle/>
          <a:p>
            <a:pPr lvl="0">
              <a:spcBef>
                <a:spcPts val="0"/>
              </a:spcBef>
              <a:buNone/>
            </a:pPr>
            <a:fld id="{00000000-1234-1234-1234-123412341234}" type="slidenum">
              <a:rPr lang="en">
                <a:solidFill>
                  <a:schemeClr val="lt1"/>
                </a:solidFill>
              </a:rPr>
              <a:t>‹#›</a:t>
            </a:fld>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name="Caption">
    <p:spTree>
      <p:nvGrpSpPr>
        <p:cNvPr id="46" name="Shape 46"/>
        <p:cNvGrpSpPr/>
        <p:nvPr/>
      </p:nvGrpSpPr>
      <p:grpSpPr>
        <a:xfrm>
          <a:off x="0" y="0"/>
          <a:ext cx="0" cy="0"/>
          <a:chOff x="0" y="0"/>
          <a:chExt cx="0" cy="0"/>
        </a:xfrm>
      </p:grpSpPr>
      <p:sp>
        <p:nvSpPr>
          <p:cNvPr id="47" name="Shape 47"/>
          <p:cNvSpPr txBox="1"/>
          <p:nvPr>
            <p:ph idx="1" type="body"/>
          </p:nvPr>
        </p:nvSpPr>
        <p:spPr>
          <a:xfrm>
            <a:off x="311700" y="4230575"/>
            <a:ext cx="5998800" cy="605100"/>
          </a:xfrm>
          <a:prstGeom prst="rect">
            <a:avLst/>
          </a:prstGeom>
        </p:spPr>
        <p:txBody>
          <a:bodyPr anchorCtr="0" anchor="ctr" bIns="91425" lIns="91425" rIns="91425" tIns="91425"/>
          <a:lstStyle>
            <a:lvl1pPr lvl="0">
              <a:lnSpc>
                <a:spcPct val="100000"/>
              </a:lnSpc>
              <a:spcBef>
                <a:spcPts val="0"/>
              </a:spcBef>
              <a:spcAft>
                <a:spcPts val="0"/>
              </a:spcAft>
              <a:buClr>
                <a:schemeClr val="dk1"/>
              </a:buClr>
              <a:buSzPct val="100000"/>
              <a:buFont typeface="Oswald"/>
              <a:buNone/>
              <a:defRPr sz="2100">
                <a:solidFill>
                  <a:schemeClr val="dk1"/>
                </a:solidFill>
                <a:latin typeface="Oswald"/>
                <a:ea typeface="Oswald"/>
                <a:cs typeface="Oswald"/>
                <a:sym typeface="Oswald"/>
              </a:defRPr>
            </a:lvl1pPr>
          </a:lstStyle>
          <a:p/>
        </p:txBody>
      </p:sp>
      <p:sp>
        <p:nvSpPr>
          <p:cNvPr id="48" name="Shape 48"/>
          <p:cNvSpPr txBox="1"/>
          <p:nvPr>
            <p:ph idx="12" type="sldNum"/>
          </p:nvPr>
        </p:nvSpPr>
        <p:spPr>
          <a:xfrm>
            <a:off x="8490250" y="4681009"/>
            <a:ext cx="548700" cy="393600"/>
          </a:xfrm>
          <a:prstGeom prst="rect">
            <a:avLst/>
          </a:prstGeom>
        </p:spPr>
        <p:txBody>
          <a:bodyPr anchorCtr="0" anchor="ctr" bIns="91425" lIns="91425" rIns="91425" tIns="91425">
            <a:noAutofit/>
          </a:bodyPr>
          <a:lstStyle/>
          <a:p>
            <a:pPr lvl="0">
              <a:spcBef>
                <a:spcPts val="0"/>
              </a:spcBef>
              <a:buNone/>
            </a:pPr>
            <a:fld id="{00000000-1234-1234-1234-123412341234}" type="slidenum">
              <a:rPr lang="en"/>
              <a:t>‹#›</a:t>
            </a:fld>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chemeClr val="lt1"/>
        </a:solidFill>
      </p:bgPr>
    </p:bg>
    <p:spTree>
      <p:nvGrpSpPr>
        <p:cNvPr id="5" name="Shape 5"/>
        <p:cNvGrpSpPr/>
        <p:nvPr/>
      </p:nvGrpSpPr>
      <p:grpSpPr>
        <a:xfrm>
          <a:off x="0" y="0"/>
          <a:ext cx="0" cy="0"/>
          <a:chOff x="0" y="0"/>
          <a:chExt cx="0" cy="0"/>
        </a:xfrm>
      </p:grpSpPr>
      <p:sp>
        <p:nvSpPr>
          <p:cNvPr id="6" name="Shape 6"/>
          <p:cNvSpPr txBox="1"/>
          <p:nvPr>
            <p:ph type="title"/>
          </p:nvPr>
        </p:nvSpPr>
        <p:spPr>
          <a:xfrm>
            <a:off x="311700" y="445025"/>
            <a:ext cx="8520600" cy="572700"/>
          </a:xfrm>
          <a:prstGeom prst="rect">
            <a:avLst/>
          </a:prstGeom>
          <a:noFill/>
          <a:ln>
            <a:noFill/>
          </a:ln>
        </p:spPr>
        <p:txBody>
          <a:bodyPr anchorCtr="0" anchor="t" bIns="91425" lIns="91425" rIns="91425" tIns="91425"/>
          <a:lstStyle>
            <a:lvl1pPr lvl="0">
              <a:spcBef>
                <a:spcPts val="0"/>
              </a:spcBef>
              <a:buClr>
                <a:schemeClr val="dk1"/>
              </a:buClr>
              <a:buSzPct val="100000"/>
              <a:buFont typeface="Oswald"/>
              <a:buNone/>
              <a:defRPr sz="3000">
                <a:solidFill>
                  <a:schemeClr val="dk1"/>
                </a:solidFill>
                <a:latin typeface="Oswald"/>
                <a:ea typeface="Oswald"/>
                <a:cs typeface="Oswald"/>
                <a:sym typeface="Oswald"/>
              </a:defRPr>
            </a:lvl1pPr>
            <a:lvl2pPr lvl="1">
              <a:spcBef>
                <a:spcPts val="0"/>
              </a:spcBef>
              <a:buClr>
                <a:schemeClr val="dk1"/>
              </a:buClr>
              <a:buSzPct val="100000"/>
              <a:buFont typeface="Oswald"/>
              <a:buNone/>
              <a:defRPr sz="3000">
                <a:solidFill>
                  <a:schemeClr val="dk1"/>
                </a:solidFill>
                <a:latin typeface="Oswald"/>
                <a:ea typeface="Oswald"/>
                <a:cs typeface="Oswald"/>
                <a:sym typeface="Oswald"/>
              </a:defRPr>
            </a:lvl2pPr>
            <a:lvl3pPr lvl="2">
              <a:spcBef>
                <a:spcPts val="0"/>
              </a:spcBef>
              <a:buClr>
                <a:schemeClr val="dk1"/>
              </a:buClr>
              <a:buSzPct val="100000"/>
              <a:buFont typeface="Oswald"/>
              <a:buNone/>
              <a:defRPr sz="3000">
                <a:solidFill>
                  <a:schemeClr val="dk1"/>
                </a:solidFill>
                <a:latin typeface="Oswald"/>
                <a:ea typeface="Oswald"/>
                <a:cs typeface="Oswald"/>
                <a:sym typeface="Oswald"/>
              </a:defRPr>
            </a:lvl3pPr>
            <a:lvl4pPr lvl="3">
              <a:spcBef>
                <a:spcPts val="0"/>
              </a:spcBef>
              <a:buClr>
                <a:schemeClr val="dk1"/>
              </a:buClr>
              <a:buSzPct val="100000"/>
              <a:buFont typeface="Oswald"/>
              <a:buNone/>
              <a:defRPr sz="3000">
                <a:solidFill>
                  <a:schemeClr val="dk1"/>
                </a:solidFill>
                <a:latin typeface="Oswald"/>
                <a:ea typeface="Oswald"/>
                <a:cs typeface="Oswald"/>
                <a:sym typeface="Oswald"/>
              </a:defRPr>
            </a:lvl4pPr>
            <a:lvl5pPr lvl="4">
              <a:spcBef>
                <a:spcPts val="0"/>
              </a:spcBef>
              <a:buClr>
                <a:schemeClr val="dk1"/>
              </a:buClr>
              <a:buSzPct val="100000"/>
              <a:buFont typeface="Oswald"/>
              <a:buNone/>
              <a:defRPr sz="3000">
                <a:solidFill>
                  <a:schemeClr val="dk1"/>
                </a:solidFill>
                <a:latin typeface="Oswald"/>
                <a:ea typeface="Oswald"/>
                <a:cs typeface="Oswald"/>
                <a:sym typeface="Oswald"/>
              </a:defRPr>
            </a:lvl5pPr>
            <a:lvl6pPr lvl="5">
              <a:spcBef>
                <a:spcPts val="0"/>
              </a:spcBef>
              <a:buClr>
                <a:schemeClr val="dk1"/>
              </a:buClr>
              <a:buSzPct val="100000"/>
              <a:buFont typeface="Oswald"/>
              <a:buNone/>
              <a:defRPr sz="3000">
                <a:solidFill>
                  <a:schemeClr val="dk1"/>
                </a:solidFill>
                <a:latin typeface="Oswald"/>
                <a:ea typeface="Oswald"/>
                <a:cs typeface="Oswald"/>
                <a:sym typeface="Oswald"/>
              </a:defRPr>
            </a:lvl6pPr>
            <a:lvl7pPr lvl="6">
              <a:spcBef>
                <a:spcPts val="0"/>
              </a:spcBef>
              <a:buClr>
                <a:schemeClr val="dk1"/>
              </a:buClr>
              <a:buSzPct val="100000"/>
              <a:buFont typeface="Oswald"/>
              <a:buNone/>
              <a:defRPr sz="3000">
                <a:solidFill>
                  <a:schemeClr val="dk1"/>
                </a:solidFill>
                <a:latin typeface="Oswald"/>
                <a:ea typeface="Oswald"/>
                <a:cs typeface="Oswald"/>
                <a:sym typeface="Oswald"/>
              </a:defRPr>
            </a:lvl7pPr>
            <a:lvl8pPr lvl="7">
              <a:spcBef>
                <a:spcPts val="0"/>
              </a:spcBef>
              <a:buClr>
                <a:schemeClr val="dk1"/>
              </a:buClr>
              <a:buSzPct val="100000"/>
              <a:buFont typeface="Oswald"/>
              <a:buNone/>
              <a:defRPr sz="3000">
                <a:solidFill>
                  <a:schemeClr val="dk1"/>
                </a:solidFill>
                <a:latin typeface="Oswald"/>
                <a:ea typeface="Oswald"/>
                <a:cs typeface="Oswald"/>
                <a:sym typeface="Oswald"/>
              </a:defRPr>
            </a:lvl8pPr>
            <a:lvl9pPr lvl="8">
              <a:spcBef>
                <a:spcPts val="0"/>
              </a:spcBef>
              <a:buClr>
                <a:schemeClr val="dk1"/>
              </a:buClr>
              <a:buSzPct val="100000"/>
              <a:buFont typeface="Oswald"/>
              <a:buNone/>
              <a:defRPr sz="3000">
                <a:solidFill>
                  <a:schemeClr val="dk1"/>
                </a:solidFill>
                <a:latin typeface="Oswald"/>
                <a:ea typeface="Oswald"/>
                <a:cs typeface="Oswald"/>
                <a:sym typeface="Oswald"/>
              </a:defRPr>
            </a:lvl9pPr>
          </a:lstStyle>
          <a:p/>
        </p:txBody>
      </p:sp>
      <p:sp>
        <p:nvSpPr>
          <p:cNvPr id="7" name="Shape 7"/>
          <p:cNvSpPr txBox="1"/>
          <p:nvPr>
            <p:ph idx="1" type="body"/>
          </p:nvPr>
        </p:nvSpPr>
        <p:spPr>
          <a:xfrm>
            <a:off x="311700" y="1152475"/>
            <a:ext cx="8520600" cy="3416400"/>
          </a:xfrm>
          <a:prstGeom prst="rect">
            <a:avLst/>
          </a:prstGeom>
          <a:noFill/>
          <a:ln>
            <a:noFill/>
          </a:ln>
        </p:spPr>
        <p:txBody>
          <a:bodyPr anchorCtr="0" anchor="t" bIns="91425" lIns="91425" rIns="91425" tIns="91425"/>
          <a:lstStyle>
            <a:lvl1pPr lvl="0">
              <a:lnSpc>
                <a:spcPct val="115000"/>
              </a:lnSpc>
              <a:spcBef>
                <a:spcPts val="0"/>
              </a:spcBef>
              <a:spcAft>
                <a:spcPts val="1600"/>
              </a:spcAft>
              <a:buClr>
                <a:schemeClr val="accent3"/>
              </a:buClr>
              <a:buSzPct val="100000"/>
              <a:buFont typeface="Average"/>
              <a:defRPr sz="1800">
                <a:solidFill>
                  <a:schemeClr val="accent3"/>
                </a:solidFill>
                <a:latin typeface="Average"/>
                <a:ea typeface="Average"/>
                <a:cs typeface="Average"/>
                <a:sym typeface="Average"/>
              </a:defRPr>
            </a:lvl1pPr>
            <a:lvl2pPr lvl="1">
              <a:lnSpc>
                <a:spcPct val="115000"/>
              </a:lnSpc>
              <a:spcBef>
                <a:spcPts val="0"/>
              </a:spcBef>
              <a:spcAft>
                <a:spcPts val="1600"/>
              </a:spcAft>
              <a:buClr>
                <a:schemeClr val="accent3"/>
              </a:buClr>
              <a:buFont typeface="Average"/>
              <a:defRPr>
                <a:solidFill>
                  <a:schemeClr val="accent3"/>
                </a:solidFill>
                <a:latin typeface="Average"/>
                <a:ea typeface="Average"/>
                <a:cs typeface="Average"/>
                <a:sym typeface="Average"/>
              </a:defRPr>
            </a:lvl2pPr>
            <a:lvl3pPr lvl="2">
              <a:lnSpc>
                <a:spcPct val="115000"/>
              </a:lnSpc>
              <a:spcBef>
                <a:spcPts val="0"/>
              </a:spcBef>
              <a:spcAft>
                <a:spcPts val="1600"/>
              </a:spcAft>
              <a:buClr>
                <a:schemeClr val="accent3"/>
              </a:buClr>
              <a:buFont typeface="Average"/>
              <a:defRPr>
                <a:solidFill>
                  <a:schemeClr val="accent3"/>
                </a:solidFill>
                <a:latin typeface="Average"/>
                <a:ea typeface="Average"/>
                <a:cs typeface="Average"/>
                <a:sym typeface="Average"/>
              </a:defRPr>
            </a:lvl3pPr>
            <a:lvl4pPr lvl="3">
              <a:lnSpc>
                <a:spcPct val="115000"/>
              </a:lnSpc>
              <a:spcBef>
                <a:spcPts val="0"/>
              </a:spcBef>
              <a:spcAft>
                <a:spcPts val="1600"/>
              </a:spcAft>
              <a:buClr>
                <a:schemeClr val="accent3"/>
              </a:buClr>
              <a:buFont typeface="Average"/>
              <a:defRPr>
                <a:solidFill>
                  <a:schemeClr val="accent3"/>
                </a:solidFill>
                <a:latin typeface="Average"/>
                <a:ea typeface="Average"/>
                <a:cs typeface="Average"/>
                <a:sym typeface="Average"/>
              </a:defRPr>
            </a:lvl4pPr>
            <a:lvl5pPr lvl="4">
              <a:lnSpc>
                <a:spcPct val="115000"/>
              </a:lnSpc>
              <a:spcBef>
                <a:spcPts val="0"/>
              </a:spcBef>
              <a:spcAft>
                <a:spcPts val="1600"/>
              </a:spcAft>
              <a:buClr>
                <a:schemeClr val="accent3"/>
              </a:buClr>
              <a:buFont typeface="Average"/>
              <a:defRPr>
                <a:solidFill>
                  <a:schemeClr val="accent3"/>
                </a:solidFill>
                <a:latin typeface="Average"/>
                <a:ea typeface="Average"/>
                <a:cs typeface="Average"/>
                <a:sym typeface="Average"/>
              </a:defRPr>
            </a:lvl5pPr>
            <a:lvl6pPr lvl="5">
              <a:lnSpc>
                <a:spcPct val="115000"/>
              </a:lnSpc>
              <a:spcBef>
                <a:spcPts val="0"/>
              </a:spcBef>
              <a:spcAft>
                <a:spcPts val="1600"/>
              </a:spcAft>
              <a:buClr>
                <a:schemeClr val="accent3"/>
              </a:buClr>
              <a:buFont typeface="Average"/>
              <a:defRPr>
                <a:solidFill>
                  <a:schemeClr val="accent3"/>
                </a:solidFill>
                <a:latin typeface="Average"/>
                <a:ea typeface="Average"/>
                <a:cs typeface="Average"/>
                <a:sym typeface="Average"/>
              </a:defRPr>
            </a:lvl6pPr>
            <a:lvl7pPr lvl="6">
              <a:lnSpc>
                <a:spcPct val="115000"/>
              </a:lnSpc>
              <a:spcBef>
                <a:spcPts val="0"/>
              </a:spcBef>
              <a:spcAft>
                <a:spcPts val="1600"/>
              </a:spcAft>
              <a:buClr>
                <a:schemeClr val="accent3"/>
              </a:buClr>
              <a:buFont typeface="Average"/>
              <a:defRPr>
                <a:solidFill>
                  <a:schemeClr val="accent3"/>
                </a:solidFill>
                <a:latin typeface="Average"/>
                <a:ea typeface="Average"/>
                <a:cs typeface="Average"/>
                <a:sym typeface="Average"/>
              </a:defRPr>
            </a:lvl7pPr>
            <a:lvl8pPr lvl="7">
              <a:lnSpc>
                <a:spcPct val="115000"/>
              </a:lnSpc>
              <a:spcBef>
                <a:spcPts val="0"/>
              </a:spcBef>
              <a:spcAft>
                <a:spcPts val="1600"/>
              </a:spcAft>
              <a:buClr>
                <a:schemeClr val="accent3"/>
              </a:buClr>
              <a:buFont typeface="Average"/>
              <a:defRPr>
                <a:solidFill>
                  <a:schemeClr val="accent3"/>
                </a:solidFill>
                <a:latin typeface="Average"/>
                <a:ea typeface="Average"/>
                <a:cs typeface="Average"/>
                <a:sym typeface="Average"/>
              </a:defRPr>
            </a:lvl8pPr>
            <a:lvl9pPr lvl="8">
              <a:lnSpc>
                <a:spcPct val="115000"/>
              </a:lnSpc>
              <a:spcBef>
                <a:spcPts val="0"/>
              </a:spcBef>
              <a:spcAft>
                <a:spcPts val="1600"/>
              </a:spcAft>
              <a:buClr>
                <a:schemeClr val="accent3"/>
              </a:buClr>
              <a:buFont typeface="Average"/>
              <a:defRPr>
                <a:solidFill>
                  <a:schemeClr val="accent3"/>
                </a:solidFill>
                <a:latin typeface="Average"/>
                <a:ea typeface="Average"/>
                <a:cs typeface="Average"/>
                <a:sym typeface="Average"/>
              </a:defRPr>
            </a:lvl9pPr>
          </a:lstStyle>
          <a:p/>
        </p:txBody>
      </p:sp>
      <p:sp>
        <p:nvSpPr>
          <p:cNvPr id="8" name="Shape 8"/>
          <p:cNvSpPr txBox="1"/>
          <p:nvPr>
            <p:ph idx="12" type="sldNum"/>
          </p:nvPr>
        </p:nvSpPr>
        <p:spPr>
          <a:xfrm>
            <a:off x="8490250" y="4681009"/>
            <a:ext cx="548700" cy="393600"/>
          </a:xfrm>
          <a:prstGeom prst="rect">
            <a:avLst/>
          </a:prstGeom>
          <a:noFill/>
          <a:ln>
            <a:noFill/>
          </a:ln>
        </p:spPr>
        <p:txBody>
          <a:bodyPr anchorCtr="0" anchor="ctr" bIns="91425" lIns="91425" rIns="91425" tIns="91425">
            <a:noAutofit/>
          </a:bodyPr>
          <a:lstStyle/>
          <a:p>
            <a:pPr lvl="0" algn="r">
              <a:spcBef>
                <a:spcPts val="0"/>
              </a:spcBef>
              <a:buNone/>
            </a:pPr>
            <a:fld id="{00000000-1234-1234-1234-123412341234}" type="slidenum">
              <a:rPr lang="en" sz="1000">
                <a:solidFill>
                  <a:schemeClr val="accent3"/>
                </a:solidFill>
                <a:latin typeface="Average"/>
                <a:ea typeface="Average"/>
                <a:cs typeface="Average"/>
                <a:sym typeface="Average"/>
              </a:rPr>
              <a:t>‹#›</a:t>
            </a:fld>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p:titleStyle>
    <p:body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 Id="rId3" Type="http://schemas.openxmlformats.org/officeDocument/2006/relationships/image" Target="../media/image03.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 Id="rId3" Type="http://schemas.openxmlformats.org/officeDocument/2006/relationships/image" Target="../media/image11.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xml"/><Relationship Id="rId3" Type="http://schemas.openxmlformats.org/officeDocument/2006/relationships/image" Target="../media/image00.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4.xml"/><Relationship Id="rId3" Type="http://schemas.openxmlformats.org/officeDocument/2006/relationships/image" Target="../media/image04.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5.xml"/><Relationship Id="rId3" Type="http://schemas.openxmlformats.org/officeDocument/2006/relationships/image" Target="../media/image07.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7.xml"/><Relationship Id="rId3" Type="http://schemas.openxmlformats.org/officeDocument/2006/relationships/image" Target="../media/image08.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8.xml"/><Relationship Id="rId3" Type="http://schemas.openxmlformats.org/officeDocument/2006/relationships/image" Target="../media/image12.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9.xml"/><Relationship Id="rId3" Type="http://schemas.openxmlformats.org/officeDocument/2006/relationships/image" Target="../media/image13.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0.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 Id="rId3" Type="http://schemas.openxmlformats.org/officeDocument/2006/relationships/image" Target="../media/image01.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 Id="rId3" Type="http://schemas.openxmlformats.org/officeDocument/2006/relationships/image" Target="../media/image05.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 Id="rId3" Type="http://schemas.openxmlformats.org/officeDocument/2006/relationships/image" Target="../media/image10.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 Id="rId3" Type="http://schemas.openxmlformats.org/officeDocument/2006/relationships/image" Target="../media/image09.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 Id="rId3" Type="http://schemas.openxmlformats.org/officeDocument/2006/relationships/image" Target="../media/image06.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 Id="rId3" Type="http://schemas.openxmlformats.org/officeDocument/2006/relationships/image" Target="../media/image02.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58" name="Shape 58"/>
        <p:cNvGrpSpPr/>
        <p:nvPr/>
      </p:nvGrpSpPr>
      <p:grpSpPr>
        <a:xfrm>
          <a:off x="0" y="0"/>
          <a:ext cx="0" cy="0"/>
          <a:chOff x="0" y="0"/>
          <a:chExt cx="0" cy="0"/>
        </a:xfrm>
      </p:grpSpPr>
      <p:sp>
        <p:nvSpPr>
          <p:cNvPr id="59" name="Shape 59"/>
          <p:cNvSpPr txBox="1"/>
          <p:nvPr>
            <p:ph type="ctrTitle"/>
          </p:nvPr>
        </p:nvSpPr>
        <p:spPr>
          <a:xfrm>
            <a:off x="671257" y="990800"/>
            <a:ext cx="7801500" cy="1730100"/>
          </a:xfrm>
          <a:prstGeom prst="rect">
            <a:avLst/>
          </a:prstGeom>
        </p:spPr>
        <p:txBody>
          <a:bodyPr anchorCtr="0" anchor="b" bIns="91425" lIns="91425" rIns="91425" tIns="91425">
            <a:noAutofit/>
          </a:bodyPr>
          <a:lstStyle/>
          <a:p>
            <a:pPr lvl="0">
              <a:spcBef>
                <a:spcPts val="0"/>
              </a:spcBef>
              <a:buNone/>
            </a:pPr>
            <a:r>
              <a:rPr lang="en"/>
              <a:t>Reconstruction</a:t>
            </a:r>
          </a:p>
        </p:txBody>
      </p:sp>
      <p:sp>
        <p:nvSpPr>
          <p:cNvPr id="60" name="Shape 60"/>
          <p:cNvSpPr txBox="1"/>
          <p:nvPr>
            <p:ph idx="1" type="subTitle"/>
          </p:nvPr>
        </p:nvSpPr>
        <p:spPr>
          <a:xfrm>
            <a:off x="671250" y="3174875"/>
            <a:ext cx="7801500" cy="792600"/>
          </a:xfrm>
          <a:prstGeom prst="rect">
            <a:avLst/>
          </a:prstGeom>
        </p:spPr>
        <p:txBody>
          <a:bodyPr anchorCtr="0" anchor="t" bIns="91425" lIns="91425" rIns="91425" tIns="91425">
            <a:noAutofit/>
          </a:bodyPr>
          <a:lstStyle/>
          <a:p>
            <a:pPr lvl="0">
              <a:spcBef>
                <a:spcPts val="0"/>
              </a:spcBef>
              <a:buNone/>
            </a:pPr>
            <a:r>
              <a:rPr lang="en"/>
              <a:t>1865-1877</a:t>
            </a: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19" name="Shape 119"/>
        <p:cNvGrpSpPr/>
        <p:nvPr/>
      </p:nvGrpSpPr>
      <p:grpSpPr>
        <a:xfrm>
          <a:off x="0" y="0"/>
          <a:ext cx="0" cy="0"/>
          <a:chOff x="0" y="0"/>
          <a:chExt cx="0" cy="0"/>
        </a:xfrm>
      </p:grpSpPr>
      <p:sp>
        <p:nvSpPr>
          <p:cNvPr id="120" name="Shape 120"/>
          <p:cNvSpPr txBox="1"/>
          <p:nvPr>
            <p:ph type="title"/>
          </p:nvPr>
        </p:nvSpPr>
        <p:spPr>
          <a:xfrm>
            <a:off x="311700" y="445025"/>
            <a:ext cx="8520600" cy="572700"/>
          </a:xfrm>
          <a:prstGeom prst="rect">
            <a:avLst/>
          </a:prstGeom>
        </p:spPr>
        <p:txBody>
          <a:bodyPr anchorCtr="0" anchor="t" bIns="91425" lIns="91425" rIns="91425" tIns="91425">
            <a:noAutofit/>
          </a:bodyPr>
          <a:lstStyle/>
          <a:p>
            <a:pPr lvl="0">
              <a:spcBef>
                <a:spcPts val="0"/>
              </a:spcBef>
              <a:buNone/>
            </a:pPr>
            <a:r>
              <a:rPr lang="en" u="sng"/>
              <a:t>Responses To Treatment of African-Americans</a:t>
            </a:r>
          </a:p>
        </p:txBody>
      </p:sp>
      <p:sp>
        <p:nvSpPr>
          <p:cNvPr id="121" name="Shape 121"/>
          <p:cNvSpPr txBox="1"/>
          <p:nvPr>
            <p:ph idx="1" type="body"/>
          </p:nvPr>
        </p:nvSpPr>
        <p:spPr>
          <a:xfrm>
            <a:off x="311700" y="1017725"/>
            <a:ext cx="4641300" cy="3416400"/>
          </a:xfrm>
          <a:prstGeom prst="rect">
            <a:avLst/>
          </a:prstGeom>
        </p:spPr>
        <p:txBody>
          <a:bodyPr anchorCtr="0" anchor="t" bIns="91425" lIns="91425" rIns="91425" tIns="91425">
            <a:noAutofit/>
          </a:bodyPr>
          <a:lstStyle/>
          <a:p>
            <a:pPr indent="-228600" lvl="0" marL="457200" rtl="0">
              <a:spcBef>
                <a:spcPts val="0"/>
              </a:spcBef>
            </a:pPr>
            <a:r>
              <a:rPr lang="en"/>
              <a:t>To counteract some of this unfairness Congress creates a bill to give the Freedman’s Bureau new powers.</a:t>
            </a:r>
          </a:p>
          <a:p>
            <a:pPr indent="-228600" lvl="1" marL="914400" rtl="0">
              <a:spcBef>
                <a:spcPts val="0"/>
              </a:spcBef>
            </a:pPr>
            <a:r>
              <a:rPr lang="en"/>
              <a:t>Has the ability to hold special courts and prosecute individuals violating African-American rights.</a:t>
            </a:r>
          </a:p>
          <a:p>
            <a:pPr indent="-228600" lvl="0" marL="457200">
              <a:spcBef>
                <a:spcPts val="0"/>
              </a:spcBef>
            </a:pPr>
            <a:r>
              <a:rPr lang="en"/>
              <a:t>Congress passes the </a:t>
            </a:r>
            <a:r>
              <a:rPr lang="en" u="sng"/>
              <a:t>Civil Rights Act of 1866</a:t>
            </a:r>
            <a:r>
              <a:rPr lang="en"/>
              <a:t>. </a:t>
            </a:r>
          </a:p>
          <a:p>
            <a:pPr indent="-228600" lvl="1" marL="914400" rtl="0">
              <a:spcBef>
                <a:spcPts val="0"/>
              </a:spcBef>
            </a:pPr>
            <a:r>
              <a:rPr lang="en"/>
              <a:t>Gives African-Americans full citizenship. Supposedly overturned the ‘Black Codes’.</a:t>
            </a:r>
          </a:p>
          <a:p>
            <a:pPr indent="-228600" lvl="1" marL="914400" rtl="0">
              <a:spcBef>
                <a:spcPts val="0"/>
              </a:spcBef>
            </a:pPr>
            <a:r>
              <a:rPr lang="en"/>
              <a:t>This is a precursor to the 14th Amendment.</a:t>
            </a:r>
          </a:p>
        </p:txBody>
      </p:sp>
      <p:pic>
        <p:nvPicPr>
          <p:cNvPr id="122" name="Shape 122"/>
          <p:cNvPicPr preferRelativeResize="0"/>
          <p:nvPr/>
        </p:nvPicPr>
        <p:blipFill>
          <a:blip r:embed="rId3">
            <a:alphaModFix/>
          </a:blip>
          <a:stretch>
            <a:fillRect/>
          </a:stretch>
        </p:blipFill>
        <p:spPr>
          <a:xfrm>
            <a:off x="5009025" y="1152475"/>
            <a:ext cx="3914899" cy="2833649"/>
          </a:xfrm>
          <a:prstGeom prst="rect">
            <a:avLst/>
          </a:prstGeom>
          <a:noFill/>
          <a:ln>
            <a:noFill/>
          </a:ln>
        </p:spPr>
      </p:pic>
      <p:sp>
        <p:nvSpPr>
          <p:cNvPr id="123" name="Shape 123"/>
          <p:cNvSpPr txBox="1"/>
          <p:nvPr>
            <p:ph idx="1" type="body"/>
          </p:nvPr>
        </p:nvSpPr>
        <p:spPr>
          <a:xfrm>
            <a:off x="311700" y="4120875"/>
            <a:ext cx="8612100" cy="1203300"/>
          </a:xfrm>
          <a:prstGeom prst="rect">
            <a:avLst/>
          </a:prstGeom>
        </p:spPr>
        <p:txBody>
          <a:bodyPr anchorCtr="0" anchor="t" bIns="91425" lIns="91425" rIns="91425" tIns="91425">
            <a:noAutofit/>
          </a:bodyPr>
          <a:lstStyle/>
          <a:p>
            <a:pPr indent="-228600" lvl="0" marL="457200" rtl="0">
              <a:spcBef>
                <a:spcPts val="0"/>
              </a:spcBef>
            </a:pPr>
            <a:r>
              <a:rPr lang="en"/>
              <a:t>Johnson threatens to veto the bills, but because Congress has a 2/3rds vote they override the veto and both these bills become law. This is the first time Congress has ever overrode a Presidential veto.</a:t>
            </a:r>
          </a:p>
          <a:p>
            <a:pPr lvl="0" rtl="0">
              <a:spcBef>
                <a:spcPts val="0"/>
              </a:spcBef>
              <a:buNone/>
            </a:pPr>
            <a:r>
              <a:t/>
            </a:r>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27" name="Shape 127"/>
        <p:cNvGrpSpPr/>
        <p:nvPr/>
      </p:nvGrpSpPr>
      <p:grpSpPr>
        <a:xfrm>
          <a:off x="0" y="0"/>
          <a:ext cx="0" cy="0"/>
          <a:chOff x="0" y="0"/>
          <a:chExt cx="0" cy="0"/>
        </a:xfrm>
      </p:grpSpPr>
      <p:sp>
        <p:nvSpPr>
          <p:cNvPr id="128" name="Shape 128"/>
          <p:cNvSpPr txBox="1"/>
          <p:nvPr>
            <p:ph type="title"/>
          </p:nvPr>
        </p:nvSpPr>
        <p:spPr>
          <a:xfrm>
            <a:off x="311700" y="231600"/>
            <a:ext cx="8520600" cy="572700"/>
          </a:xfrm>
          <a:prstGeom prst="rect">
            <a:avLst/>
          </a:prstGeom>
        </p:spPr>
        <p:txBody>
          <a:bodyPr anchorCtr="0" anchor="t" bIns="91425" lIns="91425" rIns="91425" tIns="91425">
            <a:noAutofit/>
          </a:bodyPr>
          <a:lstStyle/>
          <a:p>
            <a:pPr lvl="0">
              <a:spcBef>
                <a:spcPts val="0"/>
              </a:spcBef>
              <a:buNone/>
            </a:pPr>
            <a:r>
              <a:rPr lang="en" u="sng"/>
              <a:t>Radical Reconstruction</a:t>
            </a:r>
          </a:p>
        </p:txBody>
      </p:sp>
      <p:sp>
        <p:nvSpPr>
          <p:cNvPr id="129" name="Shape 129"/>
          <p:cNvSpPr txBox="1"/>
          <p:nvPr>
            <p:ph idx="1" type="body"/>
          </p:nvPr>
        </p:nvSpPr>
        <p:spPr>
          <a:xfrm>
            <a:off x="311700" y="863550"/>
            <a:ext cx="8729400" cy="3416400"/>
          </a:xfrm>
          <a:prstGeom prst="rect">
            <a:avLst/>
          </a:prstGeom>
        </p:spPr>
        <p:txBody>
          <a:bodyPr anchorCtr="0" anchor="t" bIns="91425" lIns="91425" rIns="91425" tIns="91425">
            <a:noAutofit/>
          </a:bodyPr>
          <a:lstStyle/>
          <a:p>
            <a:pPr indent="-330200" lvl="0" marL="457200" rtl="0">
              <a:spcBef>
                <a:spcPts val="0"/>
              </a:spcBef>
              <a:buSzPct val="100000"/>
            </a:pPr>
            <a:r>
              <a:rPr lang="en" sz="1600"/>
              <a:t>In 1866 Radical Republicans win a major victory in the midterm election, and gain control of both houses of Congress.</a:t>
            </a:r>
          </a:p>
          <a:p>
            <a:pPr indent="-330200" lvl="0" marL="457200" rtl="0">
              <a:spcBef>
                <a:spcPts val="0"/>
              </a:spcBef>
              <a:buSzPct val="100000"/>
            </a:pPr>
            <a:r>
              <a:rPr lang="en" sz="1600"/>
              <a:t>In March 1867 they pass the </a:t>
            </a:r>
            <a:r>
              <a:rPr lang="en" sz="1600" u="sng"/>
              <a:t>First Reconstruction Act</a:t>
            </a:r>
            <a:r>
              <a:rPr lang="en" sz="1600"/>
              <a:t>.</a:t>
            </a:r>
          </a:p>
          <a:p>
            <a:pPr indent="-330200" lvl="1" marL="914400" rtl="0">
              <a:spcBef>
                <a:spcPts val="0"/>
              </a:spcBef>
              <a:buSzPct val="100000"/>
            </a:pPr>
            <a:r>
              <a:rPr lang="en" sz="1600"/>
              <a:t>Divided the 10 Southern States into 5 military districts, and placed each district under a military commander until the states  formed a new government.</a:t>
            </a:r>
          </a:p>
          <a:p>
            <a:pPr indent="-330200" lvl="1" marL="914400" rtl="0">
              <a:spcBef>
                <a:spcPts val="0"/>
              </a:spcBef>
              <a:buSzPct val="100000"/>
            </a:pPr>
            <a:r>
              <a:rPr lang="en" sz="1600"/>
              <a:t>Created </a:t>
            </a:r>
            <a:r>
              <a:rPr i="1" lang="en" sz="1600"/>
              <a:t>martial law</a:t>
            </a:r>
            <a:r>
              <a:rPr lang="en" sz="1600"/>
              <a:t> in those states. This is law under a military government, where regular laws are often suspended.</a:t>
            </a:r>
          </a:p>
          <a:p>
            <a:pPr indent="-330200" lvl="1" marL="914400" rtl="0">
              <a:spcBef>
                <a:spcPts val="0"/>
              </a:spcBef>
              <a:buSzPct val="100000"/>
            </a:pPr>
            <a:r>
              <a:rPr lang="en" sz="1600"/>
              <a:t>Also protected African-American rights to vote and denied certain former Confederate leaders from holding office in the new governments.</a:t>
            </a:r>
          </a:p>
          <a:p>
            <a:pPr indent="-330200" lvl="1" marL="914400" rtl="0">
              <a:spcBef>
                <a:spcPts val="0"/>
              </a:spcBef>
              <a:buSzPct val="100000"/>
            </a:pPr>
            <a:r>
              <a:rPr lang="en" sz="1600"/>
              <a:t>Required that States wishing to rejoin the Union ratify the 14th Amendment.</a:t>
            </a:r>
          </a:p>
          <a:p>
            <a:pPr indent="-330200" lvl="2" marL="1371600" rtl="0">
              <a:spcBef>
                <a:spcPts val="0"/>
              </a:spcBef>
              <a:buSzPct val="100000"/>
            </a:pPr>
            <a:r>
              <a:rPr lang="en" sz="1600"/>
              <a:t>Equal rights, citizenship for all born in the United States.</a:t>
            </a:r>
          </a:p>
          <a:p>
            <a:pPr indent="-330200" lvl="1" marL="914400" rtl="0">
              <a:spcBef>
                <a:spcPts val="0"/>
              </a:spcBef>
              <a:buSzPct val="100000"/>
            </a:pPr>
            <a:r>
              <a:rPr lang="en" sz="1600"/>
              <a:t>Required that States wishing to rejoin the Union ensure African-American men the right to vote.</a:t>
            </a:r>
          </a:p>
          <a:p>
            <a:pPr indent="-330200" lvl="1" marL="914400" rtl="0">
              <a:spcBef>
                <a:spcPts val="0"/>
              </a:spcBef>
              <a:buSzPct val="100000"/>
            </a:pPr>
            <a:r>
              <a:rPr lang="en" sz="1600"/>
              <a:t>Vetoed by Johnson, and then overridden by Congress.</a:t>
            </a:r>
          </a:p>
          <a:p>
            <a:pPr lvl="0">
              <a:spcBef>
                <a:spcPts val="0"/>
              </a:spcBef>
              <a:buNone/>
            </a:pPr>
            <a:r>
              <a:t/>
            </a:r>
            <a:endParaRPr sz="1600"/>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33" name="Shape 133"/>
        <p:cNvGrpSpPr/>
        <p:nvPr/>
      </p:nvGrpSpPr>
      <p:grpSpPr>
        <a:xfrm>
          <a:off x="0" y="0"/>
          <a:ext cx="0" cy="0"/>
          <a:chOff x="0" y="0"/>
          <a:chExt cx="0" cy="0"/>
        </a:xfrm>
      </p:grpSpPr>
      <p:sp>
        <p:nvSpPr>
          <p:cNvPr id="134" name="Shape 134"/>
          <p:cNvSpPr txBox="1"/>
          <p:nvPr>
            <p:ph type="title"/>
          </p:nvPr>
        </p:nvSpPr>
        <p:spPr>
          <a:xfrm>
            <a:off x="311700" y="445025"/>
            <a:ext cx="8520600" cy="572700"/>
          </a:xfrm>
          <a:prstGeom prst="rect">
            <a:avLst/>
          </a:prstGeom>
        </p:spPr>
        <p:txBody>
          <a:bodyPr anchorCtr="0" anchor="t" bIns="91425" lIns="91425" rIns="91425" tIns="91425">
            <a:noAutofit/>
          </a:bodyPr>
          <a:lstStyle/>
          <a:p>
            <a:pPr lvl="0">
              <a:spcBef>
                <a:spcPts val="0"/>
              </a:spcBef>
              <a:buNone/>
            </a:pPr>
            <a:r>
              <a:t/>
            </a:r>
            <a:endParaRPr/>
          </a:p>
        </p:txBody>
      </p:sp>
      <p:sp>
        <p:nvSpPr>
          <p:cNvPr id="135" name="Shape 135"/>
          <p:cNvSpPr txBox="1"/>
          <p:nvPr>
            <p:ph idx="1" type="body"/>
          </p:nvPr>
        </p:nvSpPr>
        <p:spPr>
          <a:xfrm>
            <a:off x="311700" y="1152475"/>
            <a:ext cx="8520600" cy="3416400"/>
          </a:xfrm>
          <a:prstGeom prst="rect">
            <a:avLst/>
          </a:prstGeom>
        </p:spPr>
        <p:txBody>
          <a:bodyPr anchorCtr="0" anchor="t" bIns="91425" lIns="91425" rIns="91425" tIns="91425">
            <a:noAutofit/>
          </a:bodyPr>
          <a:lstStyle/>
          <a:p>
            <a:pPr lvl="0">
              <a:spcBef>
                <a:spcPts val="0"/>
              </a:spcBef>
              <a:buNone/>
            </a:pPr>
            <a:r>
              <a:t/>
            </a:r>
            <a:endParaRPr/>
          </a:p>
        </p:txBody>
      </p:sp>
      <p:pic>
        <p:nvPicPr>
          <p:cNvPr id="136" name="Shape 136"/>
          <p:cNvPicPr preferRelativeResize="0"/>
          <p:nvPr/>
        </p:nvPicPr>
        <p:blipFill>
          <a:blip r:embed="rId3">
            <a:alphaModFix/>
          </a:blip>
          <a:stretch>
            <a:fillRect/>
          </a:stretch>
        </p:blipFill>
        <p:spPr>
          <a:xfrm>
            <a:off x="0" y="0"/>
            <a:ext cx="9144000" cy="5143499"/>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40" name="Shape 140"/>
        <p:cNvGrpSpPr/>
        <p:nvPr/>
      </p:nvGrpSpPr>
      <p:grpSpPr>
        <a:xfrm>
          <a:off x="0" y="0"/>
          <a:ext cx="0" cy="0"/>
          <a:chOff x="0" y="0"/>
          <a:chExt cx="0" cy="0"/>
        </a:xfrm>
      </p:grpSpPr>
      <p:sp>
        <p:nvSpPr>
          <p:cNvPr id="141" name="Shape 141"/>
          <p:cNvSpPr txBox="1"/>
          <p:nvPr>
            <p:ph type="title"/>
          </p:nvPr>
        </p:nvSpPr>
        <p:spPr>
          <a:xfrm>
            <a:off x="311700" y="92875"/>
            <a:ext cx="8520600" cy="572700"/>
          </a:xfrm>
          <a:prstGeom prst="rect">
            <a:avLst/>
          </a:prstGeom>
        </p:spPr>
        <p:txBody>
          <a:bodyPr anchorCtr="0" anchor="t" bIns="91425" lIns="91425" rIns="91425" tIns="91425">
            <a:noAutofit/>
          </a:bodyPr>
          <a:lstStyle/>
          <a:p>
            <a:pPr lvl="0">
              <a:spcBef>
                <a:spcPts val="0"/>
              </a:spcBef>
              <a:buNone/>
            </a:pPr>
            <a:r>
              <a:rPr lang="en" u="sng"/>
              <a:t>Radical Reconstruction</a:t>
            </a:r>
          </a:p>
        </p:txBody>
      </p:sp>
      <p:sp>
        <p:nvSpPr>
          <p:cNvPr id="142" name="Shape 142"/>
          <p:cNvSpPr txBox="1"/>
          <p:nvPr>
            <p:ph idx="1" type="body"/>
          </p:nvPr>
        </p:nvSpPr>
        <p:spPr>
          <a:xfrm>
            <a:off x="128050" y="580225"/>
            <a:ext cx="4908600" cy="3416400"/>
          </a:xfrm>
          <a:prstGeom prst="rect">
            <a:avLst/>
          </a:prstGeom>
        </p:spPr>
        <p:txBody>
          <a:bodyPr anchorCtr="0" anchor="t" bIns="91425" lIns="91425" rIns="91425" tIns="91425">
            <a:noAutofit/>
          </a:bodyPr>
          <a:lstStyle/>
          <a:p>
            <a:pPr indent="-228600" lvl="0" marL="457200" rtl="0">
              <a:spcBef>
                <a:spcPts val="0"/>
              </a:spcBef>
            </a:pPr>
            <a:r>
              <a:rPr lang="en"/>
              <a:t>In April 1867 the </a:t>
            </a:r>
            <a:r>
              <a:rPr lang="en" u="sng"/>
              <a:t>Second Reconstruction Act</a:t>
            </a:r>
            <a:r>
              <a:rPr lang="en"/>
              <a:t> is passed. Required the military commanders to register voters and prepare for state Constitutional Conventions.</a:t>
            </a:r>
          </a:p>
          <a:p>
            <a:pPr indent="-228600" lvl="0" marL="457200" rtl="0">
              <a:spcBef>
                <a:spcPts val="0"/>
              </a:spcBef>
            </a:pPr>
            <a:r>
              <a:rPr lang="en"/>
              <a:t>African-Americans become more active politically, including holding office. </a:t>
            </a:r>
          </a:p>
          <a:p>
            <a:pPr indent="-228600" lvl="1" marL="914400" rtl="0">
              <a:spcBef>
                <a:spcPts val="0"/>
              </a:spcBef>
            </a:pPr>
            <a:r>
              <a:rPr lang="en"/>
              <a:t>First African-American Congressmen, Hiram Rhodes Revels. </a:t>
            </a:r>
          </a:p>
          <a:p>
            <a:pPr indent="-228600" lvl="1" marL="914400">
              <a:spcBef>
                <a:spcPts val="0"/>
              </a:spcBef>
            </a:pPr>
            <a:r>
              <a:rPr lang="en"/>
              <a:t>Over 20 African-Americans will serve in the House of Representatives.</a:t>
            </a:r>
          </a:p>
          <a:p>
            <a:pPr indent="-228600" lvl="0" marL="457200">
              <a:spcBef>
                <a:spcPts val="0"/>
              </a:spcBef>
            </a:pPr>
            <a:r>
              <a:rPr lang="en"/>
              <a:t>All new State Constitutions must be approved by Congress, and include an acceptance of the 13th and 14th amendments, before a state can rejoin the Union.</a:t>
            </a:r>
          </a:p>
          <a:p>
            <a:pPr lvl="0">
              <a:spcBef>
                <a:spcPts val="0"/>
              </a:spcBef>
              <a:buNone/>
            </a:pPr>
            <a:r>
              <a:t/>
            </a:r>
            <a:endParaRPr/>
          </a:p>
        </p:txBody>
      </p:sp>
      <p:pic>
        <p:nvPicPr>
          <p:cNvPr id="143" name="Shape 143"/>
          <p:cNvPicPr preferRelativeResize="0"/>
          <p:nvPr/>
        </p:nvPicPr>
        <p:blipFill>
          <a:blip r:embed="rId3">
            <a:alphaModFix/>
          </a:blip>
          <a:stretch>
            <a:fillRect/>
          </a:stretch>
        </p:blipFill>
        <p:spPr>
          <a:xfrm>
            <a:off x="5392099" y="504373"/>
            <a:ext cx="3378274" cy="428610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47" name="Shape 147"/>
        <p:cNvGrpSpPr/>
        <p:nvPr/>
      </p:nvGrpSpPr>
      <p:grpSpPr>
        <a:xfrm>
          <a:off x="0" y="0"/>
          <a:ext cx="0" cy="0"/>
          <a:chOff x="0" y="0"/>
          <a:chExt cx="0" cy="0"/>
        </a:xfrm>
      </p:grpSpPr>
      <p:sp>
        <p:nvSpPr>
          <p:cNvPr id="148" name="Shape 148"/>
          <p:cNvSpPr txBox="1"/>
          <p:nvPr>
            <p:ph type="title"/>
          </p:nvPr>
        </p:nvSpPr>
        <p:spPr>
          <a:xfrm>
            <a:off x="194550" y="101250"/>
            <a:ext cx="8520600" cy="572700"/>
          </a:xfrm>
          <a:prstGeom prst="rect">
            <a:avLst/>
          </a:prstGeom>
        </p:spPr>
        <p:txBody>
          <a:bodyPr anchorCtr="0" anchor="t" bIns="91425" lIns="91425" rIns="91425" tIns="91425">
            <a:noAutofit/>
          </a:bodyPr>
          <a:lstStyle/>
          <a:p>
            <a:pPr lvl="0">
              <a:spcBef>
                <a:spcPts val="0"/>
              </a:spcBef>
              <a:buNone/>
            </a:pPr>
            <a:r>
              <a:rPr lang="en" u="sng"/>
              <a:t>Johnson Fights Back Against Congress</a:t>
            </a:r>
          </a:p>
        </p:txBody>
      </p:sp>
      <p:sp>
        <p:nvSpPr>
          <p:cNvPr id="149" name="Shape 149"/>
          <p:cNvSpPr txBox="1"/>
          <p:nvPr>
            <p:ph idx="1" type="body"/>
          </p:nvPr>
        </p:nvSpPr>
        <p:spPr>
          <a:xfrm>
            <a:off x="311700" y="603125"/>
            <a:ext cx="4821300" cy="3416400"/>
          </a:xfrm>
          <a:prstGeom prst="rect">
            <a:avLst/>
          </a:prstGeom>
        </p:spPr>
        <p:txBody>
          <a:bodyPr anchorCtr="0" anchor="t" bIns="91425" lIns="91425" rIns="91425" tIns="91425">
            <a:noAutofit/>
          </a:bodyPr>
          <a:lstStyle/>
          <a:p>
            <a:pPr indent="-228600" lvl="0" marL="457200" rtl="0">
              <a:spcBef>
                <a:spcPts val="0"/>
              </a:spcBef>
            </a:pPr>
            <a:r>
              <a:rPr lang="en"/>
              <a:t>Congress wants to limit Johnson’s power, particularly because he does not support their agenda. One big issue is he is technically in control of the military, so he could remove military commanders if he wanted.</a:t>
            </a:r>
          </a:p>
          <a:p>
            <a:pPr indent="-228600" lvl="0" marL="457200" rtl="0">
              <a:spcBef>
                <a:spcPts val="0"/>
              </a:spcBef>
            </a:pPr>
            <a:r>
              <a:rPr lang="en"/>
              <a:t>To fix this Congress passes the </a:t>
            </a:r>
            <a:r>
              <a:rPr lang="en" u="sng"/>
              <a:t>Tenure Of Office Act</a:t>
            </a:r>
            <a:r>
              <a:rPr lang="en"/>
              <a:t>.</a:t>
            </a:r>
          </a:p>
          <a:p>
            <a:pPr indent="-228600" lvl="1" marL="914400" rtl="0">
              <a:spcBef>
                <a:spcPts val="0"/>
              </a:spcBef>
            </a:pPr>
            <a:r>
              <a:rPr lang="en"/>
              <a:t>Prohibited the President from removing government officials, including members of his own cabinet, without Senate approval.</a:t>
            </a:r>
          </a:p>
          <a:p>
            <a:pPr indent="-228600" lvl="0" marL="457200" rtl="0">
              <a:spcBef>
                <a:spcPts val="0"/>
              </a:spcBef>
            </a:pPr>
            <a:r>
              <a:rPr lang="en"/>
              <a:t>Johnson will remove his Secretary of War without the Senate’s approval, in deliberate violation of the Tenure of Office Act.</a:t>
            </a:r>
          </a:p>
          <a:p>
            <a:pPr lvl="0">
              <a:spcBef>
                <a:spcPts val="0"/>
              </a:spcBef>
              <a:buNone/>
            </a:pPr>
            <a:r>
              <a:t/>
            </a:r>
            <a:endParaRPr/>
          </a:p>
        </p:txBody>
      </p:sp>
      <p:pic>
        <p:nvPicPr>
          <p:cNvPr id="150" name="Shape 150"/>
          <p:cNvPicPr preferRelativeResize="0"/>
          <p:nvPr/>
        </p:nvPicPr>
        <p:blipFill>
          <a:blip r:embed="rId3">
            <a:alphaModFix/>
          </a:blip>
          <a:stretch>
            <a:fillRect/>
          </a:stretch>
        </p:blipFill>
        <p:spPr>
          <a:xfrm>
            <a:off x="6025753" y="0"/>
            <a:ext cx="3118246" cy="5143500"/>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54" name="Shape 154"/>
        <p:cNvGrpSpPr/>
        <p:nvPr/>
      </p:nvGrpSpPr>
      <p:grpSpPr>
        <a:xfrm>
          <a:off x="0" y="0"/>
          <a:ext cx="0" cy="0"/>
          <a:chOff x="0" y="0"/>
          <a:chExt cx="0" cy="0"/>
        </a:xfrm>
      </p:grpSpPr>
      <p:sp>
        <p:nvSpPr>
          <p:cNvPr id="155" name="Shape 155"/>
          <p:cNvSpPr txBox="1"/>
          <p:nvPr>
            <p:ph type="title"/>
          </p:nvPr>
        </p:nvSpPr>
        <p:spPr>
          <a:xfrm>
            <a:off x="311700" y="445025"/>
            <a:ext cx="8520600" cy="572700"/>
          </a:xfrm>
          <a:prstGeom prst="rect">
            <a:avLst/>
          </a:prstGeom>
        </p:spPr>
        <p:txBody>
          <a:bodyPr anchorCtr="0" anchor="t" bIns="91425" lIns="91425" rIns="91425" tIns="91425">
            <a:noAutofit/>
          </a:bodyPr>
          <a:lstStyle/>
          <a:p>
            <a:pPr lvl="0">
              <a:spcBef>
                <a:spcPts val="0"/>
              </a:spcBef>
              <a:buNone/>
            </a:pPr>
            <a:r>
              <a:rPr lang="en" u="sng"/>
              <a:t>Johnson Loses His Fight Against Congress</a:t>
            </a:r>
          </a:p>
        </p:txBody>
      </p:sp>
      <p:sp>
        <p:nvSpPr>
          <p:cNvPr id="156" name="Shape 156"/>
          <p:cNvSpPr txBox="1"/>
          <p:nvPr>
            <p:ph idx="1" type="body"/>
          </p:nvPr>
        </p:nvSpPr>
        <p:spPr>
          <a:xfrm>
            <a:off x="311700" y="1152475"/>
            <a:ext cx="4267500" cy="3416400"/>
          </a:xfrm>
          <a:prstGeom prst="rect">
            <a:avLst/>
          </a:prstGeom>
        </p:spPr>
        <p:txBody>
          <a:bodyPr anchorCtr="0" anchor="t" bIns="91425" lIns="91425" rIns="91425" tIns="91425">
            <a:noAutofit/>
          </a:bodyPr>
          <a:lstStyle/>
          <a:p>
            <a:pPr indent="-228600" lvl="0" marL="457200">
              <a:spcBef>
                <a:spcPts val="0"/>
              </a:spcBef>
            </a:pPr>
            <a:r>
              <a:rPr lang="en"/>
              <a:t>The House, in response, votes to impeach the President.</a:t>
            </a:r>
          </a:p>
          <a:p>
            <a:pPr indent="-228600" lvl="1" marL="914400">
              <a:spcBef>
                <a:spcPts val="0"/>
              </a:spcBef>
            </a:pPr>
            <a:r>
              <a:rPr lang="en"/>
              <a:t>Impeach: Formally charge with wrongdoing. The House charges, and the Senate holds a trial.</a:t>
            </a:r>
          </a:p>
          <a:p>
            <a:pPr indent="-228600" lvl="0" marL="457200">
              <a:spcBef>
                <a:spcPts val="0"/>
              </a:spcBef>
            </a:pPr>
            <a:r>
              <a:rPr lang="en"/>
              <a:t>Johnson is ONE short vote of being kicked out office. He finishes his term in March 1869.</a:t>
            </a:r>
          </a:p>
          <a:p>
            <a:pPr indent="-228600" lvl="0" marL="457200">
              <a:spcBef>
                <a:spcPts val="0"/>
              </a:spcBef>
            </a:pPr>
            <a:r>
              <a:rPr lang="en"/>
              <a:t>In the 1868 Election (President takes office in mid 1869) Ulysses S. Grant, the war hero, will win the election in a landslide.</a:t>
            </a:r>
          </a:p>
        </p:txBody>
      </p:sp>
      <p:pic>
        <p:nvPicPr>
          <p:cNvPr id="157" name="Shape 157"/>
          <p:cNvPicPr preferRelativeResize="0"/>
          <p:nvPr/>
        </p:nvPicPr>
        <p:blipFill>
          <a:blip r:embed="rId3">
            <a:alphaModFix/>
          </a:blip>
          <a:stretch>
            <a:fillRect/>
          </a:stretch>
        </p:blipFill>
        <p:spPr>
          <a:xfrm>
            <a:off x="5431049" y="1088600"/>
            <a:ext cx="3109549" cy="3907275"/>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61" name="Shape 161"/>
        <p:cNvGrpSpPr/>
        <p:nvPr/>
      </p:nvGrpSpPr>
      <p:grpSpPr>
        <a:xfrm>
          <a:off x="0" y="0"/>
          <a:ext cx="0" cy="0"/>
          <a:chOff x="0" y="0"/>
          <a:chExt cx="0" cy="0"/>
        </a:xfrm>
      </p:grpSpPr>
      <p:sp>
        <p:nvSpPr>
          <p:cNvPr id="162" name="Shape 162"/>
          <p:cNvSpPr txBox="1"/>
          <p:nvPr>
            <p:ph type="title"/>
          </p:nvPr>
        </p:nvSpPr>
        <p:spPr>
          <a:xfrm>
            <a:off x="311700" y="295625"/>
            <a:ext cx="8520600" cy="572700"/>
          </a:xfrm>
          <a:prstGeom prst="rect">
            <a:avLst/>
          </a:prstGeom>
        </p:spPr>
        <p:txBody>
          <a:bodyPr anchorCtr="0" anchor="t" bIns="91425" lIns="91425" rIns="91425" tIns="91425">
            <a:noAutofit/>
          </a:bodyPr>
          <a:lstStyle/>
          <a:p>
            <a:pPr lvl="0">
              <a:spcBef>
                <a:spcPts val="0"/>
              </a:spcBef>
              <a:buNone/>
            </a:pPr>
            <a:r>
              <a:rPr lang="en" u="sng"/>
              <a:t>Reconstruction Declines</a:t>
            </a:r>
          </a:p>
        </p:txBody>
      </p:sp>
      <p:sp>
        <p:nvSpPr>
          <p:cNvPr id="163" name="Shape 163"/>
          <p:cNvSpPr txBox="1"/>
          <p:nvPr>
            <p:ph idx="1" type="body"/>
          </p:nvPr>
        </p:nvSpPr>
        <p:spPr>
          <a:xfrm>
            <a:off x="311700" y="1044950"/>
            <a:ext cx="8520600" cy="3416400"/>
          </a:xfrm>
          <a:prstGeom prst="rect">
            <a:avLst/>
          </a:prstGeom>
        </p:spPr>
        <p:txBody>
          <a:bodyPr anchorCtr="0" anchor="t" bIns="91425" lIns="91425" rIns="91425" tIns="91425">
            <a:noAutofit/>
          </a:bodyPr>
          <a:lstStyle/>
          <a:p>
            <a:pPr indent="-336550" lvl="0" marL="457200" rtl="0">
              <a:spcBef>
                <a:spcPts val="0"/>
              </a:spcBef>
              <a:buSzPct val="100000"/>
            </a:pPr>
            <a:r>
              <a:rPr lang="en" sz="1700"/>
              <a:t>Northerners begin losing interest in ‘fixing’ the South.</a:t>
            </a:r>
          </a:p>
          <a:p>
            <a:pPr indent="-336550" lvl="1" marL="914400" rtl="0">
              <a:spcBef>
                <a:spcPts val="0"/>
              </a:spcBef>
              <a:buSzPct val="100000"/>
            </a:pPr>
            <a:r>
              <a:rPr lang="en" sz="1700"/>
              <a:t>It’s expensive.</a:t>
            </a:r>
          </a:p>
          <a:p>
            <a:pPr indent="-336550" lvl="1" marL="914400" rtl="0">
              <a:spcBef>
                <a:spcPts val="0"/>
              </a:spcBef>
              <a:buSzPct val="100000"/>
            </a:pPr>
            <a:r>
              <a:rPr lang="en" sz="1700"/>
              <a:t>It’s time-consuming.</a:t>
            </a:r>
          </a:p>
          <a:p>
            <a:pPr indent="-336550" lvl="1" marL="914400" rtl="0">
              <a:spcBef>
                <a:spcPts val="0"/>
              </a:spcBef>
              <a:buSzPct val="100000"/>
            </a:pPr>
            <a:r>
              <a:rPr lang="en" sz="1700"/>
              <a:t>It does not benefit them directly.</a:t>
            </a:r>
          </a:p>
          <a:p>
            <a:pPr indent="-336550" lvl="0" marL="457200" rtl="0">
              <a:spcBef>
                <a:spcPts val="0"/>
              </a:spcBef>
              <a:buSzPct val="100000"/>
            </a:pPr>
            <a:r>
              <a:rPr lang="en" sz="1700"/>
              <a:t>Democrats begin regaining political and economic control.</a:t>
            </a:r>
          </a:p>
          <a:p>
            <a:pPr indent="-336550" lvl="1" marL="914400" rtl="0">
              <a:spcBef>
                <a:spcPts val="0"/>
              </a:spcBef>
              <a:buSzPct val="100000"/>
            </a:pPr>
            <a:r>
              <a:rPr lang="en" sz="1700"/>
              <a:t>African-American voter suppression.</a:t>
            </a:r>
          </a:p>
          <a:p>
            <a:pPr indent="-336550" lvl="0" marL="457200" rtl="0">
              <a:spcBef>
                <a:spcPts val="0"/>
              </a:spcBef>
              <a:buSzPct val="100000"/>
            </a:pPr>
            <a:r>
              <a:rPr lang="en" sz="1700"/>
              <a:t>Many ‘old guard’ Radical Republicans are leaving office or dying.</a:t>
            </a:r>
          </a:p>
          <a:p>
            <a:pPr indent="-336550" lvl="0" marL="457200" rtl="0">
              <a:spcBef>
                <a:spcPts val="0"/>
              </a:spcBef>
              <a:buSzPct val="100000"/>
            </a:pPr>
            <a:r>
              <a:rPr lang="en" sz="1700"/>
              <a:t>Republican disagreement over how to reconcile with the South, splitting the party.</a:t>
            </a:r>
          </a:p>
          <a:p>
            <a:pPr indent="-336550" lvl="0" marL="457200" rtl="0">
              <a:spcBef>
                <a:spcPts val="0"/>
              </a:spcBef>
              <a:buSzPct val="100000"/>
            </a:pPr>
            <a:r>
              <a:rPr lang="en" sz="1700"/>
              <a:t>Racial prejudice is still extremely strong, no swift social change like was hoped.</a:t>
            </a:r>
          </a:p>
          <a:p>
            <a:pPr indent="-336550" lvl="1" marL="914400" rtl="0">
              <a:spcBef>
                <a:spcPts val="0"/>
              </a:spcBef>
              <a:buSzPct val="100000"/>
            </a:pPr>
            <a:r>
              <a:rPr lang="en" sz="1700"/>
              <a:t>KKK and other terrorist groups play a large part here.</a:t>
            </a:r>
          </a:p>
          <a:p>
            <a:pPr indent="-336550" lvl="0" marL="457200" rtl="0">
              <a:spcBef>
                <a:spcPts val="0"/>
              </a:spcBef>
              <a:buSzPct val="100000"/>
            </a:pPr>
            <a:r>
              <a:rPr lang="en" sz="1700"/>
              <a:t>Southerners very loudly protest ‘</a:t>
            </a:r>
            <a:r>
              <a:rPr lang="en" sz="1700" u="sng"/>
              <a:t>bayonet rule’</a:t>
            </a:r>
            <a:r>
              <a:rPr lang="en" sz="1700"/>
              <a:t>, the use of the military to support Reconstruction governments.</a:t>
            </a: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67" name="Shape 167"/>
        <p:cNvGrpSpPr/>
        <p:nvPr/>
      </p:nvGrpSpPr>
      <p:grpSpPr>
        <a:xfrm>
          <a:off x="0" y="0"/>
          <a:ext cx="0" cy="0"/>
          <a:chOff x="0" y="0"/>
          <a:chExt cx="0" cy="0"/>
        </a:xfrm>
      </p:grpSpPr>
      <p:pic>
        <p:nvPicPr>
          <p:cNvPr id="168" name="Shape 168"/>
          <p:cNvPicPr preferRelativeResize="0"/>
          <p:nvPr/>
        </p:nvPicPr>
        <p:blipFill>
          <a:blip r:embed="rId3">
            <a:alphaModFix/>
          </a:blip>
          <a:stretch>
            <a:fillRect/>
          </a:stretch>
        </p:blipFill>
        <p:spPr>
          <a:xfrm>
            <a:off x="991837" y="1"/>
            <a:ext cx="7160336" cy="5143500"/>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72" name="Shape 172"/>
        <p:cNvGrpSpPr/>
        <p:nvPr/>
      </p:nvGrpSpPr>
      <p:grpSpPr>
        <a:xfrm>
          <a:off x="0" y="0"/>
          <a:ext cx="0" cy="0"/>
          <a:chOff x="0" y="0"/>
          <a:chExt cx="0" cy="0"/>
        </a:xfrm>
      </p:grpSpPr>
      <p:sp>
        <p:nvSpPr>
          <p:cNvPr id="173" name="Shape 173"/>
          <p:cNvSpPr txBox="1"/>
          <p:nvPr>
            <p:ph type="title"/>
          </p:nvPr>
        </p:nvSpPr>
        <p:spPr>
          <a:xfrm>
            <a:off x="311700" y="118300"/>
            <a:ext cx="8520600" cy="572700"/>
          </a:xfrm>
          <a:prstGeom prst="rect">
            <a:avLst/>
          </a:prstGeom>
        </p:spPr>
        <p:txBody>
          <a:bodyPr anchorCtr="0" anchor="t" bIns="91425" lIns="91425" rIns="91425" tIns="91425">
            <a:noAutofit/>
          </a:bodyPr>
          <a:lstStyle/>
          <a:p>
            <a:pPr lvl="0">
              <a:spcBef>
                <a:spcPts val="0"/>
              </a:spcBef>
              <a:buNone/>
            </a:pPr>
            <a:r>
              <a:rPr lang="en" u="sng"/>
              <a:t>Democrats Regain Power</a:t>
            </a:r>
          </a:p>
        </p:txBody>
      </p:sp>
      <p:sp>
        <p:nvSpPr>
          <p:cNvPr id="174" name="Shape 174"/>
          <p:cNvSpPr txBox="1"/>
          <p:nvPr>
            <p:ph idx="1" type="body"/>
          </p:nvPr>
        </p:nvSpPr>
        <p:spPr>
          <a:xfrm>
            <a:off x="311700" y="787050"/>
            <a:ext cx="5237400" cy="3416400"/>
          </a:xfrm>
          <a:prstGeom prst="rect">
            <a:avLst/>
          </a:prstGeom>
        </p:spPr>
        <p:txBody>
          <a:bodyPr anchorCtr="0" anchor="t" bIns="91425" lIns="91425" rIns="91425" tIns="91425">
            <a:noAutofit/>
          </a:bodyPr>
          <a:lstStyle/>
          <a:p>
            <a:pPr indent="-330200" lvl="0" marL="457200" rtl="0">
              <a:spcBef>
                <a:spcPts val="0"/>
              </a:spcBef>
              <a:buSzPct val="100000"/>
            </a:pPr>
            <a:r>
              <a:rPr lang="en" sz="1600"/>
              <a:t>The beginning of the rise of the Democrats is the </a:t>
            </a:r>
            <a:r>
              <a:rPr lang="en" sz="1600" u="sng"/>
              <a:t>Amnesty Act</a:t>
            </a:r>
            <a:r>
              <a:rPr lang="en" sz="1600"/>
              <a:t>, which pardoned almost all Confederates from the South, giving them the ability to vote and hold office again.</a:t>
            </a:r>
          </a:p>
          <a:p>
            <a:pPr indent="-330200" lvl="1" marL="914400" rtl="0">
              <a:spcBef>
                <a:spcPts val="0"/>
              </a:spcBef>
              <a:buSzPct val="100000"/>
            </a:pPr>
            <a:r>
              <a:rPr lang="en" sz="1600"/>
              <a:t>Most of these people were Democratic party supporters.</a:t>
            </a:r>
          </a:p>
          <a:p>
            <a:pPr indent="-330200" lvl="0" marL="457200" rtl="0">
              <a:spcBef>
                <a:spcPts val="0"/>
              </a:spcBef>
              <a:buSzPct val="100000"/>
            </a:pPr>
            <a:r>
              <a:rPr lang="en" sz="1600"/>
              <a:t>In the South Democrats begin to once again take control of local and state governments. </a:t>
            </a:r>
          </a:p>
          <a:p>
            <a:pPr indent="-330200" lvl="1" marL="914400" rtl="0">
              <a:spcBef>
                <a:spcPts val="0"/>
              </a:spcBef>
              <a:buSzPct val="100000"/>
            </a:pPr>
            <a:r>
              <a:rPr lang="en" sz="1600"/>
              <a:t>This is either through overwhelming support (in majority white states) or through voter suppression (in states with a higher African-American population).</a:t>
            </a:r>
          </a:p>
          <a:p>
            <a:pPr indent="-330200" lvl="0" marL="457200" rtl="0">
              <a:spcBef>
                <a:spcPts val="0"/>
              </a:spcBef>
              <a:buSzPct val="100000"/>
            </a:pPr>
            <a:r>
              <a:rPr lang="en" sz="1600"/>
              <a:t>Meanwhile the Republican party is wracked by controversy, mainly revolving around allegations of bribery and corruption.</a:t>
            </a:r>
          </a:p>
        </p:txBody>
      </p:sp>
      <p:pic>
        <p:nvPicPr>
          <p:cNvPr id="175" name="Shape 175"/>
          <p:cNvPicPr preferRelativeResize="0"/>
          <p:nvPr/>
        </p:nvPicPr>
        <p:blipFill>
          <a:blip r:embed="rId3">
            <a:alphaModFix/>
          </a:blip>
          <a:stretch>
            <a:fillRect/>
          </a:stretch>
        </p:blipFill>
        <p:spPr>
          <a:xfrm rot="2989363">
            <a:off x="5450391" y="1507803"/>
            <a:ext cx="3918692" cy="2377344"/>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79" name="Shape 179"/>
        <p:cNvGrpSpPr/>
        <p:nvPr/>
      </p:nvGrpSpPr>
      <p:grpSpPr>
        <a:xfrm>
          <a:off x="0" y="0"/>
          <a:ext cx="0" cy="0"/>
          <a:chOff x="0" y="0"/>
          <a:chExt cx="0" cy="0"/>
        </a:xfrm>
      </p:grpSpPr>
      <p:sp>
        <p:nvSpPr>
          <p:cNvPr id="180" name="Shape 180"/>
          <p:cNvSpPr txBox="1"/>
          <p:nvPr>
            <p:ph type="title"/>
          </p:nvPr>
        </p:nvSpPr>
        <p:spPr>
          <a:xfrm>
            <a:off x="311700" y="445025"/>
            <a:ext cx="8520600" cy="572700"/>
          </a:xfrm>
          <a:prstGeom prst="rect">
            <a:avLst/>
          </a:prstGeom>
        </p:spPr>
        <p:txBody>
          <a:bodyPr anchorCtr="0" anchor="t" bIns="91425" lIns="91425" rIns="91425" tIns="91425">
            <a:noAutofit/>
          </a:bodyPr>
          <a:lstStyle/>
          <a:p>
            <a:pPr lvl="0">
              <a:spcBef>
                <a:spcPts val="0"/>
              </a:spcBef>
              <a:buNone/>
            </a:pPr>
            <a:r>
              <a:rPr lang="en" u="sng"/>
              <a:t>Democrats Regain Power</a:t>
            </a:r>
          </a:p>
        </p:txBody>
      </p:sp>
      <p:sp>
        <p:nvSpPr>
          <p:cNvPr id="181" name="Shape 181"/>
          <p:cNvSpPr txBox="1"/>
          <p:nvPr>
            <p:ph idx="1" type="body"/>
          </p:nvPr>
        </p:nvSpPr>
        <p:spPr>
          <a:xfrm>
            <a:off x="224100" y="1017725"/>
            <a:ext cx="4417800" cy="3416400"/>
          </a:xfrm>
          <a:prstGeom prst="rect">
            <a:avLst/>
          </a:prstGeom>
        </p:spPr>
        <p:txBody>
          <a:bodyPr anchorCtr="0" anchor="t" bIns="91425" lIns="91425" rIns="91425" tIns="91425">
            <a:noAutofit/>
          </a:bodyPr>
          <a:lstStyle/>
          <a:p>
            <a:pPr indent="-336550" lvl="0" marL="457200">
              <a:spcBef>
                <a:spcPts val="0"/>
              </a:spcBef>
              <a:buSzPct val="100000"/>
            </a:pPr>
            <a:r>
              <a:rPr lang="en" sz="1700"/>
              <a:t>Democrats win the Congressional elections of 1874 because of weak economic policy and charges of corruption among Republicans. </a:t>
            </a:r>
          </a:p>
          <a:p>
            <a:pPr indent="-336550" lvl="0" marL="457200" rtl="0">
              <a:spcBef>
                <a:spcPts val="0"/>
              </a:spcBef>
              <a:buSzPct val="100000"/>
            </a:pPr>
            <a:r>
              <a:rPr lang="en" sz="1700"/>
              <a:t>For the first time since the Civil War the Democratic Party controls a part of the federal government.</a:t>
            </a:r>
          </a:p>
          <a:p>
            <a:pPr indent="-336550" lvl="0" marL="457200">
              <a:spcBef>
                <a:spcPts val="0"/>
              </a:spcBef>
              <a:buSzPct val="100000"/>
            </a:pPr>
            <a:r>
              <a:rPr lang="en" sz="1700"/>
              <a:t>These Democrats will call themselves ‘redeemers’, as they are out to redeem the South’s cultures and traditions from African-Americans and Northerners.</a:t>
            </a:r>
          </a:p>
          <a:p>
            <a:pPr lvl="0">
              <a:spcBef>
                <a:spcPts val="0"/>
              </a:spcBef>
              <a:buNone/>
            </a:pPr>
            <a:r>
              <a:t/>
            </a:r>
            <a:endParaRPr/>
          </a:p>
        </p:txBody>
      </p:sp>
      <p:pic>
        <p:nvPicPr>
          <p:cNvPr id="182" name="Shape 182"/>
          <p:cNvPicPr preferRelativeResize="0"/>
          <p:nvPr/>
        </p:nvPicPr>
        <p:blipFill>
          <a:blip r:embed="rId3">
            <a:alphaModFix/>
          </a:blip>
          <a:stretch>
            <a:fillRect/>
          </a:stretch>
        </p:blipFill>
        <p:spPr>
          <a:xfrm>
            <a:off x="5038725" y="152662"/>
            <a:ext cx="3839676" cy="4838173"/>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64" name="Shape 64"/>
        <p:cNvGrpSpPr/>
        <p:nvPr/>
      </p:nvGrpSpPr>
      <p:grpSpPr>
        <a:xfrm>
          <a:off x="0" y="0"/>
          <a:ext cx="0" cy="0"/>
          <a:chOff x="0" y="0"/>
          <a:chExt cx="0" cy="0"/>
        </a:xfrm>
      </p:grpSpPr>
      <p:sp>
        <p:nvSpPr>
          <p:cNvPr id="65" name="Shape 65"/>
          <p:cNvSpPr txBox="1"/>
          <p:nvPr>
            <p:ph type="title"/>
          </p:nvPr>
        </p:nvSpPr>
        <p:spPr>
          <a:xfrm>
            <a:off x="311700" y="445025"/>
            <a:ext cx="8520600" cy="572700"/>
          </a:xfrm>
          <a:prstGeom prst="rect">
            <a:avLst/>
          </a:prstGeom>
        </p:spPr>
        <p:txBody>
          <a:bodyPr anchorCtr="0" anchor="t" bIns="91425" lIns="91425" rIns="91425" tIns="91425">
            <a:noAutofit/>
          </a:bodyPr>
          <a:lstStyle/>
          <a:p>
            <a:pPr lvl="0">
              <a:spcBef>
                <a:spcPts val="0"/>
              </a:spcBef>
              <a:buNone/>
            </a:pPr>
            <a:r>
              <a:rPr lang="en" u="sng"/>
              <a:t>Boardwork:</a:t>
            </a:r>
          </a:p>
        </p:txBody>
      </p:sp>
      <p:sp>
        <p:nvSpPr>
          <p:cNvPr id="66" name="Shape 66"/>
          <p:cNvSpPr txBox="1"/>
          <p:nvPr>
            <p:ph idx="1" type="body"/>
          </p:nvPr>
        </p:nvSpPr>
        <p:spPr>
          <a:xfrm>
            <a:off x="311700" y="1152475"/>
            <a:ext cx="8520600" cy="3416400"/>
          </a:xfrm>
          <a:prstGeom prst="rect">
            <a:avLst/>
          </a:prstGeom>
        </p:spPr>
        <p:txBody>
          <a:bodyPr anchorCtr="0" anchor="t" bIns="91425" lIns="91425" rIns="91425" tIns="91425">
            <a:noAutofit/>
          </a:bodyPr>
          <a:lstStyle/>
          <a:p>
            <a:pPr lvl="0" rtl="0">
              <a:lnSpc>
                <a:spcPct val="100000"/>
              </a:lnSpc>
              <a:spcBef>
                <a:spcPts val="0"/>
              </a:spcBef>
              <a:spcAft>
                <a:spcPts val="0"/>
              </a:spcAft>
              <a:buNone/>
            </a:pPr>
            <a:r>
              <a:rPr lang="en" sz="3000">
                <a:solidFill>
                  <a:schemeClr val="dk1"/>
                </a:solidFill>
                <a:latin typeface="Oswald"/>
                <a:ea typeface="Oswald"/>
                <a:cs typeface="Oswald"/>
                <a:sym typeface="Oswald"/>
              </a:rPr>
              <a:t>Respond to the question ‘Why was the Civil War fought?’ turning to your partner and coming up with three different answers to the question.</a:t>
            </a:r>
          </a:p>
          <a:p>
            <a:pPr lvl="0" rtl="0">
              <a:lnSpc>
                <a:spcPct val="100000"/>
              </a:lnSpc>
              <a:spcBef>
                <a:spcPts val="0"/>
              </a:spcBef>
              <a:spcAft>
                <a:spcPts val="0"/>
              </a:spcAft>
              <a:buNone/>
            </a:pPr>
            <a:r>
              <a:t/>
            </a:r>
            <a:endParaRPr sz="3000">
              <a:solidFill>
                <a:schemeClr val="dk1"/>
              </a:solidFill>
              <a:latin typeface="Oswald"/>
              <a:ea typeface="Oswald"/>
              <a:cs typeface="Oswald"/>
              <a:sym typeface="Oswald"/>
            </a:endParaRPr>
          </a:p>
          <a:p>
            <a:pPr lvl="0">
              <a:lnSpc>
                <a:spcPct val="100000"/>
              </a:lnSpc>
              <a:spcBef>
                <a:spcPts val="0"/>
              </a:spcBef>
              <a:spcAft>
                <a:spcPts val="0"/>
              </a:spcAft>
              <a:buNone/>
            </a:pPr>
            <a:r>
              <a:rPr lang="en" sz="3000">
                <a:solidFill>
                  <a:schemeClr val="dk1"/>
                </a:solidFill>
                <a:latin typeface="Oswald"/>
                <a:ea typeface="Oswald"/>
                <a:cs typeface="Oswald"/>
                <a:sym typeface="Oswald"/>
              </a:rPr>
              <a:t>None of your three answers may just be ‘slavery.’ Elaborate on your thoughts!</a:t>
            </a:r>
          </a:p>
          <a:p>
            <a:pPr lvl="0">
              <a:spcBef>
                <a:spcPts val="0"/>
              </a:spcBef>
              <a:buNone/>
            </a:pPr>
            <a:r>
              <a:t/>
            </a:r>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86" name="Shape 186"/>
        <p:cNvGrpSpPr/>
        <p:nvPr/>
      </p:nvGrpSpPr>
      <p:grpSpPr>
        <a:xfrm>
          <a:off x="0" y="0"/>
          <a:ext cx="0" cy="0"/>
          <a:chOff x="0" y="0"/>
          <a:chExt cx="0" cy="0"/>
        </a:xfrm>
      </p:grpSpPr>
      <p:sp>
        <p:nvSpPr>
          <p:cNvPr id="187" name="Shape 187"/>
          <p:cNvSpPr txBox="1"/>
          <p:nvPr>
            <p:ph type="title"/>
          </p:nvPr>
        </p:nvSpPr>
        <p:spPr>
          <a:xfrm>
            <a:off x="311700" y="130500"/>
            <a:ext cx="8520600" cy="572700"/>
          </a:xfrm>
          <a:prstGeom prst="rect">
            <a:avLst/>
          </a:prstGeom>
        </p:spPr>
        <p:txBody>
          <a:bodyPr anchorCtr="0" anchor="t" bIns="91425" lIns="91425" rIns="91425" tIns="91425">
            <a:noAutofit/>
          </a:bodyPr>
          <a:lstStyle/>
          <a:p>
            <a:pPr lvl="0">
              <a:spcBef>
                <a:spcPts val="0"/>
              </a:spcBef>
              <a:buNone/>
            </a:pPr>
            <a:r>
              <a:rPr lang="en" u="sng"/>
              <a:t>The Election of 1876</a:t>
            </a:r>
          </a:p>
        </p:txBody>
      </p:sp>
      <p:sp>
        <p:nvSpPr>
          <p:cNvPr id="188" name="Shape 188"/>
          <p:cNvSpPr txBox="1"/>
          <p:nvPr>
            <p:ph idx="1" type="body"/>
          </p:nvPr>
        </p:nvSpPr>
        <p:spPr>
          <a:xfrm>
            <a:off x="311700" y="703200"/>
            <a:ext cx="8520600" cy="3416400"/>
          </a:xfrm>
          <a:prstGeom prst="rect">
            <a:avLst/>
          </a:prstGeom>
        </p:spPr>
        <p:txBody>
          <a:bodyPr anchorCtr="0" anchor="t" bIns="91425" lIns="91425" rIns="91425" tIns="91425">
            <a:noAutofit/>
          </a:bodyPr>
          <a:lstStyle/>
          <a:p>
            <a:pPr indent="-228600" lvl="0" marL="457200" rtl="0">
              <a:spcBef>
                <a:spcPts val="0"/>
              </a:spcBef>
            </a:pPr>
            <a:r>
              <a:rPr lang="en"/>
              <a:t>Grant chooses not to run for a 3rd term, and so the Republicans pick Rutherford B. Hayes.</a:t>
            </a:r>
          </a:p>
          <a:p>
            <a:pPr indent="-228600" lvl="0" marL="457200" rtl="0">
              <a:spcBef>
                <a:spcPts val="0"/>
              </a:spcBef>
            </a:pPr>
            <a:r>
              <a:rPr lang="en"/>
              <a:t>Rutherford B. Hayes wins a highly disputed election that is decided by a special Congressional committee. In a backroom deal, as part of the agreement to him being president, he creates...</a:t>
            </a:r>
          </a:p>
          <a:p>
            <a:pPr indent="-228600" lvl="0" marL="457200" rtl="0">
              <a:spcBef>
                <a:spcPts val="0"/>
              </a:spcBef>
            </a:pPr>
            <a:r>
              <a:rPr lang="en" u="sng"/>
              <a:t>The Compromise of 1877</a:t>
            </a:r>
            <a:r>
              <a:rPr lang="en"/>
              <a:t>:</a:t>
            </a:r>
          </a:p>
          <a:p>
            <a:pPr indent="-228600" lvl="1" marL="914400" rtl="0">
              <a:spcBef>
                <a:spcPts val="0"/>
              </a:spcBef>
            </a:pPr>
            <a:r>
              <a:rPr lang="en"/>
              <a:t>Federal government agreed to give more aid to the South.</a:t>
            </a:r>
          </a:p>
          <a:p>
            <a:pPr indent="-228600" lvl="1" marL="914400" rtl="0">
              <a:spcBef>
                <a:spcPts val="0"/>
              </a:spcBef>
            </a:pPr>
            <a:r>
              <a:rPr lang="en"/>
              <a:t>Federal government agreed to withdraw all troops from the South.</a:t>
            </a:r>
          </a:p>
          <a:p>
            <a:pPr indent="-228600" lvl="1" marL="914400" rtl="0">
              <a:spcBef>
                <a:spcPts val="0"/>
              </a:spcBef>
            </a:pPr>
            <a:r>
              <a:rPr lang="en"/>
              <a:t>Federal government agreed to build a transcontinental railroad through the South.</a:t>
            </a:r>
          </a:p>
          <a:p>
            <a:pPr indent="-228600" lvl="1" marL="914400" rtl="0">
              <a:spcBef>
                <a:spcPts val="0"/>
              </a:spcBef>
            </a:pPr>
            <a:r>
              <a:rPr lang="en"/>
              <a:t>Democrats promise to maintain African American rights.</a:t>
            </a:r>
          </a:p>
          <a:p>
            <a:pPr indent="-228600" lvl="0" marL="457200" rtl="0">
              <a:spcBef>
                <a:spcPts val="0"/>
              </a:spcBef>
            </a:pPr>
            <a:r>
              <a:rPr lang="en"/>
              <a:t>In his inaugural address Hayes declares that the South needs ‘wise, honest, peaceful, self-governance’.</a:t>
            </a:r>
          </a:p>
          <a:p>
            <a:pPr indent="-228600" lvl="0" marL="457200">
              <a:spcBef>
                <a:spcPts val="0"/>
              </a:spcBef>
            </a:pPr>
            <a:r>
              <a:rPr lang="en" u="sng"/>
              <a:t>Result</a:t>
            </a:r>
            <a:r>
              <a:rPr lang="en"/>
              <a:t>: Hayes ends Reconstruction, and ends the goal of reshaping Southern society, and ends most of the help given to African Americans.</a:t>
            </a: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70" name="Shape 70"/>
        <p:cNvGrpSpPr/>
        <p:nvPr/>
      </p:nvGrpSpPr>
      <p:grpSpPr>
        <a:xfrm>
          <a:off x="0" y="0"/>
          <a:ext cx="0" cy="0"/>
          <a:chOff x="0" y="0"/>
          <a:chExt cx="0" cy="0"/>
        </a:xfrm>
      </p:grpSpPr>
      <p:sp>
        <p:nvSpPr>
          <p:cNvPr id="71" name="Shape 71"/>
          <p:cNvSpPr txBox="1"/>
          <p:nvPr>
            <p:ph type="title"/>
          </p:nvPr>
        </p:nvSpPr>
        <p:spPr>
          <a:xfrm>
            <a:off x="311700" y="445025"/>
            <a:ext cx="8520600" cy="572700"/>
          </a:xfrm>
          <a:prstGeom prst="rect">
            <a:avLst/>
          </a:prstGeom>
        </p:spPr>
        <p:txBody>
          <a:bodyPr anchorCtr="0" anchor="t" bIns="91425" lIns="91425" rIns="91425" tIns="91425">
            <a:noAutofit/>
          </a:bodyPr>
          <a:lstStyle/>
          <a:p>
            <a:pPr lvl="0">
              <a:spcBef>
                <a:spcPts val="0"/>
              </a:spcBef>
              <a:buNone/>
            </a:pPr>
            <a:r>
              <a:rPr lang="en" u="sng"/>
              <a:t>Conflicting Plans For The South</a:t>
            </a:r>
          </a:p>
        </p:txBody>
      </p:sp>
      <p:sp>
        <p:nvSpPr>
          <p:cNvPr id="72" name="Shape 72"/>
          <p:cNvSpPr txBox="1"/>
          <p:nvPr>
            <p:ph idx="1" type="body"/>
          </p:nvPr>
        </p:nvSpPr>
        <p:spPr>
          <a:xfrm>
            <a:off x="311700" y="1152475"/>
            <a:ext cx="4352700" cy="3416400"/>
          </a:xfrm>
          <a:prstGeom prst="rect">
            <a:avLst/>
          </a:prstGeom>
        </p:spPr>
        <p:txBody>
          <a:bodyPr anchorCtr="0" anchor="t" bIns="91425" lIns="91425" rIns="91425" tIns="91425">
            <a:noAutofit/>
          </a:bodyPr>
          <a:lstStyle/>
          <a:p>
            <a:pPr indent="-323850" lvl="0" marL="457200" rtl="0">
              <a:spcBef>
                <a:spcPts val="0"/>
              </a:spcBef>
              <a:buSzPct val="100000"/>
            </a:pPr>
            <a:r>
              <a:rPr lang="en" sz="1500"/>
              <a:t>After the war there were many proposals on how to handle reincorporating the South, and the Confederates, back into the Union.</a:t>
            </a:r>
          </a:p>
          <a:p>
            <a:pPr indent="-323850" lvl="0" marL="457200" rtl="0">
              <a:spcBef>
                <a:spcPts val="0"/>
              </a:spcBef>
              <a:buSzPct val="100000"/>
            </a:pPr>
            <a:r>
              <a:rPr lang="en" sz="1500"/>
              <a:t>Lincoln wants the </a:t>
            </a:r>
            <a:r>
              <a:rPr lang="en" sz="1500" u="sng"/>
              <a:t>Ten Percent Plan</a:t>
            </a:r>
            <a:r>
              <a:rPr lang="en" sz="1500"/>
              <a:t>. </a:t>
            </a:r>
          </a:p>
          <a:p>
            <a:pPr indent="-323850" lvl="1" marL="914400" rtl="0">
              <a:spcBef>
                <a:spcPts val="0"/>
              </a:spcBef>
              <a:buSzPct val="100000"/>
            </a:pPr>
            <a:r>
              <a:rPr lang="en" sz="1500"/>
              <a:t>Plan will be lenient towards the South.</a:t>
            </a:r>
          </a:p>
          <a:p>
            <a:pPr indent="-323850" lvl="1" marL="914400" rtl="0">
              <a:spcBef>
                <a:spcPts val="0"/>
              </a:spcBef>
              <a:buSzPct val="100000"/>
            </a:pPr>
            <a:r>
              <a:rPr lang="en" sz="1500"/>
              <a:t>Only needs 10% of a state’s voters to swear loyalty to the Union for them to form a new government and adopt a new state Constitution which will ban slavery.</a:t>
            </a:r>
          </a:p>
          <a:p>
            <a:pPr indent="-323850" lvl="1" marL="914400" rtl="0">
              <a:spcBef>
                <a:spcPts val="0"/>
              </a:spcBef>
              <a:buSzPct val="100000"/>
            </a:pPr>
            <a:r>
              <a:rPr lang="en" sz="1500"/>
              <a:t>Offered amnesty to all Southerners except for a few specific Confederate leaders.</a:t>
            </a:r>
          </a:p>
        </p:txBody>
      </p:sp>
      <p:pic>
        <p:nvPicPr>
          <p:cNvPr id="73" name="Shape 73"/>
          <p:cNvPicPr preferRelativeResize="0"/>
          <p:nvPr/>
        </p:nvPicPr>
        <p:blipFill>
          <a:blip r:embed="rId3">
            <a:alphaModFix/>
          </a:blip>
          <a:stretch>
            <a:fillRect/>
          </a:stretch>
        </p:blipFill>
        <p:spPr>
          <a:xfrm>
            <a:off x="5488526" y="797787"/>
            <a:ext cx="3343774" cy="4125775"/>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77" name="Shape 77"/>
        <p:cNvGrpSpPr/>
        <p:nvPr/>
      </p:nvGrpSpPr>
      <p:grpSpPr>
        <a:xfrm>
          <a:off x="0" y="0"/>
          <a:ext cx="0" cy="0"/>
          <a:chOff x="0" y="0"/>
          <a:chExt cx="0" cy="0"/>
        </a:xfrm>
      </p:grpSpPr>
      <p:sp>
        <p:nvSpPr>
          <p:cNvPr id="78" name="Shape 78"/>
          <p:cNvSpPr txBox="1"/>
          <p:nvPr>
            <p:ph type="title"/>
          </p:nvPr>
        </p:nvSpPr>
        <p:spPr>
          <a:xfrm>
            <a:off x="311700" y="445025"/>
            <a:ext cx="8520600" cy="572700"/>
          </a:xfrm>
          <a:prstGeom prst="rect">
            <a:avLst/>
          </a:prstGeom>
        </p:spPr>
        <p:txBody>
          <a:bodyPr anchorCtr="0" anchor="t" bIns="91425" lIns="91425" rIns="91425" tIns="91425">
            <a:noAutofit/>
          </a:bodyPr>
          <a:lstStyle/>
          <a:p>
            <a:pPr lvl="0">
              <a:spcBef>
                <a:spcPts val="0"/>
              </a:spcBef>
              <a:buNone/>
            </a:pPr>
            <a:r>
              <a:rPr lang="en" u="sng"/>
              <a:t>Conflicting Plans For The South</a:t>
            </a:r>
          </a:p>
        </p:txBody>
      </p:sp>
      <p:sp>
        <p:nvSpPr>
          <p:cNvPr id="79" name="Shape 79"/>
          <p:cNvSpPr txBox="1"/>
          <p:nvPr>
            <p:ph idx="1" type="body"/>
          </p:nvPr>
        </p:nvSpPr>
        <p:spPr>
          <a:xfrm>
            <a:off x="311700" y="1152475"/>
            <a:ext cx="4556100" cy="3416400"/>
          </a:xfrm>
          <a:prstGeom prst="rect">
            <a:avLst/>
          </a:prstGeom>
        </p:spPr>
        <p:txBody>
          <a:bodyPr anchorCtr="0" anchor="t" bIns="91425" lIns="91425" rIns="91425" tIns="91425">
            <a:noAutofit/>
          </a:bodyPr>
          <a:lstStyle/>
          <a:p>
            <a:pPr indent="-323850" lvl="0" marL="457200" rtl="0">
              <a:spcBef>
                <a:spcPts val="0"/>
              </a:spcBef>
              <a:buSzPct val="100000"/>
            </a:pPr>
            <a:r>
              <a:rPr lang="en" sz="1500"/>
              <a:t>Radical Republicans are in control of Congress. Their defining feature is staunch opposition to slavery, and support of African-American Rights</a:t>
            </a:r>
          </a:p>
          <a:p>
            <a:pPr indent="-323850" lvl="0" marL="457200" rtl="0">
              <a:spcBef>
                <a:spcPts val="0"/>
              </a:spcBef>
              <a:buSzPct val="100000"/>
            </a:pPr>
            <a:r>
              <a:rPr lang="en" sz="1500"/>
              <a:t>Radical Republicans in Congress want the </a:t>
            </a:r>
            <a:r>
              <a:rPr lang="en" sz="1500" u="sng"/>
              <a:t>Wade-Davis Bill</a:t>
            </a:r>
            <a:r>
              <a:rPr lang="en" sz="1500"/>
              <a:t>:</a:t>
            </a:r>
          </a:p>
          <a:p>
            <a:pPr indent="-323850" lvl="1" marL="914400">
              <a:spcBef>
                <a:spcPts val="0"/>
              </a:spcBef>
              <a:buSzPct val="100000"/>
            </a:pPr>
            <a:r>
              <a:rPr lang="en" sz="1500"/>
              <a:t>Required a majority of white males to swear loyalty to the Union.</a:t>
            </a:r>
          </a:p>
          <a:p>
            <a:pPr indent="-323850" lvl="1" marL="914400">
              <a:spcBef>
                <a:spcPts val="0"/>
              </a:spcBef>
              <a:buSzPct val="100000"/>
            </a:pPr>
            <a:r>
              <a:rPr lang="en" sz="1500"/>
              <a:t>Required a new state Constitution but only permitted white males who had never took arms against the Union to vote.</a:t>
            </a:r>
          </a:p>
          <a:p>
            <a:pPr indent="-323850" lvl="1" marL="914400">
              <a:spcBef>
                <a:spcPts val="0"/>
              </a:spcBef>
              <a:buSzPct val="100000"/>
            </a:pPr>
            <a:r>
              <a:rPr lang="en" sz="1500"/>
              <a:t>New state Constitutions had to abolish slavery.</a:t>
            </a:r>
          </a:p>
          <a:p>
            <a:pPr indent="-323850" lvl="1" marL="914400">
              <a:spcBef>
                <a:spcPts val="0"/>
              </a:spcBef>
              <a:buSzPct val="100000"/>
            </a:pPr>
            <a:r>
              <a:rPr lang="en" sz="1500"/>
              <a:t>Passed by Congress, but Lincoln refuses to sign it.</a:t>
            </a:r>
          </a:p>
        </p:txBody>
      </p:sp>
      <p:pic>
        <p:nvPicPr>
          <p:cNvPr id="80" name="Shape 80"/>
          <p:cNvPicPr preferRelativeResize="0"/>
          <p:nvPr/>
        </p:nvPicPr>
        <p:blipFill>
          <a:blip r:embed="rId3">
            <a:alphaModFix/>
          </a:blip>
          <a:stretch>
            <a:fillRect/>
          </a:stretch>
        </p:blipFill>
        <p:spPr>
          <a:xfrm>
            <a:off x="4867875" y="1084048"/>
            <a:ext cx="4220000" cy="355325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84" name="Shape 84"/>
        <p:cNvGrpSpPr/>
        <p:nvPr/>
      </p:nvGrpSpPr>
      <p:grpSpPr>
        <a:xfrm>
          <a:off x="0" y="0"/>
          <a:ext cx="0" cy="0"/>
          <a:chOff x="0" y="0"/>
          <a:chExt cx="0" cy="0"/>
        </a:xfrm>
      </p:grpSpPr>
      <p:sp>
        <p:nvSpPr>
          <p:cNvPr id="85" name="Shape 85"/>
          <p:cNvSpPr txBox="1"/>
          <p:nvPr>
            <p:ph type="title"/>
          </p:nvPr>
        </p:nvSpPr>
        <p:spPr>
          <a:xfrm>
            <a:off x="311700" y="445025"/>
            <a:ext cx="8520600" cy="572700"/>
          </a:xfrm>
          <a:prstGeom prst="rect">
            <a:avLst/>
          </a:prstGeom>
        </p:spPr>
        <p:txBody>
          <a:bodyPr anchorCtr="0" anchor="t" bIns="91425" lIns="91425" rIns="91425" tIns="91425">
            <a:noAutofit/>
          </a:bodyPr>
          <a:lstStyle/>
          <a:p>
            <a:pPr lvl="0">
              <a:spcBef>
                <a:spcPts val="0"/>
              </a:spcBef>
              <a:buNone/>
            </a:pPr>
            <a:r>
              <a:rPr lang="en" u="sng"/>
              <a:t>Dealing with Freed Slaves</a:t>
            </a:r>
          </a:p>
        </p:txBody>
      </p:sp>
      <p:sp>
        <p:nvSpPr>
          <p:cNvPr id="86" name="Shape 86"/>
          <p:cNvSpPr txBox="1"/>
          <p:nvPr>
            <p:ph idx="1" type="body"/>
          </p:nvPr>
        </p:nvSpPr>
        <p:spPr>
          <a:xfrm>
            <a:off x="311700" y="1017725"/>
            <a:ext cx="4278000" cy="3416400"/>
          </a:xfrm>
          <a:prstGeom prst="rect">
            <a:avLst/>
          </a:prstGeom>
        </p:spPr>
        <p:txBody>
          <a:bodyPr anchorCtr="0" anchor="t" bIns="91425" lIns="91425" rIns="91425" tIns="91425">
            <a:noAutofit/>
          </a:bodyPr>
          <a:lstStyle/>
          <a:p>
            <a:pPr indent="-228600" lvl="0" marL="457200" rtl="0">
              <a:spcBef>
                <a:spcPts val="0"/>
              </a:spcBef>
            </a:pPr>
            <a:r>
              <a:rPr lang="en"/>
              <a:t>One thing that Congress and the President can agree on creating is the </a:t>
            </a:r>
            <a:r>
              <a:rPr lang="en" u="sng"/>
              <a:t>Freedmen’s Bureau.</a:t>
            </a:r>
          </a:p>
          <a:p>
            <a:pPr indent="-228600" lvl="0" marL="457200" rtl="0">
              <a:spcBef>
                <a:spcPts val="0"/>
              </a:spcBef>
            </a:pPr>
            <a:r>
              <a:rPr lang="en"/>
              <a:t>It’s objective is to help former enslaved persons (freedmen) start new lives.</a:t>
            </a:r>
          </a:p>
          <a:p>
            <a:pPr indent="-228600" lvl="0" marL="457200" rtl="0">
              <a:spcBef>
                <a:spcPts val="0"/>
              </a:spcBef>
            </a:pPr>
            <a:r>
              <a:rPr lang="en"/>
              <a:t>Distributed food, clothing, medical services, education, jobs, training, and much more. </a:t>
            </a:r>
          </a:p>
          <a:p>
            <a:pPr indent="-228600" lvl="1" marL="914400" rtl="0">
              <a:spcBef>
                <a:spcPts val="0"/>
              </a:spcBef>
            </a:pPr>
            <a:r>
              <a:rPr lang="en"/>
              <a:t>Even got African Americans the ability to found or access institutions of higher learning, such as Fisk University and Howard University.</a:t>
            </a:r>
          </a:p>
        </p:txBody>
      </p:sp>
      <p:pic>
        <p:nvPicPr>
          <p:cNvPr id="87" name="Shape 87"/>
          <p:cNvPicPr preferRelativeResize="0"/>
          <p:nvPr/>
        </p:nvPicPr>
        <p:blipFill>
          <a:blip r:embed="rId3">
            <a:alphaModFix/>
          </a:blip>
          <a:stretch>
            <a:fillRect/>
          </a:stretch>
        </p:blipFill>
        <p:spPr>
          <a:xfrm>
            <a:off x="4517800" y="1118149"/>
            <a:ext cx="4416774" cy="3315974"/>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91" name="Shape 91"/>
        <p:cNvGrpSpPr/>
        <p:nvPr/>
      </p:nvGrpSpPr>
      <p:grpSpPr>
        <a:xfrm>
          <a:off x="0" y="0"/>
          <a:ext cx="0" cy="0"/>
          <a:chOff x="0" y="0"/>
          <a:chExt cx="0" cy="0"/>
        </a:xfrm>
      </p:grpSpPr>
      <p:sp>
        <p:nvSpPr>
          <p:cNvPr id="92" name="Shape 92"/>
          <p:cNvSpPr txBox="1"/>
          <p:nvPr>
            <p:ph type="title"/>
          </p:nvPr>
        </p:nvSpPr>
        <p:spPr>
          <a:xfrm>
            <a:off x="311700" y="445025"/>
            <a:ext cx="8520600" cy="572700"/>
          </a:xfrm>
          <a:prstGeom prst="rect">
            <a:avLst/>
          </a:prstGeom>
        </p:spPr>
        <p:txBody>
          <a:bodyPr anchorCtr="0" anchor="t" bIns="91425" lIns="91425" rIns="91425" tIns="91425">
            <a:noAutofit/>
          </a:bodyPr>
          <a:lstStyle/>
          <a:p>
            <a:pPr lvl="0">
              <a:spcBef>
                <a:spcPts val="0"/>
              </a:spcBef>
              <a:buNone/>
            </a:pPr>
            <a:r>
              <a:rPr lang="en" u="sng"/>
              <a:t>Lincoln Is Killed, and the Aftermath</a:t>
            </a:r>
          </a:p>
        </p:txBody>
      </p:sp>
      <p:sp>
        <p:nvSpPr>
          <p:cNvPr id="93" name="Shape 93"/>
          <p:cNvSpPr txBox="1"/>
          <p:nvPr>
            <p:ph idx="1" type="body"/>
          </p:nvPr>
        </p:nvSpPr>
        <p:spPr>
          <a:xfrm>
            <a:off x="311700" y="1152475"/>
            <a:ext cx="4203600" cy="3416400"/>
          </a:xfrm>
          <a:prstGeom prst="rect">
            <a:avLst/>
          </a:prstGeom>
        </p:spPr>
        <p:txBody>
          <a:bodyPr anchorCtr="0" anchor="t" bIns="91425" lIns="91425" rIns="91425" tIns="91425">
            <a:noAutofit/>
          </a:bodyPr>
          <a:lstStyle/>
          <a:p>
            <a:pPr indent="-228600" lvl="0" marL="457200" rtl="0">
              <a:spcBef>
                <a:spcPts val="0"/>
              </a:spcBef>
            </a:pPr>
            <a:r>
              <a:rPr lang="en"/>
              <a:t>Neither the President or Congress can agree on what plan to implement, which is not resolved by the time that...</a:t>
            </a:r>
          </a:p>
          <a:p>
            <a:pPr indent="-228600" lvl="0" marL="457200" rtl="0">
              <a:spcBef>
                <a:spcPts val="0"/>
              </a:spcBef>
            </a:pPr>
            <a:r>
              <a:rPr lang="en"/>
              <a:t>Lincoln is shot in the back of the head while watching a play in D.C. </a:t>
            </a:r>
          </a:p>
          <a:p>
            <a:pPr indent="-228600" lvl="0" marL="457200" rtl="0">
              <a:spcBef>
                <a:spcPts val="0"/>
              </a:spcBef>
            </a:pPr>
            <a:r>
              <a:rPr lang="en"/>
              <a:t>When Lincoln is killed his Vice-President, Andrew Johnson, is made President. </a:t>
            </a:r>
          </a:p>
          <a:p>
            <a:pPr indent="-228600" lvl="1" marL="914400" rtl="0">
              <a:spcBef>
                <a:spcPts val="0"/>
              </a:spcBef>
            </a:pPr>
            <a:r>
              <a:rPr lang="en"/>
              <a:t>Johnson is the only Southern senator to support the Union during the Civil War.</a:t>
            </a:r>
          </a:p>
        </p:txBody>
      </p:sp>
      <p:pic>
        <p:nvPicPr>
          <p:cNvPr id="94" name="Shape 94"/>
          <p:cNvPicPr preferRelativeResize="0"/>
          <p:nvPr/>
        </p:nvPicPr>
        <p:blipFill>
          <a:blip r:embed="rId3">
            <a:alphaModFix/>
          </a:blip>
          <a:stretch>
            <a:fillRect/>
          </a:stretch>
        </p:blipFill>
        <p:spPr>
          <a:xfrm>
            <a:off x="5281150" y="1085100"/>
            <a:ext cx="3551150" cy="355115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98" name="Shape 98"/>
        <p:cNvGrpSpPr/>
        <p:nvPr/>
      </p:nvGrpSpPr>
      <p:grpSpPr>
        <a:xfrm>
          <a:off x="0" y="0"/>
          <a:ext cx="0" cy="0"/>
          <a:chOff x="0" y="0"/>
          <a:chExt cx="0" cy="0"/>
        </a:xfrm>
      </p:grpSpPr>
      <p:sp>
        <p:nvSpPr>
          <p:cNvPr id="99" name="Shape 99"/>
          <p:cNvSpPr txBox="1"/>
          <p:nvPr>
            <p:ph type="title"/>
          </p:nvPr>
        </p:nvSpPr>
        <p:spPr>
          <a:xfrm>
            <a:off x="311700" y="445025"/>
            <a:ext cx="8520600" cy="572700"/>
          </a:xfrm>
          <a:prstGeom prst="rect">
            <a:avLst/>
          </a:prstGeom>
        </p:spPr>
        <p:txBody>
          <a:bodyPr anchorCtr="0" anchor="t" bIns="91425" lIns="91425" rIns="91425" tIns="91425">
            <a:noAutofit/>
          </a:bodyPr>
          <a:lstStyle/>
          <a:p>
            <a:pPr lvl="0">
              <a:spcBef>
                <a:spcPts val="0"/>
              </a:spcBef>
              <a:buNone/>
            </a:pPr>
            <a:r>
              <a:rPr lang="en" u="sng"/>
              <a:t>Andrew Johnson’s ‘Restoration’</a:t>
            </a:r>
          </a:p>
        </p:txBody>
      </p:sp>
      <p:sp>
        <p:nvSpPr>
          <p:cNvPr id="100" name="Shape 100"/>
          <p:cNvSpPr txBox="1"/>
          <p:nvPr>
            <p:ph idx="1" type="body"/>
          </p:nvPr>
        </p:nvSpPr>
        <p:spPr>
          <a:xfrm>
            <a:off x="311700" y="1017725"/>
            <a:ext cx="4605300" cy="3416400"/>
          </a:xfrm>
          <a:prstGeom prst="rect">
            <a:avLst/>
          </a:prstGeom>
        </p:spPr>
        <p:txBody>
          <a:bodyPr anchorCtr="0" anchor="t" bIns="91425" lIns="91425" rIns="91425" tIns="91425">
            <a:noAutofit/>
          </a:bodyPr>
          <a:lstStyle/>
          <a:p>
            <a:pPr indent="-323850" lvl="0" marL="457200">
              <a:spcBef>
                <a:spcPts val="0"/>
              </a:spcBef>
              <a:buSzPct val="100000"/>
            </a:pPr>
            <a:r>
              <a:rPr lang="en" sz="1500"/>
              <a:t>Johnson will announce HIS plan, which he calls “Restoration”. </a:t>
            </a:r>
          </a:p>
          <a:p>
            <a:pPr indent="-323850" lvl="1" marL="914400" rtl="0">
              <a:spcBef>
                <a:spcPts val="0"/>
              </a:spcBef>
              <a:buSzPct val="100000"/>
            </a:pPr>
            <a:r>
              <a:rPr lang="en" sz="1500"/>
              <a:t>Offered to pardon Southerners who swore allegiance. Did ban some Confederate leaders, but he would often pardon them if personally asked.</a:t>
            </a:r>
          </a:p>
          <a:p>
            <a:pPr indent="-323850" lvl="1" marL="914400">
              <a:spcBef>
                <a:spcPts val="0"/>
              </a:spcBef>
              <a:buSzPct val="100000"/>
            </a:pPr>
            <a:r>
              <a:rPr lang="en" sz="1500"/>
              <a:t>Appointed Governors to Southern states.</a:t>
            </a:r>
          </a:p>
          <a:p>
            <a:pPr indent="-323850" lvl="1" marL="914400" rtl="0">
              <a:spcBef>
                <a:spcPts val="0"/>
              </a:spcBef>
              <a:buSzPct val="100000"/>
            </a:pPr>
            <a:r>
              <a:rPr lang="en" sz="1500"/>
              <a:t>Was not in favor of African-American rights.</a:t>
            </a:r>
          </a:p>
          <a:p>
            <a:pPr indent="-323850" lvl="1" marL="914400">
              <a:spcBef>
                <a:spcPts val="0"/>
              </a:spcBef>
              <a:buSzPct val="100000"/>
            </a:pPr>
            <a:r>
              <a:rPr lang="en" sz="1500"/>
              <a:t>Returned all confiscated property to Southerners, and supported Southern states deciding what’s best for themselves.</a:t>
            </a:r>
          </a:p>
          <a:p>
            <a:pPr indent="-323850" lvl="0" marL="457200">
              <a:spcBef>
                <a:spcPts val="0"/>
              </a:spcBef>
              <a:buSzPct val="100000"/>
            </a:pPr>
            <a:r>
              <a:rPr lang="en" sz="1500"/>
              <a:t>All states did have to create a new Constitution still, abolishing slavery and ratifying the 13th Amendment.</a:t>
            </a:r>
          </a:p>
          <a:p>
            <a:pPr lvl="0">
              <a:spcBef>
                <a:spcPts val="0"/>
              </a:spcBef>
              <a:buNone/>
            </a:pPr>
            <a:r>
              <a:t/>
            </a:r>
            <a:endParaRPr sz="1500"/>
          </a:p>
        </p:txBody>
      </p:sp>
      <p:pic>
        <p:nvPicPr>
          <p:cNvPr id="101" name="Shape 101"/>
          <p:cNvPicPr preferRelativeResize="0"/>
          <p:nvPr/>
        </p:nvPicPr>
        <p:blipFill>
          <a:blip r:embed="rId3">
            <a:alphaModFix/>
          </a:blip>
          <a:stretch>
            <a:fillRect/>
          </a:stretch>
        </p:blipFill>
        <p:spPr>
          <a:xfrm>
            <a:off x="4917024" y="1064675"/>
            <a:ext cx="4155999" cy="3812599"/>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05" name="Shape 105"/>
        <p:cNvGrpSpPr/>
        <p:nvPr/>
      </p:nvGrpSpPr>
      <p:grpSpPr>
        <a:xfrm>
          <a:off x="0" y="0"/>
          <a:ext cx="0" cy="0"/>
          <a:chOff x="0" y="0"/>
          <a:chExt cx="0" cy="0"/>
        </a:xfrm>
      </p:grpSpPr>
      <p:sp>
        <p:nvSpPr>
          <p:cNvPr id="106" name="Shape 106"/>
          <p:cNvSpPr txBox="1"/>
          <p:nvPr>
            <p:ph type="title"/>
          </p:nvPr>
        </p:nvSpPr>
        <p:spPr>
          <a:xfrm>
            <a:off x="311700" y="445025"/>
            <a:ext cx="8520600" cy="572700"/>
          </a:xfrm>
          <a:prstGeom prst="rect">
            <a:avLst/>
          </a:prstGeom>
        </p:spPr>
        <p:txBody>
          <a:bodyPr anchorCtr="0" anchor="t" bIns="91425" lIns="91425" rIns="91425" tIns="91425">
            <a:noAutofit/>
          </a:bodyPr>
          <a:lstStyle/>
          <a:p>
            <a:pPr lvl="0">
              <a:spcBef>
                <a:spcPts val="0"/>
              </a:spcBef>
              <a:buNone/>
            </a:pPr>
            <a:r>
              <a:rPr lang="en" u="sng"/>
              <a:t>Restoration Finished (?)</a:t>
            </a:r>
          </a:p>
        </p:txBody>
      </p:sp>
      <p:sp>
        <p:nvSpPr>
          <p:cNvPr id="107" name="Shape 107"/>
          <p:cNvSpPr txBox="1"/>
          <p:nvPr>
            <p:ph idx="1" type="body"/>
          </p:nvPr>
        </p:nvSpPr>
        <p:spPr>
          <a:xfrm>
            <a:off x="311700" y="1152475"/>
            <a:ext cx="4821300" cy="3416400"/>
          </a:xfrm>
          <a:prstGeom prst="rect">
            <a:avLst/>
          </a:prstGeom>
        </p:spPr>
        <p:txBody>
          <a:bodyPr anchorCtr="0" anchor="t" bIns="91425" lIns="91425" rIns="91425" tIns="91425">
            <a:noAutofit/>
          </a:bodyPr>
          <a:lstStyle/>
          <a:p>
            <a:pPr indent="-330200" lvl="0" marL="457200" rtl="0">
              <a:spcBef>
                <a:spcPts val="0"/>
              </a:spcBef>
              <a:buSzPct val="100000"/>
            </a:pPr>
            <a:r>
              <a:rPr lang="en" sz="1600"/>
              <a:t>In late 1865 all Southern states (but Texas) have created new Constitutions and finished complying with the rules laid down by Johnson. </a:t>
            </a:r>
          </a:p>
          <a:p>
            <a:pPr indent="-330200" lvl="1" marL="914400" rtl="0">
              <a:spcBef>
                <a:spcPts val="0"/>
              </a:spcBef>
              <a:buSzPct val="100000"/>
            </a:pPr>
            <a:r>
              <a:rPr lang="en" sz="1600"/>
              <a:t>Johnson declares Restoration over.</a:t>
            </a:r>
          </a:p>
          <a:p>
            <a:pPr indent="-330200" lvl="1" marL="914400" rtl="0">
              <a:spcBef>
                <a:spcPts val="0"/>
              </a:spcBef>
              <a:buSzPct val="100000"/>
            </a:pPr>
            <a:r>
              <a:rPr lang="en" sz="1600"/>
              <a:t>All of these states hold elections.  Many of the elected senators and Congressmen had been high-ranking members of the Confederacy.</a:t>
            </a:r>
          </a:p>
          <a:p>
            <a:pPr indent="-330200" lvl="0" marL="457200" rtl="0">
              <a:spcBef>
                <a:spcPts val="0"/>
              </a:spcBef>
              <a:buSzPct val="100000"/>
            </a:pPr>
            <a:r>
              <a:rPr lang="en" sz="1600"/>
              <a:t>The Northern Congressmen refuse to sit the Southern senators, and reject the idea that Reconstruction is complete.</a:t>
            </a:r>
          </a:p>
          <a:p>
            <a:pPr indent="-330200" lvl="0" marL="457200">
              <a:spcBef>
                <a:spcPts val="0"/>
              </a:spcBef>
              <a:buSzPct val="100000"/>
            </a:pPr>
            <a:r>
              <a:rPr lang="en" sz="1600"/>
              <a:t>Many people feel that Johnson has betrayed the Union by letting the South off so easily.</a:t>
            </a:r>
          </a:p>
        </p:txBody>
      </p:sp>
      <p:pic>
        <p:nvPicPr>
          <p:cNvPr id="108" name="Shape 108"/>
          <p:cNvPicPr preferRelativeResize="0"/>
          <p:nvPr/>
        </p:nvPicPr>
        <p:blipFill>
          <a:blip r:embed="rId3">
            <a:alphaModFix/>
          </a:blip>
          <a:stretch>
            <a:fillRect/>
          </a:stretch>
        </p:blipFill>
        <p:spPr>
          <a:xfrm>
            <a:off x="5252675" y="315687"/>
            <a:ext cx="3579624" cy="4512125"/>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12" name="Shape 112"/>
        <p:cNvGrpSpPr/>
        <p:nvPr/>
      </p:nvGrpSpPr>
      <p:grpSpPr>
        <a:xfrm>
          <a:off x="0" y="0"/>
          <a:ext cx="0" cy="0"/>
          <a:chOff x="0" y="0"/>
          <a:chExt cx="0" cy="0"/>
        </a:xfrm>
      </p:grpSpPr>
      <p:sp>
        <p:nvSpPr>
          <p:cNvPr id="113" name="Shape 113"/>
          <p:cNvSpPr txBox="1"/>
          <p:nvPr>
            <p:ph type="title"/>
          </p:nvPr>
        </p:nvSpPr>
        <p:spPr>
          <a:xfrm>
            <a:off x="311700" y="316975"/>
            <a:ext cx="8520600" cy="572700"/>
          </a:xfrm>
          <a:prstGeom prst="rect">
            <a:avLst/>
          </a:prstGeom>
        </p:spPr>
        <p:txBody>
          <a:bodyPr anchorCtr="0" anchor="t" bIns="91425" lIns="91425" rIns="91425" tIns="91425">
            <a:noAutofit/>
          </a:bodyPr>
          <a:lstStyle/>
          <a:p>
            <a:pPr lvl="0">
              <a:spcBef>
                <a:spcPts val="0"/>
              </a:spcBef>
              <a:buNone/>
            </a:pPr>
            <a:r>
              <a:rPr lang="en" u="sng"/>
              <a:t>African-Americans In The South</a:t>
            </a:r>
          </a:p>
        </p:txBody>
      </p:sp>
      <p:sp>
        <p:nvSpPr>
          <p:cNvPr id="114" name="Shape 114"/>
          <p:cNvSpPr txBox="1"/>
          <p:nvPr>
            <p:ph idx="1" type="body"/>
          </p:nvPr>
        </p:nvSpPr>
        <p:spPr>
          <a:xfrm>
            <a:off x="311700" y="889675"/>
            <a:ext cx="4278000" cy="3416400"/>
          </a:xfrm>
          <a:prstGeom prst="rect">
            <a:avLst/>
          </a:prstGeom>
        </p:spPr>
        <p:txBody>
          <a:bodyPr anchorCtr="0" anchor="t" bIns="91425" lIns="91425" rIns="91425" tIns="91425">
            <a:noAutofit/>
          </a:bodyPr>
          <a:lstStyle/>
          <a:p>
            <a:pPr indent="-323850" lvl="0" marL="457200" rtl="0">
              <a:spcBef>
                <a:spcPts val="0"/>
              </a:spcBef>
              <a:buSzPct val="100000"/>
            </a:pPr>
            <a:r>
              <a:rPr lang="en" sz="1500"/>
              <a:t>‘Black Codes’ are put into place in the South after the war.</a:t>
            </a:r>
          </a:p>
          <a:p>
            <a:pPr indent="-323850" lvl="1" marL="914400" rtl="0">
              <a:spcBef>
                <a:spcPts val="0"/>
              </a:spcBef>
              <a:buSzPct val="100000"/>
            </a:pPr>
            <a:r>
              <a:rPr lang="en" sz="1500"/>
              <a:t>They are intended to help ‘control’ African-Americans and allow white men to exploit them. </a:t>
            </a:r>
          </a:p>
          <a:p>
            <a:pPr indent="-323850" lvl="1" marL="914400" rtl="0">
              <a:spcBef>
                <a:spcPts val="0"/>
              </a:spcBef>
              <a:buSzPct val="100000"/>
            </a:pPr>
            <a:r>
              <a:rPr lang="en" sz="1500"/>
              <a:t>Modeled on pre-Civil War laws for freed African Americans, and on pre-war Slave Codes..</a:t>
            </a:r>
          </a:p>
          <a:p>
            <a:pPr indent="-323850" lvl="1" marL="914400" rtl="0">
              <a:spcBef>
                <a:spcPts val="0"/>
              </a:spcBef>
              <a:buSzPct val="100000"/>
            </a:pPr>
            <a:r>
              <a:rPr lang="en" sz="1500"/>
              <a:t>Extremely unfair, basically allowed whites to harass and exploit African-Americans.</a:t>
            </a:r>
          </a:p>
          <a:p>
            <a:pPr indent="-323850" lvl="1" marL="914400" rtl="0">
              <a:spcBef>
                <a:spcPts val="0"/>
              </a:spcBef>
              <a:buSzPct val="100000"/>
            </a:pPr>
            <a:r>
              <a:rPr lang="en" sz="1500"/>
              <a:t>Prevented African-Americans from having economic or social mobility.</a:t>
            </a:r>
          </a:p>
          <a:p>
            <a:pPr indent="-323850" lvl="0" marL="457200" rtl="0">
              <a:spcBef>
                <a:spcPts val="0"/>
              </a:spcBef>
              <a:buSzPct val="100000"/>
            </a:pPr>
            <a:r>
              <a:rPr lang="en" sz="1500"/>
              <a:t>Will later become Jim Crow laws after Reconstruction.</a:t>
            </a:r>
          </a:p>
        </p:txBody>
      </p:sp>
      <p:sp>
        <p:nvSpPr>
          <p:cNvPr id="115" name="Shape 115"/>
          <p:cNvSpPr txBox="1"/>
          <p:nvPr>
            <p:ph idx="1" type="body"/>
          </p:nvPr>
        </p:nvSpPr>
        <p:spPr>
          <a:xfrm>
            <a:off x="4776975" y="1152475"/>
            <a:ext cx="4278000" cy="3416400"/>
          </a:xfrm>
          <a:prstGeom prst="rect">
            <a:avLst/>
          </a:prstGeom>
        </p:spPr>
        <p:txBody>
          <a:bodyPr anchorCtr="0" anchor="t" bIns="91425" lIns="91425" rIns="91425" tIns="91425">
            <a:noAutofit/>
          </a:bodyPr>
          <a:lstStyle/>
          <a:p>
            <a:pPr indent="-228600" lvl="0" marL="457200" marR="0" rtl="0" algn="l">
              <a:lnSpc>
                <a:spcPct val="115000"/>
              </a:lnSpc>
              <a:spcBef>
                <a:spcPts val="0"/>
              </a:spcBef>
              <a:spcAft>
                <a:spcPts val="1600"/>
              </a:spcAft>
              <a:buClr>
                <a:schemeClr val="accent3"/>
              </a:buClr>
              <a:buFont typeface="Average"/>
            </a:pPr>
            <a:r>
              <a:rPr lang="en"/>
              <a:t>Black Codes prevented African-Americans from...</a:t>
            </a:r>
          </a:p>
          <a:p>
            <a:pPr indent="-342900" lvl="1" marL="914400" marR="0" rtl="0" algn="l">
              <a:lnSpc>
                <a:spcPct val="115000"/>
              </a:lnSpc>
              <a:spcBef>
                <a:spcPts val="0"/>
              </a:spcBef>
              <a:spcAft>
                <a:spcPts val="1600"/>
              </a:spcAft>
              <a:buSzPct val="100000"/>
            </a:pPr>
            <a:r>
              <a:rPr lang="en" sz="1800"/>
              <a:t>owning guns in many areas.</a:t>
            </a:r>
          </a:p>
          <a:p>
            <a:pPr indent="-342900" lvl="1" marL="914400" marR="0" rtl="0" algn="l">
              <a:lnSpc>
                <a:spcPct val="115000"/>
              </a:lnSpc>
              <a:spcBef>
                <a:spcPts val="0"/>
              </a:spcBef>
              <a:spcAft>
                <a:spcPts val="1600"/>
              </a:spcAft>
              <a:buSzPct val="100000"/>
            </a:pPr>
            <a:r>
              <a:rPr lang="en" sz="1800"/>
              <a:t>Voting.</a:t>
            </a:r>
          </a:p>
          <a:p>
            <a:pPr indent="-342900" lvl="1" marL="914400" marR="0" rtl="0" algn="l">
              <a:lnSpc>
                <a:spcPct val="115000"/>
              </a:lnSpc>
              <a:spcBef>
                <a:spcPts val="0"/>
              </a:spcBef>
              <a:spcAft>
                <a:spcPts val="1600"/>
              </a:spcAft>
              <a:buSzPct val="100000"/>
            </a:pPr>
            <a:r>
              <a:rPr lang="en" sz="1800"/>
              <a:t>traveling freely.</a:t>
            </a:r>
          </a:p>
          <a:p>
            <a:pPr indent="-342900" lvl="1" marL="914400" marR="0" rtl="0" algn="l">
              <a:lnSpc>
                <a:spcPct val="115000"/>
              </a:lnSpc>
              <a:spcBef>
                <a:spcPts val="0"/>
              </a:spcBef>
              <a:spcAft>
                <a:spcPts val="1600"/>
              </a:spcAft>
              <a:buSzPct val="100000"/>
            </a:pPr>
            <a:r>
              <a:rPr lang="en" sz="1800"/>
              <a:t>assembling freely.</a:t>
            </a:r>
          </a:p>
          <a:p>
            <a:pPr indent="-342900" lvl="1" marL="914400" marR="0" rtl="0" algn="l">
              <a:lnSpc>
                <a:spcPct val="115000"/>
              </a:lnSpc>
              <a:spcBef>
                <a:spcPts val="0"/>
              </a:spcBef>
              <a:spcAft>
                <a:spcPts val="1600"/>
              </a:spcAft>
              <a:buSzPct val="100000"/>
            </a:pPr>
            <a:r>
              <a:rPr lang="en" sz="1800"/>
              <a:t>having certain jobs.</a:t>
            </a:r>
          </a:p>
          <a:p>
            <a:pPr indent="-342900" lvl="1" marL="914400" marR="0" rtl="0" algn="l">
              <a:lnSpc>
                <a:spcPct val="115000"/>
              </a:lnSpc>
              <a:spcBef>
                <a:spcPts val="0"/>
              </a:spcBef>
              <a:spcAft>
                <a:spcPts val="1600"/>
              </a:spcAft>
              <a:buSzPct val="100000"/>
            </a:pPr>
            <a:r>
              <a:rPr lang="en" sz="1800"/>
              <a:t>l</a:t>
            </a:r>
            <a:r>
              <a:rPr lang="en" sz="1800"/>
              <a:t>iving in certain areas.</a:t>
            </a:r>
          </a:p>
          <a:p>
            <a:pPr indent="-342900" lvl="1" marL="914400" marR="0" rtl="0" algn="l">
              <a:lnSpc>
                <a:spcPct val="115000"/>
              </a:lnSpc>
              <a:spcBef>
                <a:spcPts val="0"/>
              </a:spcBef>
              <a:spcAft>
                <a:spcPts val="1600"/>
              </a:spcAft>
              <a:buSzPct val="100000"/>
            </a:pPr>
            <a:r>
              <a:rPr lang="en" sz="1800"/>
              <a:t>h</a:t>
            </a:r>
            <a:r>
              <a:rPr lang="en" sz="1800"/>
              <a:t>aving free access to the Courts.</a:t>
            </a:r>
          </a:p>
          <a:p>
            <a:pPr indent="-342900" lvl="1" marL="914400" marR="0" rtl="0" algn="l">
              <a:lnSpc>
                <a:spcPct val="115000"/>
              </a:lnSpc>
              <a:spcBef>
                <a:spcPts val="0"/>
              </a:spcBef>
              <a:spcAft>
                <a:spcPts val="1600"/>
              </a:spcAft>
              <a:buSzPct val="100000"/>
            </a:pPr>
            <a:r>
              <a:rPr lang="en" sz="1800"/>
              <a:t>serving on juries.</a:t>
            </a:r>
          </a:p>
        </p:txBody>
      </p:sp>
    </p:spTree>
  </p:cSld>
  <p:clrMapOvr>
    <a:masterClrMapping/>
  </p:clrMapOvr>
</p:sld>
</file>

<file path=ppt/theme/theme1.xml><?xml version="1.0" encoding="utf-8"?>
<a:theme xmlns:a="http://schemas.openxmlformats.org/drawingml/2006/main" xmlns:r="http://schemas.openxmlformats.org/officeDocument/2006/relationships" name="slate">
  <a:themeElements>
    <a:clrScheme name="Slate">
      <a:dk1>
        <a:srgbClr val="FFFFFF"/>
      </a:dk1>
      <a:lt1>
        <a:srgbClr val="37474F"/>
      </a:lt1>
      <a:dk2>
        <a:srgbClr val="9E9E9E"/>
      </a:dk2>
      <a:lt2>
        <a:srgbClr val="E0E0E0"/>
      </a:lt2>
      <a:accent1>
        <a:srgbClr val="616161"/>
      </a:accent1>
      <a:accent2>
        <a:srgbClr val="78909C"/>
      </a:accent2>
      <a:accent3>
        <a:srgbClr val="CACACA"/>
      </a:accent3>
      <a:accent4>
        <a:srgbClr val="64FFDA"/>
      </a:accent4>
      <a:accent5>
        <a:srgbClr val="FFD966"/>
      </a:accent5>
      <a:accent6>
        <a:srgbClr val="F5F5F5"/>
      </a:accent6>
      <a:hlink>
        <a:srgbClr val="FFD966"/>
      </a:hlink>
      <a:folHlink>
        <a:srgbClr val="FFD966"/>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