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68" r:id="rId2"/>
    <p:sldId id="267" r:id="rId3"/>
    <p:sldId id="26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50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7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79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51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996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6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50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29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3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0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35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C04956-FB8A-4392-824E-337AA63DC329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DE886C0-80DF-4984-A77C-31C6C87C6B8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27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habitat?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65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producer?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25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that make their own food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312" y="1700763"/>
            <a:ext cx="5397500" cy="5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8" y="2200469"/>
            <a:ext cx="5808306" cy="290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81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consumer?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86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 who consume plants and/or animals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118" y="1612640"/>
            <a:ext cx="3428067" cy="2742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7" y="1935501"/>
            <a:ext cx="3995741" cy="2237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58" y="3838878"/>
            <a:ext cx="4351174" cy="271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878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60849"/>
            <a:ext cx="9720073" cy="4870580"/>
          </a:xfrm>
        </p:spPr>
        <p:txBody>
          <a:bodyPr>
            <a:noAutofit/>
          </a:bodyPr>
          <a:lstStyle/>
          <a:p>
            <a:r>
              <a:rPr lang="en-US" sz="650" dirty="0" smtClean="0"/>
              <a:t>http</a:t>
            </a:r>
            <a:r>
              <a:rPr lang="en-US" sz="650" dirty="0"/>
              <a:t>://</a:t>
            </a:r>
            <a:r>
              <a:rPr lang="en-US" sz="650" dirty="0" smtClean="0"/>
              <a:t>www.bbc.co.uk/nature/adaptations/Herbivore</a:t>
            </a:r>
          </a:p>
          <a:p>
            <a:r>
              <a:rPr lang="en-US" sz="650" dirty="0" smtClean="0"/>
              <a:t>http</a:t>
            </a:r>
            <a:r>
              <a:rPr lang="en-US" sz="650" dirty="0"/>
              <a:t>://www.google.com/search?q=herbivore&amp;source=lnms&amp;tbm=isch&amp;sa=X&amp;ei=WBSWU4LhGJH6oAS-pICwDA&amp;sqi=2&amp;ved=0CAYQ_AUoAQ&amp;biw=1920&amp;bih=960#facrc=_&amp;imgdii=_&amp;</a:t>
            </a:r>
            <a:r>
              <a:rPr lang="en-US" sz="650" dirty="0" smtClean="0"/>
              <a:t>imgrc=JbVuEZQ4OdbnSM%253A%3BQPUd-zHc0hu_yM%3Bhttp%253A%252F%252Fwww.saburchill.com%252Fans02%252Fimages%252F190807012.jpg%3Bhttp%253A%252F%252Fwww.saburchill.com%252Fans02%252Fchapters%252Fchap015.html%3B461%3B387</a:t>
            </a:r>
          </a:p>
          <a:p>
            <a:r>
              <a:rPr lang="en-US" sz="650" dirty="0" smtClean="0"/>
              <a:t>http</a:t>
            </a:r>
            <a:r>
              <a:rPr lang="en-US" sz="650" dirty="0"/>
              <a:t>://www.google.com/search?q=herbivore&amp;source=lnms&amp;tbm=isch&amp;sa=X&amp;ei=WBSWU4LhGJH6oAS-pICwDA&amp;sqi=2&amp;ved=0CAYQ_AUoAQ&amp;biw=1920&amp;bih=960#facrc=_&amp;imgdii=_&amp;imgrc=wl53f-haHHtAAM%253A%3Bc0aEJcgBsD-OXM%3Bhttp%253A%252F%252Fupload.wikimedia.org%252Fwikipedia%252Fcommons%252Fc%252Fcb%252FWhite-tailed_deer_(Odocoileus_virginianus)_grazing_-_</a:t>
            </a:r>
            <a:r>
              <a:rPr lang="en-US" sz="650" dirty="0" smtClean="0"/>
              <a:t>20050809.jpg%3Bhttp%253A%252F%252Fen.wikipedia.org%252Fwiki%252FHerbivore%3B1600%3B1200</a:t>
            </a:r>
          </a:p>
          <a:p>
            <a:r>
              <a:rPr lang="en-US" sz="650" dirty="0" smtClean="0"/>
              <a:t>http</a:t>
            </a:r>
            <a:r>
              <a:rPr lang="en-US" sz="650" dirty="0"/>
              <a:t>://www.google.com/search?q=carnivore&amp;source=lnms&amp;tbm=isch&amp;sa=X&amp;ei=SxWWU_ibJJD3oAS30IKYDA&amp;sqi=2&amp;ved=0CAYQ_AUoAQ&amp;biw=1920&amp;bih=960#facrc=_&amp;imgdii=_&amp;imgrc=Ma8TTgfDjbipmM%253A%3BqyAtMtRPFLxH4M%3Bhttp%253A%252F%252Fwww.infonavigate.com%252Fnature-info%252Fcarnivore-preservation-trust%252FPICT9024_Tiger_Carnivore_Preservation_Trust_edited.JPG%3Bhttp%253A%252F%252Fwww.infonavigate.com%252Fnature-info%252Fcarnivore-preservation-trust%252FPICT9024-Tiger-Carnivore-Preservation-Trust-.</a:t>
            </a:r>
            <a:r>
              <a:rPr lang="en-US" sz="650" dirty="0" smtClean="0"/>
              <a:t>html%3B534%3B400</a:t>
            </a:r>
          </a:p>
          <a:p>
            <a:r>
              <a:rPr lang="en-US" sz="650" dirty="0"/>
              <a:t>http://www.google.com/search?q=carnivore&amp;source=lnms&amp;tbm=isch&amp;sa=X&amp;ei=SxWWU_ibJJD3oAS30IKYDA&amp;sqi=2&amp;ved=0CAYQ_AUoAQ&amp;biw=1920&amp;bih=960#facrc=_&amp;imgdii=_&amp;imgrc=Sue15TZEY_-</a:t>
            </a:r>
            <a:r>
              <a:rPr lang="en-US" sz="650" dirty="0" smtClean="0"/>
              <a:t>ruM%253A%3B97WEUPq7m14TAM%3Bhttp%253A%252F%252Fstartswithabang.com%252Fwp-content%252Fuploads%252F2008%252F08%252F780271.jpg%3Bhttp%253A%252F%252Fstartswithabang.com%252F%253Fp%253D743%3B301%3B405</a:t>
            </a:r>
          </a:p>
          <a:p>
            <a:r>
              <a:rPr lang="en-US" sz="650" dirty="0"/>
              <a:t>http://www.google.com/search?q=carnivore&amp;source=lnms&amp;tbm=isch&amp;sa=X&amp;ei=SxWWU_ibJJD3oAS30IKYDA&amp;sqi=2&amp;ved=0CAYQ_AUoAQ&amp;biw=1920&amp;bih=960#q=carnivore+snake&amp;tbm=isch&amp;facrc=_&amp;imgdii=_&amp;</a:t>
            </a:r>
            <a:r>
              <a:rPr lang="en-US" sz="650" dirty="0" smtClean="0"/>
              <a:t>imgrc=VBtxavLb_AcqrM%253A%3B8a6g7z-iu1LUsM%3Bhttp%253A%252F%252F2.bp.blogspot.com%252F-odTkLy_u8Co%252FUm_YGuByHlI%252FAAAAAAAAAA8%252FU3nuTyMGiGE%252Fs1600%252Fsnake.jpg%3Bhttp%253A%252F%252Fparadiseintheprairie.blogspot.com%252F%3B640%3B427</a:t>
            </a:r>
          </a:p>
          <a:p>
            <a:r>
              <a:rPr lang="en-US" sz="650" dirty="0"/>
              <a:t>http://www.google.com/search?q=carnivore&amp;source=lnms&amp;tbm=isch&amp;sa=X&amp;ei=SxWWU_ibJJD3oAS30IKYDA&amp;sqi=2&amp;ved=0CAYQ_AUoAQ&amp;biw=1920&amp;bih=960#q=omnivore&amp;tbm=isch&amp;facrc=_&amp;imgdii=_&amp;</a:t>
            </a:r>
            <a:r>
              <a:rPr lang="en-US" sz="650" dirty="0" smtClean="0"/>
              <a:t>imgrc=9ol2fr8sCos0UM%253A%3Bi6XTcMTajVcQWM%3Bhttp%253A%252F%252Fwikiecologyproject.wikispaces.com%252Ffile%252Fview%252FGB_PhotoGallery1_02.jpg%252F288605182%252F441x281%252FGB_PhotoGallery1_02.jpg%3Bhttp%253A%252F%252Fwikiecologyproject.wikispaces.com%252FOmnivore%3B441%3B281</a:t>
            </a:r>
          </a:p>
          <a:p>
            <a:r>
              <a:rPr lang="en-US" sz="650" dirty="0"/>
              <a:t>http://www.google.com/search?q=gorilla&amp;source=lnms&amp;tbm=isch&amp;sa=X&amp;ei=IheWU97uO8TL8QH20YDQCA&amp;ved=0CAYQ_AUoAQ&amp;biw=1920&amp;bih=960#facrc=_&amp;imgdii=_&amp;imgrc=bOnirA3yjkYM8M%253A%3BCgax-Tx2R_rBcM%3Bhttp%253A%252F%252Fimg1.wikia.nocookie.net%252F__</a:t>
            </a:r>
            <a:r>
              <a:rPr lang="en-US" sz="650" dirty="0" smtClean="0"/>
              <a:t>cb20130406211913%252Fanimalcrossing%252Fimages%252F9%252F98%252FCandid_Western_Lowland_Gorilla.jpg%3Bhttp%253A%252F%252Fanimalcrossing.wikia.com%252Fwiki%252FFile%253ACandid_Western_Lowland_Gorilla.jpg%3B1600%3B1200</a:t>
            </a:r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little+boy+and+girl&amp;tbm=isch&amp;facrc=_&amp;imgdii=_&amp;imgrc=g6EHVW_pXZq3hM%253A%3BVSUOGk8jwwLWHM%3Bhttp%253A%252F%252Fwww.colourbox.com%252Fpreview%252F2573775-548313-little-boy-and-girl-hugging-isolated-on-white.jpg%3Bhttp%253A%252F%252Fwww.colourbox.com%252Fimage%252Fa-little-boy-and-girl-laughing-and-running-through-the-grassy-field-in-black-and-white-image-2204633%3B335%3B480</a:t>
            </a:r>
            <a:endParaRPr lang="en-US" sz="650" dirty="0" smtClean="0"/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http://www.google.com/search?q=humans&amp;source=lnms&amp;tbm=isch&amp;sa=X&amp;ei=VReWU6rcNITM8QHyr4DgBw&amp;ved=0CAYQ_AUoAQ&amp;biw=1920&amp;bih=960#q=plants+make+own+food&amp;tbm=isch&amp;facrc=_&amp;imgdii=_&amp;</a:t>
            </a:r>
            <a:r>
              <a:rPr lang="en-US" sz="650" dirty="0" smtClean="0"/>
              <a:t>imgrc=oQkMMPc1Vf4O8M%253A%3Bu1cEEjVBSBHDFM%3Bhttps%253A%252F%252Fwww.agronomy.org%252Ffiles%252Fimages%252Fabout-agronomy%252Fecology.jpg%3Bhttps%253A%252F%252Fwww.agronomy.org%252Fabout%252Fagronome%252Fgrow%3B425%3B400</a:t>
            </a:r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http://www.google.com/search?q=humans&amp;source=lnms&amp;tbm=isch&amp;sa=X&amp;ei=VReWU6rcNITM8QHyr4DgBw&amp;ved=0CAYQ_AUoAQ&amp;biw=1920&amp;bih=960#q=plants+&amp;tbm=isch&amp;facrc=_&amp;imgdii=_&amp;</a:t>
            </a:r>
            <a:r>
              <a:rPr lang="en-US" sz="650" dirty="0" smtClean="0"/>
              <a:t>imgrc=JSe2FvFDy1aoJM%253A%3B37eSOCbbVaM_9M%3Bhttp%253A%252F%252Fnpic.orst.edu%252Fimages%252Fplantbnr.jpg%3Bhttp%253A%252F%252Fnpic.orst.edu%252Fenvir%252Fplants.html%3B660%3B330</a:t>
            </a:r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http://www.google.com/search?q=humans&amp;source=lnms&amp;tbm=isch&amp;sa=X&amp;ei=VReWU6rcNITM8QHyr4DgBw&amp;ved=0CAYQ_AUoAQ&amp;biw=1920&amp;bih=960#q=animals&amp;tbm=isch&amp;facrc=_&amp;imgdii=_&amp;</a:t>
            </a:r>
            <a:r>
              <a:rPr lang="en-US" sz="650" dirty="0" smtClean="0"/>
              <a:t>imgrc=ZPpkgQ1N5W_pWM%253A%3BcgPQ6jvR25hDoM%3Bhttp%253A%252F%252Fimages5.fanpop.com%252Fimage%252Fphotos%252F31400000%252FAnimals-animals-31477008-1280-1024.jpg%3Bhttp%253A%252F%252Fwww.fanpop.com%252Fclubs%252Fanimals%252Fimages%252F31477008%252Ftitle%252Fanimals-wallpaper%3B1280%3B1024</a:t>
            </a:r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http://www.google.com/search?q=humans&amp;source=lnms&amp;tbm=isch&amp;sa=X&amp;ei=VReWU6rcNITM8QHyr4DgBw&amp;ved=0CAYQ_AUoAQ&amp;biw=1920&amp;bih=960#q=animals&amp;tbm=isch&amp;facrc=_&amp;imgdii=_&amp;</a:t>
            </a:r>
            <a:r>
              <a:rPr lang="en-US" sz="650" dirty="0" smtClean="0"/>
              <a:t>imgrc=BpecbP2ho8nFkM%253A%3B9NZf30Na5W8MPM%3Bhttp%253A%252F%252Fhdwallpapers2013.com%252Fwp-content%252Fuploads%252F2012%252F10%252Fanimals-wallpapers.jpg%3Bhttp%253A%252F%252Fhdwallpapers2013.com%252Fanimals-wallpapers.html%3B1600%3B900</a:t>
            </a:r>
          </a:p>
          <a:p>
            <a:r>
              <a:rPr lang="en-US" sz="650" dirty="0"/>
              <a:t>http://www.google.com/search?q=humans&amp;source=lnms&amp;tbm=isch&amp;sa=X&amp;ei=VReWU6rcNITM8QHyr4DgBw&amp;ved=0CAYQ_AUoAQ&amp;biw=1920&amp;bih=960#q=animals&amp;tbm=isch&amp;facrc=_&amp;imgdii=_&amp;imgrc=4Ey8YKebrelXXM%253A%3BXahhuYMszT5zAM%3Bhttp%253A%252F%252Fwallpoper.com%252Fimages%252F00%252F42%252F93%252F33%252F4-emperor-penguins-wallpaper-penguins-animals_00429333.jpg%3Bhttp%253A%252F%252Fwallpoper.com%252Fwallpaper%252Fanimals-insects-428598%3B1680%3B1050</a:t>
            </a:r>
            <a:endParaRPr lang="en-US" sz="650" dirty="0" smtClean="0"/>
          </a:p>
          <a:p>
            <a:endParaRPr lang="en-US" sz="650" dirty="0" smtClean="0"/>
          </a:p>
          <a:p>
            <a:endParaRPr lang="en-US" sz="650" dirty="0" smtClean="0"/>
          </a:p>
          <a:p>
            <a:endParaRPr lang="en-US" sz="650" dirty="0"/>
          </a:p>
          <a:p>
            <a:pPr marL="0" indent="0">
              <a:buNone/>
            </a:pPr>
            <a:endParaRPr lang="en-US" sz="650" dirty="0" smtClean="0"/>
          </a:p>
          <a:p>
            <a:endParaRPr lang="en-US" sz="650" dirty="0" smtClean="0"/>
          </a:p>
          <a:p>
            <a:endParaRPr lang="en-US" sz="650" dirty="0" smtClean="0"/>
          </a:p>
          <a:p>
            <a:endParaRPr lang="en-US" sz="650" dirty="0"/>
          </a:p>
        </p:txBody>
      </p:sp>
    </p:spTree>
    <p:extLst>
      <p:ext uri="{BB962C8B-B14F-4D97-AF65-F5344CB8AC3E}">
        <p14:creationId xmlns:p14="http://schemas.microsoft.com/office/powerpoint/2010/main" val="176597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an animal lives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270" y="148082"/>
            <a:ext cx="3505200" cy="387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49" y="1843532"/>
            <a:ext cx="2857500" cy="24193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556" y="3137042"/>
            <a:ext cx="5389295" cy="342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4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Predator? What is Prey?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predator is an animal that lives by killing and eating other animals.</a:t>
            </a:r>
          </a:p>
          <a:p>
            <a:endParaRPr lang="en-US" sz="4000" dirty="0"/>
          </a:p>
          <a:p>
            <a:r>
              <a:rPr lang="en-US" sz="4000" dirty="0" smtClean="0"/>
              <a:t>Prey is an animal hunted or killed by another animal for food.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3221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herbivore?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292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living thing that eats plants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378" y="830424"/>
            <a:ext cx="3689033" cy="2276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51" y="1762273"/>
            <a:ext cx="4215384" cy="35387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877" y="3006790"/>
            <a:ext cx="4799045" cy="3599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6651" y="5647061"/>
            <a:ext cx="4121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Are these animals predators or prey?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7419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Carnivore?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129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living thing that eats meat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920" y="585216"/>
            <a:ext cx="3329766" cy="24941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797" y="2843795"/>
            <a:ext cx="2867025" cy="3857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34" y="1679522"/>
            <a:ext cx="6096000" cy="40671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10477" y="5821464"/>
            <a:ext cx="4121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Are these animals predators or prey?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6849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an omnivore?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12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living thing that eats plants and meat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353" y="1810818"/>
            <a:ext cx="4200525" cy="2676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5" y="2235847"/>
            <a:ext cx="3679371" cy="2759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932" y="1810818"/>
            <a:ext cx="3418125" cy="48976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6452" y="5297446"/>
            <a:ext cx="4121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Are these animals/people predators or prey?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3561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205</TotalTime>
  <Words>234</Words>
  <Application>Microsoft Office PowerPoint</Application>
  <PresentationFormat>Widescreen</PresentationFormat>
  <Paragraphs>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Tw Cen MT</vt:lpstr>
      <vt:lpstr>Tw Cen MT Condensed</vt:lpstr>
      <vt:lpstr>Wingdings 3</vt:lpstr>
      <vt:lpstr>Integral</vt:lpstr>
      <vt:lpstr>What is a habitat? </vt:lpstr>
      <vt:lpstr>Where an animal lives </vt:lpstr>
      <vt:lpstr>What is a Predator? What is Prey? </vt:lpstr>
      <vt:lpstr>What is a herbivore? </vt:lpstr>
      <vt:lpstr>A living thing that eats plants </vt:lpstr>
      <vt:lpstr>What is a Carnivore? </vt:lpstr>
      <vt:lpstr>A living thing that eats meat </vt:lpstr>
      <vt:lpstr>What is an omnivore? </vt:lpstr>
      <vt:lpstr>A living thing that eats plants and meat  </vt:lpstr>
      <vt:lpstr>What is a producer? </vt:lpstr>
      <vt:lpstr>Plants that make their own food </vt:lpstr>
      <vt:lpstr>What is a consumer? </vt:lpstr>
      <vt:lpstr>Animals who consume plants and/or animals </vt:lpstr>
      <vt:lpstr>Pictures from…</vt:lpstr>
    </vt:vector>
  </TitlesOfParts>
  <Company>Trinity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herbivore?</dc:title>
  <dc:creator>Education</dc:creator>
  <cp:lastModifiedBy>Education</cp:lastModifiedBy>
  <cp:revision>24</cp:revision>
  <dcterms:created xsi:type="dcterms:W3CDTF">2014-06-09T20:03:44Z</dcterms:created>
  <dcterms:modified xsi:type="dcterms:W3CDTF">2014-06-12T15:07:44Z</dcterms:modified>
</cp:coreProperties>
</file>