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9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DE49-480D-7C41-8F7B-1F78B62EFDE0}" type="datetimeFigureOut">
              <a:rPr lang="en-US" smtClean="0"/>
              <a:t>6/13/14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61019-1199-0843-A336-C352627F6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667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DE49-480D-7C41-8F7B-1F78B62EFDE0}" type="datetimeFigureOut">
              <a:rPr lang="en-US" smtClean="0"/>
              <a:t>6/13/14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61019-1199-0843-A336-C352627F6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069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DE49-480D-7C41-8F7B-1F78B62EFDE0}" type="datetimeFigureOut">
              <a:rPr lang="en-US" smtClean="0"/>
              <a:t>6/13/14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61019-1199-0843-A336-C352627F6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981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DE49-480D-7C41-8F7B-1F78B62EFDE0}" type="datetimeFigureOut">
              <a:rPr lang="en-US" smtClean="0"/>
              <a:t>6/13/14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61019-1199-0843-A336-C352627F6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130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DE49-480D-7C41-8F7B-1F78B62EFDE0}" type="datetimeFigureOut">
              <a:rPr lang="en-US" smtClean="0"/>
              <a:t>6/13/14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61019-1199-0843-A336-C352627F6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8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DE49-480D-7C41-8F7B-1F78B62EFDE0}" type="datetimeFigureOut">
              <a:rPr lang="en-US" smtClean="0"/>
              <a:t>6/13/14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61019-1199-0843-A336-C352627F6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263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DE49-480D-7C41-8F7B-1F78B62EFDE0}" type="datetimeFigureOut">
              <a:rPr lang="en-US" smtClean="0"/>
              <a:t>6/13/14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61019-1199-0843-A336-C352627F6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131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DE49-480D-7C41-8F7B-1F78B62EFDE0}" type="datetimeFigureOut">
              <a:rPr lang="en-US" smtClean="0"/>
              <a:t>6/13/14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61019-1199-0843-A336-C352627F6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903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DE49-480D-7C41-8F7B-1F78B62EFDE0}" type="datetimeFigureOut">
              <a:rPr lang="en-US" smtClean="0"/>
              <a:t>6/13/14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61019-1199-0843-A336-C352627F6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493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DE49-480D-7C41-8F7B-1F78B62EFDE0}" type="datetimeFigureOut">
              <a:rPr lang="en-US" smtClean="0"/>
              <a:t>6/13/14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61019-1199-0843-A336-C352627F6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947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DE49-480D-7C41-8F7B-1F78B62EFDE0}" type="datetimeFigureOut">
              <a:rPr lang="en-US" smtClean="0"/>
              <a:t>6/13/14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61019-1199-0843-A336-C352627F6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027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ADE49-480D-7C41-8F7B-1F78B62EFDE0}" type="datetimeFigureOut">
              <a:rPr lang="en-US" smtClean="0"/>
              <a:t>6/13/14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61019-1199-0843-A336-C352627F67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248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248" y="5469414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thelas Regular"/>
                <a:cs typeface="Athelas Regular"/>
              </a:rPr>
              <a:t>A</a:t>
            </a:r>
            <a:r>
              <a:rPr lang="en-US" sz="4000" dirty="0" smtClean="0">
                <a:latin typeface="Athelas Regular"/>
                <a:cs typeface="Athelas Regular"/>
              </a:rPr>
              <a:t>ugustus of Prima </a:t>
            </a:r>
            <a:r>
              <a:rPr lang="en-US" sz="4000" dirty="0" err="1" smtClean="0">
                <a:latin typeface="Athelas Regular"/>
                <a:cs typeface="Athelas Regular"/>
              </a:rPr>
              <a:t>Porta</a:t>
            </a:r>
            <a:r>
              <a:rPr lang="en-US" sz="4000" dirty="0" smtClean="0">
                <a:latin typeface="Athelas Regular"/>
                <a:cs typeface="Athelas Regular"/>
              </a:rPr>
              <a:t/>
            </a:r>
            <a:br>
              <a:rPr lang="en-US" sz="4000" dirty="0" smtClean="0">
                <a:latin typeface="Athelas Regular"/>
                <a:cs typeface="Athelas Regular"/>
              </a:rPr>
            </a:br>
            <a:r>
              <a:rPr lang="en-US" sz="4000" dirty="0" smtClean="0">
                <a:latin typeface="Athelas Regular"/>
                <a:cs typeface="Athelas Regular"/>
              </a:rPr>
              <a:t>By: Unknown</a:t>
            </a:r>
            <a:endParaRPr lang="en-US" sz="4000" dirty="0">
              <a:latin typeface="Athelas Regular"/>
              <a:cs typeface="Athelas Regular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3505" y="189745"/>
            <a:ext cx="3678463" cy="551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575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44583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Athelas Regular"/>
                <a:cs typeface="Athelas Regular"/>
              </a:rPr>
              <a:t>Central Panel of an Altarpiece </a:t>
            </a:r>
            <a:br>
              <a:rPr lang="en-US" sz="4000" dirty="0" smtClean="0">
                <a:latin typeface="Athelas Regular"/>
                <a:cs typeface="Athelas Regular"/>
              </a:rPr>
            </a:br>
            <a:r>
              <a:rPr lang="en-US" sz="4000" dirty="0" smtClean="0">
                <a:latin typeface="Athelas Regular"/>
                <a:cs typeface="Athelas Regular"/>
              </a:rPr>
              <a:t>By: </a:t>
            </a:r>
            <a:r>
              <a:rPr lang="en-US" sz="4000" dirty="0" err="1" smtClean="0">
                <a:latin typeface="Athelas Regular"/>
                <a:cs typeface="Athelas Regular"/>
              </a:rPr>
              <a:t>Duccio</a:t>
            </a:r>
            <a:endParaRPr lang="en-US" sz="4000" dirty="0">
              <a:latin typeface="Athelas Regular"/>
              <a:cs typeface="Athelas Regular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8400"/>
            <a:ext cx="9144000" cy="450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285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44583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Athelas Regular"/>
                <a:cs typeface="Athelas Regular"/>
              </a:rPr>
              <a:t>Pieta</a:t>
            </a:r>
            <a:br>
              <a:rPr lang="en-US" sz="4000" dirty="0" smtClean="0">
                <a:latin typeface="Athelas Regular"/>
                <a:cs typeface="Athelas Regular"/>
              </a:rPr>
            </a:br>
            <a:r>
              <a:rPr lang="en-US" sz="4000" dirty="0" smtClean="0">
                <a:latin typeface="Athelas Regular"/>
                <a:cs typeface="Athelas Regular"/>
              </a:rPr>
              <a:t>By: Michelangelo</a:t>
            </a:r>
            <a:endParaRPr lang="en-US" sz="4000" dirty="0">
              <a:latin typeface="Athelas Regular"/>
              <a:cs typeface="Athelas Regular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99130"/>
            <a:ext cx="5334000" cy="534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169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10</Words>
  <Application>Microsoft Macintosh PowerPoint</Application>
  <PresentationFormat>On-screen Show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Augustus of Prima Porta By: Unknown</vt:lpstr>
      <vt:lpstr>Central Panel of an Altarpiece  By: Duccio</vt:lpstr>
      <vt:lpstr>Pieta By: Michelangelo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Augustus of Prima Porta By: Unknown</dc:title>
  <dc:creator>Bethany Lorge</dc:creator>
  <cp:lastModifiedBy>Bethany Lorge</cp:lastModifiedBy>
  <cp:revision>2</cp:revision>
  <dcterms:created xsi:type="dcterms:W3CDTF">2014-06-13T19:08:53Z</dcterms:created>
  <dcterms:modified xsi:type="dcterms:W3CDTF">2014-06-13T19:25:46Z</dcterms:modified>
</cp:coreProperties>
</file>