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57" r:id="rId3"/>
    <p:sldId id="258" r:id="rId4"/>
    <p:sldId id="269" r:id="rId5"/>
    <p:sldId id="267" r:id="rId6"/>
    <p:sldId id="268" r:id="rId7"/>
    <p:sldId id="273" r:id="rId8"/>
    <p:sldId id="272" r:id="rId9"/>
    <p:sldId id="274" r:id="rId10"/>
    <p:sldId id="270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ABC36-787C-4214-B73E-9D358C8ED8BF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BEFB8-7518-4F1E-A288-CAE3B0DD1D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9077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BEFB8-7518-4F1E-A288-CAE3B0DD1D3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189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AB674936-3192-4AC5-B4C1-CA1CBEAC7130}" type="datetimeFigureOut">
              <a:rPr lang="en-US" smtClean="0"/>
              <a:pPr/>
              <a:t>6/12/2012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7D42AF1B-6C6D-4E63-94FB-9CDF8D9114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vCWdCKPtnY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www.youtube.com/watch?v=vCWdCKPtnYE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“The </a:t>
            </a:r>
            <a:r>
              <a:rPr lang="en-US" dirty="0"/>
              <a:t>Times They Are </a:t>
            </a:r>
            <a:r>
              <a:rPr lang="en-US" dirty="0" smtClean="0"/>
              <a:t>A-Changin</a:t>
            </a:r>
            <a:r>
              <a:rPr lang="en-US" dirty="0"/>
              <a:t>g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1" y="3486333"/>
            <a:ext cx="4495800" cy="3371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90373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981200"/>
            <a:ext cx="8181974" cy="1066800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rgbClr val="FF0000"/>
                </a:solidFill>
              </a:rPr>
              <a:t>Quotes </a:t>
            </a:r>
            <a:r>
              <a:rPr lang="en-US" sz="6600" dirty="0">
                <a:solidFill>
                  <a:srgbClr val="FF0000"/>
                </a:solidFill>
              </a:rPr>
              <a:t>A</a:t>
            </a:r>
            <a:r>
              <a:rPr lang="en-US" sz="6600" dirty="0" smtClean="0">
                <a:solidFill>
                  <a:srgbClr val="FF0000"/>
                </a:solidFill>
              </a:rPr>
              <a:t>bout Change:</a:t>
            </a:r>
            <a:endParaRPr lang="en-US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0828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400" y="98922"/>
            <a:ext cx="5943600" cy="661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1576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73" y="762000"/>
            <a:ext cx="8997327" cy="5330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44938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810496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8210550" cy="6568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32011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400" y="78296"/>
            <a:ext cx="5029200" cy="6701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21455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199" y="6350"/>
            <a:ext cx="7474527" cy="685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673159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8" y="76200"/>
            <a:ext cx="8988742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0701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52426" y="304800"/>
            <a:ext cx="7680960" cy="588264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Pick one of the previous quotes and analyze its meaning.</a:t>
            </a:r>
          </a:p>
          <a:p>
            <a:endParaRPr lang="en-US" sz="4400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    Why did you pick this quote? (what stood      	out to you?)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	</a:t>
            </a:r>
            <a:r>
              <a:rPr lang="en-US" sz="2800" dirty="0" smtClean="0"/>
              <a:t>What does it mean to you?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	How can this quote apply to your life?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	</a:t>
            </a:r>
            <a:r>
              <a:rPr lang="en-US" sz="2800" dirty="0" smtClean="0"/>
              <a:t>What are your feelings about the quote? 	(agree/disagree)</a:t>
            </a:r>
          </a:p>
          <a:p>
            <a:r>
              <a:rPr lang="en-US" dirty="0"/>
              <a:t>	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72557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609600" y="1524000"/>
            <a:ext cx="7680960" cy="4724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What is the main idea of the song?</a:t>
            </a:r>
          </a:p>
          <a:p>
            <a:endParaRPr lang="en-US" sz="3200" dirty="0" smtClean="0"/>
          </a:p>
          <a:p>
            <a:r>
              <a:rPr lang="en-US" sz="3200" dirty="0" smtClean="0"/>
              <a:t>What is the message that Bob Dylan wanted to get across to his audience?</a:t>
            </a:r>
          </a:p>
          <a:p>
            <a:endParaRPr lang="en-US" sz="3200" dirty="0" smtClean="0"/>
          </a:p>
          <a:p>
            <a:r>
              <a:rPr lang="en-US" sz="3200" dirty="0" smtClean="0"/>
              <a:t>Reflect: What </a:t>
            </a:r>
            <a:r>
              <a:rPr lang="en-US" sz="3200" dirty="0" smtClean="0">
                <a:solidFill>
                  <a:srgbClr val="FF0000"/>
                </a:solidFill>
              </a:rPr>
              <a:t>connection</a:t>
            </a:r>
            <a:r>
              <a:rPr lang="en-US" sz="3200" dirty="0" smtClean="0"/>
              <a:t> can you make to this song?  How does the song make you feel?  What does it make you think about?  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Quick Write: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125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81000" y="1905000"/>
            <a:ext cx="7680960" cy="4724400"/>
          </a:xfrm>
        </p:spPr>
        <p:txBody>
          <a:bodyPr>
            <a:normAutofit/>
          </a:bodyPr>
          <a:lstStyle/>
          <a:p>
            <a:r>
              <a:rPr lang="en-US" sz="6600" dirty="0"/>
              <a:t>Why do we change?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FF0000"/>
                </a:solidFill>
              </a:rPr>
              <a:t>Unit Question: </a:t>
            </a:r>
            <a:endParaRPr lang="en-US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1262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304800" y="1828800"/>
            <a:ext cx="8305800" cy="5318760"/>
          </a:xfrm>
        </p:spPr>
        <p:txBody>
          <a:bodyPr>
            <a:normAutofit fontScale="70000" lnSpcReduction="20000"/>
          </a:bodyPr>
          <a:lstStyle/>
          <a:p>
            <a:r>
              <a:rPr lang="en-US" sz="5800" dirty="0" smtClean="0"/>
              <a:t>Political</a:t>
            </a:r>
          </a:p>
          <a:p>
            <a:r>
              <a:rPr lang="en-US" sz="5800" dirty="0" smtClean="0"/>
              <a:t>Climate</a:t>
            </a:r>
          </a:p>
          <a:p>
            <a:r>
              <a:rPr lang="en-US" sz="5800" dirty="0" smtClean="0"/>
              <a:t>School Policies</a:t>
            </a:r>
          </a:p>
          <a:p>
            <a:r>
              <a:rPr lang="en-US" sz="5800" dirty="0" smtClean="0"/>
              <a:t>Personal </a:t>
            </a:r>
          </a:p>
          <a:p>
            <a:r>
              <a:rPr lang="en-US" sz="5800" dirty="0" smtClean="0"/>
              <a:t>Emotional</a:t>
            </a:r>
          </a:p>
          <a:p>
            <a:r>
              <a:rPr lang="en-US" sz="5800" dirty="0" smtClean="0"/>
              <a:t>Social</a:t>
            </a:r>
          </a:p>
          <a:p>
            <a:r>
              <a:rPr lang="en-US" sz="5800" dirty="0" smtClean="0"/>
              <a:t>Borders</a:t>
            </a:r>
          </a:p>
          <a:p>
            <a:r>
              <a:rPr lang="en-US" sz="4000" dirty="0" smtClean="0"/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Areas of Change: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4666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097" y="0"/>
            <a:ext cx="891576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9989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7160"/>
            <a:ext cx="5562600" cy="667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1615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063" y="-6531"/>
            <a:ext cx="9157063" cy="680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5678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-1"/>
            <a:ext cx="8845731" cy="6837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74197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5105400" cy="6807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507296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Mylar</Template>
  <TotalTime>237</TotalTime>
  <Words>112</Words>
  <Application>Microsoft Office PowerPoint</Application>
  <PresentationFormat>On-screen Show (4:3)</PresentationFormat>
  <Paragraphs>28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Mylar</vt:lpstr>
      <vt:lpstr>“The Times They Are A-Changing”</vt:lpstr>
      <vt:lpstr>Quick Write:</vt:lpstr>
      <vt:lpstr>Unit Question: </vt:lpstr>
      <vt:lpstr>Areas of Change:</vt:lpstr>
      <vt:lpstr>Slide 5</vt:lpstr>
      <vt:lpstr>Slide 6</vt:lpstr>
      <vt:lpstr>Slide 7</vt:lpstr>
      <vt:lpstr>Slide 8</vt:lpstr>
      <vt:lpstr>Slide 9</vt:lpstr>
      <vt:lpstr>Quotes About Change: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Uplift Education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“The Times They Are A-Changing”</dc:title>
  <dc:creator>Model User</dc:creator>
  <cp:lastModifiedBy>Nick</cp:lastModifiedBy>
  <cp:revision>15</cp:revision>
  <dcterms:created xsi:type="dcterms:W3CDTF">2012-02-05T19:47:54Z</dcterms:created>
  <dcterms:modified xsi:type="dcterms:W3CDTF">2012-06-12T15:34:20Z</dcterms:modified>
</cp:coreProperties>
</file>