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7" r:id="rId3"/>
    <p:sldId id="258" r:id="rId4"/>
    <p:sldId id="263" r:id="rId5"/>
    <p:sldId id="261" r:id="rId6"/>
    <p:sldId id="259" r:id="rId7"/>
    <p:sldId id="262" r:id="rId8"/>
    <p:sldId id="265" r:id="rId9"/>
    <p:sldId id="25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218" autoAdjust="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4E6B3-7669-46DE-908D-6B758ED1903E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16242-72DB-4E1E-9639-99818C13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82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pictures come from the following website: http://csefel.vanderbilt.edu/resources/strategies.html </a:t>
            </a:r>
          </a:p>
          <a:p>
            <a:r>
              <a:rPr lang="en-US" dirty="0" smtClean="0"/>
              <a:t>Scroll down to the Solution Kit Cue Cards: PPT.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16242-72DB-4E1E-9639-99818C132E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4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8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7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80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56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63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87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378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76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25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98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67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DA615-15A3-4111-AB2C-2939B573A034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7AB24-FC1E-4E1B-941A-117726D6D1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0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14" y="381000"/>
            <a:ext cx="6391001" cy="609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3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27" y="61911"/>
            <a:ext cx="2461934" cy="221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21" y="61911"/>
            <a:ext cx="2332392" cy="223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349" y="2288070"/>
            <a:ext cx="2265543" cy="214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61" y="2328439"/>
            <a:ext cx="2264266" cy="216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19050"/>
            <a:ext cx="2224693" cy="221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75" y="4556267"/>
            <a:ext cx="2255185" cy="2154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358" y="4431326"/>
            <a:ext cx="2208787" cy="226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288" y="2304890"/>
            <a:ext cx="2151857" cy="2146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118" y="4450900"/>
            <a:ext cx="2246625" cy="2273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875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7804"/>
            <a:ext cx="6172200" cy="603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8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"/>
            <a:ext cx="6046755" cy="598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71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7148"/>
            <a:ext cx="6172199" cy="626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25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0" y="304800"/>
            <a:ext cx="6106864" cy="608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51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55187"/>
            <a:ext cx="5717697" cy="579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02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05096"/>
            <a:ext cx="5878516" cy="585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6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77" y="381000"/>
            <a:ext cx="5867399" cy="5890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81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09302"/>
            <a:ext cx="5891213" cy="591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70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3043</TotalTime>
  <Words>23</Words>
  <Application>Microsoft Office PowerPoint</Application>
  <PresentationFormat>On-screen Show (4:3)</PresentationFormat>
  <Paragraphs>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Arroyo</dc:creator>
  <cp:lastModifiedBy>Caroline Arroyo</cp:lastModifiedBy>
  <cp:revision>14</cp:revision>
  <dcterms:created xsi:type="dcterms:W3CDTF">2015-09-06T23:40:49Z</dcterms:created>
  <dcterms:modified xsi:type="dcterms:W3CDTF">2016-06-17T02:27:34Z</dcterms:modified>
</cp:coreProperties>
</file>