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3900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4208929"/>
            <a:ext cx="5458968" cy="10486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5257800"/>
            <a:ext cx="5458968" cy="62179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00000"/>
              <a:buFont typeface="Wingdings 2" pitchFamily="18" charset="2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90525"/>
            <a:ext cx="5504688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2200" b="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1A24CD3-204F-4468-8EE4-28A6668D006A}" type="datetimeFigureOut">
              <a:rPr lang="en-US" smtClean="0"/>
              <a:t>6/10/14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8688" y="6356350"/>
            <a:ext cx="4736592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6494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6/10/14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6/10/14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5720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6/10/14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6/10/14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052" y="990600"/>
            <a:ext cx="3566160" cy="51355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6/10/14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746811" y="268288"/>
            <a:ext cx="4114800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1365" y="6124014"/>
            <a:ext cx="1752600" cy="365125"/>
          </a:xfrm>
        </p:spPr>
        <p:txBody>
          <a:bodyPr/>
          <a:lstStyle>
            <a:lvl1pPr algn="l">
              <a:defRPr/>
            </a:lvl1pPr>
          </a:lstStyle>
          <a:p>
            <a:fld id="{B1A24CD3-204F-4468-8EE4-28A6668D006A}" type="datetimeFigureOut">
              <a:rPr lang="en-US" smtClean="0"/>
              <a:t>6/10/14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3863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760258" y="990600"/>
            <a:ext cx="4096512" cy="561181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16775" y="268288"/>
            <a:ext cx="1639457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6858000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6/10/14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35471" y="268288"/>
            <a:ext cx="720761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3006726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6/10/14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352800" y="268288"/>
            <a:ext cx="47019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33528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/>
          </p:nvPr>
        </p:nvSpPr>
        <p:spPr>
          <a:xfrm>
            <a:off x="57505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6/10/14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3799" y="1035424"/>
            <a:ext cx="1322295" cy="5090739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35424"/>
            <a:ext cx="6019800" cy="510978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6/10/14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B1A24CD3-204F-4468-8EE4-28A6668D006A}" type="datetimeFigureOut">
              <a:rPr lang="en-US" smtClean="0"/>
              <a:t>6/10/14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25603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399" y="4171950"/>
            <a:ext cx="5457919" cy="1085850"/>
          </a:xfrm>
        </p:spPr>
        <p:txBody>
          <a:bodyPr>
            <a:normAutofit/>
          </a:bodyPr>
          <a:lstStyle>
            <a:lvl1pPr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1" y="5257799"/>
            <a:ext cx="5457918" cy="618565"/>
          </a:xfrm>
        </p:spPr>
        <p:txBody>
          <a:bodyPr>
            <a:normAutofit/>
          </a:bodyPr>
          <a:lstStyle>
            <a:lvl1pPr marL="0" indent="0" algn="l">
              <a:spcBef>
                <a:spcPct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spcBef>
                <a:spcPct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89965"/>
            <a:ext cx="5499847" cy="365125"/>
          </a:xfrm>
        </p:spPr>
        <p:txBody>
          <a:bodyPr/>
          <a:lstStyle>
            <a:lvl1pPr>
              <a:defRPr sz="2200" b="0" baseline="0">
                <a:solidFill>
                  <a:schemeClr val="bg1"/>
                </a:solidFill>
              </a:defRPr>
            </a:lvl1pPr>
          </a:lstStyle>
          <a:p>
            <a:fld id="{B1A24CD3-204F-4468-8EE4-28A6668D006A}" type="datetimeFigureOut">
              <a:rPr lang="en-US" smtClean="0"/>
              <a:t>6/10/14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3847" y="6356350"/>
            <a:ext cx="473411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5459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200400" y="2877671"/>
            <a:ext cx="5646867" cy="12801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,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8423" y="914400"/>
            <a:ext cx="650837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8423" y="2209800"/>
            <a:ext cx="6508377" cy="3916363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B1A24CD3-204F-4468-8EE4-28A6668D006A}" type="datetimeFigureOut">
              <a:rPr lang="en-US" smtClean="0"/>
              <a:t>6/10/14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8423" y="6356350"/>
            <a:ext cx="492685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1694" y="361016"/>
            <a:ext cx="506506" cy="365125"/>
          </a:xfrm>
        </p:spPr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5" y="1976718"/>
            <a:ext cx="1645920" cy="46257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58952" y="268288"/>
            <a:ext cx="1099073" cy="635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1" y="3429000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9801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600" y="6356350"/>
            <a:ext cx="1622612" cy="365125"/>
          </a:xfrm>
        </p:spPr>
        <p:txBody>
          <a:bodyPr/>
          <a:lstStyle/>
          <a:p>
            <a:fld id="{B1A24CD3-204F-4468-8EE4-28A6668D006A}" type="datetimeFigureOut">
              <a:rPr lang="en-US" smtClean="0"/>
              <a:t>6/10/14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53115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4773706"/>
            <a:ext cx="2971800" cy="18445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354" y="3429001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354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1212" y="6104965"/>
            <a:ext cx="506506" cy="365125"/>
          </a:xfrm>
        </p:spPr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4" y="268288"/>
            <a:ext cx="2971800" cy="443865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244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6/10/14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8835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79391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79391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6/10/14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2214562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6/10/14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57199" y="4224973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6508377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2209800"/>
            <a:ext cx="6508377" cy="3916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98659" y="6356350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B1A24CD3-204F-4468-8EE4-28A6668D006A}" type="datetimeFigureOut">
              <a:rPr lang="en-US" smtClean="0"/>
              <a:t>6/10/14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812" y="6356350"/>
            <a:ext cx="6007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00" b="1">
                <a:solidFill>
                  <a:schemeClr val="bg1"/>
                </a:solidFill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4208928"/>
            <a:ext cx="5458968" cy="137488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External Forces that Shape the Earth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4000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Erosion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348961"/>
            <a:ext cx="6508377" cy="166929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smtClean="0"/>
              <a:t>Occurs when weathered material is moved by the action of wind, water, ice, or gravity</a:t>
            </a:r>
            <a:endParaRPr lang="en-US" sz="28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199" y="4757935"/>
            <a:ext cx="7771314" cy="9387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sz="2800" dirty="0" smtClean="0"/>
              <a:t>There are several different kinds of erosion…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82193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631" y="342900"/>
            <a:ext cx="6508377" cy="1143000"/>
          </a:xfrm>
        </p:spPr>
        <p:txBody>
          <a:bodyPr/>
          <a:lstStyle/>
          <a:p>
            <a:r>
              <a:rPr lang="en-US" sz="4400" dirty="0" smtClean="0"/>
              <a:t>Water Erosion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631" y="1974834"/>
            <a:ext cx="3227049" cy="4517869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190845" y="2297269"/>
            <a:ext cx="4296919" cy="419543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Occurs as water flows in a stream or river and picks up loose material, moving it downstream.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Another type of water erosion is abrasion, which is the grinding away of rock by transported particles.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83260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631" y="342900"/>
            <a:ext cx="6508377" cy="1143000"/>
          </a:xfrm>
        </p:spPr>
        <p:txBody>
          <a:bodyPr/>
          <a:lstStyle/>
          <a:p>
            <a:r>
              <a:rPr lang="en-US" sz="4400" dirty="0" smtClean="0"/>
              <a:t>Wind Erosion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190845" y="2297269"/>
            <a:ext cx="4296919" cy="170359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Similar to water erosion in that the wind transports and deposits sediment in other locations. 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330017" y="4000862"/>
            <a:ext cx="4296919" cy="13424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sz="2400" dirty="0" smtClean="0"/>
              <a:t>Winds must reach at least 11 miles per house before it can move sediment. 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778" y="2002310"/>
            <a:ext cx="3365500" cy="241300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322919" y="5548094"/>
            <a:ext cx="8326305" cy="10446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Did you Know? </a:t>
            </a:r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</a:rPr>
              <a:t>A dust storm is capable of carrying 6,000 tons of sediment per cubic mile of air! </a:t>
            </a:r>
            <a:endParaRPr lang="en-US" sz="24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419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  <p:bldP spid="5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290" y="203740"/>
            <a:ext cx="6941177" cy="1143000"/>
          </a:xfrm>
        </p:spPr>
        <p:txBody>
          <a:bodyPr/>
          <a:lstStyle/>
          <a:p>
            <a:r>
              <a:rPr lang="en-US" sz="4000" dirty="0" smtClean="0"/>
              <a:t>Glacial Erosion/Glaciation</a:t>
            </a:r>
            <a:endParaRPr lang="en-US" sz="320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079758" y="2037149"/>
            <a:ext cx="3942467" cy="125132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Occurs by slowly moving glaciers</a:t>
            </a:r>
            <a:endParaRPr lang="en-US" sz="24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114551" y="3235163"/>
            <a:ext cx="3907674" cy="13424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sz="2400" dirty="0" smtClean="0"/>
              <a:t>Massive glaciers cut U-shaped valleys into the land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290" y="1599587"/>
            <a:ext cx="3837030" cy="25533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1441" y="4435738"/>
            <a:ext cx="2438052" cy="2076859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152399" y="4919923"/>
            <a:ext cx="5395787" cy="13424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itchFamily="18" charset="2"/>
              <a:buNone/>
            </a:pPr>
            <a:r>
              <a:rPr lang="en-US" sz="2400" dirty="0" smtClean="0"/>
              <a:t>When glaciers melt, they also leave behind rocks that were carried on top of the glacier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96393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  <p:bldP spid="5" grpId="0"/>
      <p:bldP spid="9" grpId="0"/>
    </p:bldLst>
  </p:timing>
</p:sld>
</file>

<file path=ppt/theme/theme1.xml><?xml version="1.0" encoding="utf-8"?>
<a:theme xmlns:a="http://schemas.openxmlformats.org/drawingml/2006/main" name="Plaza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Plaza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Plaza.thmx</Template>
  <TotalTime>3174</TotalTime>
  <Words>163</Words>
  <Application>Microsoft Macintosh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Plaza</vt:lpstr>
      <vt:lpstr>External Forces that Shape the Earth</vt:lpstr>
      <vt:lpstr>Erosion</vt:lpstr>
      <vt:lpstr>Water Erosion</vt:lpstr>
      <vt:lpstr>Wind Erosion</vt:lpstr>
      <vt:lpstr>Glacial Erosion/Glaciation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External Forces that Shape the Earth</dc:title>
  <dc:creator>Meghan Harrington</dc:creator>
  <cp:lastModifiedBy>Meghan Harrington</cp:lastModifiedBy>
  <cp:revision>7</cp:revision>
  <dcterms:created xsi:type="dcterms:W3CDTF">2013-10-06T20:17:50Z</dcterms:created>
  <dcterms:modified xsi:type="dcterms:W3CDTF">2014-06-12T19:42:08Z</dcterms:modified>
</cp:coreProperties>
</file>