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2.gif"/><Relationship Id="rId4" Type="http://schemas.openxmlformats.org/officeDocument/2006/relationships/image" Target="../media/image01.jpg"/><Relationship Id="rId5" Type="http://schemas.openxmlformats.org/officeDocument/2006/relationships/image" Target="../media/image00.jpg"/><Relationship Id="rId6" Type="http://schemas.openxmlformats.org/officeDocument/2006/relationships/image" Target="../media/image05.jpg"/><Relationship Id="rId7" Type="http://schemas.openxmlformats.org/officeDocument/2006/relationships/image" Target="../media/image04.jpg"/><Relationship Id="rId8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leic acid.gif" id="54" name="Shape 54"/>
          <p:cNvPicPr preferRelativeResize="0"/>
          <p:nvPr/>
        </p:nvPicPr>
        <p:blipFill rotWithShape="1">
          <a:blip r:embed="rId3">
            <a:alphaModFix/>
          </a:blip>
          <a:srcRect b="0" l="67140" r="0" t="0"/>
          <a:stretch/>
        </p:blipFill>
        <p:spPr>
          <a:xfrm>
            <a:off x="6849825" y="141350"/>
            <a:ext cx="1740199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lmitic.jpg"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00" y="141337"/>
            <a:ext cx="5314950" cy="10001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enzoic.jpg" id="56" name="Shape 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800" y="1141462"/>
            <a:ext cx="2152650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itric_acid.jpg" id="57" name="Shape 5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798" y="3437025"/>
            <a:ext cx="2212524" cy="1706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uricAcid2.jpg" id="58" name="Shape 5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62912" y="3663675"/>
            <a:ext cx="420052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64875" y="2377421"/>
            <a:ext cx="1994719" cy="12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7733925" y="2764775"/>
            <a:ext cx="1409999" cy="50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sodium oxalate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3145900" y="1785012"/>
            <a:ext cx="1319999" cy="8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sodium sulfate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3145887" y="3380650"/>
            <a:ext cx="7173600" cy="8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calcium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chloride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