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308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2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18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4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20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37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89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33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12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4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ACE84-0B41-3B43-8AB1-842FC85E34FD}" type="datetimeFigureOut">
              <a:rPr lang="en-US" smtClean="0"/>
              <a:t>6/15/17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6D9AF-A6E5-C344-A720-8AD9FBA0C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1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8556" y="323426"/>
            <a:ext cx="17312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omic Sans MS"/>
                <a:cs typeface="Comic Sans MS"/>
              </a:rPr>
              <a:t>Laws</a:t>
            </a:r>
            <a:endParaRPr lang="en-US" sz="4400" dirty="0" smtClean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091" y="1685637"/>
            <a:ext cx="365166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mic Sans MS"/>
                <a:cs typeface="Comic Sans MS"/>
              </a:rPr>
              <a:t>Don’t Litter</a:t>
            </a:r>
          </a:p>
          <a:p>
            <a:endParaRPr lang="en-US" sz="4800" dirty="0" smtClean="0">
              <a:latin typeface="Comic Sans MS"/>
              <a:cs typeface="Comic Sans MS"/>
            </a:endParaRPr>
          </a:p>
          <a:p>
            <a:endParaRPr lang="en-US" sz="4800" dirty="0">
              <a:latin typeface="Comic Sans MS"/>
              <a:cs typeface="Comic Sans MS"/>
            </a:endParaRPr>
          </a:p>
          <a:p>
            <a:r>
              <a:rPr lang="en-US" sz="4800" dirty="0" smtClean="0">
                <a:latin typeface="Comic Sans MS"/>
                <a:cs typeface="Comic Sans MS"/>
              </a:rPr>
              <a:t>Don’t Steal</a:t>
            </a:r>
          </a:p>
          <a:p>
            <a:endParaRPr lang="en-US" sz="4800" dirty="0" smtClean="0">
              <a:latin typeface="Comic Sans MS"/>
              <a:cs typeface="Comic Sans MS"/>
            </a:endParaRPr>
          </a:p>
          <a:p>
            <a:endParaRPr lang="en-US" sz="4800" dirty="0">
              <a:latin typeface="Comic Sans MS"/>
              <a:cs typeface="Comic Sans MS"/>
            </a:endParaRPr>
          </a:p>
          <a:p>
            <a:r>
              <a:rPr lang="en-US" sz="4800" dirty="0" smtClean="0">
                <a:latin typeface="Comic Sans MS"/>
                <a:cs typeface="Comic Sans MS"/>
              </a:rPr>
              <a:t>Don’t Speed</a:t>
            </a:r>
            <a:endParaRPr lang="en-US" sz="4800" dirty="0">
              <a:latin typeface="Comic Sans MS"/>
              <a:cs typeface="Comic Sans MS"/>
            </a:endParaRPr>
          </a:p>
        </p:txBody>
      </p:sp>
      <p:pic>
        <p:nvPicPr>
          <p:cNvPr id="7" name="Picture 6" descr="downloa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316" y="2563091"/>
            <a:ext cx="1374713" cy="1374713"/>
          </a:xfrm>
          <a:prstGeom prst="rect">
            <a:avLst/>
          </a:prstGeom>
        </p:spPr>
      </p:pic>
      <p:pic>
        <p:nvPicPr>
          <p:cNvPr id="8" name="Picture 7" descr="download (1)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556" y="4572000"/>
            <a:ext cx="1754909" cy="1754909"/>
          </a:xfrm>
          <a:prstGeom prst="rect">
            <a:avLst/>
          </a:prstGeom>
        </p:spPr>
      </p:pic>
      <p:pic>
        <p:nvPicPr>
          <p:cNvPr id="10" name="Picture 9" descr="race-car-309123_960_7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091" y="5600925"/>
            <a:ext cx="3724211" cy="430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84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9303" y="577273"/>
            <a:ext cx="3301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mic Sans MS"/>
                <a:cs typeface="Comic Sans MS"/>
              </a:rPr>
              <a:t>Don’t Litter</a:t>
            </a:r>
          </a:p>
        </p:txBody>
      </p:sp>
    </p:spTree>
    <p:extLst>
      <p:ext uri="{BB962C8B-B14F-4D97-AF65-F5344CB8AC3E}">
        <p14:creationId xmlns:p14="http://schemas.microsoft.com/office/powerpoint/2010/main" val="1370556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9303" y="577273"/>
            <a:ext cx="31296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mic Sans MS"/>
                <a:cs typeface="Comic Sans MS"/>
              </a:rPr>
              <a:t>Don’t Steal</a:t>
            </a:r>
          </a:p>
        </p:txBody>
      </p:sp>
    </p:spTree>
    <p:extLst>
      <p:ext uri="{BB962C8B-B14F-4D97-AF65-F5344CB8AC3E}">
        <p14:creationId xmlns:p14="http://schemas.microsoft.com/office/powerpoint/2010/main" val="3977205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28394" y="554182"/>
            <a:ext cx="33627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omic Sans MS"/>
                <a:cs typeface="Comic Sans MS"/>
              </a:rPr>
              <a:t>Don’t Speed</a:t>
            </a:r>
          </a:p>
        </p:txBody>
      </p:sp>
    </p:spTree>
    <p:extLst>
      <p:ext uri="{BB962C8B-B14F-4D97-AF65-F5344CB8AC3E}">
        <p14:creationId xmlns:p14="http://schemas.microsoft.com/office/powerpoint/2010/main" val="1465971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13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Trinity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Turley</dc:creator>
  <cp:lastModifiedBy>Lauren Turley</cp:lastModifiedBy>
  <cp:revision>2</cp:revision>
  <dcterms:created xsi:type="dcterms:W3CDTF">2017-06-15T15:33:12Z</dcterms:created>
  <dcterms:modified xsi:type="dcterms:W3CDTF">2017-06-15T18:19:31Z</dcterms:modified>
</cp:coreProperties>
</file>