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5" r:id="rId4"/>
    <p:sldId id="259" r:id="rId5"/>
    <p:sldId id="261" r:id="rId6"/>
    <p:sldId id="262" r:id="rId7"/>
    <p:sldId id="263" r:id="rId8"/>
    <p:sldId id="264" r:id="rId9"/>
    <p:sldId id="260" r:id="rId10"/>
    <p:sldId id="25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8681-1122-41F2-8E75-E5D9624A9BD4}" type="datetimeFigureOut">
              <a:rPr lang="en-US" smtClean="0"/>
              <a:t>6/12/2012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1460-E9AC-4EBB-AE68-93DD29B0F8B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8681-1122-41F2-8E75-E5D9624A9BD4}" type="datetimeFigureOut">
              <a:rPr lang="en-US" smtClean="0"/>
              <a:t>6/12/2012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1460-E9AC-4EBB-AE68-93DD29B0F8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8681-1122-41F2-8E75-E5D9624A9BD4}" type="datetimeFigureOut">
              <a:rPr lang="en-US" smtClean="0"/>
              <a:t>6/12/2012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1460-E9AC-4EBB-AE68-93DD29B0F8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8681-1122-41F2-8E75-E5D9624A9BD4}" type="datetimeFigureOut">
              <a:rPr lang="en-US" smtClean="0"/>
              <a:t>6/12/2012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1460-E9AC-4EBB-AE68-93DD29B0F8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8681-1122-41F2-8E75-E5D9624A9BD4}" type="datetimeFigureOut">
              <a:rPr lang="en-US" smtClean="0"/>
              <a:t>6/12/2012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1460-E9AC-4EBB-AE68-93DD29B0F8B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8681-1122-41F2-8E75-E5D9624A9BD4}" type="datetimeFigureOut">
              <a:rPr lang="en-US" smtClean="0"/>
              <a:t>6/12/2012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1460-E9AC-4EBB-AE68-93DD29B0F8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8681-1122-41F2-8E75-E5D9624A9BD4}" type="datetimeFigureOut">
              <a:rPr lang="en-US" smtClean="0"/>
              <a:t>6/12/2012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1460-E9AC-4EBB-AE68-93DD29B0F8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8681-1122-41F2-8E75-E5D9624A9BD4}" type="datetimeFigureOut">
              <a:rPr lang="en-US" smtClean="0"/>
              <a:t>6/12/2012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1460-E9AC-4EBB-AE68-93DD29B0F8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8681-1122-41F2-8E75-E5D9624A9BD4}" type="datetimeFigureOut">
              <a:rPr lang="en-US" smtClean="0"/>
              <a:t>6/12/2012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1460-E9AC-4EBB-AE68-93DD29B0F8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8681-1122-41F2-8E75-E5D9624A9BD4}" type="datetimeFigureOut">
              <a:rPr lang="en-US" smtClean="0"/>
              <a:t>6/12/2012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41460-E9AC-4EBB-AE68-93DD29B0F8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8681-1122-41F2-8E75-E5D9624A9BD4}" type="datetimeFigureOut">
              <a:rPr lang="en-US" smtClean="0"/>
              <a:t>6/12/2012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9541460-E9AC-4EBB-AE68-93DD29B0F8B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118681-1122-41F2-8E75-E5D9624A9BD4}" type="datetimeFigureOut">
              <a:rPr lang="en-US" smtClean="0"/>
              <a:t>6/12/2012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541460-E9AC-4EBB-AE68-93DD29B0F8B5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514600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/>
              <a:t>Lighthouses in the US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Websites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http://</a:t>
            </a:r>
            <a:r>
              <a:rPr lang="en-US" dirty="0" smtClean="0"/>
              <a:t>find.mapmuse.com/interest/lighthouses</a:t>
            </a:r>
          </a:p>
          <a:p>
            <a:r>
              <a:rPr lang="en-US" dirty="0" smtClean="0"/>
              <a:t>http://www.unc.edu/~</a:t>
            </a:r>
            <a:r>
              <a:rPr lang="en-US" dirty="0" smtClean="0"/>
              <a:t>rowlett/lighthouse/tx.htm</a:t>
            </a:r>
          </a:p>
          <a:p>
            <a:r>
              <a:rPr lang="en-US" dirty="0" smtClean="0"/>
              <a:t>http://</a:t>
            </a:r>
            <a:r>
              <a:rPr lang="en-US" dirty="0" smtClean="0"/>
              <a:t>www.123rf.com/photo_2570180_one-of-the-oldest-lighthouses-on-usa-atlantic-coast-in-portland-maine.html</a:t>
            </a:r>
          </a:p>
          <a:p>
            <a:r>
              <a:rPr lang="en-US" dirty="0" smtClean="0"/>
              <a:t>http://places2explore.wordpress.com/category/lighthouse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http://lighthouse-news.com/page/18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http://marinedreamporta.com/2012/05/04/channel-traffic/lydia-ann-lighthouse</a:t>
            </a:r>
            <a:r>
              <a:rPr lang="en-US" dirty="0" smtClean="0"/>
              <a:t>/</a:t>
            </a:r>
          </a:p>
          <a:p>
            <a:r>
              <a:rPr lang="en-US" dirty="0" smtClean="0"/>
              <a:t>http://</a:t>
            </a:r>
            <a:r>
              <a:rPr lang="en-US" dirty="0" smtClean="0"/>
              <a:t>americanhistory.si.edu/collections/lighthouses/history.htm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91200"/>
            <a:ext cx="8229600" cy="838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Location of lighthouses in the US. What do you notice about them? Where are they located? Why?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2400"/>
            <a:ext cx="91440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lighthouses used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Warn sailors of a dangerous spot on land- rocks and cliffs.</a:t>
            </a:r>
          </a:p>
          <a:p>
            <a:r>
              <a:rPr lang="en-US" dirty="0" smtClean="0"/>
              <a:t>2. Guide ships into harbors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Port Isabel Lighthouse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	Texas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2571750"/>
            <a:ext cx="32194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Why don’t we see many lighthouses in Texas?</a:t>
            </a:r>
            <a:endParaRPr lang="en-US" sz="4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7010400" cy="5257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162800" y="2590800"/>
            <a:ext cx="1752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Bolivar Point Lighthouse 2009- Hit by hurricane Ike and no longer in use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0"/>
            <a:ext cx="8229600" cy="121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What do you notice about the land surrounding the Lydia Ann lighthouse above, and the Bolivar Point lighthouses we saw previously?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80137"/>
            <a:ext cx="8686800" cy="503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219200" y="685800"/>
            <a:ext cx="251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Lydia Ann lighthouse 2007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These are lighthouses from the East Coast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771650"/>
            <a:ext cx="76200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72000" y="21336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Boston Light on Brewster Island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585788"/>
            <a:ext cx="8572500" cy="56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62000" y="11430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Portland Head Light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847088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How is the terrain/environment different for the lighthouses in Texas compared to the East coast?</a:t>
            </a:r>
            <a:endParaRPr lang="en-US" sz="44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468563"/>
            <a:ext cx="45720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81000" y="26670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Whaleback Lighthouse, NH</a:t>
            </a:r>
            <a:endParaRPr lang="en-US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1" y="2438400"/>
            <a:ext cx="4648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876800" y="2743200"/>
            <a:ext cx="3657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Lydia Ann, TX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r>
              <a:rPr lang="en-US" dirty="0" smtClean="0"/>
              <a:t>There’s not a lot of rough coastline on the Gulf of Mexico, so there wasn’t a need for many lighthouses to light the way for ships. </a:t>
            </a:r>
          </a:p>
          <a:p>
            <a:endParaRPr lang="en-US" dirty="0" smtClean="0"/>
          </a:p>
          <a:p>
            <a:r>
              <a:rPr lang="en-US" dirty="0" smtClean="0"/>
              <a:t>Hurricanes have recently caused the destruction of several lighthouses in Texas. There are only 5 lighthouses remaining, but only 2 are  used.</a:t>
            </a:r>
            <a:endParaRPr lang="en-US" dirty="0"/>
          </a:p>
        </p:txBody>
      </p:sp>
      <p:pic>
        <p:nvPicPr>
          <p:cNvPr id="3074" name="Picture 2" descr="C:\Program Files (x86)\Microsoft Office\MEDIA\CAGCAT10\j021221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4572000"/>
            <a:ext cx="1746504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</TotalTime>
  <Words>220</Words>
  <Application>Microsoft Office PowerPoint</Application>
  <PresentationFormat>On-screen Show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Lighthouses in the US</vt:lpstr>
      <vt:lpstr>Slide 2</vt:lpstr>
      <vt:lpstr>What are lighthouses used for?</vt:lpstr>
      <vt:lpstr>Why don’t we see many lighthouses in Texas?</vt:lpstr>
      <vt:lpstr>Slide 5</vt:lpstr>
      <vt:lpstr>These are lighthouses from the East Coast</vt:lpstr>
      <vt:lpstr>Slide 7</vt:lpstr>
      <vt:lpstr>How is the terrain/environment different for the lighthouses in Texas compared to the East coast?</vt:lpstr>
      <vt:lpstr>Slide 9</vt:lpstr>
      <vt:lpstr>Websites used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Lighthouses in the US</dc:title>
  <dc:creator>Carrie</dc:creator>
  <cp:lastModifiedBy>Carrie</cp:lastModifiedBy>
  <cp:revision>4</cp:revision>
  <dcterms:created xsi:type="dcterms:W3CDTF">2012-06-12T21:04:27Z</dcterms:created>
  <dcterms:modified xsi:type="dcterms:W3CDTF">2012-06-12T22:00:11Z</dcterms:modified>
</cp:coreProperties>
</file>