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6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4660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016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7936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684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138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473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844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415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3393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3905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048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92985-8FE9-4FBA-836E-A1A9CB5BFED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4AEE1-F802-42F7-8437-8FF0ADBEF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451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wmf"/><Relationship Id="rId5" Type="http://schemas.openxmlformats.org/officeDocument/2006/relationships/image" Target="../media/image4.wmf"/><Relationship Id="rId10" Type="http://schemas.openxmlformats.org/officeDocument/2006/relationships/image" Target="../media/image9.wmf"/><Relationship Id="rId4" Type="http://schemas.openxmlformats.org/officeDocument/2006/relationships/image" Target="../media/image3.jpeg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ndsey and Ryan\AppData\Local\Microsoft\Windows\Temporary Internet Files\Content.IE5\PV3QS6EC\MP90044675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711200"/>
            <a:ext cx="1299836" cy="112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4664864"/>
              </p:ext>
            </p:extLst>
          </p:nvPr>
        </p:nvGraphicFramePr>
        <p:xfrm>
          <a:off x="329665" y="711200"/>
          <a:ext cx="6147334" cy="835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2935"/>
                <a:gridCol w="533400"/>
                <a:gridCol w="609600"/>
                <a:gridCol w="609600"/>
                <a:gridCol w="609600"/>
                <a:gridCol w="609600"/>
                <a:gridCol w="609600"/>
                <a:gridCol w="609600"/>
                <a:gridCol w="533399"/>
              </a:tblGrid>
              <a:tr h="1193800">
                <a:tc>
                  <a:txBody>
                    <a:bodyPr/>
                    <a:lstStyle/>
                    <a:p>
                      <a:r>
                        <a:rPr lang="en-US" dirty="0" smtClean="0"/>
                        <a:t>Living thing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93800">
                <a:tc>
                  <a:txBody>
                    <a:bodyPr/>
                    <a:lstStyle/>
                    <a:p>
                      <a:r>
                        <a:rPr lang="en-US" dirty="0" smtClean="0"/>
                        <a:t>Non-living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3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Evidence</a:t>
                      </a:r>
                      <a:r>
                        <a:rPr lang="en-US" baseline="0" dirty="0" smtClean="0"/>
                        <a:t> of Animal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93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Use of Rock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93800">
                <a:tc>
                  <a:txBody>
                    <a:bodyPr/>
                    <a:lstStyle/>
                    <a:p>
                      <a:r>
                        <a:rPr lang="en-US" dirty="0" smtClean="0"/>
                        <a:t>Flower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93800">
                <a:tc>
                  <a:txBody>
                    <a:bodyPr/>
                    <a:lstStyle/>
                    <a:p>
                      <a:r>
                        <a:rPr lang="en-US" dirty="0" smtClean="0"/>
                        <a:t>Seeds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93800">
                <a:tc>
                  <a:txBody>
                    <a:bodyPr/>
                    <a:lstStyle/>
                    <a:p>
                      <a:r>
                        <a:rPr lang="en-US" dirty="0" smtClean="0"/>
                        <a:t>Litter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C:\Users\Lindsey and Ryan\AppData\Local\Microsoft\Windows\Temporary Internet Files\Content.IE5\PV3QS6EC\MC900434818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775" y="2159000"/>
            <a:ext cx="914286" cy="91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t0.gstatic.com/images?q=tbn:ANd9GcQtReeUsA_INJCphqWzLU8CgC1OG5D9eW3U_1YPDmTEqW0RmvJ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83491"/>
            <a:ext cx="914286" cy="60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Lindsey and Ryan\AppData\Local\Microsoft\Windows\Temporary Internet Files\Content.IE5\PV3QS6EC\MC90005288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606800"/>
            <a:ext cx="613257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Lindsey and Ryan\AppData\Local\Microsoft\Windows\Temporary Internet Files\Content.IE5\ZGFL83FC\MP900049081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97400"/>
            <a:ext cx="1371600" cy="90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Lindsey and Ryan\AppData\Local\Microsoft\Windows\Temporary Internet Files\Content.IE5\OJM8FD0D\MC90012311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053" y="5664200"/>
            <a:ext cx="795375" cy="101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Lindsey and Ryan\AppData\Local\Microsoft\Windows\Temporary Internet Files\Content.IE5\GOS5WD64\MP900424392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5134" y="7106526"/>
            <a:ext cx="565112" cy="76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Lindsey and Ryan\AppData\Local\Microsoft\Windows\Temporary Internet Files\Content.IE5\ZGFL83FC\MC900199929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975" y="7030326"/>
            <a:ext cx="676919" cy="69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Lindsey and Ryan\AppData\Local\Microsoft\Windows\Temporary Internet Files\Content.IE5\ZGFL83FC\MC900016989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731000"/>
            <a:ext cx="273421" cy="33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Lindsey and Ryan\AppData\Local\Microsoft\Windows\Temporary Internet Files\Content.IE5\OJM8FD0D\MC900060303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117" y="7982857"/>
            <a:ext cx="1050483" cy="105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04800" y="-68997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Name:___________________________</a:t>
            </a:r>
            <a:endParaRPr lang="en-US" u="sng" dirty="0" smtClean="0"/>
          </a:p>
          <a:p>
            <a:pPr algn="ctr"/>
            <a:r>
              <a:rPr lang="en-US" u="sng" dirty="0" smtClean="0"/>
              <a:t>Kinder Nature Scavenger Hunt</a:t>
            </a:r>
          </a:p>
          <a:p>
            <a:r>
              <a:rPr lang="en-US" sz="1200" dirty="0" smtClean="0"/>
              <a:t>Graph the number of times you find these items.            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xmlns="" val="1562419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Lindsey and Ryan</dc:creator>
  <cp:lastModifiedBy>user</cp:lastModifiedBy>
  <cp:revision>4</cp:revision>
  <dcterms:created xsi:type="dcterms:W3CDTF">2011-04-25T22:42:50Z</dcterms:created>
  <dcterms:modified xsi:type="dcterms:W3CDTF">2012-01-09T20:41:13Z</dcterms:modified>
</cp:coreProperties>
</file>