
<file path=[Content_Types].xml><?xml version="1.0" encoding="utf-8"?>
<Types xmlns="http://schemas.openxmlformats.org/package/2006/content-types">
  <Default ContentType="application/vnd.openxmlformats-package.relationships+xml" Extension="rels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8.xml"/>
  <Override ContentType="application/vnd.openxmlformats-officedocument.presentationml.slide+xml" PartName="/ppt/slides/slide10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2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620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1200" u="none" cap="none" strike="noStrike"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1200" u="none" cap="none" strike="noStrike"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6200" y="868680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200" u="none" cap="none" strike="noStrike"/>
          </a:p>
          <a:p>
            <a:pPr lvl="1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2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3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4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5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6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7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8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-US"/>
              <a:t>A chemical formula involves a single substance, but with the correct ratio of atoms of each element.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/>
              <a:t>A chemical equation includes chemical formulas for more than one substance and has both reactants and products.</a:t>
            </a:r>
          </a:p>
        </p:txBody>
      </p:sp>
      <p:sp>
        <p:nvSpPr>
          <p:cNvPr id="176" name="Shape 17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2" name="Shape 18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8" name="Shape 18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4" name="Shape 19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3" name="Shape 133"/>
          <p:cNvSpPr txBox="1"/>
          <p:nvPr>
            <p:ph idx="12" type="sldNum"/>
          </p:nvPr>
        </p:nvSpPr>
        <p:spPr>
          <a:xfrm>
            <a:off x="3886200" y="8686800"/>
            <a:ext cx="2971799" cy="4572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lvl="1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lvl="2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lvl="3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lvl="4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lvl="5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lvl="6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lvl="7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  <a:p>
            <a:pPr lvl="8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0" name="Shape 140"/>
          <p:cNvSpPr txBox="1"/>
          <p:nvPr>
            <p:ph idx="12" type="sldNum"/>
          </p:nvPr>
        </p:nvSpPr>
        <p:spPr>
          <a:xfrm>
            <a:off x="3886200" y="8686800"/>
            <a:ext cx="2971799" cy="4572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1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2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3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4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5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6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7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8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6" name="Shape 14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If possible add music to art slide show.  It can either be linked or played separately.  When art slide show is over, call on each student to give a type of art (with no repeats).</a:t>
            </a:r>
          </a:p>
        </p:txBody>
      </p:sp>
      <p:sp>
        <p:nvSpPr>
          <p:cNvPr id="152" name="Shape 15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/>
              <a:t>Hand out Artist as Chemist Project Specifications and Rubric at this time.</a:t>
            </a:r>
          </a:p>
        </p:txBody>
      </p:sp>
      <p:sp>
        <p:nvSpPr>
          <p:cNvPr id="158" name="Shape 15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idx="1" type="body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0" name="Shape 17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Shape 23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24" name="Shape 24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grpSp>
          <p:nvGrpSpPr>
            <p:cNvPr id="25" name="Shape 25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26" name="Shape 26"/>
              <p:cNvSpPr/>
              <p:nvPr/>
            </p:nvSpPr>
            <p:spPr>
              <a:xfrm>
                <a:off x="0" y="0"/>
                <a:ext cx="1828800" cy="640079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Shape 27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>
                  <a:spcBef>
                    <a:spcPts val="0"/>
                  </a:spcBef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8" name="Shape 28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9" name="Shape 29"/>
          <p:cNvSpPr txBox="1"/>
          <p:nvPr>
            <p:ph idx="10" type="dt"/>
          </p:nvPr>
        </p:nvSpPr>
        <p:spPr>
          <a:xfrm>
            <a:off x="6934200" y="6553200"/>
            <a:ext cx="1676399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900" u="none" cap="small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x="1891552" y="6553200"/>
            <a:ext cx="1676399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900" u="none" cap="small" strike="noStrik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4870076" y="6553200"/>
            <a:ext cx="762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900" u="none" cap="small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Shape 32"/>
          <p:cNvSpPr txBox="1"/>
          <p:nvPr>
            <p:ph idx="1" type="subTitle"/>
          </p:nvPr>
        </p:nvSpPr>
        <p:spPr>
          <a:xfrm>
            <a:off x="1905000" y="5867400"/>
            <a:ext cx="657072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buClr>
                <a:schemeClr val="accent1"/>
              </a:buClr>
              <a:buFont typeface="Calibri"/>
              <a:buNone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marR="0" rtl="0" algn="ctr">
              <a:spcBef>
                <a:spcPts val="1800"/>
              </a:spcBef>
              <a:buClr>
                <a:schemeClr val="accent2"/>
              </a:buClr>
              <a:buFont typeface="Calibri"/>
              <a:buNone/>
              <a:defRPr b="0" baseline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ctr">
              <a:spcBef>
                <a:spcPts val="1200"/>
              </a:spcBef>
              <a:buClr>
                <a:schemeClr val="accent3"/>
              </a:buClr>
              <a:buFont typeface="Calibri"/>
              <a:buNone/>
              <a:defRPr b="0" baseline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ctr">
              <a:spcBef>
                <a:spcPts val="1200"/>
              </a:spcBef>
              <a:buClr>
                <a:schemeClr val="accent4"/>
              </a:buClr>
              <a:buFont typeface="Calibri"/>
              <a:buNone/>
              <a:defRPr b="0" baseline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ctr">
              <a:spcBef>
                <a:spcPts val="1200"/>
              </a:spcBef>
              <a:buClr>
                <a:schemeClr val="accent5"/>
              </a:buClr>
              <a:buFont typeface="Calibri"/>
              <a:buNone/>
              <a:defRPr b="0" baseline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ctr">
              <a:spcBef>
                <a:spcPts val="1200"/>
              </a:spcBef>
              <a:buClr>
                <a:schemeClr val="accent6"/>
              </a:buClr>
              <a:buFont typeface="Calibri"/>
              <a:buNone/>
              <a:defRPr b="0" baseline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ctr">
              <a:spcBef>
                <a:spcPts val="1200"/>
              </a:spcBef>
              <a:buClr>
                <a:schemeClr val="accent1"/>
              </a:buClr>
              <a:buFont typeface="Calibri"/>
              <a:buNone/>
              <a:defRPr b="0" baseline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ctr">
              <a:spcBef>
                <a:spcPts val="1200"/>
              </a:spcBef>
              <a:buClr>
                <a:schemeClr val="accent3"/>
              </a:buClr>
              <a:buFont typeface="Calibri"/>
              <a:buNone/>
              <a:defRPr b="0" baseline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ctr">
              <a:spcBef>
                <a:spcPts val="1200"/>
              </a:spcBef>
              <a:buClr>
                <a:schemeClr val="accent5"/>
              </a:buClr>
              <a:buFont typeface="Calibri"/>
              <a:buNone/>
              <a:defRPr b="0" baseline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Shape 33"/>
          <p:cNvSpPr txBox="1"/>
          <p:nvPr>
            <p:ph type="ctrTitle"/>
          </p:nvPr>
        </p:nvSpPr>
        <p:spPr>
          <a:xfrm>
            <a:off x="1905000" y="4648200"/>
            <a:ext cx="6553200" cy="1219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buClr>
                <a:schemeClr val="dk1"/>
              </a:buClr>
              <a:buFont typeface="Trebuchet MS"/>
              <a:buNone/>
              <a:defRPr b="0" baseline="0" i="0" sz="36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/>
          <p:nvPr/>
        </p:nvSpPr>
        <p:spPr>
          <a:xfrm>
            <a:off x="3886200" y="3086100"/>
            <a:ext cx="13715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VERTICAL_TEXT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24384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r">
              <a:spcBef>
                <a:spcPts val="0"/>
              </a:spcBef>
              <a:buClr>
                <a:schemeClr val="dk1"/>
              </a:buClr>
              <a:buFont typeface="Trebuchet MS"/>
              <a:buNone/>
              <a:defRPr baseline="0" sz="4400" cap="small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99" name="Shape 99"/>
          <p:cNvSpPr txBox="1"/>
          <p:nvPr>
            <p:ph idx="1" type="body"/>
          </p:nvPr>
        </p:nvSpPr>
        <p:spPr>
          <a:xfrm rot="5400000">
            <a:off x="3642518" y="1081881"/>
            <a:ext cx="3840162" cy="6248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90525" marL="457200" rtl="0" algn="l">
              <a:spcBef>
                <a:spcPts val="1800"/>
              </a:spcBef>
              <a:buClr>
                <a:schemeClr val="accent1"/>
              </a:buClr>
              <a:buFont typeface="Arial"/>
              <a:buChar char="●"/>
              <a:def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96875" marL="914400" rtl="0" algn="l">
              <a:spcBef>
                <a:spcPts val="1800"/>
              </a:spcBef>
              <a:buClr>
                <a:schemeClr val="accent2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3225" marL="1371600" rtl="0" algn="l">
              <a:spcBef>
                <a:spcPts val="1200"/>
              </a:spcBef>
              <a:buClr>
                <a:schemeClr val="accent3"/>
              </a:buClr>
              <a:buFont typeface="Arial"/>
              <a:buChar char="●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9575" marL="1828800" rtl="0" algn="l">
              <a:spcBef>
                <a:spcPts val="1200"/>
              </a:spcBef>
              <a:buClr>
                <a:schemeClr val="accent4"/>
              </a:buClr>
              <a:buFont typeface="Arial"/>
              <a:buChar char="●"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9575" marL="2286000" rtl="0" algn="l">
              <a:spcBef>
                <a:spcPts val="1200"/>
              </a:spcBef>
              <a:buClr>
                <a:schemeClr val="accent5"/>
              </a:buClr>
              <a:buFont typeface="Arial"/>
              <a:buChar char="●"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3225" marL="2743200" rtl="0" algn="l">
              <a:spcBef>
                <a:spcPts val="1200"/>
              </a:spcBef>
              <a:buClr>
                <a:schemeClr val="accent6"/>
              </a:buClr>
              <a:buFont typeface="Arial"/>
              <a:buChar char="●"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15925" marL="3200400" rtl="0" algn="l">
              <a:spcBef>
                <a:spcPts val="1200"/>
              </a:spcBef>
              <a:buClr>
                <a:schemeClr val="accent1"/>
              </a:buClr>
              <a:buFont typeface="Arial"/>
              <a:buChar char="●"/>
              <a:defRPr baseline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marL="3657600" rtl="0" algn="l">
              <a:spcBef>
                <a:spcPts val="1200"/>
              </a:spcBef>
              <a:buClr>
                <a:schemeClr val="accent3"/>
              </a:buClr>
              <a:buFont typeface="Courier New"/>
              <a:buChar char="o"/>
              <a:defRPr baseline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96875" marL="4114800" rtl="0" algn="l">
              <a:spcBef>
                <a:spcPts val="1200"/>
              </a:spcBef>
              <a:buClr>
                <a:schemeClr val="accent5"/>
              </a:buClr>
              <a:buFont typeface="Arial"/>
              <a:buChar char="●"/>
              <a:defRPr baseline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0" type="dt"/>
          </p:nvPr>
        </p:nvSpPr>
        <p:spPr>
          <a:xfrm>
            <a:off x="6553200" y="6351494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1" type="ftr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533400" y="533400"/>
            <a:ext cx="762000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600" u="none" cap="small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_TITLE_AND_VERTICAL_TEXT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Shape 104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05" name="Shape 105"/>
            <p:cNvSpPr/>
            <p:nvPr/>
          </p:nvSpPr>
          <p:spPr>
            <a:xfrm>
              <a:off x="-442912" y="457200"/>
              <a:ext cx="9129712" cy="167639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6872288" y="457200"/>
              <a:ext cx="1828800" cy="16763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>
              <a:off x="7367588" y="876300"/>
              <a:ext cx="838199" cy="838199"/>
            </a:xfrm>
            <a:prstGeom prst="ellipse">
              <a:avLst/>
            </a:prstGeom>
            <a:solidFill>
              <a:schemeClr val="accent1">
                <a:alpha val="4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Shape 109"/>
          <p:cNvSpPr txBox="1"/>
          <p:nvPr>
            <p:ph type="title"/>
          </p:nvPr>
        </p:nvSpPr>
        <p:spPr>
          <a:xfrm rot="5400000">
            <a:off x="6277768" y="3488531"/>
            <a:ext cx="3827462" cy="14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r">
              <a:spcBef>
                <a:spcPts val="0"/>
              </a:spcBef>
              <a:buClr>
                <a:schemeClr val="dk1"/>
              </a:buClr>
              <a:buFont typeface="Trebuchet MS"/>
              <a:buNone/>
              <a:defRPr baseline="0" sz="4400" cap="small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 rot="5400000">
            <a:off x="1585118" y="1234281"/>
            <a:ext cx="3840162" cy="5943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90525" marL="457200" rtl="0" algn="l">
              <a:spcBef>
                <a:spcPts val="1800"/>
              </a:spcBef>
              <a:buClr>
                <a:schemeClr val="accent1"/>
              </a:buClr>
              <a:buFont typeface="Arial"/>
              <a:buChar char="●"/>
              <a:def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96875" marL="914400" rtl="0" algn="l">
              <a:spcBef>
                <a:spcPts val="1800"/>
              </a:spcBef>
              <a:buClr>
                <a:schemeClr val="accent2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3225" marL="1371600" rtl="0" algn="l">
              <a:spcBef>
                <a:spcPts val="1200"/>
              </a:spcBef>
              <a:buClr>
                <a:schemeClr val="accent3"/>
              </a:buClr>
              <a:buFont typeface="Arial"/>
              <a:buChar char="●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9575" marL="1828800" rtl="0" algn="l">
              <a:spcBef>
                <a:spcPts val="1200"/>
              </a:spcBef>
              <a:buClr>
                <a:schemeClr val="accent4"/>
              </a:buClr>
              <a:buFont typeface="Arial"/>
              <a:buChar char="●"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9575" marL="2286000" rtl="0" algn="l">
              <a:spcBef>
                <a:spcPts val="1200"/>
              </a:spcBef>
              <a:buClr>
                <a:schemeClr val="accent5"/>
              </a:buClr>
              <a:buFont typeface="Arial"/>
              <a:buChar char="●"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3225" marL="2743200" rtl="0" algn="l">
              <a:spcBef>
                <a:spcPts val="1200"/>
              </a:spcBef>
              <a:buClr>
                <a:schemeClr val="accent6"/>
              </a:buClr>
              <a:buFont typeface="Arial"/>
              <a:buChar char="●"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15925" marL="3200400" rtl="0" algn="l">
              <a:spcBef>
                <a:spcPts val="1200"/>
              </a:spcBef>
              <a:buClr>
                <a:schemeClr val="accent1"/>
              </a:buClr>
              <a:buFont typeface="Arial"/>
              <a:buChar char="●"/>
              <a:defRPr baseline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marL="3657600" rtl="0" algn="l">
              <a:spcBef>
                <a:spcPts val="1200"/>
              </a:spcBef>
              <a:buClr>
                <a:schemeClr val="accent3"/>
              </a:buClr>
              <a:buFont typeface="Courier New"/>
              <a:buChar char="o"/>
              <a:defRPr baseline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96875" marL="4114800" rtl="0" algn="l">
              <a:spcBef>
                <a:spcPts val="1200"/>
              </a:spcBef>
              <a:buClr>
                <a:schemeClr val="accent5"/>
              </a:buClr>
              <a:buFont typeface="Arial"/>
              <a:buChar char="●"/>
              <a:defRPr baseline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0" type="dt"/>
          </p:nvPr>
        </p:nvSpPr>
        <p:spPr>
          <a:xfrm>
            <a:off x="6553200" y="6351494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1" type="ftr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12" type="sldNum"/>
          </p:nvPr>
        </p:nvSpPr>
        <p:spPr>
          <a:xfrm>
            <a:off x="7848600" y="533400"/>
            <a:ext cx="762000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600" u="none" cap="small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OBJEC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24384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r">
              <a:spcBef>
                <a:spcPts val="0"/>
              </a:spcBef>
              <a:buClr>
                <a:schemeClr val="dk1"/>
              </a:buClr>
              <a:buFont typeface="Trebuchet MS"/>
              <a:buNone/>
              <a:defRPr baseline="0" sz="4400" cap="small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2438400" y="2286000"/>
            <a:ext cx="6248399" cy="38401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90525" marL="457200" rtl="0" algn="l">
              <a:spcBef>
                <a:spcPts val="1800"/>
              </a:spcBef>
              <a:buClr>
                <a:schemeClr val="accent1"/>
              </a:buClr>
              <a:buFont typeface="Arial"/>
              <a:buChar char="●"/>
              <a:def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96875" marL="914400" rtl="0" algn="l">
              <a:spcBef>
                <a:spcPts val="1800"/>
              </a:spcBef>
              <a:buClr>
                <a:schemeClr val="accent2"/>
              </a:buClr>
              <a:buFont typeface="Arial"/>
              <a:buChar char="●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3225" marL="1371600" rtl="0" algn="l">
              <a:spcBef>
                <a:spcPts val="1200"/>
              </a:spcBef>
              <a:buClr>
                <a:schemeClr val="accent3"/>
              </a:buClr>
              <a:buFont typeface="Arial"/>
              <a:buChar char="●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9575" marL="1828800" rtl="0" algn="l">
              <a:spcBef>
                <a:spcPts val="1200"/>
              </a:spcBef>
              <a:buClr>
                <a:schemeClr val="accent4"/>
              </a:buClr>
              <a:buFont typeface="Arial"/>
              <a:buChar char="●"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9575" marL="2286000" rtl="0" algn="l">
              <a:spcBef>
                <a:spcPts val="1200"/>
              </a:spcBef>
              <a:buClr>
                <a:schemeClr val="accent5"/>
              </a:buClr>
              <a:buFont typeface="Arial"/>
              <a:buChar char="●"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3225" marL="2743200" rtl="0" algn="l">
              <a:spcBef>
                <a:spcPts val="1200"/>
              </a:spcBef>
              <a:buClr>
                <a:schemeClr val="accent6"/>
              </a:buClr>
              <a:buFont typeface="Arial"/>
              <a:buChar char="●"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15925" marL="3200400" rtl="0" algn="l">
              <a:spcBef>
                <a:spcPts val="1200"/>
              </a:spcBef>
              <a:buClr>
                <a:schemeClr val="accent1"/>
              </a:buClr>
              <a:buFont typeface="Arial"/>
              <a:buChar char="●"/>
              <a:defRPr baseline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marL="3657600" rtl="0" algn="l">
              <a:spcBef>
                <a:spcPts val="1200"/>
              </a:spcBef>
              <a:buClr>
                <a:schemeClr val="accent3"/>
              </a:buClr>
              <a:buFont typeface="Courier New"/>
              <a:buChar char="o"/>
              <a:defRPr baseline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96875" marL="4114800" rtl="0" algn="l">
              <a:spcBef>
                <a:spcPts val="1200"/>
              </a:spcBef>
              <a:buClr>
                <a:schemeClr val="accent5"/>
              </a:buClr>
              <a:buFont typeface="Arial"/>
              <a:buChar char="●"/>
              <a:defRPr baseline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0" type="dt"/>
          </p:nvPr>
        </p:nvSpPr>
        <p:spPr>
          <a:xfrm>
            <a:off x="6553200" y="6351494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1" type="ftr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533400" y="533400"/>
            <a:ext cx="762000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600" u="none" cap="small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Title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Shape 4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3" name="Shape 43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Shape 46"/>
          <p:cNvSpPr txBox="1"/>
          <p:nvPr>
            <p:ph type="title"/>
          </p:nvPr>
        </p:nvSpPr>
        <p:spPr>
          <a:xfrm>
            <a:off x="1905000" y="2667000"/>
            <a:ext cx="6629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l">
              <a:spcBef>
                <a:spcPts val="0"/>
              </a:spcBef>
              <a:buClr>
                <a:schemeClr val="dk1"/>
              </a:buClr>
              <a:buFont typeface="Trebuchet MS"/>
              <a:buNone/>
              <a:defRPr baseline="0" sz="3600" cap="small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152400" y="4495800"/>
            <a:ext cx="15240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Font typeface="Calibri"/>
              <a:buNone/>
              <a:defRPr b="1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indent="0" marL="9144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indent="0" marL="13716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indent="0" marL="18288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indent="0" marL="22860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indent="0" marL="27432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indent="0" marL="32004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indent="0" marL="36576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0" type="dt"/>
          </p:nvPr>
        </p:nvSpPr>
        <p:spPr>
          <a:xfrm>
            <a:off x="6931152" y="6556247"/>
            <a:ext cx="167335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1" type="ftr"/>
          </p:nvPr>
        </p:nvSpPr>
        <p:spPr>
          <a:xfrm>
            <a:off x="1892808" y="6556247"/>
            <a:ext cx="1673352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2" type="sldNum"/>
          </p:nvPr>
        </p:nvSpPr>
        <p:spPr>
          <a:xfrm>
            <a:off x="4867655" y="6556247"/>
            <a:ext cx="762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900" u="none" cap="small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_OBJECTS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x="24384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r">
              <a:spcBef>
                <a:spcPts val="0"/>
              </a:spcBef>
              <a:buClr>
                <a:schemeClr val="dk1"/>
              </a:buClr>
              <a:buFont typeface="Trebuchet MS"/>
              <a:buNone/>
              <a:defRPr baseline="0" sz="4400" cap="small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2438400" y="2298700"/>
            <a:ext cx="2971799" cy="38274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228600" rtl="0">
              <a:spcBef>
                <a:spcPts val="0"/>
              </a:spcBef>
              <a:defRPr sz="1800"/>
            </a:lvl1pPr>
            <a:lvl2pPr indent="-228600" marL="457200" rtl="0">
              <a:spcBef>
                <a:spcPts val="0"/>
              </a:spcBef>
              <a:defRPr sz="1800"/>
            </a:lvl2pPr>
            <a:lvl3pPr indent="-228600" marL="685800" rtl="0">
              <a:spcBef>
                <a:spcPts val="0"/>
              </a:spcBef>
              <a:defRPr sz="1800"/>
            </a:lvl3pPr>
            <a:lvl4pPr indent="-228600" marL="914400" rtl="0">
              <a:spcBef>
                <a:spcPts val="0"/>
              </a:spcBef>
              <a:defRPr sz="1800"/>
            </a:lvl4pPr>
            <a:lvl5pPr indent="-228600" marL="1143000"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54" name="Shape 54"/>
          <p:cNvSpPr txBox="1"/>
          <p:nvPr>
            <p:ph idx="2" type="body"/>
          </p:nvPr>
        </p:nvSpPr>
        <p:spPr>
          <a:xfrm>
            <a:off x="5715000" y="2298700"/>
            <a:ext cx="2971799" cy="38274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228600" rtl="0">
              <a:spcBef>
                <a:spcPts val="0"/>
              </a:spcBef>
              <a:defRPr sz="1800"/>
            </a:lvl1pPr>
            <a:lvl2pPr indent="-228600" marL="457200" rtl="0">
              <a:spcBef>
                <a:spcPts val="0"/>
              </a:spcBef>
              <a:defRPr sz="1800"/>
            </a:lvl2pPr>
            <a:lvl3pPr indent="-228600" marL="685800" rtl="0">
              <a:spcBef>
                <a:spcPts val="0"/>
              </a:spcBef>
              <a:defRPr sz="1800"/>
            </a:lvl3pPr>
            <a:lvl4pPr indent="-228600" marL="914400" rtl="0">
              <a:spcBef>
                <a:spcPts val="0"/>
              </a:spcBef>
              <a:defRPr sz="1800"/>
            </a:lvl4pPr>
            <a:lvl5pPr indent="-228600" marL="1143000"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55" name="Shape 55"/>
          <p:cNvSpPr txBox="1"/>
          <p:nvPr>
            <p:ph idx="10" type="dt"/>
          </p:nvPr>
        </p:nvSpPr>
        <p:spPr>
          <a:xfrm>
            <a:off x="6553200" y="6351494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533400" y="533400"/>
            <a:ext cx="762000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600" u="none" cap="small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TWO_OBJECTS_WITH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24384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2438400" y="2291697"/>
            <a:ext cx="2971799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rtl="0">
              <a:spcBef>
                <a:spcPts val="0"/>
              </a:spcBef>
              <a:buClr>
                <a:schemeClr val="dk1"/>
              </a:buClr>
              <a:buFont typeface="Trebuchet MS"/>
              <a:buNone/>
              <a:defRPr b="0" sz="22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rtl="0">
              <a:spcBef>
                <a:spcPts val="0"/>
              </a:spcBef>
              <a:buFont typeface="Calibri"/>
              <a:buNone/>
              <a:defRPr b="1" sz="2000"/>
            </a:lvl2pPr>
            <a:lvl3pPr indent="0" marL="914400" rtl="0">
              <a:spcBef>
                <a:spcPts val="0"/>
              </a:spcBef>
              <a:buFont typeface="Calibri"/>
              <a:buNone/>
              <a:defRPr b="1" sz="1800"/>
            </a:lvl3pPr>
            <a:lvl4pPr indent="0" marL="1371600" rtl="0">
              <a:spcBef>
                <a:spcPts val="0"/>
              </a:spcBef>
              <a:buFont typeface="Calibri"/>
              <a:buNone/>
              <a:defRPr b="1" sz="1600"/>
            </a:lvl4pPr>
            <a:lvl5pPr indent="0" marL="1828800" rtl="0">
              <a:spcBef>
                <a:spcPts val="0"/>
              </a:spcBef>
              <a:buFont typeface="Calibri"/>
              <a:buNone/>
              <a:defRPr b="1" sz="1600"/>
            </a:lvl5pPr>
            <a:lvl6pPr indent="0" marL="2286000" rtl="0">
              <a:spcBef>
                <a:spcPts val="0"/>
              </a:spcBef>
              <a:buFont typeface="Calibri"/>
              <a:buNone/>
              <a:defRPr b="1" sz="1600"/>
            </a:lvl6pPr>
            <a:lvl7pPr indent="0" marL="2743200" rtl="0">
              <a:spcBef>
                <a:spcPts val="0"/>
              </a:spcBef>
              <a:buFont typeface="Calibri"/>
              <a:buNone/>
              <a:defRPr b="1" sz="1600"/>
            </a:lvl7pPr>
            <a:lvl8pPr indent="0" marL="3200400" rtl="0">
              <a:spcBef>
                <a:spcPts val="0"/>
              </a:spcBef>
              <a:buFont typeface="Calibri"/>
              <a:buNone/>
              <a:defRPr b="1" sz="1600"/>
            </a:lvl8pPr>
            <a:lvl9pPr indent="0" marL="3657600" rtl="0">
              <a:spcBef>
                <a:spcPts val="0"/>
              </a:spcBef>
              <a:buFont typeface="Calibri"/>
              <a:buNone/>
              <a:defRPr b="1" sz="1600"/>
            </a:lvl9pPr>
          </a:lstStyle>
          <a:p/>
        </p:txBody>
      </p:sp>
      <p:sp>
        <p:nvSpPr>
          <p:cNvPr id="61" name="Shape 61"/>
          <p:cNvSpPr txBox="1"/>
          <p:nvPr>
            <p:ph idx="2" type="body"/>
          </p:nvPr>
        </p:nvSpPr>
        <p:spPr>
          <a:xfrm>
            <a:off x="2447925" y="3137647"/>
            <a:ext cx="2971799" cy="299923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228600" rtl="0" algn="l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marL="457200" rtl="0" algn="l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marL="685800" rtl="0" algn="l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marL="914400" rtl="0" algn="l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marL="1143000" rtl="0" algn="l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62" name="Shape 62"/>
          <p:cNvSpPr txBox="1"/>
          <p:nvPr>
            <p:ph idx="3" type="body"/>
          </p:nvPr>
        </p:nvSpPr>
        <p:spPr>
          <a:xfrm>
            <a:off x="5715000" y="2291697"/>
            <a:ext cx="2971799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rtl="0">
              <a:spcBef>
                <a:spcPts val="0"/>
              </a:spcBef>
              <a:buFont typeface="Trebuchet MS"/>
              <a:buNone/>
              <a:defRPr b="0" sz="2200"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rtl="0">
              <a:spcBef>
                <a:spcPts val="0"/>
              </a:spcBef>
              <a:buFont typeface="Calibri"/>
              <a:buNone/>
              <a:defRPr b="1" sz="2000"/>
            </a:lvl2pPr>
            <a:lvl3pPr indent="0" marL="914400" rtl="0">
              <a:spcBef>
                <a:spcPts val="0"/>
              </a:spcBef>
              <a:buFont typeface="Calibri"/>
              <a:buNone/>
              <a:defRPr b="1" sz="1800"/>
            </a:lvl3pPr>
            <a:lvl4pPr indent="0" marL="1371600" rtl="0">
              <a:spcBef>
                <a:spcPts val="0"/>
              </a:spcBef>
              <a:buFont typeface="Calibri"/>
              <a:buNone/>
              <a:defRPr b="1" sz="1600"/>
            </a:lvl4pPr>
            <a:lvl5pPr indent="0" marL="1828800" rtl="0">
              <a:spcBef>
                <a:spcPts val="0"/>
              </a:spcBef>
              <a:buFont typeface="Calibri"/>
              <a:buNone/>
              <a:defRPr b="1" sz="1600"/>
            </a:lvl5pPr>
            <a:lvl6pPr indent="0" marL="2286000" rtl="0">
              <a:spcBef>
                <a:spcPts val="0"/>
              </a:spcBef>
              <a:buFont typeface="Calibri"/>
              <a:buNone/>
              <a:defRPr b="1" sz="1600"/>
            </a:lvl6pPr>
            <a:lvl7pPr indent="0" marL="2743200" rtl="0">
              <a:spcBef>
                <a:spcPts val="0"/>
              </a:spcBef>
              <a:buFont typeface="Calibri"/>
              <a:buNone/>
              <a:defRPr b="1" sz="1600"/>
            </a:lvl7pPr>
            <a:lvl8pPr indent="0" marL="3200400" rtl="0">
              <a:spcBef>
                <a:spcPts val="0"/>
              </a:spcBef>
              <a:buFont typeface="Calibri"/>
              <a:buNone/>
              <a:defRPr b="1" sz="1600"/>
            </a:lvl8pPr>
            <a:lvl9pPr indent="0" marL="3657600" rtl="0">
              <a:spcBef>
                <a:spcPts val="0"/>
              </a:spcBef>
              <a:buFont typeface="Calibri"/>
              <a:buNone/>
              <a:defRPr b="1" sz="1600"/>
            </a:lvl9pPr>
          </a:lstStyle>
          <a:p/>
        </p:txBody>
      </p:sp>
      <p:sp>
        <p:nvSpPr>
          <p:cNvPr id="63" name="Shape 63"/>
          <p:cNvSpPr txBox="1"/>
          <p:nvPr>
            <p:ph idx="4" type="body"/>
          </p:nvPr>
        </p:nvSpPr>
        <p:spPr>
          <a:xfrm>
            <a:off x="5715000" y="3137647"/>
            <a:ext cx="2971799" cy="30019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8600" marL="228600" rtl="0" algn="l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marL="457200" rtl="0" algn="l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marL="685800" rtl="0" algn="l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marL="914400" rtl="0" algn="l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marL="1143000" rtl="0" algn="l">
              <a:spcBef>
                <a:spcPts val="0"/>
              </a:spcBef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/>
        </p:txBody>
      </p:sp>
      <p:sp>
        <p:nvSpPr>
          <p:cNvPr id="64" name="Shape 64"/>
          <p:cNvSpPr txBox="1"/>
          <p:nvPr>
            <p:ph idx="10" type="dt"/>
          </p:nvPr>
        </p:nvSpPr>
        <p:spPr>
          <a:xfrm>
            <a:off x="6553200" y="6351494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1" type="ftr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533400" y="533400"/>
            <a:ext cx="762000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600" u="none" cap="small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Shape 68"/>
          <p:cNvGrpSpPr/>
          <p:nvPr/>
        </p:nvGrpSpPr>
        <p:grpSpPr>
          <a:xfrm>
            <a:off x="0" y="0"/>
            <a:ext cx="9144000" cy="1676399"/>
            <a:chOff x="0" y="0"/>
            <a:chExt cx="9144000" cy="1676399"/>
          </a:xfrm>
        </p:grpSpPr>
        <p:sp>
          <p:nvSpPr>
            <p:cNvPr id="69" name="Shape 69"/>
            <p:cNvSpPr/>
            <p:nvPr/>
          </p:nvSpPr>
          <p:spPr>
            <a:xfrm>
              <a:off x="0" y="0"/>
              <a:ext cx="9144000" cy="16763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0" y="0"/>
              <a:ext cx="1828800" cy="16763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495300" y="419100"/>
              <a:ext cx="838199" cy="838199"/>
            </a:xfrm>
            <a:prstGeom prst="ellipse">
              <a:avLst/>
            </a:prstGeom>
            <a:solidFill>
              <a:schemeClr val="accent1">
                <a:alpha val="4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2" name="Shape 72"/>
          <p:cNvSpPr txBox="1"/>
          <p:nvPr>
            <p:ph type="title"/>
          </p:nvPr>
        </p:nvSpPr>
        <p:spPr>
          <a:xfrm>
            <a:off x="24384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r">
              <a:spcBef>
                <a:spcPts val="0"/>
              </a:spcBef>
              <a:buClr>
                <a:schemeClr val="dk1"/>
              </a:buClr>
              <a:buFont typeface="Trebuchet MS"/>
              <a:buNone/>
              <a:defRPr baseline="0" sz="4400" cap="small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 txBox="1"/>
          <p:nvPr>
            <p:ph idx="10" type="dt"/>
          </p:nvPr>
        </p:nvSpPr>
        <p:spPr>
          <a:xfrm>
            <a:off x="6553200" y="6351494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1" type="ftr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533400" y="533400"/>
            <a:ext cx="762000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600" u="none" cap="small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Shape 77"/>
          <p:cNvGrpSpPr/>
          <p:nvPr/>
        </p:nvGrpSpPr>
        <p:grpSpPr>
          <a:xfrm>
            <a:off x="0" y="0"/>
            <a:ext cx="1828800" cy="1676399"/>
            <a:chOff x="457200" y="457200"/>
            <a:chExt cx="1828800" cy="1676399"/>
          </a:xfrm>
        </p:grpSpPr>
        <p:sp>
          <p:nvSpPr>
            <p:cNvPr id="78" name="Shape 78"/>
            <p:cNvSpPr/>
            <p:nvPr/>
          </p:nvSpPr>
          <p:spPr>
            <a:xfrm>
              <a:off x="457200" y="457200"/>
              <a:ext cx="1828800" cy="16763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952500" y="876300"/>
              <a:ext cx="838199" cy="838199"/>
            </a:xfrm>
            <a:prstGeom prst="ellipse">
              <a:avLst/>
            </a:prstGeom>
            <a:solidFill>
              <a:schemeClr val="accent1">
                <a:alpha val="4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80" name="Shape 80"/>
          <p:cNvSpPr txBox="1"/>
          <p:nvPr>
            <p:ph idx="10" type="dt"/>
          </p:nvPr>
        </p:nvSpPr>
        <p:spPr>
          <a:xfrm>
            <a:off x="6553200" y="6351494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1" type="ftr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533400" y="533400"/>
            <a:ext cx="762000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600" u="none" cap="small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OBJECT_WITH_CAPTION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2441448" y="228600"/>
            <a:ext cx="624535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r">
              <a:spcBef>
                <a:spcPts val="0"/>
              </a:spcBef>
              <a:buClr>
                <a:schemeClr val="dk1"/>
              </a:buClr>
              <a:buFont typeface="Trebuchet MS"/>
              <a:buNone/>
              <a:defRPr baseline="0" sz="4400" cap="small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2706624" y="2446991"/>
            <a:ext cx="5714999" cy="35311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 sz="22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/>
        </p:txBody>
      </p:sp>
      <p:sp>
        <p:nvSpPr>
          <p:cNvPr id="86" name="Shape 86"/>
          <p:cNvSpPr txBox="1"/>
          <p:nvPr>
            <p:ph idx="2" type="body"/>
          </p:nvPr>
        </p:nvSpPr>
        <p:spPr>
          <a:xfrm>
            <a:off x="164592" y="3031490"/>
            <a:ext cx="15240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Font typeface="Calibri"/>
              <a:buNone/>
              <a:defRPr b="1" sz="1400">
                <a:solidFill>
                  <a:srgbClr val="000000"/>
                </a:solidFill>
              </a:defRPr>
            </a:lvl1pPr>
            <a:lvl2pPr indent="0" marL="457200" rtl="0">
              <a:spcBef>
                <a:spcPts val="0"/>
              </a:spcBef>
              <a:buFont typeface="Calibri"/>
              <a:buNone/>
              <a:defRPr sz="1200"/>
            </a:lvl2pPr>
            <a:lvl3pPr indent="0" marL="914400" rtl="0">
              <a:spcBef>
                <a:spcPts val="0"/>
              </a:spcBef>
              <a:buFont typeface="Calibri"/>
              <a:buNone/>
              <a:defRPr sz="1000"/>
            </a:lvl3pPr>
            <a:lvl4pPr indent="0" marL="1371600" rtl="0">
              <a:spcBef>
                <a:spcPts val="0"/>
              </a:spcBef>
              <a:buFont typeface="Calibri"/>
              <a:buNone/>
              <a:defRPr sz="900"/>
            </a:lvl4pPr>
            <a:lvl5pPr indent="0" marL="1828800" rtl="0">
              <a:spcBef>
                <a:spcPts val="0"/>
              </a:spcBef>
              <a:buFont typeface="Calibri"/>
              <a:buNone/>
              <a:defRPr sz="900"/>
            </a:lvl5pPr>
            <a:lvl6pPr indent="0" marL="2286000" rtl="0">
              <a:spcBef>
                <a:spcPts val="0"/>
              </a:spcBef>
              <a:buFont typeface="Calibri"/>
              <a:buNone/>
              <a:defRPr sz="900"/>
            </a:lvl6pPr>
            <a:lvl7pPr indent="0" marL="2743200" rtl="0">
              <a:spcBef>
                <a:spcPts val="0"/>
              </a:spcBef>
              <a:buFont typeface="Calibri"/>
              <a:buNone/>
              <a:defRPr sz="900"/>
            </a:lvl7pPr>
            <a:lvl8pPr indent="0" marL="3200400" rtl="0">
              <a:spcBef>
                <a:spcPts val="0"/>
              </a:spcBef>
              <a:buFont typeface="Calibri"/>
              <a:buNone/>
              <a:defRPr sz="900"/>
            </a:lvl8pPr>
            <a:lvl9pPr indent="0" marL="3657600" rtl="0">
              <a:spcBef>
                <a:spcPts val="0"/>
              </a:spcBef>
              <a:buFont typeface="Calibri"/>
              <a:buNone/>
              <a:defRPr sz="900"/>
            </a:lvl9pPr>
          </a:lstStyle>
          <a:p/>
        </p:txBody>
      </p:sp>
      <p:sp>
        <p:nvSpPr>
          <p:cNvPr id="87" name="Shape 87"/>
          <p:cNvSpPr txBox="1"/>
          <p:nvPr>
            <p:ph idx="10" type="dt"/>
          </p:nvPr>
        </p:nvSpPr>
        <p:spPr>
          <a:xfrm>
            <a:off x="6553200" y="6351494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1" type="ftr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2" type="sldNum"/>
          </p:nvPr>
        </p:nvSpPr>
        <p:spPr>
          <a:xfrm>
            <a:off x="533400" y="533400"/>
            <a:ext cx="762000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600" u="none" cap="small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_WITH_CAPTION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2441448" y="228600"/>
            <a:ext cx="624535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r">
              <a:spcBef>
                <a:spcPts val="0"/>
              </a:spcBef>
              <a:buClr>
                <a:schemeClr val="dk1"/>
              </a:buClr>
              <a:buFont typeface="Trebuchet MS"/>
              <a:buNone/>
              <a:defRPr baseline="0" sz="4400" cap="small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92" name="Shape 92"/>
          <p:cNvSpPr/>
          <p:nvPr>
            <p:ph idx="2" type="pic"/>
          </p:nvPr>
        </p:nvSpPr>
        <p:spPr>
          <a:xfrm>
            <a:off x="2706624" y="2450591"/>
            <a:ext cx="5714999" cy="3529583"/>
          </a:xfrm>
          <a:prstGeom prst="rect">
            <a:avLst/>
          </a:prstGeom>
          <a:noFill/>
          <a:ln cap="flat" cmpd="sng" w="1016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buClr>
                <a:schemeClr val="dk1"/>
              </a:buClr>
              <a:buFont typeface="Trebuchet MS"/>
              <a:buNone/>
              <a:defRPr b="0" baseline="0" i="0" sz="20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164592" y="3031489"/>
            <a:ext cx="1527047" cy="235915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Font typeface="Calibri"/>
              <a:buNone/>
              <a:defRPr b="1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marL="457200" rtl="0">
              <a:spcBef>
                <a:spcPts val="0"/>
              </a:spcBef>
              <a:buFont typeface="Calibri"/>
              <a:buNone/>
              <a:defRPr sz="1200"/>
            </a:lvl2pPr>
            <a:lvl3pPr indent="0" marL="914400" rtl="0">
              <a:spcBef>
                <a:spcPts val="0"/>
              </a:spcBef>
              <a:buFont typeface="Calibri"/>
              <a:buNone/>
              <a:defRPr sz="1000"/>
            </a:lvl3pPr>
            <a:lvl4pPr indent="0" marL="1371600" rtl="0">
              <a:spcBef>
                <a:spcPts val="0"/>
              </a:spcBef>
              <a:buFont typeface="Calibri"/>
              <a:buNone/>
              <a:defRPr sz="900"/>
            </a:lvl4pPr>
            <a:lvl5pPr indent="0" marL="1828800" rtl="0">
              <a:spcBef>
                <a:spcPts val="0"/>
              </a:spcBef>
              <a:buFont typeface="Calibri"/>
              <a:buNone/>
              <a:defRPr sz="900"/>
            </a:lvl5pPr>
            <a:lvl6pPr indent="0" marL="2286000" rtl="0">
              <a:spcBef>
                <a:spcPts val="0"/>
              </a:spcBef>
              <a:buFont typeface="Calibri"/>
              <a:buNone/>
              <a:defRPr sz="900"/>
            </a:lvl6pPr>
            <a:lvl7pPr indent="0" marL="2743200" rtl="0">
              <a:spcBef>
                <a:spcPts val="0"/>
              </a:spcBef>
              <a:buFont typeface="Calibri"/>
              <a:buNone/>
              <a:defRPr sz="900"/>
            </a:lvl7pPr>
            <a:lvl8pPr indent="0" marL="3200400" rtl="0">
              <a:spcBef>
                <a:spcPts val="0"/>
              </a:spcBef>
              <a:buFont typeface="Calibri"/>
              <a:buNone/>
              <a:defRPr sz="900"/>
            </a:lvl8pPr>
            <a:lvl9pPr indent="0" marL="3657600" rtl="0">
              <a:spcBef>
                <a:spcPts val="0"/>
              </a:spcBef>
              <a:buFont typeface="Calibri"/>
              <a:buNone/>
              <a:defRPr sz="900"/>
            </a:lvl9pPr>
          </a:lstStyle>
          <a:p/>
        </p:txBody>
      </p:sp>
      <p:sp>
        <p:nvSpPr>
          <p:cNvPr id="94" name="Shape 94"/>
          <p:cNvSpPr txBox="1"/>
          <p:nvPr>
            <p:ph idx="10" type="dt"/>
          </p:nvPr>
        </p:nvSpPr>
        <p:spPr>
          <a:xfrm>
            <a:off x="6553200" y="6351494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533400" y="533400"/>
            <a:ext cx="762000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600" u="none" cap="small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3" Type="http://schemas.openxmlformats.org/officeDocument/2006/relationships/slideLayout" Target="../slideLayouts/slideLayout3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Shape 9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0" name="Shape 10"/>
            <p:cNvSpPr/>
            <p:nvPr/>
          </p:nvSpPr>
          <p:spPr>
            <a:xfrm>
              <a:off x="457200" y="0"/>
              <a:ext cx="8686800" cy="16763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0" y="0"/>
              <a:ext cx="1828800" cy="16763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495300" y="419100"/>
              <a:ext cx="838199" cy="838199"/>
            </a:xfrm>
            <a:prstGeom prst="ellipse">
              <a:avLst/>
            </a:prstGeom>
            <a:solidFill>
              <a:schemeClr val="accent1">
                <a:alpha val="4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Shape 14"/>
          <p:cNvSpPr txBox="1"/>
          <p:nvPr>
            <p:ph idx="1" type="body"/>
          </p:nvPr>
        </p:nvSpPr>
        <p:spPr>
          <a:xfrm>
            <a:off x="2438400" y="2286000"/>
            <a:ext cx="6248399" cy="38401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390525" marL="457200" marR="0" rtl="0" algn="l">
              <a:spcBef>
                <a:spcPts val="1800"/>
              </a:spcBef>
              <a:buClr>
                <a:schemeClr val="accent1"/>
              </a:buClr>
              <a:buFont typeface="Arial"/>
              <a:buChar char="●"/>
              <a:defRPr b="0" baseline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96875" marL="914400" marR="0" rtl="0" algn="l">
              <a:spcBef>
                <a:spcPts val="1800"/>
              </a:spcBef>
              <a:buClr>
                <a:schemeClr val="accent2"/>
              </a:buClr>
              <a:buFont typeface="Arial"/>
              <a:buChar char="●"/>
              <a:defRPr b="0" baseline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403225" marL="1371600" marR="0" rtl="0" algn="l">
              <a:spcBef>
                <a:spcPts val="1200"/>
              </a:spcBef>
              <a:buClr>
                <a:schemeClr val="accent3"/>
              </a:buClr>
              <a:buFont typeface="Arial"/>
              <a:buChar char="●"/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409575" marL="1828800" marR="0" rtl="0" algn="l">
              <a:spcBef>
                <a:spcPts val="1200"/>
              </a:spcBef>
              <a:buClr>
                <a:schemeClr val="accent4"/>
              </a:buClr>
              <a:buFont typeface="Arial"/>
              <a:buChar char="●"/>
              <a:defRPr b="0" baseline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409575" marL="2286000" marR="0" rtl="0" algn="l">
              <a:spcBef>
                <a:spcPts val="1200"/>
              </a:spcBef>
              <a:buClr>
                <a:schemeClr val="accent5"/>
              </a:buClr>
              <a:buFont typeface="Arial"/>
              <a:buChar char="●"/>
              <a:defRPr b="0" baseline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403225" marL="2743200" marR="0" rtl="0" algn="l">
              <a:spcBef>
                <a:spcPts val="1200"/>
              </a:spcBef>
              <a:buClr>
                <a:schemeClr val="accent6"/>
              </a:buClr>
              <a:buFont typeface="Arial"/>
              <a:buChar char="●"/>
              <a:defRPr b="0" baseline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415925" marL="3200400" marR="0" rtl="0" algn="l">
              <a:spcBef>
                <a:spcPts val="1200"/>
              </a:spcBef>
              <a:buClr>
                <a:schemeClr val="accent1"/>
              </a:buClr>
              <a:buFont typeface="Arial"/>
              <a:buChar char="●"/>
              <a:defRPr b="0" baseline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marL="3657600" marR="0" rtl="0" algn="l">
              <a:spcBef>
                <a:spcPts val="1200"/>
              </a:spcBef>
              <a:buClr>
                <a:schemeClr val="accent3"/>
              </a:buClr>
              <a:buFont typeface="Courier New"/>
              <a:buChar char="o"/>
              <a:defRPr b="0" baseline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96875" marL="4114800" marR="0" rtl="0" algn="l">
              <a:spcBef>
                <a:spcPts val="1200"/>
              </a:spcBef>
              <a:buClr>
                <a:schemeClr val="accent5"/>
              </a:buClr>
              <a:buFont typeface="Arial"/>
              <a:buChar char="●"/>
              <a:defRPr b="0" baseline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type="title"/>
          </p:nvPr>
        </p:nvSpPr>
        <p:spPr>
          <a:xfrm>
            <a:off x="24384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buClr>
                <a:schemeClr val="dk1"/>
              </a:buClr>
              <a:buFont typeface="Trebuchet MS"/>
              <a:buNone/>
              <a:defRPr b="0" baseline="0" i="0" sz="44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0" type="dt"/>
          </p:nvPr>
        </p:nvSpPr>
        <p:spPr>
          <a:xfrm>
            <a:off x="6553200" y="6351494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1" type="ftr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 b="0" baseline="0" i="0" sz="9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marL="457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marL="914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marL="1371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marL="18288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marL="22860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marL="27432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marL="32004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marL="3657600" marR="0" rtl="0" algn="l">
              <a:spcBef>
                <a:spcPts val="0"/>
              </a:spcBef>
              <a:defRPr b="0" baseline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533400" y="533400"/>
            <a:ext cx="762000" cy="60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88900" lvl="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600" u="none" cap="small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-88900" lvl="1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2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3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4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5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6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7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8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Shape 19"/>
          <p:cNvSpPr/>
          <p:nvPr/>
        </p:nvSpPr>
        <p:spPr>
          <a:xfrm>
            <a:off x="3886200" y="3086100"/>
            <a:ext cx="13715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3886200" y="3086100"/>
            <a:ext cx="13715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/>
          <p:nvPr/>
        </p:nvSpPr>
        <p:spPr>
          <a:xfrm>
            <a:off x="3886200" y="3086100"/>
            <a:ext cx="1371599" cy="685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3" Type="http://schemas.openxmlformats.org/officeDocument/2006/relationships/hyperlink" Target="https://docs.google.com/presentation/d/1pIPDS6LKpFQk9Ts_f0TQtXOdO1lzpqrf_8ad7plpbHo/edit#slide=id.p62" TargetMode="External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idx="1" type="subTitle"/>
          </p:nvPr>
        </p:nvSpPr>
        <p:spPr>
          <a:xfrm>
            <a:off x="457200" y="2667000"/>
            <a:ext cx="8062911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4400"/>
              <a:t>Lesson</a:t>
            </a:r>
            <a:r>
              <a:rPr b="0" baseline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#1:  What Makes Something Art?</a:t>
            </a:r>
          </a:p>
        </p:txBody>
      </p:sp>
      <p:sp>
        <p:nvSpPr>
          <p:cNvPr id="116" name="Shape 116"/>
          <p:cNvSpPr txBox="1"/>
          <p:nvPr>
            <p:ph type="ctrTitle"/>
          </p:nvPr>
        </p:nvSpPr>
        <p:spPr>
          <a:xfrm>
            <a:off x="609600" y="1600200"/>
            <a:ext cx="7772400" cy="5937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dk1"/>
              </a:buClr>
              <a:buSzPct val="25000"/>
              <a:buFont typeface="Trebuchet MS"/>
              <a:buNone/>
            </a:pPr>
            <a:r>
              <a:rPr b="0" baseline="0" i="0" lang="en-US" sz="595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Artist as Chemist</a:t>
            </a:r>
          </a:p>
        </p:txBody>
      </p:sp>
      <p:sp>
        <p:nvSpPr>
          <p:cNvPr id="117" name="Shape 117"/>
          <p:cNvSpPr txBox="1"/>
          <p:nvPr/>
        </p:nvSpPr>
        <p:spPr>
          <a:xfrm>
            <a:off x="2438400" y="5334000"/>
            <a:ext cx="255197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1905000" y="228600"/>
            <a:ext cx="71591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Trebuchet MS"/>
              <a:buNone/>
            </a:pPr>
            <a:r>
              <a:rPr lang="en-US"/>
              <a:t>Artist as Chemist - Unit Project</a:t>
            </a:r>
          </a:p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1905000" y="1371600"/>
            <a:ext cx="6934199" cy="5225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7785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-US" sz="3800"/>
              <a:t>What is the difference between a chemical formula and a chemical equation?</a:t>
            </a:r>
          </a:p>
          <a:p>
            <a:pPr indent="-57785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-US" sz="3800"/>
              <a:t>Pair share: Let your neighbor know what you think. </a:t>
            </a:r>
          </a:p>
          <a:p>
            <a:pPr indent="-46990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-US" sz="3800"/>
              <a:t>Chemical Formula:   C</a:t>
            </a:r>
            <a:r>
              <a:rPr baseline="-25000" lang="en-US" sz="3800"/>
              <a:t>6</a:t>
            </a:r>
            <a:r>
              <a:rPr lang="en-US" sz="3800"/>
              <a:t>H</a:t>
            </a:r>
            <a:r>
              <a:rPr baseline="-25000" lang="en-US" sz="3800"/>
              <a:t>12</a:t>
            </a:r>
            <a:r>
              <a:rPr lang="en-US" sz="3800"/>
              <a:t>O</a:t>
            </a:r>
            <a:r>
              <a:rPr baseline="-25000" lang="en-US" sz="3800"/>
              <a:t>6</a:t>
            </a:r>
          </a:p>
          <a:p>
            <a:pPr indent="-46990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-US" sz="3800"/>
              <a:t>Chemical Equation:                  CO</a:t>
            </a:r>
            <a:r>
              <a:rPr baseline="-25000" lang="en-US" sz="3800"/>
              <a:t>2</a:t>
            </a:r>
            <a:r>
              <a:rPr lang="en-US" sz="3800"/>
              <a:t>  + H</a:t>
            </a:r>
            <a:r>
              <a:rPr baseline="-25000" lang="en-US" sz="3800"/>
              <a:t>2</a:t>
            </a:r>
            <a:r>
              <a:rPr lang="en-US" sz="3800"/>
              <a:t>O  → C</a:t>
            </a:r>
            <a:r>
              <a:rPr baseline="-25000" lang="en-US" sz="3800"/>
              <a:t>6</a:t>
            </a:r>
            <a:r>
              <a:rPr lang="en-US" sz="3800"/>
              <a:t>H</a:t>
            </a:r>
            <a:r>
              <a:rPr baseline="-25000" lang="en-US" sz="3800"/>
              <a:t>12</a:t>
            </a:r>
            <a:r>
              <a:rPr lang="en-US" sz="3800"/>
              <a:t>O</a:t>
            </a:r>
            <a:r>
              <a:rPr baseline="-25000" lang="en-US" sz="3800"/>
              <a:t>6</a:t>
            </a:r>
            <a:r>
              <a:rPr lang="en-US" sz="3800"/>
              <a:t> + O</a:t>
            </a:r>
            <a:r>
              <a:rPr baseline="-25000" lang="en-US" sz="3800"/>
              <a:t>2</a:t>
            </a:r>
          </a:p>
          <a:p>
            <a:pPr indent="0" lvl="0" marL="0" marR="0" rtl="0" algn="l">
              <a:spcBef>
                <a:spcPts val="1800"/>
              </a:spcBef>
              <a:buNone/>
            </a:pPr>
            <a:r>
              <a:t/>
            </a:r>
            <a:endParaRPr sz="3800"/>
          </a:p>
          <a:p>
            <a:pPr indent="0" lvl="0" marL="0" marR="0" rtl="0" algn="l">
              <a:spcBef>
                <a:spcPts val="1800"/>
              </a:spcBef>
              <a:buNone/>
            </a:pPr>
            <a:r>
              <a:t/>
            </a:r>
            <a:endParaRPr sz="3800"/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1905000" y="228600"/>
            <a:ext cx="71591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Trebuchet MS"/>
              <a:buNone/>
            </a:pPr>
            <a:r>
              <a:rPr lang="en-US"/>
              <a:t>Artist as Chemist - </a:t>
            </a:r>
          </a:p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Trebuchet MS"/>
              <a:buNone/>
            </a:pPr>
            <a:r>
              <a:rPr lang="en-US"/>
              <a:t>Unit Overview</a:t>
            </a:r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1905000" y="1371600"/>
            <a:ext cx="6934199" cy="5225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2705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b="1" lang="en-US" sz="3000"/>
              <a:t>Lesson 1</a:t>
            </a:r>
            <a:r>
              <a:rPr lang="en-US" sz="3000"/>
              <a:t>: What is Art?</a:t>
            </a:r>
          </a:p>
          <a:p>
            <a:pPr indent="-52705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b="1" lang="en-US" sz="3000"/>
              <a:t>Lesson 2:</a:t>
            </a:r>
            <a:r>
              <a:rPr lang="en-US" sz="3000"/>
              <a:t> Acid Rain (Acids and Bases, Lab: Acid Rain Simulation)</a:t>
            </a:r>
          </a:p>
          <a:p>
            <a:pPr indent="-41910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b="1" lang="en-US" sz="3000"/>
              <a:t>Lesson 3:</a:t>
            </a:r>
            <a:r>
              <a:rPr lang="en-US" sz="3000"/>
              <a:t> Physical Properties of Metals (Alloys, Penny and Bobby Pin Lab)</a:t>
            </a:r>
          </a:p>
          <a:p>
            <a:pPr indent="-41910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b="1" lang="en-US" sz="3000"/>
              <a:t>Lesson 4:</a:t>
            </a:r>
            <a:r>
              <a:rPr lang="en-US" sz="3000"/>
              <a:t> Chemical Behavior of Metals (Activity of Metals Lab, Redox Reactions, Activity Series)</a:t>
            </a:r>
          </a:p>
          <a:p>
            <a:pPr indent="0" lvl="0" marL="0" marR="0" rtl="0" algn="l">
              <a:spcBef>
                <a:spcPts val="1800"/>
              </a:spcBef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type="title"/>
          </p:nvPr>
        </p:nvSpPr>
        <p:spPr>
          <a:xfrm>
            <a:off x="1905000" y="228600"/>
            <a:ext cx="71591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Trebuchet MS"/>
              <a:buNone/>
            </a:pPr>
            <a:r>
              <a:rPr lang="en-US"/>
              <a:t>Artist as Chemist - </a:t>
            </a:r>
          </a:p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Trebuchet MS"/>
              <a:buNone/>
            </a:pPr>
            <a:r>
              <a:rPr lang="en-US"/>
              <a:t>Unit Overview</a:t>
            </a:r>
          </a:p>
        </p:txBody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1905000" y="1371600"/>
            <a:ext cx="7159199" cy="53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69850" lv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b="1" lang="en-US" sz="3000"/>
              <a:t>Lesson 5:</a:t>
            </a:r>
            <a:r>
              <a:rPr lang="en-US" sz="3000"/>
              <a:t> Paints (Solubility Rules, Lab: Precipitation Reactions and Making Paints)</a:t>
            </a:r>
          </a:p>
          <a:p>
            <a:pPr indent="-52705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b="1" lang="en-US" sz="3000"/>
              <a:t>Lesson 6</a:t>
            </a:r>
            <a:r>
              <a:rPr lang="en-US" sz="3000"/>
              <a:t>: Lab: Synthesis of Prussian Blue</a:t>
            </a:r>
          </a:p>
          <a:p>
            <a:pPr indent="-52705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b="1" lang="en-US" sz="3000"/>
              <a:t>Lesson 7:</a:t>
            </a:r>
            <a:r>
              <a:rPr lang="en-US" sz="3000"/>
              <a:t> Bonding (Covalent, Ionic and Metallic Bonding)</a:t>
            </a:r>
          </a:p>
          <a:p>
            <a:pPr indent="-41910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b="1" lang="en-US" sz="3000"/>
              <a:t>Lesson 8:</a:t>
            </a:r>
            <a:r>
              <a:rPr lang="en-US" sz="3000"/>
              <a:t> Clay and Hydrates (Lab: Determining the formula of the unknown hydrate.) </a:t>
            </a:r>
          </a:p>
          <a:p>
            <a:pPr indent="0" lvl="0" marL="0" marR="0" rtl="0" algn="l">
              <a:spcBef>
                <a:spcPts val="1800"/>
              </a:spcBef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type="title"/>
          </p:nvPr>
        </p:nvSpPr>
        <p:spPr>
          <a:xfrm>
            <a:off x="1905000" y="228600"/>
            <a:ext cx="71591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Trebuchet MS"/>
              <a:buNone/>
            </a:pPr>
            <a:r>
              <a:rPr lang="en-US"/>
              <a:t>Artist as Chemist - </a:t>
            </a:r>
          </a:p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Trebuchet MS"/>
              <a:buNone/>
            </a:pPr>
            <a:r>
              <a:rPr lang="en-US"/>
              <a:t>Unit Overview</a:t>
            </a:r>
          </a:p>
        </p:txBody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1905000" y="1371600"/>
            <a:ext cx="7159199" cy="53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69850" lv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b="1" lang="en-US" sz="3000"/>
              <a:t>Lesson 9:</a:t>
            </a:r>
            <a:r>
              <a:rPr lang="en-US" sz="3000"/>
              <a:t> Solvents and Solubility (Lab: Testing solubility and creating marbleized paper) </a:t>
            </a:r>
          </a:p>
          <a:p>
            <a:pPr indent="-69850" lv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b="1" lang="en-US" sz="3000"/>
              <a:t>Lesson 10:</a:t>
            </a:r>
            <a:r>
              <a:rPr lang="en-US" sz="3000"/>
              <a:t> Dyes (Lab: Making natural dyes and testing colorfastness) </a:t>
            </a:r>
          </a:p>
          <a:p>
            <a:pPr indent="-41910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b="1" lang="en-US" sz="3000"/>
              <a:t>Lesson 11:</a:t>
            </a:r>
            <a:r>
              <a:rPr lang="en-US" sz="3000"/>
              <a:t> Glass and Glazes (Lab: Creating glass beads)</a:t>
            </a:r>
          </a:p>
          <a:p>
            <a:pPr indent="0" lvl="0" marL="0" marR="0" rtl="0" algn="l">
              <a:spcBef>
                <a:spcPts val="1800"/>
              </a:spcBef>
              <a:buNone/>
            </a:pPr>
            <a:r>
              <a:rPr lang="en-US" sz="3600"/>
              <a:t>Project Time &amp; Presentations!</a:t>
            </a:r>
          </a:p>
          <a:p>
            <a:pPr indent="0" lvl="0" marL="0" marR="0" rtl="0" algn="l">
              <a:spcBef>
                <a:spcPts val="1800"/>
              </a:spcBef>
              <a:buNone/>
            </a:pPr>
            <a:r>
              <a:t/>
            </a:r>
            <a:endParaRPr sz="3000"/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1066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dk1"/>
              </a:buClr>
              <a:buSzPct val="25000"/>
              <a:buFont typeface="Trebuchet MS"/>
              <a:buNone/>
            </a:pPr>
            <a:r>
              <a:rPr b="0" baseline="0" i="0" lang="en-US" sz="6000" u="none" cap="small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What Do You Think?</a:t>
            </a:r>
          </a:p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2024425" y="1602825"/>
            <a:ext cx="6934199" cy="5139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5245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Choose one quote f</a:t>
            </a:r>
            <a:r>
              <a:rPr lang="en-US" sz="3600"/>
              <a:t>rom the following page </a:t>
            </a:r>
            <a:r>
              <a:rPr b="0" baseline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decide whether you agree or disagree.</a:t>
            </a:r>
          </a:p>
          <a:p>
            <a:pPr indent="0" lvl="0" marL="0" marR="0" rtl="0" algn="l">
              <a:spcBef>
                <a:spcPts val="1800"/>
              </a:spcBef>
              <a:buNone/>
            </a:pPr>
            <a:r>
              <a:t/>
            </a:r>
            <a:endParaRPr sz="1000"/>
          </a:p>
          <a:p>
            <a:pPr indent="-55245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-US" sz="3600"/>
              <a:t>Write the quote and write your thoughts about why you agree or disagree.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1672050" y="228600"/>
            <a:ext cx="7014899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-US" sz="4800"/>
              <a:t>Quotes about Art: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1910875" y="1371600"/>
            <a:ext cx="7148099" cy="5343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b="1" lang="en-US" sz="2000"/>
              <a:t>“The art of a people is a true mirror of their minds.”     </a:t>
            </a:r>
            <a:r>
              <a:rPr b="1" i="1" lang="en-US" sz="2000"/>
              <a:t>~Nehru</a:t>
            </a:r>
          </a:p>
          <a:p>
            <a:pPr rtl="0">
              <a:spcBef>
                <a:spcPts val="0"/>
              </a:spcBef>
              <a:buNone/>
            </a:pPr>
            <a:r>
              <a:rPr b="1" lang="en-US" sz="2000"/>
              <a:t>“Every child is an artist.  The problem is how to remain an artist once he grows up.”     </a:t>
            </a:r>
            <a:r>
              <a:rPr b="1" i="1" lang="en-US" sz="2000"/>
              <a:t>~Pablo Picasso</a:t>
            </a:r>
          </a:p>
          <a:p>
            <a:pPr rtl="0">
              <a:spcBef>
                <a:spcPts val="0"/>
              </a:spcBef>
              <a:buNone/>
            </a:pPr>
            <a:r>
              <a:rPr b="1" lang="en-US" sz="2000"/>
              <a:t>“Art is either plagiarism or revolution.”    	</a:t>
            </a:r>
            <a:r>
              <a:rPr b="1" i="1" lang="en-US" sz="2000"/>
              <a:t>~Gauguin</a:t>
            </a:r>
          </a:p>
          <a:p>
            <a:pPr rtl="0">
              <a:spcBef>
                <a:spcPts val="0"/>
              </a:spcBef>
              <a:buNone/>
            </a:pPr>
            <a:r>
              <a:rPr b="1" lang="en-US" sz="2000"/>
              <a:t>“We must never forget that art is not a form of propoganda: it is a form of truth.”     </a:t>
            </a:r>
            <a:r>
              <a:rPr b="1" i="1" lang="en-US" sz="2000"/>
              <a:t>-John F. Kennedy</a:t>
            </a:r>
          </a:p>
          <a:p>
            <a:pPr rtl="0">
              <a:spcBef>
                <a:spcPts val="0"/>
              </a:spcBef>
              <a:buNone/>
            </a:pPr>
            <a:r>
              <a:rPr b="1" lang="en-US" sz="2000"/>
              <a:t>“Science and art belong to the whole world and before them vanish the barriers of nationality.”   </a:t>
            </a:r>
            <a:r>
              <a:rPr b="1" i="1" lang="en-US" sz="2000"/>
              <a:t>~Goethe</a:t>
            </a:r>
          </a:p>
          <a:p>
            <a:pPr>
              <a:spcBef>
                <a:spcPts val="0"/>
              </a:spcBef>
              <a:buNone/>
            </a:pPr>
            <a:r>
              <a:rPr b="1" lang="en-US" sz="2000"/>
              <a:t>“Art is a human activity having for its purpose the transmission to others of the hightest and best feelings to which men have risen.”    </a:t>
            </a:r>
            <a:r>
              <a:rPr b="1" i="1" lang="en-US" sz="2000"/>
              <a:t>~Tolstoy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1672050" y="228600"/>
            <a:ext cx="7014899" cy="1143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Discussion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1910875" y="1371600"/>
            <a:ext cx="7148099" cy="53438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57200" lvl="0" marL="45720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-US" sz="3600"/>
              <a:t>Small Groups:  In groups of 3 or 4, each student shares quote and why he/she chose it.</a:t>
            </a:r>
            <a:r>
              <a:rPr b="1" lang="en-US" sz="3600"/>
              <a:t>  </a:t>
            </a:r>
          </a:p>
          <a:p>
            <a:pPr indent="0" marL="0" rtl="0">
              <a:spcBef>
                <a:spcPts val="0"/>
              </a:spcBef>
              <a:buNone/>
            </a:pPr>
            <a:r>
              <a:t/>
            </a:r>
            <a:endParaRPr b="1" sz="3600"/>
          </a:p>
          <a:p>
            <a:pPr indent="-457200" lvl="0" marL="45720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-US" sz="3600"/>
              <a:t>Whole Class: Poll class to see who chose which quote.  Have one student share for each one.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1905000" y="228600"/>
            <a:ext cx="71591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Trebuchet MS"/>
              <a:buNone/>
            </a:pPr>
            <a:r>
              <a:rPr lang="en-US" sz="6000"/>
              <a:t>Essential Questions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Trebuchet MS"/>
              <a:buNone/>
            </a:pPr>
            <a:r>
              <a:rPr lang="en-US" sz="6000"/>
              <a:t>for this unit: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1905000" y="1371600"/>
            <a:ext cx="6934199" cy="5225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6515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-US" sz="3600"/>
              <a:t>How can chemistry knowledge, principles and skills be used to create a work of art?</a:t>
            </a:r>
          </a:p>
          <a:p>
            <a:pPr indent="0" lvl="0" marL="0" marR="0" rtl="0" algn="l">
              <a:spcBef>
                <a:spcPts val="1800"/>
              </a:spcBef>
              <a:buNone/>
            </a:pPr>
            <a:r>
              <a:t/>
            </a:r>
            <a:endParaRPr sz="3800"/>
          </a:p>
          <a:p>
            <a:pPr indent="-107950" lvl="0" rtl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-US" sz="3600"/>
              <a:t> What are the relationships between chemistry and art?  </a:t>
            </a:r>
          </a:p>
          <a:p>
            <a:pPr indent="0" lvl="0" marL="0" marR="0" rtl="0" algn="l">
              <a:spcBef>
                <a:spcPts val="1800"/>
              </a:spcBef>
              <a:buNone/>
            </a:pPr>
            <a:r>
              <a:t/>
            </a:r>
            <a:endParaRPr sz="3800"/>
          </a:p>
          <a:p>
            <a:pPr indent="0" lvl="0" marL="0" marR="0" rtl="0" algn="l">
              <a:spcBef>
                <a:spcPts val="1800"/>
              </a:spcBef>
              <a:buNone/>
            </a:pPr>
            <a:r>
              <a:t/>
            </a:r>
            <a:endParaRPr sz="3800"/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24384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dk1"/>
              </a:buClr>
              <a:buSzPct val="25000"/>
              <a:buFont typeface="Trebuchet MS"/>
              <a:buNone/>
            </a:pPr>
            <a:r>
              <a:rPr lang="en-US"/>
              <a:t>What is Art?</a:t>
            </a:r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1905000" y="1371600"/>
            <a:ext cx="7010400" cy="5486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617220" lvl="0" marL="6096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Calibri"/>
              <a:buAutoNum type="arabicPeriod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many types of art can you list? (Record them in your notes)</a:t>
            </a:r>
          </a:p>
          <a:p>
            <a:pPr indent="-609600" lvl="0" marL="609600" marR="0" rtl="0" algn="l">
              <a:spcBef>
                <a:spcPts val="1800"/>
              </a:spcBef>
              <a:buClr>
                <a:schemeClr val="accent1"/>
              </a:buClr>
              <a:buSzPct val="25000"/>
              <a:buFont typeface="Calibri"/>
              <a:buNone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</a:t>
            </a:r>
            <a:r>
              <a:rPr lang="en-US" sz="3000"/>
              <a:t>	</a:t>
            </a:r>
            <a:r>
              <a:rPr b="0" baseline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Watch the </a:t>
            </a:r>
            <a:r>
              <a:rPr b="0" baseline="0" i="0" lang="en-US" sz="30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slide show</a:t>
            </a:r>
            <a:r>
              <a:rPr b="0" baseline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</a:t>
            </a:r>
            <a:r>
              <a:rPr b="0" baseline="0" i="0" lang="en-US" sz="3000" cap="none" strike="noStrike">
                <a:latin typeface="Calibri"/>
                <a:ea typeface="Calibri"/>
                <a:cs typeface="Calibri"/>
                <a:sym typeface="Calibri"/>
              </a:rPr>
              <a:t>art images</a:t>
            </a:r>
            <a:r>
              <a:rPr b="0" baseline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 When done, add to your list if necessary. </a:t>
            </a:r>
          </a:p>
          <a:p>
            <a:pPr indent="-617220" lvl="0" marL="6096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Calibri"/>
              <a:buAutoNum type="arabicPeriod" startAt="2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your opinion, what makes something art?</a:t>
            </a:r>
          </a:p>
          <a:p>
            <a:pPr indent="-617220" lvl="0" marL="6096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Calibri"/>
              <a:buAutoNum type="arabicPeriod" startAt="2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might chemistry be used in art?</a:t>
            </a:r>
          </a:p>
          <a:p>
            <a:pPr indent="-609600" lvl="0" marL="609600" marR="0" rtl="0" algn="l">
              <a:spcBef>
                <a:spcPts val="1800"/>
              </a:spcBef>
              <a:buClr>
                <a:schemeClr val="accent1"/>
              </a:buClr>
              <a:buFont typeface="Calibri"/>
              <a:buNone/>
            </a:pPr>
            <a:r>
              <a:t/>
            </a:r>
            <a:endParaRPr b="0" baseline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x="2438400" y="228600"/>
            <a:ext cx="624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Trebuchet MS"/>
              <a:buNone/>
            </a:pPr>
            <a:r>
              <a:rPr lang="en-US"/>
              <a:t>Discussion</a:t>
            </a:r>
          </a:p>
        </p:txBody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1905000" y="1022900"/>
            <a:ext cx="6934199" cy="5225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7785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3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Artists use chemistry principles and understandings to create, improve, or protect their art.</a:t>
            </a:r>
          </a:p>
          <a:p>
            <a:pPr indent="0" lvl="0" marL="0" marR="0" rtl="0" algn="l">
              <a:spcBef>
                <a:spcPts val="1800"/>
              </a:spcBef>
              <a:buNone/>
            </a:pPr>
            <a:r>
              <a:t/>
            </a:r>
            <a:endParaRPr sz="600"/>
          </a:p>
          <a:p>
            <a:pPr indent="-57785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b="0" baseline="0" i="0" lang="en-US" sz="3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the end of this unit, you will create an original work of art and explain the chemistry involved.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x="1905000" y="228600"/>
            <a:ext cx="71591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Trebuchet MS"/>
              <a:buNone/>
            </a:pPr>
            <a:r>
              <a:rPr lang="en-US"/>
              <a:t>Artist as Chemist - Unit Project</a:t>
            </a:r>
          </a:p>
        </p:txBody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1905000" y="1371600"/>
            <a:ext cx="6934199" cy="5225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7785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-US" sz="3800"/>
              <a:t>Read through the Artist as Chemist Handout</a:t>
            </a:r>
            <a:r>
              <a:rPr b="0" baseline="0" i="0" lang="en-US" sz="3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indent="-57785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-US" sz="3800"/>
              <a:t>Questions?</a:t>
            </a:r>
          </a:p>
          <a:p>
            <a:pPr indent="-57785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-US" sz="3800"/>
              <a:t>What ideas have you had about this project?  (Share with small group)</a:t>
            </a:r>
          </a:p>
          <a:p>
            <a:pPr indent="-46990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-US" sz="3800"/>
              <a:t>Whole group share.</a:t>
            </a:r>
          </a:p>
          <a:p>
            <a:pPr indent="0" lvl="0" marL="0" marR="0" rtl="0" algn="l">
              <a:spcBef>
                <a:spcPts val="1800"/>
              </a:spcBef>
              <a:buNone/>
            </a:pPr>
            <a:r>
              <a:t/>
            </a:r>
            <a:endParaRPr sz="3800"/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x="1905000" y="228600"/>
            <a:ext cx="71591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Trebuchet MS"/>
              <a:buNone/>
            </a:pPr>
            <a:r>
              <a:rPr lang="en-US"/>
              <a:t>Artist as Chemist - Unit Project</a:t>
            </a:r>
          </a:p>
        </p:txBody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1905000" y="1371600"/>
            <a:ext cx="6934199" cy="5225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20650" lvl="0" rtl="0">
              <a:spcBef>
                <a:spcPts val="0"/>
              </a:spcBef>
              <a:buClr>
                <a:schemeClr val="accent1"/>
              </a:buClr>
              <a:buSzPct val="172727"/>
              <a:buFont typeface="Arial"/>
              <a:buChar char="●"/>
            </a:pPr>
            <a:r>
              <a:rPr lang="en-US"/>
              <a:t>Question: What is a chemical process?  (Think for 30 seconds. Record your thoughts in your notes, if necessary.)</a:t>
            </a:r>
          </a:p>
          <a:p>
            <a:pPr indent="-120650" lvl="0" rtl="0">
              <a:spcBef>
                <a:spcPts val="0"/>
              </a:spcBef>
              <a:buClr>
                <a:schemeClr val="accent1"/>
              </a:buClr>
              <a:buSzPct val="172727"/>
              <a:buFont typeface="Arial"/>
              <a:buChar char="●"/>
            </a:pPr>
            <a:r>
              <a:rPr lang="en-US"/>
              <a:t>Pair Share:  Turn to your neighbor and share your ideas on what a chemical process is.  </a:t>
            </a:r>
          </a:p>
          <a:p>
            <a:pPr indent="-12700" lvl="0" rtl="0">
              <a:spcBef>
                <a:spcPts val="0"/>
              </a:spcBef>
              <a:buClr>
                <a:schemeClr val="accent1"/>
              </a:buClr>
              <a:buSzPct val="172727"/>
              <a:buFont typeface="Arial"/>
              <a:buChar char="●"/>
            </a:pPr>
            <a:r>
              <a:rPr lang="en-US"/>
              <a:t>A </a:t>
            </a:r>
            <a:r>
              <a:rPr b="1" lang="en-US"/>
              <a:t>chemical process</a:t>
            </a:r>
            <a:r>
              <a:rPr lang="en-US"/>
              <a:t> involves changing material in some fashion.  It may or may not include a chemical reaction.  Sometimes it is just rearranging, mixing, or separating, and sometimes a new substance is created. </a:t>
            </a:r>
          </a:p>
          <a:p>
            <a:pPr indent="-368300" lvl="0" marL="457200" marR="0" rtl="0" algn="l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-US"/>
              <a:t>Other examples?</a:t>
            </a:r>
          </a:p>
          <a:p>
            <a:pPr indent="0" lvl="0" marL="0" marR="0" rtl="0" algn="l">
              <a:spcBef>
                <a:spcPts val="1800"/>
              </a:spcBef>
              <a:buNone/>
            </a:pPr>
            <a:r>
              <a:t/>
            </a:r>
            <a:endParaRPr sz="3800"/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Mod">
      <a:dk1>
        <a:srgbClr val="000000"/>
      </a:dk1>
      <a:lt1>
        <a:srgbClr val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