
<file path=[Content_Types].xml><?xml version="1.0" encoding="utf-8"?>
<Types xmlns="http://schemas.openxmlformats.org/package/2006/content-types">
  <Default ContentType="application/vnd.openxmlformats-package.relationships+xml" Extension="rels"/>
  <Default ContentType="application/xml" Extension="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4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0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1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3.xml"/>
  <Override ContentType="application/vnd.openxmlformats-officedocument.theme+xml" PartName="/ppt/theme/theme2.xml"/>
  <Override ContentType="application/vnd.openxmlformats-officedocument.theme+xml" PartName="/ppt/theme/theme1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7.xml"/>
  <Override ContentType="application/vnd.openxmlformats-officedocument.presentationml.slide+xml" PartName="/ppt/slides/slide1.xml"/>
  <Override ContentType="application/vnd.openxmlformats-officedocument.presentationml.slide+xml" PartName="/ppt/slides/slide12.xml"/>
  <Override ContentType="application/vnd.openxmlformats-officedocument.presentationml.slide+xml" PartName="/ppt/slides/slide13.xml"/>
  <Override ContentType="application/vnd.openxmlformats-officedocument.presentationml.slide+xml" PartName="/ppt/slides/slide8.xml"/>
  <Override ContentType="application/vnd.openxmlformats-officedocument.presentationml.slide+xml" PartName="/ppt/slides/slide10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2.xml"/>
  <Override ContentType="application/vnd.openxmlformats-officedocument.presentationml.slide+xml" PartName="/ppt/slides/slide9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3.xml"/>
  <Override ContentType="application/vnd.openxmlformats-officedocument.presentationml.tableStyles+xml" PartName="/ppt/tableStyle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</p:sldIdLst>
  <p:sldSz cy="6858000" cx="9144000"/>
  <p:notesSz cx="6858000" cy="9144000"/>
  <p:defaultTextStyle>
    <a:defPPr marR="0" rtl="0" algn="l">
      <a:lnSpc>
        <a:spcPct val="100000"/>
      </a:lnSpc>
      <a:spcBef>
        <a:spcPts val="0"/>
      </a:spcBef>
      <a:spcAft>
        <a:spcPts val="0"/>
      </a:spcAft>
    </a:defPPr>
    <a:lvl1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Id="rId18" Type="http://schemas.openxmlformats.org/officeDocument/2006/relationships/slide" Target="slides/slide13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2" Type="http://schemas.openxmlformats.org/officeDocument/2006/relationships/presProps" Target="presProps.xml"/><Relationship Id="rId12" Type="http://schemas.openxmlformats.org/officeDocument/2006/relationships/slide" Target="slides/slide7.xml"/><Relationship Id="rId13" Type="http://schemas.openxmlformats.org/officeDocument/2006/relationships/slide" Target="slides/slide8.xml"/><Relationship Id="rId1" Type="http://schemas.openxmlformats.org/officeDocument/2006/relationships/theme" Target="theme/theme2.xml"/><Relationship Id="rId4" Type="http://schemas.openxmlformats.org/officeDocument/2006/relationships/slideMaster" Target="slideMasters/slideMaster1.xml"/><Relationship Id="rId10" Type="http://schemas.openxmlformats.org/officeDocument/2006/relationships/slide" Target="slides/slide5.xml"/><Relationship Id="rId3" Type="http://schemas.openxmlformats.org/officeDocument/2006/relationships/tableStyles" Target="tableStyles.xml"/><Relationship Id="rId11" Type="http://schemas.openxmlformats.org/officeDocument/2006/relationships/slide" Target="slides/slide6.xml"/><Relationship Id="rId9" Type="http://schemas.openxmlformats.org/officeDocument/2006/relationships/slide" Target="slides/slide4.xml"/><Relationship Id="rId6" Type="http://schemas.openxmlformats.org/officeDocument/2006/relationships/slide" Target="slides/slide1.xml"/><Relationship Id="rId5" Type="http://schemas.openxmlformats.org/officeDocument/2006/relationships/notesMaster" Target="notesMasters/notesMaster1.xml"/><Relationship Id="rId8" Type="http://schemas.openxmlformats.org/officeDocument/2006/relationships/slide" Target="slides/slide3.xml"/><Relationship Id="rId7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 txBox="1"/>
          <p:nvPr>
            <p:ph idx="2" type="hdr"/>
          </p:nvPr>
        </p:nvSpPr>
        <p:spPr>
          <a:xfrm>
            <a:off x="0" y="0"/>
            <a:ext cx="29717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1200" u="none" cap="none" strike="noStrike"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3" name="Shape 3"/>
          <p:cNvSpPr txBox="1"/>
          <p:nvPr>
            <p:ph idx="10" type="dt"/>
          </p:nvPr>
        </p:nvSpPr>
        <p:spPr>
          <a:xfrm>
            <a:off x="3886200" y="0"/>
            <a:ext cx="29717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1200" u="none" cap="none" strike="noStrike"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4" name="Shape 4"/>
          <p:cNvSpPr/>
          <p:nvPr>
            <p:ph idx="3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/>
            <a:headEnd len="med" w="med" type="none"/>
            <a:tailEnd len="med" w="med" type="none"/>
          </a:ln>
        </p:spPr>
      </p:sp>
      <p:sp>
        <p:nvSpPr>
          <p:cNvPr id="5" name="Shape 5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6" name="Shape 6"/>
          <p:cNvSpPr txBox="1"/>
          <p:nvPr>
            <p:ph idx="11" type="ftr"/>
          </p:nvPr>
        </p:nvSpPr>
        <p:spPr>
          <a:xfrm>
            <a:off x="0" y="8686800"/>
            <a:ext cx="29717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1200" u="none" cap="none" strike="noStrike"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7" name="Shape 7"/>
          <p:cNvSpPr txBox="1"/>
          <p:nvPr>
            <p:ph idx="12" type="sldNum"/>
          </p:nvPr>
        </p:nvSpPr>
        <p:spPr>
          <a:xfrm>
            <a:off x="3886200" y="8686800"/>
            <a:ext cx="29717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200" u="none" cap="none" strike="noStrike"/>
          </a:p>
          <a:p>
            <a:pPr lvl="1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119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0" name="Shape 120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Shape 175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-US"/>
              <a:t>A chemical formula involves a single substance, but with the correct ratio of atoms of each element.</a:t>
            </a:r>
          </a:p>
          <a:p>
            <a:pPr lvl="0" rtl="0">
              <a:spcBef>
                <a:spcPts val="0"/>
              </a:spcBef>
              <a:buNone/>
            </a:pPr>
            <a:r>
              <a:rPr lang="en-US"/>
              <a:t>A chemical equation includes chemical formulas for more than one substance and has both reactants and products.</a:t>
            </a:r>
          </a:p>
        </p:txBody>
      </p:sp>
      <p:sp>
        <p:nvSpPr>
          <p:cNvPr id="176" name="Shape 176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80" name="Shape 1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Shape 181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2" name="Shape 182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86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Shape 187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8" name="Shape 188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2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Shape 193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4" name="Shape 194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Shape 125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6" name="Shape 126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Shape 131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32" name="Shape 132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3" name="Shape 133"/>
          <p:cNvSpPr txBox="1"/>
          <p:nvPr>
            <p:ph idx="12" type="sldNum"/>
          </p:nvPr>
        </p:nvSpPr>
        <p:spPr>
          <a:xfrm>
            <a:off x="3886200" y="8686800"/>
            <a:ext cx="2971799" cy="4572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Clr>
                <a:srgbClr val="000000"/>
              </a:buClr>
              <a:buFont typeface="Arial"/>
              <a:buNone/>
            </a:pPr>
            <a:r>
              <a:t/>
            </a:r>
            <a:endParaRPr/>
          </a:p>
          <a:p>
            <a:pPr lvl="1" rtl="0">
              <a:spcBef>
                <a:spcPts val="0"/>
              </a:spcBef>
              <a:buClr>
                <a:srgbClr val="000000"/>
              </a:buClr>
              <a:buFont typeface="Arial"/>
              <a:buNone/>
            </a:pPr>
            <a:r>
              <a:t/>
            </a:r>
            <a:endParaRPr/>
          </a:p>
          <a:p>
            <a:pPr lvl="2" rtl="0">
              <a:spcBef>
                <a:spcPts val="0"/>
              </a:spcBef>
              <a:buClr>
                <a:srgbClr val="000000"/>
              </a:buClr>
              <a:buFont typeface="Arial"/>
              <a:buNone/>
            </a:pPr>
            <a:r>
              <a:t/>
            </a:r>
            <a:endParaRPr/>
          </a:p>
          <a:p>
            <a:pPr lvl="3" rtl="0">
              <a:spcBef>
                <a:spcPts val="0"/>
              </a:spcBef>
              <a:buClr>
                <a:srgbClr val="000000"/>
              </a:buClr>
              <a:buFont typeface="Arial"/>
              <a:buNone/>
            </a:pPr>
            <a:r>
              <a:t/>
            </a:r>
            <a:endParaRPr/>
          </a:p>
          <a:p>
            <a:pPr lvl="4" rtl="0">
              <a:spcBef>
                <a:spcPts val="0"/>
              </a:spcBef>
              <a:buClr>
                <a:srgbClr val="000000"/>
              </a:buClr>
              <a:buFont typeface="Arial"/>
              <a:buNone/>
            </a:pPr>
            <a:r>
              <a:t/>
            </a:r>
            <a:endParaRPr/>
          </a:p>
          <a:p>
            <a:pPr lvl="5" rtl="0">
              <a:spcBef>
                <a:spcPts val="0"/>
              </a:spcBef>
              <a:buClr>
                <a:srgbClr val="000000"/>
              </a:buClr>
              <a:buFont typeface="Arial"/>
              <a:buNone/>
            </a:pPr>
            <a:r>
              <a:t/>
            </a:r>
            <a:endParaRPr/>
          </a:p>
          <a:p>
            <a:pPr lvl="6" rtl="0">
              <a:spcBef>
                <a:spcPts val="0"/>
              </a:spcBef>
              <a:buClr>
                <a:srgbClr val="000000"/>
              </a:buClr>
              <a:buFont typeface="Arial"/>
              <a:buNone/>
            </a:pPr>
            <a:r>
              <a:t/>
            </a:r>
            <a:endParaRPr/>
          </a:p>
          <a:p>
            <a:pPr lvl="7" rtl="0">
              <a:spcBef>
                <a:spcPts val="0"/>
              </a:spcBef>
              <a:buClr>
                <a:srgbClr val="000000"/>
              </a:buClr>
              <a:buFont typeface="Arial"/>
              <a:buNone/>
            </a:pPr>
            <a:r>
              <a:t/>
            </a:r>
            <a:endParaRPr/>
          </a:p>
          <a:p>
            <a:pPr lvl="8">
              <a:spcBef>
                <a:spcPts val="0"/>
              </a:spcBef>
              <a:buClr>
                <a:srgbClr val="000000"/>
              </a:buClr>
              <a:buFont typeface="Arial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Shape 138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39" name="Shape 139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40" name="Shape 140"/>
          <p:cNvSpPr txBox="1"/>
          <p:nvPr>
            <p:ph idx="12" type="sldNum"/>
          </p:nvPr>
        </p:nvSpPr>
        <p:spPr>
          <a:xfrm>
            <a:off x="3886200" y="8686800"/>
            <a:ext cx="2971799" cy="4572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1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2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3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4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5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6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7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8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Shape 145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46" name="Shape 146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0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Shape 151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-US"/>
              <a:t>If possible add music to art slide show.  It can either be linked or played separately.  When art slide show is over, call on each student to give a type of art (with no repeats).</a:t>
            </a:r>
          </a:p>
        </p:txBody>
      </p:sp>
      <p:sp>
        <p:nvSpPr>
          <p:cNvPr id="152" name="Shape 152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Shape 157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-US"/>
              <a:t>Hand out Artist as Chemist Project Specifications and Rubric at this time.</a:t>
            </a:r>
          </a:p>
        </p:txBody>
      </p:sp>
      <p:sp>
        <p:nvSpPr>
          <p:cNvPr id="158" name="Shape 158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Shape 163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64" name="Shape 164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8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Shape 169"/>
          <p:cNvSpPr txBox="1"/>
          <p:nvPr>
            <p:ph idx="1" type="body"/>
          </p:nvPr>
        </p:nvSpPr>
        <p:spPr>
          <a:xfrm>
            <a:off x="914400" y="4343400"/>
            <a:ext cx="50291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70" name="Shape 170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Shape 23"/>
          <p:cNvGrpSpPr/>
          <p:nvPr/>
        </p:nvGrpSpPr>
        <p:grpSpPr>
          <a:xfrm>
            <a:off x="0" y="0"/>
            <a:ext cx="9144000" cy="6400800"/>
            <a:chOff x="0" y="0"/>
            <a:chExt cx="9144000" cy="6400800"/>
          </a:xfrm>
        </p:grpSpPr>
        <p:sp>
          <p:nvSpPr>
            <p:cNvPr id="24" name="Shape 24"/>
            <p:cNvSpPr/>
            <p:nvPr/>
          </p:nvSpPr>
          <p:spPr>
            <a:xfrm>
              <a:off x="1828800" y="4572000"/>
              <a:ext cx="6858000" cy="18288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grpSp>
          <p:nvGrpSpPr>
            <p:cNvPr id="25" name="Shape 25"/>
            <p:cNvGrpSpPr/>
            <p:nvPr/>
          </p:nvGrpSpPr>
          <p:grpSpPr>
            <a:xfrm>
              <a:off x="0" y="0"/>
              <a:ext cx="9144000" cy="6400800"/>
              <a:chOff x="0" y="0"/>
              <a:chExt cx="9144000" cy="6400800"/>
            </a:xfrm>
          </p:grpSpPr>
          <p:sp>
            <p:nvSpPr>
              <p:cNvPr id="26" name="Shape 26"/>
              <p:cNvSpPr/>
              <p:nvPr/>
            </p:nvSpPr>
            <p:spPr>
              <a:xfrm>
                <a:off x="0" y="0"/>
                <a:ext cx="1828800" cy="6400799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  <p:txBody>
              <a:bodyPr anchorCtr="0" anchor="ctr" bIns="45700" lIns="91425" rIns="91425" tIns="45700">
                <a:noAutofit/>
              </a:bodyPr>
              <a:lstStyle/>
              <a:p>
                <a:pPr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7" name="Shape 27"/>
              <p:cNvSpPr/>
              <p:nvPr/>
            </p:nvSpPr>
            <p:spPr>
              <a:xfrm>
                <a:off x="0" y="4572000"/>
                <a:ext cx="9144000" cy="18288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  <p:txBody>
              <a:bodyPr anchorCtr="0" anchor="ctr" bIns="45700" lIns="91425" rIns="91425" tIns="45700">
                <a:noAutofit/>
              </a:bodyPr>
              <a:lstStyle/>
              <a:p>
                <a:pPr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28" name="Shape 28"/>
            <p:cNvSpPr/>
            <p:nvPr/>
          </p:nvSpPr>
          <p:spPr>
            <a:xfrm>
              <a:off x="0" y="4572000"/>
              <a:ext cx="1828800" cy="1828800"/>
            </a:xfrm>
            <a:prstGeom prst="rect">
              <a:avLst/>
            </a:prstGeom>
            <a:solidFill>
              <a:schemeClr val="accent2">
                <a:alpha val="80000"/>
              </a:schemeClr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29" name="Shape 29"/>
          <p:cNvSpPr txBox="1"/>
          <p:nvPr>
            <p:ph idx="10" type="dt"/>
          </p:nvPr>
        </p:nvSpPr>
        <p:spPr>
          <a:xfrm>
            <a:off x="6934200" y="6553200"/>
            <a:ext cx="1676399" cy="228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rgbClr val="000000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0" name="Shape 30"/>
          <p:cNvSpPr txBox="1"/>
          <p:nvPr>
            <p:ph idx="11" type="ftr"/>
          </p:nvPr>
        </p:nvSpPr>
        <p:spPr>
          <a:xfrm>
            <a:off x="1891552" y="6553200"/>
            <a:ext cx="1676399" cy="228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rgbClr val="000000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4870076" y="6553200"/>
            <a:ext cx="762000" cy="22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900" u="none" cap="small" strike="noStrike">
              <a:solidFill>
                <a:srgbClr val="000000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2" name="Shape 32"/>
          <p:cNvSpPr txBox="1"/>
          <p:nvPr>
            <p:ph idx="1" type="subTitle"/>
          </p:nvPr>
        </p:nvSpPr>
        <p:spPr>
          <a:xfrm>
            <a:off x="1905000" y="5867400"/>
            <a:ext cx="6570721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buClr>
                <a:schemeClr val="accent1"/>
              </a:buClr>
              <a:buFont typeface="Calibri"/>
              <a:buNone/>
              <a:defRPr b="0" baseline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marL="457200" marR="0" rtl="0" algn="ctr">
              <a:spcBef>
                <a:spcPts val="1800"/>
              </a:spcBef>
              <a:buClr>
                <a:schemeClr val="accent2"/>
              </a:buClr>
              <a:buFont typeface="Calibri"/>
              <a:buNone/>
              <a:defRPr b="0" baseline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ctr">
              <a:spcBef>
                <a:spcPts val="1200"/>
              </a:spcBef>
              <a:buClr>
                <a:schemeClr val="accent3"/>
              </a:buClr>
              <a:buFont typeface="Calibri"/>
              <a:buNone/>
              <a:defRPr b="0" baseline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ctr">
              <a:spcBef>
                <a:spcPts val="1200"/>
              </a:spcBef>
              <a:buClr>
                <a:schemeClr val="accent4"/>
              </a:buClr>
              <a:buFont typeface="Calibri"/>
              <a:buNone/>
              <a:defRPr b="0" baseline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ctr">
              <a:spcBef>
                <a:spcPts val="1200"/>
              </a:spcBef>
              <a:buClr>
                <a:schemeClr val="accent5"/>
              </a:buClr>
              <a:buFont typeface="Calibri"/>
              <a:buNone/>
              <a:defRPr b="0" baseline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ctr">
              <a:spcBef>
                <a:spcPts val="1200"/>
              </a:spcBef>
              <a:buClr>
                <a:schemeClr val="accent6"/>
              </a:buClr>
              <a:buFont typeface="Calibri"/>
              <a:buNone/>
              <a:defRPr b="0" baseline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ctr">
              <a:spcBef>
                <a:spcPts val="1200"/>
              </a:spcBef>
              <a:buClr>
                <a:schemeClr val="accent1"/>
              </a:buClr>
              <a:buFont typeface="Calibri"/>
              <a:buNone/>
              <a:defRPr b="0" baseline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ctr">
              <a:spcBef>
                <a:spcPts val="1200"/>
              </a:spcBef>
              <a:buClr>
                <a:schemeClr val="accent3"/>
              </a:buClr>
              <a:buFont typeface="Calibri"/>
              <a:buNone/>
              <a:defRPr b="0" baseline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ctr">
              <a:spcBef>
                <a:spcPts val="1200"/>
              </a:spcBef>
              <a:buClr>
                <a:schemeClr val="accent5"/>
              </a:buClr>
              <a:buFont typeface="Calibri"/>
              <a:buNone/>
              <a:defRPr b="0" baseline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3" name="Shape 33"/>
          <p:cNvSpPr txBox="1"/>
          <p:nvPr>
            <p:ph type="ctrTitle"/>
          </p:nvPr>
        </p:nvSpPr>
        <p:spPr>
          <a:xfrm>
            <a:off x="1905000" y="4648200"/>
            <a:ext cx="65532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marL="0" marR="0" rtl="0" algn="l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="0" baseline="0" i="0" sz="36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0" marR="0" rtl="0" algn="l">
              <a:spcBef>
                <a:spcPts val="0"/>
              </a:spcBef>
              <a:defRPr/>
            </a:lvl2pPr>
            <a:lvl3pPr indent="0" marL="0" marR="0" rtl="0" algn="l">
              <a:spcBef>
                <a:spcPts val="0"/>
              </a:spcBef>
              <a:defRPr/>
            </a:lvl3pPr>
            <a:lvl4pPr indent="0" marL="0" marR="0" rtl="0" algn="l">
              <a:spcBef>
                <a:spcPts val="0"/>
              </a:spcBef>
              <a:defRPr/>
            </a:lvl4pPr>
            <a:lvl5pPr indent="0" marL="0" marR="0" rtl="0" algn="l">
              <a:spcBef>
                <a:spcPts val="0"/>
              </a:spcBef>
              <a:defRPr/>
            </a:lvl5pPr>
            <a:lvl6pPr indent="0" marL="0" marR="0" rtl="0" algn="l">
              <a:spcBef>
                <a:spcPts val="0"/>
              </a:spcBef>
              <a:defRPr/>
            </a:lvl6pPr>
            <a:lvl7pPr indent="0" marL="0" marR="0" rtl="0" algn="l">
              <a:spcBef>
                <a:spcPts val="0"/>
              </a:spcBef>
              <a:defRPr/>
            </a:lvl7pPr>
            <a:lvl8pPr indent="0" marL="0" marR="0" rtl="0" algn="l">
              <a:spcBef>
                <a:spcPts val="0"/>
              </a:spcBef>
              <a:defRPr/>
            </a:lvl8pPr>
            <a:lvl9pPr indent="0" marL="0" marR="0" rtl="0" algn="l">
              <a:spcBef>
                <a:spcPts val="0"/>
              </a:spcBef>
              <a:defRPr/>
            </a:lvl9pPr>
          </a:lstStyle>
          <a:p/>
        </p:txBody>
      </p:sp>
      <p:sp>
        <p:nvSpPr>
          <p:cNvPr id="34" name="Shape 34"/>
          <p:cNvSpPr/>
          <p:nvPr/>
        </p:nvSpPr>
        <p:spPr>
          <a:xfrm>
            <a:off x="3886200" y="3086100"/>
            <a:ext cx="1371599" cy="6857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x">
  <p:cSld name="VERTICAL_TEXT"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/>
          <p:nvPr>
            <p:ph type="title"/>
          </p:nvPr>
        </p:nvSpPr>
        <p:spPr>
          <a:xfrm>
            <a:off x="2438400" y="228600"/>
            <a:ext cx="62483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r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aseline="0" sz="4400" cap="small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99" name="Shape 99"/>
          <p:cNvSpPr txBox="1"/>
          <p:nvPr>
            <p:ph idx="1" type="body"/>
          </p:nvPr>
        </p:nvSpPr>
        <p:spPr>
          <a:xfrm rot="5400000">
            <a:off x="3642518" y="1081881"/>
            <a:ext cx="3840162" cy="6248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390525" marL="457200" rtl="0" algn="l">
              <a:spcBef>
                <a:spcPts val="1800"/>
              </a:spcBef>
              <a:buClr>
                <a:schemeClr val="accent1"/>
              </a:buClr>
              <a:buFont typeface="Arial"/>
              <a:buChar char="●"/>
              <a:defRPr sz="2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96875" marL="914400" rtl="0" algn="l">
              <a:spcBef>
                <a:spcPts val="1800"/>
              </a:spcBef>
              <a:buClr>
                <a:schemeClr val="accent2"/>
              </a:buClr>
              <a:buFont typeface="Arial"/>
              <a:buChar char="●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403225" marL="1371600" rtl="0" algn="l">
              <a:spcBef>
                <a:spcPts val="1200"/>
              </a:spcBef>
              <a:buClr>
                <a:schemeClr val="accent3"/>
              </a:buClr>
              <a:buFont typeface="Arial"/>
              <a:buChar char="●"/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409575" marL="1828800" rtl="0" algn="l">
              <a:spcBef>
                <a:spcPts val="1200"/>
              </a:spcBef>
              <a:buClr>
                <a:schemeClr val="accent4"/>
              </a:buClr>
              <a:buFont typeface="Arial"/>
              <a:buChar char="●"/>
              <a:defRPr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409575" marL="2286000" rtl="0" algn="l">
              <a:spcBef>
                <a:spcPts val="1200"/>
              </a:spcBef>
              <a:buClr>
                <a:schemeClr val="accent5"/>
              </a:buClr>
              <a:buFont typeface="Arial"/>
              <a:buChar char="●"/>
              <a:defRPr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403225" marL="2743200" rtl="0" algn="l">
              <a:spcBef>
                <a:spcPts val="1200"/>
              </a:spcBef>
              <a:buClr>
                <a:schemeClr val="accent6"/>
              </a:buClr>
              <a:buFont typeface="Arial"/>
              <a:buChar char="●"/>
              <a:defRPr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415925" marL="3200400" rtl="0" algn="l">
              <a:spcBef>
                <a:spcPts val="1200"/>
              </a:spcBef>
              <a:buClr>
                <a:schemeClr val="accent1"/>
              </a:buClr>
              <a:buFont typeface="Arial"/>
              <a:buChar char="●"/>
              <a:defRPr baseline="0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marL="3657600" rtl="0" algn="l">
              <a:spcBef>
                <a:spcPts val="1200"/>
              </a:spcBef>
              <a:buClr>
                <a:schemeClr val="accent3"/>
              </a:buClr>
              <a:buFont typeface="Courier New"/>
              <a:buChar char="o"/>
              <a:defRPr baseline="0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96875" marL="4114800" rtl="0" algn="l">
              <a:spcBef>
                <a:spcPts val="1200"/>
              </a:spcBef>
              <a:buClr>
                <a:schemeClr val="accent5"/>
              </a:buClr>
              <a:buFont typeface="Arial"/>
              <a:buChar char="●"/>
              <a:defRPr baseline="0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0" name="Shape 100"/>
          <p:cNvSpPr txBox="1"/>
          <p:nvPr>
            <p:ph idx="10" type="dt"/>
          </p:nvPr>
        </p:nvSpPr>
        <p:spPr>
          <a:xfrm>
            <a:off x="6553200" y="6351494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1" name="Shape 101"/>
          <p:cNvSpPr txBox="1"/>
          <p:nvPr>
            <p:ph idx="11" type="ftr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2" name="Shape 102"/>
          <p:cNvSpPr txBox="1"/>
          <p:nvPr>
            <p:ph idx="12" type="sldNum"/>
          </p:nvPr>
        </p:nvSpPr>
        <p:spPr>
          <a:xfrm>
            <a:off x="533400" y="533400"/>
            <a:ext cx="762000" cy="609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600" u="none" cap="small" strike="noStrike">
              <a:solidFill>
                <a:schemeClr val="dk1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itleAndTx">
  <p:cSld name="VERTICAL_TITLE_AND_VERTICAL_TEXT"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4" name="Shape 104"/>
          <p:cNvGrpSpPr/>
          <p:nvPr/>
        </p:nvGrpSpPr>
        <p:grpSpPr>
          <a:xfrm>
            <a:off x="0" y="0"/>
            <a:ext cx="9144000" cy="6858000"/>
            <a:chOff x="-442912" y="457200"/>
            <a:chExt cx="9144000" cy="6858000"/>
          </a:xfrm>
        </p:grpSpPr>
        <p:sp>
          <p:nvSpPr>
            <p:cNvPr id="105" name="Shape 105"/>
            <p:cNvSpPr/>
            <p:nvPr/>
          </p:nvSpPr>
          <p:spPr>
            <a:xfrm>
              <a:off x="-442912" y="457200"/>
              <a:ext cx="9129712" cy="1676399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6" name="Shape 106"/>
            <p:cNvSpPr/>
            <p:nvPr/>
          </p:nvSpPr>
          <p:spPr>
            <a:xfrm>
              <a:off x="6872288" y="457200"/>
              <a:ext cx="1828800" cy="6858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7" name="Shape 107"/>
            <p:cNvSpPr/>
            <p:nvPr/>
          </p:nvSpPr>
          <p:spPr>
            <a:xfrm>
              <a:off x="6872288" y="457200"/>
              <a:ext cx="1828800" cy="167639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8" name="Shape 108"/>
            <p:cNvSpPr/>
            <p:nvPr/>
          </p:nvSpPr>
          <p:spPr>
            <a:xfrm>
              <a:off x="7367588" y="876300"/>
              <a:ext cx="838199" cy="838199"/>
            </a:xfrm>
            <a:prstGeom prst="ellipse">
              <a:avLst/>
            </a:prstGeom>
            <a:solidFill>
              <a:schemeClr val="accent1">
                <a:alpha val="49803"/>
              </a:schemeClr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109" name="Shape 109"/>
          <p:cNvSpPr txBox="1"/>
          <p:nvPr>
            <p:ph type="title"/>
          </p:nvPr>
        </p:nvSpPr>
        <p:spPr>
          <a:xfrm rot="5400000">
            <a:off x="6277768" y="3488531"/>
            <a:ext cx="3827462" cy="1447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r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aseline="0" sz="4400" cap="small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110" name="Shape 110"/>
          <p:cNvSpPr txBox="1"/>
          <p:nvPr>
            <p:ph idx="1" type="body"/>
          </p:nvPr>
        </p:nvSpPr>
        <p:spPr>
          <a:xfrm rot="5400000">
            <a:off x="1585118" y="1234281"/>
            <a:ext cx="3840162" cy="59435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390525" marL="457200" rtl="0" algn="l">
              <a:spcBef>
                <a:spcPts val="1800"/>
              </a:spcBef>
              <a:buClr>
                <a:schemeClr val="accent1"/>
              </a:buClr>
              <a:buFont typeface="Arial"/>
              <a:buChar char="●"/>
              <a:defRPr sz="2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96875" marL="914400" rtl="0" algn="l">
              <a:spcBef>
                <a:spcPts val="1800"/>
              </a:spcBef>
              <a:buClr>
                <a:schemeClr val="accent2"/>
              </a:buClr>
              <a:buFont typeface="Arial"/>
              <a:buChar char="●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403225" marL="1371600" rtl="0" algn="l">
              <a:spcBef>
                <a:spcPts val="1200"/>
              </a:spcBef>
              <a:buClr>
                <a:schemeClr val="accent3"/>
              </a:buClr>
              <a:buFont typeface="Arial"/>
              <a:buChar char="●"/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409575" marL="1828800" rtl="0" algn="l">
              <a:spcBef>
                <a:spcPts val="1200"/>
              </a:spcBef>
              <a:buClr>
                <a:schemeClr val="accent4"/>
              </a:buClr>
              <a:buFont typeface="Arial"/>
              <a:buChar char="●"/>
              <a:defRPr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409575" marL="2286000" rtl="0" algn="l">
              <a:spcBef>
                <a:spcPts val="1200"/>
              </a:spcBef>
              <a:buClr>
                <a:schemeClr val="accent5"/>
              </a:buClr>
              <a:buFont typeface="Arial"/>
              <a:buChar char="●"/>
              <a:defRPr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403225" marL="2743200" rtl="0" algn="l">
              <a:spcBef>
                <a:spcPts val="1200"/>
              </a:spcBef>
              <a:buClr>
                <a:schemeClr val="accent6"/>
              </a:buClr>
              <a:buFont typeface="Arial"/>
              <a:buChar char="●"/>
              <a:defRPr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415925" marL="3200400" rtl="0" algn="l">
              <a:spcBef>
                <a:spcPts val="1200"/>
              </a:spcBef>
              <a:buClr>
                <a:schemeClr val="accent1"/>
              </a:buClr>
              <a:buFont typeface="Arial"/>
              <a:buChar char="●"/>
              <a:defRPr baseline="0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marL="3657600" rtl="0" algn="l">
              <a:spcBef>
                <a:spcPts val="1200"/>
              </a:spcBef>
              <a:buClr>
                <a:schemeClr val="accent3"/>
              </a:buClr>
              <a:buFont typeface="Courier New"/>
              <a:buChar char="o"/>
              <a:defRPr baseline="0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96875" marL="4114800" rtl="0" algn="l">
              <a:spcBef>
                <a:spcPts val="1200"/>
              </a:spcBef>
              <a:buClr>
                <a:schemeClr val="accent5"/>
              </a:buClr>
              <a:buFont typeface="Arial"/>
              <a:buChar char="●"/>
              <a:defRPr baseline="0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1" name="Shape 111"/>
          <p:cNvSpPr txBox="1"/>
          <p:nvPr>
            <p:ph idx="10" type="dt"/>
          </p:nvPr>
        </p:nvSpPr>
        <p:spPr>
          <a:xfrm>
            <a:off x="6553200" y="6351494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2" name="Shape 112"/>
          <p:cNvSpPr txBox="1"/>
          <p:nvPr>
            <p:ph idx="11" type="ftr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3" name="Shape 113"/>
          <p:cNvSpPr txBox="1"/>
          <p:nvPr>
            <p:ph idx="12" type="sldNum"/>
          </p:nvPr>
        </p:nvSpPr>
        <p:spPr>
          <a:xfrm>
            <a:off x="7848600" y="533400"/>
            <a:ext cx="762000" cy="609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600" u="none" cap="small" strike="noStrike">
              <a:solidFill>
                <a:schemeClr val="dk1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">
  <p:cSld name="OBJECT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 txBox="1"/>
          <p:nvPr>
            <p:ph type="title"/>
          </p:nvPr>
        </p:nvSpPr>
        <p:spPr>
          <a:xfrm>
            <a:off x="2438400" y="228600"/>
            <a:ext cx="62483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r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aseline="0" sz="4400" cap="small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x="2438400" y="2286000"/>
            <a:ext cx="6248399" cy="384016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390525" marL="457200" rtl="0" algn="l">
              <a:spcBef>
                <a:spcPts val="1800"/>
              </a:spcBef>
              <a:buClr>
                <a:schemeClr val="accent1"/>
              </a:buClr>
              <a:buFont typeface="Arial"/>
              <a:buChar char="●"/>
              <a:defRPr sz="2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96875" marL="914400" rtl="0" algn="l">
              <a:spcBef>
                <a:spcPts val="1800"/>
              </a:spcBef>
              <a:buClr>
                <a:schemeClr val="accent2"/>
              </a:buClr>
              <a:buFont typeface="Arial"/>
              <a:buChar char="●"/>
              <a:defRPr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403225" marL="1371600" rtl="0" algn="l">
              <a:spcBef>
                <a:spcPts val="1200"/>
              </a:spcBef>
              <a:buClr>
                <a:schemeClr val="accent3"/>
              </a:buClr>
              <a:buFont typeface="Arial"/>
              <a:buChar char="●"/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409575" marL="1828800" rtl="0" algn="l">
              <a:spcBef>
                <a:spcPts val="1200"/>
              </a:spcBef>
              <a:buClr>
                <a:schemeClr val="accent4"/>
              </a:buClr>
              <a:buFont typeface="Arial"/>
              <a:buChar char="●"/>
              <a:defRPr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409575" marL="2286000" rtl="0" algn="l">
              <a:spcBef>
                <a:spcPts val="1200"/>
              </a:spcBef>
              <a:buClr>
                <a:schemeClr val="accent5"/>
              </a:buClr>
              <a:buFont typeface="Arial"/>
              <a:buChar char="●"/>
              <a:defRPr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403225" marL="2743200" rtl="0" algn="l">
              <a:spcBef>
                <a:spcPts val="1200"/>
              </a:spcBef>
              <a:buClr>
                <a:schemeClr val="accent6"/>
              </a:buClr>
              <a:buFont typeface="Arial"/>
              <a:buChar char="●"/>
              <a:defRPr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415925" marL="3200400" rtl="0" algn="l">
              <a:spcBef>
                <a:spcPts val="1200"/>
              </a:spcBef>
              <a:buClr>
                <a:schemeClr val="accent1"/>
              </a:buClr>
              <a:buFont typeface="Arial"/>
              <a:buChar char="●"/>
              <a:defRPr baseline="0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marL="3657600" rtl="0" algn="l">
              <a:spcBef>
                <a:spcPts val="1200"/>
              </a:spcBef>
              <a:buClr>
                <a:schemeClr val="accent3"/>
              </a:buClr>
              <a:buFont typeface="Courier New"/>
              <a:buChar char="o"/>
              <a:defRPr baseline="0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96875" marL="4114800" rtl="0" algn="l">
              <a:spcBef>
                <a:spcPts val="1200"/>
              </a:spcBef>
              <a:buClr>
                <a:schemeClr val="accent5"/>
              </a:buClr>
              <a:buFont typeface="Arial"/>
              <a:buChar char="●"/>
              <a:defRPr baseline="0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8" name="Shape 38"/>
          <p:cNvSpPr txBox="1"/>
          <p:nvPr>
            <p:ph idx="10" type="dt"/>
          </p:nvPr>
        </p:nvSpPr>
        <p:spPr>
          <a:xfrm>
            <a:off x="6553200" y="6351494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9" name="Shape 39"/>
          <p:cNvSpPr txBox="1"/>
          <p:nvPr>
            <p:ph idx="11" type="ftr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533400" y="533400"/>
            <a:ext cx="762000" cy="609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600" u="none" cap="small" strike="noStrike">
              <a:solidFill>
                <a:schemeClr val="dk1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Title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Shape 42"/>
          <p:cNvGrpSpPr/>
          <p:nvPr/>
        </p:nvGrpSpPr>
        <p:grpSpPr>
          <a:xfrm>
            <a:off x="0" y="0"/>
            <a:ext cx="9144000" cy="6858000"/>
            <a:chOff x="0" y="0"/>
            <a:chExt cx="9144000" cy="6858000"/>
          </a:xfrm>
        </p:grpSpPr>
        <p:sp>
          <p:nvSpPr>
            <p:cNvPr id="43" name="Shape 43"/>
            <p:cNvSpPr/>
            <p:nvPr/>
          </p:nvSpPr>
          <p:spPr>
            <a:xfrm>
              <a:off x="0" y="0"/>
              <a:ext cx="1828800" cy="6858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44" name="Shape 44"/>
            <p:cNvSpPr/>
            <p:nvPr/>
          </p:nvSpPr>
          <p:spPr>
            <a:xfrm>
              <a:off x="0" y="2514600"/>
              <a:ext cx="1828800" cy="1828800"/>
            </a:xfrm>
            <a:prstGeom prst="rect">
              <a:avLst/>
            </a:prstGeom>
            <a:solidFill>
              <a:schemeClr val="accent2">
                <a:alpha val="80000"/>
              </a:schemeClr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45" name="Shape 45"/>
            <p:cNvSpPr/>
            <p:nvPr/>
          </p:nvSpPr>
          <p:spPr>
            <a:xfrm>
              <a:off x="1828800" y="2514600"/>
              <a:ext cx="7315200" cy="18288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46" name="Shape 46"/>
          <p:cNvSpPr txBox="1"/>
          <p:nvPr>
            <p:ph type="title"/>
          </p:nvPr>
        </p:nvSpPr>
        <p:spPr>
          <a:xfrm>
            <a:off x="1905000" y="2667000"/>
            <a:ext cx="66294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l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aseline="0" sz="3600" cap="small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" type="body"/>
          </p:nvPr>
        </p:nvSpPr>
        <p:spPr>
          <a:xfrm>
            <a:off x="152400" y="4495800"/>
            <a:ext cx="1524000" cy="205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rtl="0">
              <a:lnSpc>
                <a:spcPct val="200000"/>
              </a:lnSpc>
              <a:spcBef>
                <a:spcPts val="0"/>
              </a:spcBef>
              <a:buClr>
                <a:srgbClr val="000000"/>
              </a:buClr>
              <a:buFont typeface="Calibri"/>
              <a:buNone/>
              <a:defRPr b="1" sz="16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marL="45720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 sz="1800">
                <a:solidFill>
                  <a:srgbClr val="888888"/>
                </a:solidFill>
              </a:defRPr>
            </a:lvl2pPr>
            <a:lvl3pPr indent="0" marL="91440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 sz="1600">
                <a:solidFill>
                  <a:srgbClr val="888888"/>
                </a:solidFill>
              </a:defRPr>
            </a:lvl3pPr>
            <a:lvl4pPr indent="0" marL="137160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4pPr>
            <a:lvl5pPr indent="0" marL="182880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5pPr>
            <a:lvl6pPr indent="0" marL="228600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6pPr>
            <a:lvl7pPr indent="0" marL="274320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7pPr>
            <a:lvl8pPr indent="0" marL="320040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8pPr>
            <a:lvl9pPr indent="0" marL="365760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48" name="Shape 48"/>
          <p:cNvSpPr txBox="1"/>
          <p:nvPr>
            <p:ph idx="10" type="dt"/>
          </p:nvPr>
        </p:nvSpPr>
        <p:spPr>
          <a:xfrm>
            <a:off x="6931152" y="6556247"/>
            <a:ext cx="1673352" cy="22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9" name="Shape 49"/>
          <p:cNvSpPr txBox="1"/>
          <p:nvPr>
            <p:ph idx="11" type="ftr"/>
          </p:nvPr>
        </p:nvSpPr>
        <p:spPr>
          <a:xfrm>
            <a:off x="1892808" y="6556247"/>
            <a:ext cx="1673352" cy="22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0" name="Shape 50"/>
          <p:cNvSpPr txBox="1"/>
          <p:nvPr>
            <p:ph idx="12" type="sldNum"/>
          </p:nvPr>
        </p:nvSpPr>
        <p:spPr>
          <a:xfrm>
            <a:off x="4867655" y="6556247"/>
            <a:ext cx="762000" cy="22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900" u="none" cap="small" strike="noStrike">
              <a:solidFill>
                <a:srgbClr val="000000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Obj">
  <p:cSld name="TWO_OBJECTS">
    <p:spTree>
      <p:nvGrpSpPr>
        <p:cNvPr id="5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Shape 52"/>
          <p:cNvSpPr txBox="1"/>
          <p:nvPr>
            <p:ph type="title"/>
          </p:nvPr>
        </p:nvSpPr>
        <p:spPr>
          <a:xfrm>
            <a:off x="2438400" y="228600"/>
            <a:ext cx="62483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r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aseline="0" sz="4400" cap="small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53" name="Shape 53"/>
          <p:cNvSpPr txBox="1"/>
          <p:nvPr>
            <p:ph idx="1" type="body"/>
          </p:nvPr>
        </p:nvSpPr>
        <p:spPr>
          <a:xfrm>
            <a:off x="2438400" y="2298700"/>
            <a:ext cx="2971799" cy="382746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228600" marL="228600" rtl="0">
              <a:spcBef>
                <a:spcPts val="0"/>
              </a:spcBef>
              <a:defRPr sz="1800"/>
            </a:lvl1pPr>
            <a:lvl2pPr indent="-228600" marL="457200" rtl="0">
              <a:spcBef>
                <a:spcPts val="0"/>
              </a:spcBef>
              <a:defRPr sz="1800"/>
            </a:lvl2pPr>
            <a:lvl3pPr indent="-228600" marL="685800" rtl="0">
              <a:spcBef>
                <a:spcPts val="0"/>
              </a:spcBef>
              <a:defRPr sz="1800"/>
            </a:lvl3pPr>
            <a:lvl4pPr indent="-228600" marL="914400" rtl="0">
              <a:spcBef>
                <a:spcPts val="0"/>
              </a:spcBef>
              <a:defRPr sz="1800"/>
            </a:lvl4pPr>
            <a:lvl5pPr indent="-228600" marL="1143000" rtl="0">
              <a:spcBef>
                <a:spcPts val="0"/>
              </a:spcBef>
              <a:defRPr sz="1800"/>
            </a:lvl5pPr>
            <a:lvl6pPr rtl="0">
              <a:spcBef>
                <a:spcPts val="0"/>
              </a:spcBef>
              <a:defRPr sz="1800"/>
            </a:lvl6pPr>
            <a:lvl7pPr rtl="0">
              <a:spcBef>
                <a:spcPts val="0"/>
              </a:spcBef>
              <a:defRPr sz="1800"/>
            </a:lvl7pPr>
            <a:lvl8pPr rtl="0">
              <a:spcBef>
                <a:spcPts val="0"/>
              </a:spcBef>
              <a:defRPr sz="1800"/>
            </a:lvl8pPr>
            <a:lvl9pPr rtl="0">
              <a:spcBef>
                <a:spcPts val="0"/>
              </a:spcBef>
              <a:defRPr sz="1800"/>
            </a:lvl9pPr>
          </a:lstStyle>
          <a:p/>
        </p:txBody>
      </p:sp>
      <p:sp>
        <p:nvSpPr>
          <p:cNvPr id="54" name="Shape 54"/>
          <p:cNvSpPr txBox="1"/>
          <p:nvPr>
            <p:ph idx="2" type="body"/>
          </p:nvPr>
        </p:nvSpPr>
        <p:spPr>
          <a:xfrm>
            <a:off x="5715000" y="2298700"/>
            <a:ext cx="2971799" cy="382746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228600" marL="228600" rtl="0">
              <a:spcBef>
                <a:spcPts val="0"/>
              </a:spcBef>
              <a:defRPr sz="1800"/>
            </a:lvl1pPr>
            <a:lvl2pPr indent="-228600" marL="457200" rtl="0">
              <a:spcBef>
                <a:spcPts val="0"/>
              </a:spcBef>
              <a:defRPr sz="1800"/>
            </a:lvl2pPr>
            <a:lvl3pPr indent="-228600" marL="685800" rtl="0">
              <a:spcBef>
                <a:spcPts val="0"/>
              </a:spcBef>
              <a:defRPr sz="1800"/>
            </a:lvl3pPr>
            <a:lvl4pPr indent="-228600" marL="914400" rtl="0">
              <a:spcBef>
                <a:spcPts val="0"/>
              </a:spcBef>
              <a:defRPr sz="1800"/>
            </a:lvl4pPr>
            <a:lvl5pPr indent="-228600" marL="1143000" rtl="0">
              <a:spcBef>
                <a:spcPts val="0"/>
              </a:spcBef>
              <a:defRPr sz="1800"/>
            </a:lvl5pPr>
            <a:lvl6pPr rtl="0">
              <a:spcBef>
                <a:spcPts val="0"/>
              </a:spcBef>
              <a:defRPr sz="1800"/>
            </a:lvl6pPr>
            <a:lvl7pPr rtl="0">
              <a:spcBef>
                <a:spcPts val="0"/>
              </a:spcBef>
              <a:defRPr sz="1800"/>
            </a:lvl7pPr>
            <a:lvl8pPr rtl="0">
              <a:spcBef>
                <a:spcPts val="0"/>
              </a:spcBef>
              <a:defRPr sz="1800"/>
            </a:lvl8pPr>
            <a:lvl9pPr rtl="0">
              <a:spcBef>
                <a:spcPts val="0"/>
              </a:spcBef>
              <a:defRPr sz="1800"/>
            </a:lvl9pPr>
          </a:lstStyle>
          <a:p/>
        </p:txBody>
      </p:sp>
      <p:sp>
        <p:nvSpPr>
          <p:cNvPr id="55" name="Shape 55"/>
          <p:cNvSpPr txBox="1"/>
          <p:nvPr>
            <p:ph idx="10" type="dt"/>
          </p:nvPr>
        </p:nvSpPr>
        <p:spPr>
          <a:xfrm>
            <a:off x="6553200" y="6351494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Shape 56"/>
          <p:cNvSpPr txBox="1"/>
          <p:nvPr>
            <p:ph idx="11" type="ftr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7" name="Shape 57"/>
          <p:cNvSpPr txBox="1"/>
          <p:nvPr>
            <p:ph idx="12" type="sldNum"/>
          </p:nvPr>
        </p:nvSpPr>
        <p:spPr>
          <a:xfrm>
            <a:off x="533400" y="533400"/>
            <a:ext cx="762000" cy="609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600" u="none" cap="small" strike="noStrike">
              <a:solidFill>
                <a:schemeClr val="dk1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TxTwoObj">
  <p:cSld name="TWO_OBJECTS_WITH_TEXT"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 txBox="1"/>
          <p:nvPr>
            <p:ph type="title"/>
          </p:nvPr>
        </p:nvSpPr>
        <p:spPr>
          <a:xfrm>
            <a:off x="2438400" y="228600"/>
            <a:ext cx="62483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60" name="Shape 60"/>
          <p:cNvSpPr txBox="1"/>
          <p:nvPr>
            <p:ph idx="1" type="body"/>
          </p:nvPr>
        </p:nvSpPr>
        <p:spPr>
          <a:xfrm>
            <a:off x="2438400" y="2291697"/>
            <a:ext cx="2971799" cy="6397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rtl="0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="0" sz="2200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rtl="0">
              <a:spcBef>
                <a:spcPts val="0"/>
              </a:spcBef>
              <a:buFont typeface="Calibri"/>
              <a:buNone/>
              <a:defRPr b="1" sz="2000"/>
            </a:lvl2pPr>
            <a:lvl3pPr indent="0" marL="914400" rtl="0">
              <a:spcBef>
                <a:spcPts val="0"/>
              </a:spcBef>
              <a:buFont typeface="Calibri"/>
              <a:buNone/>
              <a:defRPr b="1" sz="1800"/>
            </a:lvl3pPr>
            <a:lvl4pPr indent="0" marL="1371600" rtl="0">
              <a:spcBef>
                <a:spcPts val="0"/>
              </a:spcBef>
              <a:buFont typeface="Calibri"/>
              <a:buNone/>
              <a:defRPr b="1" sz="1600"/>
            </a:lvl4pPr>
            <a:lvl5pPr indent="0" marL="1828800" rtl="0">
              <a:spcBef>
                <a:spcPts val="0"/>
              </a:spcBef>
              <a:buFont typeface="Calibri"/>
              <a:buNone/>
              <a:defRPr b="1" sz="1600"/>
            </a:lvl5pPr>
            <a:lvl6pPr indent="0" marL="2286000" rtl="0">
              <a:spcBef>
                <a:spcPts val="0"/>
              </a:spcBef>
              <a:buFont typeface="Calibri"/>
              <a:buNone/>
              <a:defRPr b="1" sz="1600"/>
            </a:lvl6pPr>
            <a:lvl7pPr indent="0" marL="2743200" rtl="0">
              <a:spcBef>
                <a:spcPts val="0"/>
              </a:spcBef>
              <a:buFont typeface="Calibri"/>
              <a:buNone/>
              <a:defRPr b="1" sz="1600"/>
            </a:lvl7pPr>
            <a:lvl8pPr indent="0" marL="3200400" rtl="0">
              <a:spcBef>
                <a:spcPts val="0"/>
              </a:spcBef>
              <a:buFont typeface="Calibri"/>
              <a:buNone/>
              <a:defRPr b="1" sz="1600"/>
            </a:lvl8pPr>
            <a:lvl9pPr indent="0" marL="3657600" rtl="0">
              <a:spcBef>
                <a:spcPts val="0"/>
              </a:spcBef>
              <a:buFont typeface="Calibri"/>
              <a:buNone/>
              <a:defRPr b="1" sz="1600"/>
            </a:lvl9pPr>
          </a:lstStyle>
          <a:p/>
        </p:txBody>
      </p:sp>
      <p:sp>
        <p:nvSpPr>
          <p:cNvPr id="61" name="Shape 61"/>
          <p:cNvSpPr txBox="1"/>
          <p:nvPr>
            <p:ph idx="2" type="body"/>
          </p:nvPr>
        </p:nvSpPr>
        <p:spPr>
          <a:xfrm>
            <a:off x="2447925" y="3137647"/>
            <a:ext cx="2971799" cy="2999231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228600" marL="228600" rtl="0" algn="l">
              <a:spcBef>
                <a:spcPts val="0"/>
              </a:spcBef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marL="457200" rtl="0" algn="l">
              <a:spcBef>
                <a:spcPts val="0"/>
              </a:spcBef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marL="685800" rtl="0" algn="l">
              <a:spcBef>
                <a:spcPts val="0"/>
              </a:spcBef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marL="914400" rtl="0" algn="l">
              <a:spcBef>
                <a:spcPts val="0"/>
              </a:spcBef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marL="1143000" rtl="0" algn="l">
              <a:spcBef>
                <a:spcPts val="0"/>
              </a:spcBef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rtl="0">
              <a:spcBef>
                <a:spcPts val="0"/>
              </a:spcBef>
              <a:defRPr sz="1600"/>
            </a:lvl6pPr>
            <a:lvl7pPr rtl="0">
              <a:spcBef>
                <a:spcPts val="0"/>
              </a:spcBef>
              <a:defRPr sz="1600"/>
            </a:lvl7pPr>
            <a:lvl8pPr rtl="0">
              <a:spcBef>
                <a:spcPts val="0"/>
              </a:spcBef>
              <a:defRPr sz="1600"/>
            </a:lvl8pPr>
            <a:lvl9pPr rtl="0">
              <a:spcBef>
                <a:spcPts val="0"/>
              </a:spcBef>
              <a:defRPr sz="1600"/>
            </a:lvl9pPr>
          </a:lstStyle>
          <a:p/>
        </p:txBody>
      </p:sp>
      <p:sp>
        <p:nvSpPr>
          <p:cNvPr id="62" name="Shape 62"/>
          <p:cNvSpPr txBox="1"/>
          <p:nvPr>
            <p:ph idx="3" type="body"/>
          </p:nvPr>
        </p:nvSpPr>
        <p:spPr>
          <a:xfrm>
            <a:off x="5715000" y="2291697"/>
            <a:ext cx="2971799" cy="6397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rtl="0">
              <a:spcBef>
                <a:spcPts val="0"/>
              </a:spcBef>
              <a:buFont typeface="Trebuchet MS"/>
              <a:buNone/>
              <a:defRPr b="0" sz="2200"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rtl="0">
              <a:spcBef>
                <a:spcPts val="0"/>
              </a:spcBef>
              <a:buFont typeface="Calibri"/>
              <a:buNone/>
              <a:defRPr b="1" sz="2000"/>
            </a:lvl2pPr>
            <a:lvl3pPr indent="0" marL="914400" rtl="0">
              <a:spcBef>
                <a:spcPts val="0"/>
              </a:spcBef>
              <a:buFont typeface="Calibri"/>
              <a:buNone/>
              <a:defRPr b="1" sz="1800"/>
            </a:lvl3pPr>
            <a:lvl4pPr indent="0" marL="1371600" rtl="0">
              <a:spcBef>
                <a:spcPts val="0"/>
              </a:spcBef>
              <a:buFont typeface="Calibri"/>
              <a:buNone/>
              <a:defRPr b="1" sz="1600"/>
            </a:lvl4pPr>
            <a:lvl5pPr indent="0" marL="1828800" rtl="0">
              <a:spcBef>
                <a:spcPts val="0"/>
              </a:spcBef>
              <a:buFont typeface="Calibri"/>
              <a:buNone/>
              <a:defRPr b="1" sz="1600"/>
            </a:lvl5pPr>
            <a:lvl6pPr indent="0" marL="2286000" rtl="0">
              <a:spcBef>
                <a:spcPts val="0"/>
              </a:spcBef>
              <a:buFont typeface="Calibri"/>
              <a:buNone/>
              <a:defRPr b="1" sz="1600"/>
            </a:lvl6pPr>
            <a:lvl7pPr indent="0" marL="2743200" rtl="0">
              <a:spcBef>
                <a:spcPts val="0"/>
              </a:spcBef>
              <a:buFont typeface="Calibri"/>
              <a:buNone/>
              <a:defRPr b="1" sz="1600"/>
            </a:lvl7pPr>
            <a:lvl8pPr indent="0" marL="3200400" rtl="0">
              <a:spcBef>
                <a:spcPts val="0"/>
              </a:spcBef>
              <a:buFont typeface="Calibri"/>
              <a:buNone/>
              <a:defRPr b="1" sz="1600"/>
            </a:lvl8pPr>
            <a:lvl9pPr indent="0" marL="3657600" rtl="0">
              <a:spcBef>
                <a:spcPts val="0"/>
              </a:spcBef>
              <a:buFont typeface="Calibri"/>
              <a:buNone/>
              <a:defRPr b="1" sz="1600"/>
            </a:lvl9pPr>
          </a:lstStyle>
          <a:p/>
        </p:txBody>
      </p:sp>
      <p:sp>
        <p:nvSpPr>
          <p:cNvPr id="63" name="Shape 63"/>
          <p:cNvSpPr txBox="1"/>
          <p:nvPr>
            <p:ph idx="4" type="body"/>
          </p:nvPr>
        </p:nvSpPr>
        <p:spPr>
          <a:xfrm>
            <a:off x="5715000" y="3137647"/>
            <a:ext cx="2971799" cy="3001961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228600" marL="228600" rtl="0" algn="l">
              <a:spcBef>
                <a:spcPts val="0"/>
              </a:spcBef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marL="457200" rtl="0" algn="l">
              <a:spcBef>
                <a:spcPts val="0"/>
              </a:spcBef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marL="685800" rtl="0" algn="l">
              <a:spcBef>
                <a:spcPts val="0"/>
              </a:spcBef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marL="914400" rtl="0" algn="l">
              <a:spcBef>
                <a:spcPts val="0"/>
              </a:spcBef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marL="1143000" rtl="0" algn="l">
              <a:spcBef>
                <a:spcPts val="0"/>
              </a:spcBef>
              <a:defRPr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rtl="0">
              <a:spcBef>
                <a:spcPts val="0"/>
              </a:spcBef>
              <a:defRPr sz="1600"/>
            </a:lvl6pPr>
            <a:lvl7pPr rtl="0">
              <a:spcBef>
                <a:spcPts val="0"/>
              </a:spcBef>
              <a:defRPr sz="1600"/>
            </a:lvl7pPr>
            <a:lvl8pPr rtl="0">
              <a:spcBef>
                <a:spcPts val="0"/>
              </a:spcBef>
              <a:defRPr sz="1600"/>
            </a:lvl8pPr>
            <a:lvl9pPr rtl="0">
              <a:spcBef>
                <a:spcPts val="0"/>
              </a:spcBef>
              <a:defRPr sz="1600"/>
            </a:lvl9pPr>
          </a:lstStyle>
          <a:p/>
        </p:txBody>
      </p:sp>
      <p:sp>
        <p:nvSpPr>
          <p:cNvPr id="64" name="Shape 64"/>
          <p:cNvSpPr txBox="1"/>
          <p:nvPr>
            <p:ph idx="10" type="dt"/>
          </p:nvPr>
        </p:nvSpPr>
        <p:spPr>
          <a:xfrm>
            <a:off x="6553200" y="6351494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Shape 65"/>
          <p:cNvSpPr txBox="1"/>
          <p:nvPr>
            <p:ph idx="11" type="ftr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Shape 66"/>
          <p:cNvSpPr txBox="1"/>
          <p:nvPr>
            <p:ph idx="12" type="sldNum"/>
          </p:nvPr>
        </p:nvSpPr>
        <p:spPr>
          <a:xfrm>
            <a:off x="533400" y="533400"/>
            <a:ext cx="762000" cy="609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600" u="none" cap="small" strike="noStrike">
              <a:solidFill>
                <a:schemeClr val="dk1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8" name="Shape 68"/>
          <p:cNvGrpSpPr/>
          <p:nvPr/>
        </p:nvGrpSpPr>
        <p:grpSpPr>
          <a:xfrm>
            <a:off x="0" y="0"/>
            <a:ext cx="9144000" cy="1676399"/>
            <a:chOff x="0" y="0"/>
            <a:chExt cx="9144000" cy="1676399"/>
          </a:xfrm>
        </p:grpSpPr>
        <p:sp>
          <p:nvSpPr>
            <p:cNvPr id="69" name="Shape 69"/>
            <p:cNvSpPr/>
            <p:nvPr/>
          </p:nvSpPr>
          <p:spPr>
            <a:xfrm>
              <a:off x="0" y="0"/>
              <a:ext cx="9144000" cy="1676399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0" name="Shape 70"/>
            <p:cNvSpPr/>
            <p:nvPr/>
          </p:nvSpPr>
          <p:spPr>
            <a:xfrm>
              <a:off x="0" y="0"/>
              <a:ext cx="1828800" cy="167639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1" name="Shape 71"/>
            <p:cNvSpPr/>
            <p:nvPr/>
          </p:nvSpPr>
          <p:spPr>
            <a:xfrm>
              <a:off x="495300" y="419100"/>
              <a:ext cx="838199" cy="838199"/>
            </a:xfrm>
            <a:prstGeom prst="ellipse">
              <a:avLst/>
            </a:prstGeom>
            <a:solidFill>
              <a:schemeClr val="accent1">
                <a:alpha val="49803"/>
              </a:schemeClr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72" name="Shape 72"/>
          <p:cNvSpPr txBox="1"/>
          <p:nvPr>
            <p:ph type="title"/>
          </p:nvPr>
        </p:nvSpPr>
        <p:spPr>
          <a:xfrm>
            <a:off x="2438400" y="228600"/>
            <a:ext cx="62483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r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aseline="0" sz="4400" cap="small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73" name="Shape 73"/>
          <p:cNvSpPr txBox="1"/>
          <p:nvPr>
            <p:ph idx="10" type="dt"/>
          </p:nvPr>
        </p:nvSpPr>
        <p:spPr>
          <a:xfrm>
            <a:off x="6553200" y="6351494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4" name="Shape 74"/>
          <p:cNvSpPr txBox="1"/>
          <p:nvPr>
            <p:ph idx="11" type="ftr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5" name="Shape 75"/>
          <p:cNvSpPr txBox="1"/>
          <p:nvPr>
            <p:ph idx="12" type="sldNum"/>
          </p:nvPr>
        </p:nvSpPr>
        <p:spPr>
          <a:xfrm>
            <a:off x="533400" y="533400"/>
            <a:ext cx="762000" cy="609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600" u="none" cap="small" strike="noStrike">
              <a:solidFill>
                <a:schemeClr val="dk1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Shape 77"/>
          <p:cNvGrpSpPr/>
          <p:nvPr/>
        </p:nvGrpSpPr>
        <p:grpSpPr>
          <a:xfrm>
            <a:off x="0" y="0"/>
            <a:ext cx="1828800" cy="1676399"/>
            <a:chOff x="457200" y="457200"/>
            <a:chExt cx="1828800" cy="1676399"/>
          </a:xfrm>
        </p:grpSpPr>
        <p:sp>
          <p:nvSpPr>
            <p:cNvPr id="78" name="Shape 78"/>
            <p:cNvSpPr/>
            <p:nvPr/>
          </p:nvSpPr>
          <p:spPr>
            <a:xfrm>
              <a:off x="457200" y="457200"/>
              <a:ext cx="1828800" cy="167639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9" name="Shape 79"/>
            <p:cNvSpPr/>
            <p:nvPr/>
          </p:nvSpPr>
          <p:spPr>
            <a:xfrm>
              <a:off x="952500" y="876300"/>
              <a:ext cx="838199" cy="838199"/>
            </a:xfrm>
            <a:prstGeom prst="ellipse">
              <a:avLst/>
            </a:prstGeom>
            <a:solidFill>
              <a:schemeClr val="accent1">
                <a:alpha val="49803"/>
              </a:schemeClr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80" name="Shape 80"/>
          <p:cNvSpPr txBox="1"/>
          <p:nvPr>
            <p:ph idx="10" type="dt"/>
          </p:nvPr>
        </p:nvSpPr>
        <p:spPr>
          <a:xfrm>
            <a:off x="6553200" y="6351494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1" name="Shape 81"/>
          <p:cNvSpPr txBox="1"/>
          <p:nvPr>
            <p:ph idx="11" type="ftr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2" name="Shape 82"/>
          <p:cNvSpPr txBox="1"/>
          <p:nvPr>
            <p:ph idx="12" type="sldNum"/>
          </p:nvPr>
        </p:nvSpPr>
        <p:spPr>
          <a:xfrm>
            <a:off x="533400" y="533400"/>
            <a:ext cx="762000" cy="609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600" u="none" cap="small" strike="noStrike">
              <a:solidFill>
                <a:schemeClr val="dk1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Tx">
  <p:cSld name="OBJECT_WITH_CAPTION_TEXT"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 txBox="1"/>
          <p:nvPr>
            <p:ph type="title"/>
          </p:nvPr>
        </p:nvSpPr>
        <p:spPr>
          <a:xfrm>
            <a:off x="2441448" y="228600"/>
            <a:ext cx="6245352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r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aseline="0" sz="4400" cap="small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85" name="Shape 85"/>
          <p:cNvSpPr txBox="1"/>
          <p:nvPr>
            <p:ph idx="1" type="body"/>
          </p:nvPr>
        </p:nvSpPr>
        <p:spPr>
          <a:xfrm>
            <a:off x="2706624" y="2446991"/>
            <a:ext cx="5714999" cy="353119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 sz="2200"/>
            </a:lvl1pPr>
            <a:lvl2pPr rtl="0">
              <a:spcBef>
                <a:spcPts val="0"/>
              </a:spcBef>
              <a:defRPr sz="2000"/>
            </a:lvl2pPr>
            <a:lvl3pPr rtl="0">
              <a:spcBef>
                <a:spcPts val="0"/>
              </a:spcBef>
              <a:defRPr sz="1800"/>
            </a:lvl3pPr>
            <a:lvl4pPr rtl="0">
              <a:spcBef>
                <a:spcPts val="0"/>
              </a:spcBef>
              <a:defRPr sz="1600"/>
            </a:lvl4pPr>
            <a:lvl5pPr rtl="0">
              <a:spcBef>
                <a:spcPts val="0"/>
              </a:spcBef>
              <a:defRPr sz="1600"/>
            </a:lvl5pPr>
            <a:lvl6pPr rtl="0">
              <a:spcBef>
                <a:spcPts val="0"/>
              </a:spcBef>
              <a:defRPr sz="2000"/>
            </a:lvl6pPr>
            <a:lvl7pPr rtl="0">
              <a:spcBef>
                <a:spcPts val="0"/>
              </a:spcBef>
              <a:defRPr sz="2000"/>
            </a:lvl7pPr>
            <a:lvl8pPr rtl="0">
              <a:spcBef>
                <a:spcPts val="0"/>
              </a:spcBef>
              <a:defRPr sz="2000"/>
            </a:lvl8pPr>
            <a:lvl9pPr rtl="0">
              <a:spcBef>
                <a:spcPts val="0"/>
              </a:spcBef>
              <a:defRPr sz="2000"/>
            </a:lvl9pPr>
          </a:lstStyle>
          <a:p/>
        </p:txBody>
      </p:sp>
      <p:sp>
        <p:nvSpPr>
          <p:cNvPr id="86" name="Shape 86"/>
          <p:cNvSpPr txBox="1"/>
          <p:nvPr>
            <p:ph idx="2" type="body"/>
          </p:nvPr>
        </p:nvSpPr>
        <p:spPr>
          <a:xfrm>
            <a:off x="164592" y="3031490"/>
            <a:ext cx="1524000" cy="2362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rtl="0">
              <a:lnSpc>
                <a:spcPct val="150000"/>
              </a:lnSpc>
              <a:spcBef>
                <a:spcPts val="0"/>
              </a:spcBef>
              <a:buClr>
                <a:srgbClr val="000000"/>
              </a:buClr>
              <a:buFont typeface="Calibri"/>
              <a:buNone/>
              <a:defRPr b="1" sz="1400">
                <a:solidFill>
                  <a:srgbClr val="000000"/>
                </a:solidFill>
              </a:defRPr>
            </a:lvl1pPr>
            <a:lvl2pPr indent="0" marL="457200" rtl="0">
              <a:spcBef>
                <a:spcPts val="0"/>
              </a:spcBef>
              <a:buFont typeface="Calibri"/>
              <a:buNone/>
              <a:defRPr sz="1200"/>
            </a:lvl2pPr>
            <a:lvl3pPr indent="0" marL="914400" rtl="0">
              <a:spcBef>
                <a:spcPts val="0"/>
              </a:spcBef>
              <a:buFont typeface="Calibri"/>
              <a:buNone/>
              <a:defRPr sz="1000"/>
            </a:lvl3pPr>
            <a:lvl4pPr indent="0" marL="1371600" rtl="0">
              <a:spcBef>
                <a:spcPts val="0"/>
              </a:spcBef>
              <a:buFont typeface="Calibri"/>
              <a:buNone/>
              <a:defRPr sz="900"/>
            </a:lvl4pPr>
            <a:lvl5pPr indent="0" marL="1828800" rtl="0">
              <a:spcBef>
                <a:spcPts val="0"/>
              </a:spcBef>
              <a:buFont typeface="Calibri"/>
              <a:buNone/>
              <a:defRPr sz="900"/>
            </a:lvl5pPr>
            <a:lvl6pPr indent="0" marL="2286000" rtl="0">
              <a:spcBef>
                <a:spcPts val="0"/>
              </a:spcBef>
              <a:buFont typeface="Calibri"/>
              <a:buNone/>
              <a:defRPr sz="900"/>
            </a:lvl6pPr>
            <a:lvl7pPr indent="0" marL="2743200" rtl="0">
              <a:spcBef>
                <a:spcPts val="0"/>
              </a:spcBef>
              <a:buFont typeface="Calibri"/>
              <a:buNone/>
              <a:defRPr sz="900"/>
            </a:lvl7pPr>
            <a:lvl8pPr indent="0" marL="3200400" rtl="0">
              <a:spcBef>
                <a:spcPts val="0"/>
              </a:spcBef>
              <a:buFont typeface="Calibri"/>
              <a:buNone/>
              <a:defRPr sz="900"/>
            </a:lvl8pPr>
            <a:lvl9pPr indent="0" marL="3657600" rtl="0">
              <a:spcBef>
                <a:spcPts val="0"/>
              </a:spcBef>
              <a:buFont typeface="Calibri"/>
              <a:buNone/>
              <a:defRPr sz="900"/>
            </a:lvl9pPr>
          </a:lstStyle>
          <a:p/>
        </p:txBody>
      </p:sp>
      <p:sp>
        <p:nvSpPr>
          <p:cNvPr id="87" name="Shape 87"/>
          <p:cNvSpPr txBox="1"/>
          <p:nvPr>
            <p:ph idx="10" type="dt"/>
          </p:nvPr>
        </p:nvSpPr>
        <p:spPr>
          <a:xfrm>
            <a:off x="6553200" y="6351494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8" name="Shape 88"/>
          <p:cNvSpPr txBox="1"/>
          <p:nvPr>
            <p:ph idx="11" type="ftr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9" name="Shape 89"/>
          <p:cNvSpPr txBox="1"/>
          <p:nvPr>
            <p:ph idx="12" type="sldNum"/>
          </p:nvPr>
        </p:nvSpPr>
        <p:spPr>
          <a:xfrm>
            <a:off x="533400" y="533400"/>
            <a:ext cx="762000" cy="609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600" u="none" cap="small" strike="noStrike">
              <a:solidFill>
                <a:schemeClr val="dk1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picTx">
  <p:cSld name="PICTURE_WITH_CAPTION_TEXT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 txBox="1"/>
          <p:nvPr>
            <p:ph type="title"/>
          </p:nvPr>
        </p:nvSpPr>
        <p:spPr>
          <a:xfrm>
            <a:off x="2441448" y="228600"/>
            <a:ext cx="6245352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r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aseline="0" sz="4400" cap="small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92" name="Shape 92"/>
          <p:cNvSpPr/>
          <p:nvPr>
            <p:ph idx="2" type="pic"/>
          </p:nvPr>
        </p:nvSpPr>
        <p:spPr>
          <a:xfrm>
            <a:off x="2706624" y="2450591"/>
            <a:ext cx="5714999" cy="3529583"/>
          </a:xfrm>
          <a:prstGeom prst="rect">
            <a:avLst/>
          </a:prstGeom>
          <a:noFill/>
          <a:ln cap="flat" cmpd="sng" w="101600">
            <a:solidFill>
              <a:schemeClr val="lt1"/>
            </a:solidFill>
            <a:prstDash val="solid"/>
            <a:miter/>
            <a:headEnd len="med" w="med" type="none"/>
            <a:tailEnd len="med" w="med" type="none"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="0" baseline="0" i="0" sz="20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baseline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baseline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baseline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baseline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baseline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baseline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baseline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baseline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164592" y="3031489"/>
            <a:ext cx="1527047" cy="2359151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rtl="0">
              <a:lnSpc>
                <a:spcPct val="150000"/>
              </a:lnSpc>
              <a:spcBef>
                <a:spcPts val="0"/>
              </a:spcBef>
              <a:buClr>
                <a:srgbClr val="000000"/>
              </a:buClr>
              <a:buFont typeface="Calibri"/>
              <a:buNone/>
              <a:defRPr b="1" sz="1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marL="457200" rtl="0">
              <a:spcBef>
                <a:spcPts val="0"/>
              </a:spcBef>
              <a:buFont typeface="Calibri"/>
              <a:buNone/>
              <a:defRPr sz="1200"/>
            </a:lvl2pPr>
            <a:lvl3pPr indent="0" marL="914400" rtl="0">
              <a:spcBef>
                <a:spcPts val="0"/>
              </a:spcBef>
              <a:buFont typeface="Calibri"/>
              <a:buNone/>
              <a:defRPr sz="1000"/>
            </a:lvl3pPr>
            <a:lvl4pPr indent="0" marL="1371600" rtl="0">
              <a:spcBef>
                <a:spcPts val="0"/>
              </a:spcBef>
              <a:buFont typeface="Calibri"/>
              <a:buNone/>
              <a:defRPr sz="900"/>
            </a:lvl4pPr>
            <a:lvl5pPr indent="0" marL="1828800" rtl="0">
              <a:spcBef>
                <a:spcPts val="0"/>
              </a:spcBef>
              <a:buFont typeface="Calibri"/>
              <a:buNone/>
              <a:defRPr sz="900"/>
            </a:lvl5pPr>
            <a:lvl6pPr indent="0" marL="2286000" rtl="0">
              <a:spcBef>
                <a:spcPts val="0"/>
              </a:spcBef>
              <a:buFont typeface="Calibri"/>
              <a:buNone/>
              <a:defRPr sz="900"/>
            </a:lvl6pPr>
            <a:lvl7pPr indent="0" marL="2743200" rtl="0">
              <a:spcBef>
                <a:spcPts val="0"/>
              </a:spcBef>
              <a:buFont typeface="Calibri"/>
              <a:buNone/>
              <a:defRPr sz="900"/>
            </a:lvl7pPr>
            <a:lvl8pPr indent="0" marL="3200400" rtl="0">
              <a:spcBef>
                <a:spcPts val="0"/>
              </a:spcBef>
              <a:buFont typeface="Calibri"/>
              <a:buNone/>
              <a:defRPr sz="900"/>
            </a:lvl8pPr>
            <a:lvl9pPr indent="0" marL="3657600" rtl="0">
              <a:spcBef>
                <a:spcPts val="0"/>
              </a:spcBef>
              <a:buFont typeface="Calibri"/>
              <a:buNone/>
              <a:defRPr sz="900"/>
            </a:lvl9pPr>
          </a:lstStyle>
          <a:p/>
        </p:txBody>
      </p:sp>
      <p:sp>
        <p:nvSpPr>
          <p:cNvPr id="94" name="Shape 94"/>
          <p:cNvSpPr txBox="1"/>
          <p:nvPr>
            <p:ph idx="10" type="dt"/>
          </p:nvPr>
        </p:nvSpPr>
        <p:spPr>
          <a:xfrm>
            <a:off x="6553200" y="6351494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5" name="Shape 95"/>
          <p:cNvSpPr txBox="1"/>
          <p:nvPr>
            <p:ph idx="11" type="ftr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6" name="Shape 96"/>
          <p:cNvSpPr txBox="1"/>
          <p:nvPr>
            <p:ph idx="12" type="sldNum"/>
          </p:nvPr>
        </p:nvSpPr>
        <p:spPr>
          <a:xfrm>
            <a:off x="533400" y="533400"/>
            <a:ext cx="762000" cy="609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600" u="none" cap="small" strike="noStrike">
              <a:solidFill>
                <a:schemeClr val="dk1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3" Type="http://schemas.openxmlformats.org/officeDocument/2006/relationships/slideLayout" Target="../slideLayouts/slideLayout3.xml"/><Relationship Id="rId9" Type="http://schemas.openxmlformats.org/officeDocument/2006/relationships/slideLayout" Target="../slideLayouts/slideLayout9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8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Shape 9"/>
          <p:cNvGrpSpPr/>
          <p:nvPr/>
        </p:nvGrpSpPr>
        <p:grpSpPr>
          <a:xfrm>
            <a:off x="0" y="0"/>
            <a:ext cx="9144000" cy="6858000"/>
            <a:chOff x="0" y="0"/>
            <a:chExt cx="9144000" cy="6858000"/>
          </a:xfrm>
        </p:grpSpPr>
        <p:sp>
          <p:nvSpPr>
            <p:cNvPr id="10" name="Shape 10"/>
            <p:cNvSpPr/>
            <p:nvPr/>
          </p:nvSpPr>
          <p:spPr>
            <a:xfrm>
              <a:off x="457200" y="0"/>
              <a:ext cx="8686800" cy="1676399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1" name="Shape 11"/>
            <p:cNvSpPr/>
            <p:nvPr/>
          </p:nvSpPr>
          <p:spPr>
            <a:xfrm>
              <a:off x="0" y="0"/>
              <a:ext cx="1828800" cy="6858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2" name="Shape 12"/>
            <p:cNvSpPr/>
            <p:nvPr/>
          </p:nvSpPr>
          <p:spPr>
            <a:xfrm>
              <a:off x="0" y="0"/>
              <a:ext cx="1828800" cy="167639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3" name="Shape 13"/>
            <p:cNvSpPr/>
            <p:nvPr/>
          </p:nvSpPr>
          <p:spPr>
            <a:xfrm>
              <a:off x="495300" y="419100"/>
              <a:ext cx="838199" cy="838199"/>
            </a:xfrm>
            <a:prstGeom prst="ellipse">
              <a:avLst/>
            </a:prstGeom>
            <a:solidFill>
              <a:schemeClr val="accent1">
                <a:alpha val="49803"/>
              </a:schemeClr>
            </a:solidFill>
            <a:ln>
              <a:noFill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14" name="Shape 14"/>
          <p:cNvSpPr txBox="1"/>
          <p:nvPr>
            <p:ph idx="1" type="body"/>
          </p:nvPr>
        </p:nvSpPr>
        <p:spPr>
          <a:xfrm>
            <a:off x="2438400" y="2286000"/>
            <a:ext cx="6248399" cy="384016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390525" marL="457200" marR="0" rtl="0" algn="l">
              <a:spcBef>
                <a:spcPts val="1800"/>
              </a:spcBef>
              <a:buClr>
                <a:schemeClr val="accent1"/>
              </a:buClr>
              <a:buFont typeface="Arial"/>
              <a:buChar char="●"/>
              <a:defRPr b="0" baseline="0" i="0" sz="2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96875" marL="914400" marR="0" rtl="0" algn="l">
              <a:spcBef>
                <a:spcPts val="1800"/>
              </a:spcBef>
              <a:buClr>
                <a:schemeClr val="accent2"/>
              </a:buClr>
              <a:buFont typeface="Arial"/>
              <a:buChar char="●"/>
              <a:defRPr b="0" baseline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403225" marL="1371600" marR="0" rtl="0" algn="l">
              <a:spcBef>
                <a:spcPts val="1200"/>
              </a:spcBef>
              <a:buClr>
                <a:schemeClr val="accent3"/>
              </a:buClr>
              <a:buFont typeface="Arial"/>
              <a:buChar char="●"/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409575" marL="1828800" marR="0" rtl="0" algn="l">
              <a:spcBef>
                <a:spcPts val="1200"/>
              </a:spcBef>
              <a:buClr>
                <a:schemeClr val="accent4"/>
              </a:buClr>
              <a:buFont typeface="Arial"/>
              <a:buChar char="●"/>
              <a:defRPr b="0" baseline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409575" marL="2286000" marR="0" rtl="0" algn="l">
              <a:spcBef>
                <a:spcPts val="1200"/>
              </a:spcBef>
              <a:buClr>
                <a:schemeClr val="accent5"/>
              </a:buClr>
              <a:buFont typeface="Arial"/>
              <a:buChar char="●"/>
              <a:defRPr b="0" baseline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403225" marL="2743200" marR="0" rtl="0" algn="l">
              <a:spcBef>
                <a:spcPts val="1200"/>
              </a:spcBef>
              <a:buClr>
                <a:schemeClr val="accent6"/>
              </a:buClr>
              <a:buFont typeface="Arial"/>
              <a:buChar char="●"/>
              <a:defRPr b="0" baseline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415925" marL="3200400" marR="0" rtl="0" algn="l">
              <a:spcBef>
                <a:spcPts val="1200"/>
              </a:spcBef>
              <a:buClr>
                <a:schemeClr val="accent1"/>
              </a:buClr>
              <a:buFont typeface="Arial"/>
              <a:buChar char="●"/>
              <a:defRPr b="0" baseline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marL="3657600" marR="0" rtl="0" algn="l">
              <a:spcBef>
                <a:spcPts val="1200"/>
              </a:spcBef>
              <a:buClr>
                <a:schemeClr val="accent3"/>
              </a:buClr>
              <a:buFont typeface="Courier New"/>
              <a:buChar char="o"/>
              <a:defRPr b="0" baseline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96875" marL="4114800" marR="0" rtl="0" algn="l">
              <a:spcBef>
                <a:spcPts val="1200"/>
              </a:spcBef>
              <a:buClr>
                <a:schemeClr val="accent5"/>
              </a:buClr>
              <a:buFont typeface="Arial"/>
              <a:buChar char="●"/>
              <a:defRPr b="0" baseline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5" name="Shape 15"/>
          <p:cNvSpPr txBox="1"/>
          <p:nvPr>
            <p:ph type="title"/>
          </p:nvPr>
        </p:nvSpPr>
        <p:spPr>
          <a:xfrm>
            <a:off x="2438400" y="228600"/>
            <a:ext cx="62483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buClr>
                <a:schemeClr val="dk1"/>
              </a:buClr>
              <a:buFont typeface="Trebuchet MS"/>
              <a:buNone/>
              <a:defRPr b="0" baseline="0" i="0" sz="44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0" marR="0" rtl="0" algn="l">
              <a:spcBef>
                <a:spcPts val="0"/>
              </a:spcBef>
              <a:defRPr/>
            </a:lvl2pPr>
            <a:lvl3pPr indent="0" marL="0" marR="0" rtl="0" algn="l">
              <a:spcBef>
                <a:spcPts val="0"/>
              </a:spcBef>
              <a:defRPr/>
            </a:lvl3pPr>
            <a:lvl4pPr indent="0" marL="0" marR="0" rtl="0" algn="l">
              <a:spcBef>
                <a:spcPts val="0"/>
              </a:spcBef>
              <a:defRPr/>
            </a:lvl4pPr>
            <a:lvl5pPr indent="0" marL="0" marR="0" rtl="0" algn="l">
              <a:spcBef>
                <a:spcPts val="0"/>
              </a:spcBef>
              <a:defRPr/>
            </a:lvl5pPr>
            <a:lvl6pPr indent="0" marL="0" marR="0" rtl="0" algn="l">
              <a:spcBef>
                <a:spcPts val="0"/>
              </a:spcBef>
              <a:defRPr/>
            </a:lvl6pPr>
            <a:lvl7pPr indent="0" marL="0" marR="0" rtl="0" algn="l">
              <a:spcBef>
                <a:spcPts val="0"/>
              </a:spcBef>
              <a:defRPr/>
            </a:lvl7pPr>
            <a:lvl8pPr indent="0" marL="0" marR="0" rtl="0" algn="l">
              <a:spcBef>
                <a:spcPts val="0"/>
              </a:spcBef>
              <a:defRPr/>
            </a:lvl8pPr>
            <a:lvl9pPr indent="0" marL="0" marR="0" rtl="0" algn="l">
              <a:spcBef>
                <a:spcPts val="0"/>
              </a:spcBef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10" type="dt"/>
          </p:nvPr>
        </p:nvSpPr>
        <p:spPr>
          <a:xfrm>
            <a:off x="6553200" y="6351494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r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7" name="Shape 17"/>
          <p:cNvSpPr txBox="1"/>
          <p:nvPr>
            <p:ph idx="11" type="ftr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9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0" marL="457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8" name="Shape 18"/>
          <p:cNvSpPr txBox="1"/>
          <p:nvPr>
            <p:ph idx="12" type="sldNum"/>
          </p:nvPr>
        </p:nvSpPr>
        <p:spPr>
          <a:xfrm>
            <a:off x="533400" y="533400"/>
            <a:ext cx="762000" cy="609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-88900" lvl="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600" u="none" cap="small" strike="noStrike">
              <a:solidFill>
                <a:schemeClr val="dk1"/>
              </a:solidFill>
              <a:latin typeface="Trebuchet MS"/>
              <a:ea typeface="Trebuchet MS"/>
              <a:cs typeface="Trebuchet MS"/>
              <a:sym typeface="Trebuchet MS"/>
            </a:endParaRPr>
          </a:p>
          <a:p>
            <a:pPr indent="-88900" lvl="1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2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3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4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5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6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7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8900" lvl="8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" name="Shape 19"/>
          <p:cNvSpPr/>
          <p:nvPr/>
        </p:nvSpPr>
        <p:spPr>
          <a:xfrm>
            <a:off x="3886200" y="3086100"/>
            <a:ext cx="1371599" cy="6857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" name="Shape 20"/>
          <p:cNvSpPr/>
          <p:nvPr/>
        </p:nvSpPr>
        <p:spPr>
          <a:xfrm>
            <a:off x="3886200" y="3086100"/>
            <a:ext cx="1371599" cy="6857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1" name="Shape 21"/>
          <p:cNvSpPr/>
          <p:nvPr/>
        </p:nvSpPr>
        <p:spPr>
          <a:xfrm>
            <a:off x="3886200" y="3086100"/>
            <a:ext cx="1371599" cy="6857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3" Type="http://schemas.openxmlformats.org/officeDocument/2006/relationships/hyperlink" Target="https://docs.google.com/presentation/d/1pIPDS6LKpFQk9Ts_f0TQtXOdO1lzpqrf_8ad7plpbHo/edit#slide=id.p62" TargetMode="External"/></Relationships>
</file>

<file path=ppt/slides/_rels/slide7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Shape 115"/>
          <p:cNvSpPr txBox="1"/>
          <p:nvPr>
            <p:ph idx="1" type="subTitle"/>
          </p:nvPr>
        </p:nvSpPr>
        <p:spPr>
          <a:xfrm>
            <a:off x="457200" y="2667000"/>
            <a:ext cx="8062911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Clr>
                <a:schemeClr val="accent1"/>
              </a:buClr>
              <a:buSzPct val="25000"/>
              <a:buFont typeface="Calibri"/>
              <a:buNone/>
            </a:pPr>
            <a:r>
              <a:rPr lang="en-US" sz="4400"/>
              <a:t>Lesson</a:t>
            </a:r>
            <a:r>
              <a:rPr b="0" baseline="0" i="0" lang="en-US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#1:  What Makes Something Art?</a:t>
            </a:r>
          </a:p>
        </p:txBody>
      </p:sp>
      <p:sp>
        <p:nvSpPr>
          <p:cNvPr id="116" name="Shape 116"/>
          <p:cNvSpPr txBox="1"/>
          <p:nvPr>
            <p:ph type="ctrTitle"/>
          </p:nvPr>
        </p:nvSpPr>
        <p:spPr>
          <a:xfrm>
            <a:off x="609600" y="1600200"/>
            <a:ext cx="7772400" cy="593724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b="0" baseline="0" i="0" lang="en-US" sz="595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rPr>
              <a:t>Artist as Chemist</a:t>
            </a:r>
          </a:p>
        </p:txBody>
      </p:sp>
      <p:sp>
        <p:nvSpPr>
          <p:cNvPr id="117" name="Shape 117"/>
          <p:cNvSpPr txBox="1"/>
          <p:nvPr/>
        </p:nvSpPr>
        <p:spPr>
          <a:xfrm>
            <a:off x="2438400" y="5334000"/>
            <a:ext cx="255197" cy="46166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2400" u="none" cap="none" strike="noStrik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 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Shape 172"/>
          <p:cNvSpPr txBox="1"/>
          <p:nvPr>
            <p:ph type="title"/>
          </p:nvPr>
        </p:nvSpPr>
        <p:spPr>
          <a:xfrm>
            <a:off x="1905000" y="228600"/>
            <a:ext cx="71591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/>
              <a:t>Artist as Chemist - Unit Project</a:t>
            </a:r>
          </a:p>
        </p:txBody>
      </p:sp>
      <p:sp>
        <p:nvSpPr>
          <p:cNvPr id="173" name="Shape 173"/>
          <p:cNvSpPr txBox="1"/>
          <p:nvPr>
            <p:ph idx="1" type="body"/>
          </p:nvPr>
        </p:nvSpPr>
        <p:spPr>
          <a:xfrm>
            <a:off x="1905000" y="1371600"/>
            <a:ext cx="6934199" cy="52253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5778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800"/>
              <a:t>What is the difference between a chemical formula and a chemical equation?</a:t>
            </a:r>
          </a:p>
          <a:p>
            <a:pPr indent="-5778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800"/>
              <a:t>Pair share: Let your neighbor know what you think. </a:t>
            </a:r>
          </a:p>
          <a:p>
            <a:pPr indent="-46990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800"/>
              <a:t>Chemical Formula:   C</a:t>
            </a:r>
            <a:r>
              <a:rPr baseline="-25000" lang="en-US" sz="3800"/>
              <a:t>6</a:t>
            </a:r>
            <a:r>
              <a:rPr lang="en-US" sz="3800"/>
              <a:t>H</a:t>
            </a:r>
            <a:r>
              <a:rPr baseline="-25000" lang="en-US" sz="3800"/>
              <a:t>12</a:t>
            </a:r>
            <a:r>
              <a:rPr lang="en-US" sz="3800"/>
              <a:t>O</a:t>
            </a:r>
            <a:r>
              <a:rPr baseline="-25000" lang="en-US" sz="3800"/>
              <a:t>6</a:t>
            </a:r>
          </a:p>
          <a:p>
            <a:pPr indent="-46990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800"/>
              <a:t>Chemical Equation:                  CO</a:t>
            </a:r>
            <a:r>
              <a:rPr baseline="-25000" lang="en-US" sz="3800"/>
              <a:t>2</a:t>
            </a:r>
            <a:r>
              <a:rPr lang="en-US" sz="3800"/>
              <a:t>  + H</a:t>
            </a:r>
            <a:r>
              <a:rPr baseline="-25000" lang="en-US" sz="3800"/>
              <a:t>2</a:t>
            </a:r>
            <a:r>
              <a:rPr lang="en-US" sz="3800"/>
              <a:t>O  → C</a:t>
            </a:r>
            <a:r>
              <a:rPr baseline="-25000" lang="en-US" sz="3800"/>
              <a:t>6</a:t>
            </a:r>
            <a:r>
              <a:rPr lang="en-US" sz="3800"/>
              <a:t>H</a:t>
            </a:r>
            <a:r>
              <a:rPr baseline="-25000" lang="en-US" sz="3800"/>
              <a:t>12</a:t>
            </a:r>
            <a:r>
              <a:rPr lang="en-US" sz="3800"/>
              <a:t>O</a:t>
            </a:r>
            <a:r>
              <a:rPr baseline="-25000" lang="en-US" sz="3800"/>
              <a:t>6</a:t>
            </a:r>
            <a:r>
              <a:rPr lang="en-US" sz="3800"/>
              <a:t> + O</a:t>
            </a:r>
            <a:r>
              <a:rPr baseline="-25000" lang="en-US" sz="3800"/>
              <a:t>2</a:t>
            </a:r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3800"/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3800"/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3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3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3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3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3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3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 txBox="1"/>
          <p:nvPr>
            <p:ph type="title"/>
          </p:nvPr>
        </p:nvSpPr>
        <p:spPr>
          <a:xfrm>
            <a:off x="1905000" y="228600"/>
            <a:ext cx="71591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/>
              <a:t>Artist as Chemist - </a:t>
            </a:r>
          </a:p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/>
              <a:t>Unit Overview</a:t>
            </a:r>
          </a:p>
        </p:txBody>
      </p:sp>
      <p:sp>
        <p:nvSpPr>
          <p:cNvPr id="179" name="Shape 179"/>
          <p:cNvSpPr txBox="1"/>
          <p:nvPr>
            <p:ph idx="1" type="body"/>
          </p:nvPr>
        </p:nvSpPr>
        <p:spPr>
          <a:xfrm>
            <a:off x="1905000" y="1371600"/>
            <a:ext cx="6934199" cy="52253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5270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1" lang="en-US" sz="3000"/>
              <a:t>Lesson 1</a:t>
            </a:r>
            <a:r>
              <a:rPr lang="en-US" sz="3000"/>
              <a:t>: What is Art?</a:t>
            </a:r>
          </a:p>
          <a:p>
            <a:pPr indent="-5270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1" lang="en-US" sz="3000"/>
              <a:t>Lesson 2:</a:t>
            </a:r>
            <a:r>
              <a:rPr lang="en-US" sz="3000"/>
              <a:t> Acid Rain (Acids and Bases, Lab: Acid Rain Simulation)</a:t>
            </a:r>
          </a:p>
          <a:p>
            <a:pPr indent="-41910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1" lang="en-US" sz="3000"/>
              <a:t>Lesson 3:</a:t>
            </a:r>
            <a:r>
              <a:rPr lang="en-US" sz="3000"/>
              <a:t> Physical Properties of Metals (Alloys, Penny and Bobby Pin Lab)</a:t>
            </a:r>
          </a:p>
          <a:p>
            <a:pPr indent="-41910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1" lang="en-US" sz="3000"/>
              <a:t>Lesson 4:</a:t>
            </a:r>
            <a:r>
              <a:rPr lang="en-US" sz="3000"/>
              <a:t> Chemical Behavior of Metals (Activity of Metals Lab, Redox Reactions, Activity Series)</a:t>
            </a:r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3000"/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9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9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9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9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9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3" name="Shape 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Shape 184"/>
          <p:cNvSpPr txBox="1"/>
          <p:nvPr>
            <p:ph type="title"/>
          </p:nvPr>
        </p:nvSpPr>
        <p:spPr>
          <a:xfrm>
            <a:off x="1905000" y="228600"/>
            <a:ext cx="71591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/>
              <a:t>Artist as Chemist - </a:t>
            </a:r>
          </a:p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/>
              <a:t>Unit Overview</a:t>
            </a:r>
          </a:p>
        </p:txBody>
      </p:sp>
      <p:sp>
        <p:nvSpPr>
          <p:cNvPr id="185" name="Shape 185"/>
          <p:cNvSpPr txBox="1"/>
          <p:nvPr>
            <p:ph idx="1" type="body"/>
          </p:nvPr>
        </p:nvSpPr>
        <p:spPr>
          <a:xfrm>
            <a:off x="1905000" y="1371600"/>
            <a:ext cx="7159199" cy="5384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69850" lvl="0" rtl="0">
              <a:spcBef>
                <a:spcPts val="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1" lang="en-US" sz="3000"/>
              <a:t>Lesson 5:</a:t>
            </a:r>
            <a:r>
              <a:rPr lang="en-US" sz="3000"/>
              <a:t> Paints (Solubility Rules, Lab: Precipitation Reactions and Making Paints)</a:t>
            </a:r>
          </a:p>
          <a:p>
            <a:pPr indent="-5270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1" lang="en-US" sz="3000"/>
              <a:t>Lesson 6</a:t>
            </a:r>
            <a:r>
              <a:rPr lang="en-US" sz="3000"/>
              <a:t>: Lab: Synthesis of Prussian Blue</a:t>
            </a:r>
          </a:p>
          <a:p>
            <a:pPr indent="-5270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1" lang="en-US" sz="3000"/>
              <a:t>Lesson 7:</a:t>
            </a:r>
            <a:r>
              <a:rPr lang="en-US" sz="3000"/>
              <a:t> Bonding (Covalent, Ionic and Metallic Bonding)</a:t>
            </a:r>
          </a:p>
          <a:p>
            <a:pPr indent="-41910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1" lang="en-US" sz="3000"/>
              <a:t>Lesson 8:</a:t>
            </a:r>
            <a:r>
              <a:rPr lang="en-US" sz="3000"/>
              <a:t> Clay and Hydrates (Lab: Determining the formula of the unknown hydrate.) </a:t>
            </a:r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3000"/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85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85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85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85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85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Shape 190"/>
          <p:cNvSpPr txBox="1"/>
          <p:nvPr>
            <p:ph type="title"/>
          </p:nvPr>
        </p:nvSpPr>
        <p:spPr>
          <a:xfrm>
            <a:off x="1905000" y="228600"/>
            <a:ext cx="71591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/>
              <a:t>Artist as Chemist - </a:t>
            </a:r>
          </a:p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/>
              <a:t>Unit Overview</a:t>
            </a:r>
          </a:p>
        </p:txBody>
      </p:sp>
      <p:sp>
        <p:nvSpPr>
          <p:cNvPr id="191" name="Shape 191"/>
          <p:cNvSpPr txBox="1"/>
          <p:nvPr>
            <p:ph idx="1" type="body"/>
          </p:nvPr>
        </p:nvSpPr>
        <p:spPr>
          <a:xfrm>
            <a:off x="1905000" y="1371600"/>
            <a:ext cx="7159199" cy="5384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69850" lvl="0" rtl="0">
              <a:spcBef>
                <a:spcPts val="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1" lang="en-US" sz="3000"/>
              <a:t>Lesson 9:</a:t>
            </a:r>
            <a:r>
              <a:rPr lang="en-US" sz="3000"/>
              <a:t> Solvents and Solubility (Lab: Testing solubility and creating marbleized paper) </a:t>
            </a:r>
          </a:p>
          <a:p>
            <a:pPr indent="-69850" lvl="0" rtl="0">
              <a:spcBef>
                <a:spcPts val="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1" lang="en-US" sz="3000"/>
              <a:t>Lesson 10:</a:t>
            </a:r>
            <a:r>
              <a:rPr lang="en-US" sz="3000"/>
              <a:t> Dyes (Lab: Making natural dyes and testing colorfastness) </a:t>
            </a:r>
          </a:p>
          <a:p>
            <a:pPr indent="-41910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1" lang="en-US" sz="3000"/>
              <a:t>Lesson 11:</a:t>
            </a:r>
            <a:r>
              <a:rPr lang="en-US" sz="3000"/>
              <a:t> Glass and Glazes (Lab: Creating glass beads)</a:t>
            </a:r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rPr lang="en-US" sz="3600"/>
              <a:t>Project Time &amp; Presentations!</a:t>
            </a:r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3000"/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1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1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1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1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91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Shape 122"/>
          <p:cNvSpPr txBox="1"/>
          <p:nvPr>
            <p:ph type="title"/>
          </p:nvPr>
        </p:nvSpPr>
        <p:spPr>
          <a:xfrm>
            <a:off x="1066800" y="3048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b="0" baseline="0" i="0" lang="en-US" sz="6000" u="none" cap="small" strike="noStrike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rPr>
              <a:t>What Do You Think?</a:t>
            </a:r>
          </a:p>
        </p:txBody>
      </p:sp>
      <p:sp>
        <p:nvSpPr>
          <p:cNvPr id="123" name="Shape 123"/>
          <p:cNvSpPr txBox="1"/>
          <p:nvPr>
            <p:ph idx="1" type="body"/>
          </p:nvPr>
        </p:nvSpPr>
        <p:spPr>
          <a:xfrm>
            <a:off x="2024425" y="1602825"/>
            <a:ext cx="6934199" cy="51395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5524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0" baseline="0" i="0" lang="en-US" sz="3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Choose one quote f</a:t>
            </a:r>
            <a:r>
              <a:rPr lang="en-US" sz="3600"/>
              <a:t>rom the following page </a:t>
            </a:r>
            <a:r>
              <a:rPr b="0" baseline="0" i="0" lang="en-US" sz="3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and decide whether you agree or disagree.</a:t>
            </a:r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1000"/>
          </a:p>
          <a:p>
            <a:pPr indent="-5524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600"/>
              <a:t>Write the quote and write your thoughts about why you agree or disagree.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Shape 128"/>
          <p:cNvSpPr txBox="1"/>
          <p:nvPr>
            <p:ph type="title"/>
          </p:nvPr>
        </p:nvSpPr>
        <p:spPr>
          <a:xfrm>
            <a:off x="1672050" y="228600"/>
            <a:ext cx="7014899" cy="11430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-US" sz="4800"/>
              <a:t>Quotes about Art:</a:t>
            </a:r>
          </a:p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9" name="Shape 129"/>
          <p:cNvSpPr txBox="1"/>
          <p:nvPr>
            <p:ph idx="1" type="body"/>
          </p:nvPr>
        </p:nvSpPr>
        <p:spPr>
          <a:xfrm>
            <a:off x="1910875" y="1371600"/>
            <a:ext cx="7148099" cy="53438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b="1" lang="en-US" sz="2000"/>
              <a:t>“The art of a people is a true mirror of their minds.”     </a:t>
            </a:r>
            <a:r>
              <a:rPr b="1" i="1" lang="en-US" sz="2000"/>
              <a:t>~Nehru</a:t>
            </a:r>
          </a:p>
          <a:p>
            <a:pPr rtl="0">
              <a:spcBef>
                <a:spcPts val="0"/>
              </a:spcBef>
              <a:buNone/>
            </a:pPr>
            <a:r>
              <a:rPr b="1" lang="en-US" sz="2000"/>
              <a:t>“Every child is an artist.  The problem is how to remain an artist once he grows up.”     </a:t>
            </a:r>
            <a:r>
              <a:rPr b="1" i="1" lang="en-US" sz="2000"/>
              <a:t>~Pablo Picasso</a:t>
            </a:r>
          </a:p>
          <a:p>
            <a:pPr rtl="0">
              <a:spcBef>
                <a:spcPts val="0"/>
              </a:spcBef>
              <a:buNone/>
            </a:pPr>
            <a:r>
              <a:rPr b="1" lang="en-US" sz="2000"/>
              <a:t>“Art is either plagiarism or revolution.”    	</a:t>
            </a:r>
            <a:r>
              <a:rPr b="1" i="1" lang="en-US" sz="2000"/>
              <a:t>~Gauguin</a:t>
            </a:r>
          </a:p>
          <a:p>
            <a:pPr rtl="0">
              <a:spcBef>
                <a:spcPts val="0"/>
              </a:spcBef>
              <a:buNone/>
            </a:pPr>
            <a:r>
              <a:rPr b="1" lang="en-US" sz="2000"/>
              <a:t>“We must never forget that art is not a form of propoganda: it is a form of truth.”     </a:t>
            </a:r>
            <a:r>
              <a:rPr b="1" i="1" lang="en-US" sz="2000"/>
              <a:t>-John F. Kennedy</a:t>
            </a:r>
          </a:p>
          <a:p>
            <a:pPr rtl="0">
              <a:spcBef>
                <a:spcPts val="0"/>
              </a:spcBef>
              <a:buNone/>
            </a:pPr>
            <a:r>
              <a:rPr b="1" lang="en-US" sz="2000"/>
              <a:t>“Science and art belong to the whole world and before them vanish the barriers of nationality.”   </a:t>
            </a:r>
            <a:r>
              <a:rPr b="1" i="1" lang="en-US" sz="2000"/>
              <a:t>~Goethe</a:t>
            </a:r>
          </a:p>
          <a:p>
            <a:pPr>
              <a:spcBef>
                <a:spcPts val="0"/>
              </a:spcBef>
              <a:buNone/>
            </a:pPr>
            <a:r>
              <a:rPr b="1" lang="en-US" sz="2000"/>
              <a:t>“Art is a human activity having for its purpose the transmission to others of the hightest and best feelings to which men have risen.”    </a:t>
            </a:r>
            <a:r>
              <a:rPr b="1" i="1" lang="en-US" sz="2000"/>
              <a:t>~Tolstoy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Shape 135"/>
          <p:cNvSpPr txBox="1"/>
          <p:nvPr>
            <p:ph type="title"/>
          </p:nvPr>
        </p:nvSpPr>
        <p:spPr>
          <a:xfrm>
            <a:off x="1672050" y="228600"/>
            <a:ext cx="7014899" cy="11430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-US"/>
              <a:t>Discussion</a:t>
            </a:r>
          </a:p>
        </p:txBody>
      </p:sp>
      <p:sp>
        <p:nvSpPr>
          <p:cNvPr id="136" name="Shape 136"/>
          <p:cNvSpPr txBox="1"/>
          <p:nvPr>
            <p:ph idx="1" type="body"/>
          </p:nvPr>
        </p:nvSpPr>
        <p:spPr>
          <a:xfrm>
            <a:off x="1910875" y="1371600"/>
            <a:ext cx="7148099" cy="53438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457200" lvl="0" marL="457200" rtl="0">
              <a:spcBef>
                <a:spcPts val="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600"/>
              <a:t>Small Groups:  In groups of 3 or 4, each student shares quote and why he/she chose it.</a:t>
            </a:r>
            <a:r>
              <a:rPr b="1" lang="en-US" sz="3600"/>
              <a:t>  </a:t>
            </a:r>
          </a:p>
          <a:p>
            <a:pPr indent="0" marL="0" rtl="0">
              <a:spcBef>
                <a:spcPts val="0"/>
              </a:spcBef>
              <a:buNone/>
            </a:pPr>
            <a:r>
              <a:t/>
            </a:r>
            <a:endParaRPr b="1" sz="3600"/>
          </a:p>
          <a:p>
            <a:pPr indent="-457200" lvl="0" marL="457200" rtl="0">
              <a:spcBef>
                <a:spcPts val="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600"/>
              <a:t>Whole Class: Poll class to see who chose which quote.  Have one student share for each one.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hape 142"/>
          <p:cNvSpPr txBox="1"/>
          <p:nvPr>
            <p:ph type="title"/>
          </p:nvPr>
        </p:nvSpPr>
        <p:spPr>
          <a:xfrm>
            <a:off x="1905000" y="228600"/>
            <a:ext cx="71591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 rtl="0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 sz="6000"/>
              <a:t>Essential Questions 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 sz="6000"/>
              <a:t>for this unit:</a:t>
            </a:r>
          </a:p>
        </p:txBody>
      </p:sp>
      <p:sp>
        <p:nvSpPr>
          <p:cNvPr id="143" name="Shape 143"/>
          <p:cNvSpPr txBox="1"/>
          <p:nvPr>
            <p:ph idx="1" type="body"/>
          </p:nvPr>
        </p:nvSpPr>
        <p:spPr>
          <a:xfrm>
            <a:off x="1905000" y="1371600"/>
            <a:ext cx="6934199" cy="52253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5651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600"/>
              <a:t>How can chemistry knowledge, principles and skills be used to create a work of art?</a:t>
            </a:r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3800"/>
          </a:p>
          <a:p>
            <a:pPr indent="-107950" lvl="0" rtl="0">
              <a:spcBef>
                <a:spcPts val="0"/>
              </a:spcBef>
              <a:spcAft>
                <a:spcPts val="600"/>
              </a:spcAft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600"/>
              <a:t> What are the relationships between chemistry and art?  </a:t>
            </a:r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3800"/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3800"/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43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43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43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43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43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 txBox="1"/>
          <p:nvPr>
            <p:ph type="title"/>
          </p:nvPr>
        </p:nvSpPr>
        <p:spPr>
          <a:xfrm>
            <a:off x="2438400" y="228600"/>
            <a:ext cx="62483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/>
              <a:t>What is Art?</a:t>
            </a:r>
          </a:p>
        </p:txBody>
      </p:sp>
      <p:sp>
        <p:nvSpPr>
          <p:cNvPr id="149" name="Shape 149"/>
          <p:cNvSpPr txBox="1"/>
          <p:nvPr>
            <p:ph idx="1" type="body"/>
          </p:nvPr>
        </p:nvSpPr>
        <p:spPr>
          <a:xfrm>
            <a:off x="1905000" y="1371600"/>
            <a:ext cx="7010400" cy="54863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617220" lvl="0" marL="6096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Calibri"/>
              <a:buAutoNum type="arabicPeriod"/>
            </a:pPr>
            <a:r>
              <a:rPr b="0" baseline="0" i="0" lang="en-US" sz="3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How many types of art can you list? (Record them in your notes)</a:t>
            </a:r>
          </a:p>
          <a:p>
            <a:pPr indent="-609600" lvl="0" marL="609600" marR="0" rtl="0" algn="l">
              <a:spcBef>
                <a:spcPts val="1800"/>
              </a:spcBef>
              <a:buClr>
                <a:schemeClr val="accent1"/>
              </a:buClr>
              <a:buSzPct val="25000"/>
              <a:buFont typeface="Calibri"/>
              <a:buNone/>
            </a:pPr>
            <a:r>
              <a:rPr b="0" baseline="0" i="0" lang="en-US" sz="3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    </a:t>
            </a:r>
            <a:r>
              <a:rPr lang="en-US" sz="3000"/>
              <a:t>	</a:t>
            </a:r>
            <a:r>
              <a:rPr b="0" baseline="0" i="0" lang="en-US" sz="3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Watch the </a:t>
            </a:r>
            <a:r>
              <a:rPr b="0" baseline="0" i="0" lang="en-US" sz="3000" u="sng" cap="none" strike="noStrike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3"/>
              </a:rPr>
              <a:t>slide show</a:t>
            </a:r>
            <a:r>
              <a:rPr b="0" baseline="0" i="0" lang="en-US" sz="3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of </a:t>
            </a:r>
            <a:r>
              <a:rPr b="0" baseline="0" i="0" lang="en-US" sz="3000" cap="none" strike="noStrike">
                <a:latin typeface="Calibri"/>
                <a:ea typeface="Calibri"/>
                <a:cs typeface="Calibri"/>
                <a:sym typeface="Calibri"/>
              </a:rPr>
              <a:t>art images</a:t>
            </a:r>
            <a:r>
              <a:rPr b="0" baseline="0" i="0" lang="en-US" sz="3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  When done, add to your list if necessary. </a:t>
            </a:r>
          </a:p>
          <a:p>
            <a:pPr indent="-617220" lvl="0" marL="6096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Calibri"/>
              <a:buAutoNum type="arabicPeriod" startAt="2"/>
            </a:pPr>
            <a:r>
              <a:rPr b="0" baseline="0" i="0" lang="en-US" sz="3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 your opinion, what makes something art?</a:t>
            </a:r>
          </a:p>
          <a:p>
            <a:pPr indent="-617220" lvl="0" marL="6096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Calibri"/>
              <a:buAutoNum type="arabicPeriod" startAt="2"/>
            </a:pPr>
            <a:r>
              <a:rPr b="0" baseline="0" i="0" lang="en-US" sz="3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How might chemistry be used in art?</a:t>
            </a:r>
          </a:p>
          <a:p>
            <a:pPr indent="-609600" lvl="0" marL="609600" marR="0" rtl="0" algn="l">
              <a:spcBef>
                <a:spcPts val="1800"/>
              </a:spcBef>
              <a:buClr>
                <a:schemeClr val="accent1"/>
              </a:buClr>
              <a:buFont typeface="Calibri"/>
              <a:buNone/>
            </a:pPr>
            <a:r>
              <a:t/>
            </a:r>
            <a:endParaRPr b="0" baseline="0" i="0" sz="2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49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49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49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49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49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3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Shape 154"/>
          <p:cNvSpPr txBox="1"/>
          <p:nvPr>
            <p:ph type="title"/>
          </p:nvPr>
        </p:nvSpPr>
        <p:spPr>
          <a:xfrm>
            <a:off x="2438400" y="228600"/>
            <a:ext cx="62483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/>
              <a:t>Discussion</a:t>
            </a:r>
          </a:p>
        </p:txBody>
      </p:sp>
      <p:sp>
        <p:nvSpPr>
          <p:cNvPr id="155" name="Shape 155"/>
          <p:cNvSpPr txBox="1"/>
          <p:nvPr>
            <p:ph idx="1" type="body"/>
          </p:nvPr>
        </p:nvSpPr>
        <p:spPr>
          <a:xfrm>
            <a:off x="1905000" y="1022900"/>
            <a:ext cx="6934199" cy="52253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5778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0" baseline="0" i="0" lang="en-US" sz="3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Artists use chemistry principles and understandings to create, improve, or protect their art.</a:t>
            </a:r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600"/>
          </a:p>
          <a:p>
            <a:pPr indent="-5778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b="0" baseline="0" i="0" lang="en-US" sz="3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At the end of this unit, you will create an original work of art and explain the chemistry involved.</a:t>
            </a:r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55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55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55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Shape 160"/>
          <p:cNvSpPr txBox="1"/>
          <p:nvPr>
            <p:ph type="title"/>
          </p:nvPr>
        </p:nvSpPr>
        <p:spPr>
          <a:xfrm>
            <a:off x="1905000" y="228600"/>
            <a:ext cx="71591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/>
              <a:t>Artist as Chemist - Unit Project</a:t>
            </a:r>
          </a:p>
        </p:txBody>
      </p:sp>
      <p:sp>
        <p:nvSpPr>
          <p:cNvPr id="161" name="Shape 161"/>
          <p:cNvSpPr txBox="1"/>
          <p:nvPr>
            <p:ph idx="1" type="body"/>
          </p:nvPr>
        </p:nvSpPr>
        <p:spPr>
          <a:xfrm>
            <a:off x="1905000" y="1371600"/>
            <a:ext cx="6934199" cy="52253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5778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800"/>
              <a:t>Read through the Artist as Chemist Handout</a:t>
            </a:r>
            <a:r>
              <a:rPr b="0" baseline="0" i="0" lang="en-US" sz="3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</a:t>
            </a:r>
          </a:p>
          <a:p>
            <a:pPr indent="-5778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800"/>
              <a:t>Questions?</a:t>
            </a:r>
          </a:p>
          <a:p>
            <a:pPr indent="-57785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800"/>
              <a:t>What ideas have you had about this project?  (Share with small group)</a:t>
            </a:r>
          </a:p>
          <a:p>
            <a:pPr indent="-46990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 sz="3800"/>
              <a:t>Whole group share.</a:t>
            </a:r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3800"/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61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61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61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61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61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5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Shape 166"/>
          <p:cNvSpPr txBox="1"/>
          <p:nvPr>
            <p:ph type="title"/>
          </p:nvPr>
        </p:nvSpPr>
        <p:spPr>
          <a:xfrm>
            <a:off x="1905000" y="228600"/>
            <a:ext cx="71591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Trebuchet MS"/>
              <a:buNone/>
            </a:pPr>
            <a:r>
              <a:rPr lang="en-US"/>
              <a:t>Artist as Chemist - Unit Project</a:t>
            </a:r>
          </a:p>
        </p:txBody>
      </p:sp>
      <p:sp>
        <p:nvSpPr>
          <p:cNvPr id="167" name="Shape 167"/>
          <p:cNvSpPr txBox="1"/>
          <p:nvPr>
            <p:ph idx="1" type="body"/>
          </p:nvPr>
        </p:nvSpPr>
        <p:spPr>
          <a:xfrm>
            <a:off x="1905000" y="1371600"/>
            <a:ext cx="6934199" cy="52253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120650" lvl="0" rtl="0">
              <a:spcBef>
                <a:spcPts val="0"/>
              </a:spcBef>
              <a:buClr>
                <a:schemeClr val="accent1"/>
              </a:buClr>
              <a:buSzPct val="172727"/>
              <a:buFont typeface="Arial"/>
              <a:buChar char="●"/>
            </a:pPr>
            <a:r>
              <a:rPr lang="en-US"/>
              <a:t>Question: What is a chemical process?  (Think for 30 seconds. Record your thoughts in your notes, if necessary.)</a:t>
            </a:r>
          </a:p>
          <a:p>
            <a:pPr indent="-120650" lvl="0" rtl="0">
              <a:spcBef>
                <a:spcPts val="0"/>
              </a:spcBef>
              <a:buClr>
                <a:schemeClr val="accent1"/>
              </a:buClr>
              <a:buSzPct val="172727"/>
              <a:buFont typeface="Arial"/>
              <a:buChar char="●"/>
            </a:pPr>
            <a:r>
              <a:rPr lang="en-US"/>
              <a:t>Pair Share:  Turn to your neighbor and share your ideas on what a chemical process is.  </a:t>
            </a:r>
          </a:p>
          <a:p>
            <a:pPr indent="-12700" lvl="0" rtl="0">
              <a:spcBef>
                <a:spcPts val="0"/>
              </a:spcBef>
              <a:buClr>
                <a:schemeClr val="accent1"/>
              </a:buClr>
              <a:buSzPct val="172727"/>
              <a:buFont typeface="Arial"/>
              <a:buChar char="●"/>
            </a:pPr>
            <a:r>
              <a:rPr lang="en-US"/>
              <a:t>A </a:t>
            </a:r>
            <a:r>
              <a:rPr b="1" lang="en-US"/>
              <a:t>chemical process</a:t>
            </a:r>
            <a:r>
              <a:rPr lang="en-US"/>
              <a:t> involves changing material in some fashion.  It may or may not include a chemical reaction.  Sometimes it is just rearranging, mixing, or separating, and sometimes a new substance is created. </a:t>
            </a:r>
          </a:p>
          <a:p>
            <a:pPr indent="-368300" lvl="0" marL="457200" marR="0" rtl="0" algn="l">
              <a:spcBef>
                <a:spcPts val="1800"/>
              </a:spcBef>
              <a:buClr>
                <a:schemeClr val="accent1"/>
              </a:buClr>
              <a:buSzPct val="100000"/>
              <a:buFont typeface="Arial"/>
              <a:buChar char="●"/>
            </a:pPr>
            <a:r>
              <a:rPr lang="en-US"/>
              <a:t>Other examples?</a:t>
            </a:r>
          </a:p>
          <a:p>
            <a:pPr indent="0" lvl="0" marL="0" marR="0" rtl="0" algn="l">
              <a:spcBef>
                <a:spcPts val="1800"/>
              </a:spcBef>
              <a:buNone/>
            </a:pPr>
            <a:r>
              <a:t/>
            </a:r>
            <a:endParaRPr sz="3800"/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67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67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67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67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67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Mod">
      <a:dk1>
        <a:srgbClr val="000000"/>
      </a:dk1>
      <a:lt1>
        <a:srgbClr val="FFFFFF"/>
      </a:lt1>
      <a:dk2>
        <a:srgbClr val="065218"/>
      </a:dk2>
      <a:lt2>
        <a:srgbClr val="EDF3AE"/>
      </a:lt2>
      <a:accent1>
        <a:srgbClr val="8FCB17"/>
      </a:accent1>
      <a:accent2>
        <a:srgbClr val="769F11"/>
      </a:accent2>
      <a:accent3>
        <a:srgbClr val="D4E336"/>
      </a:accent3>
      <a:accent4>
        <a:srgbClr val="0C8228"/>
      </a:accent4>
      <a:accent5>
        <a:srgbClr val="C0EDA8"/>
      </a:accent5>
      <a:accent6>
        <a:srgbClr val="3B4F18"/>
      </a:accent6>
      <a:hlink>
        <a:srgbClr val="0A6A21"/>
      </a:hlink>
      <a:folHlink>
        <a:srgbClr val="406EA5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cap="flat" cmpd="sng" w="9525" algn="ctr">
          <a:solidFill>
            <a:schemeClr val="phClr">
              <a:shade val="95000"/>
              <a:satMod val="105000"/>
            </a:schemeClr>
          </a:solidFill>
          <a:prstDash val="solid"/>
        </a:ln>
        <a:ln cap="flat" cmpd="sng" w="25400" algn="ctr">
          <a:solidFill>
            <a:schemeClr val="phClr"/>
          </a:solidFill>
          <a:prstDash val="solid"/>
        </a:ln>
        <a:ln cap="flat" cmpd="sng" w="38100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rotWithShape="0" dir="5400000" dist="20000">
              <a:srgbClr val="000000">
                <a:alpha val="38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dir="t" rig="threePt">
              <a:rot lat="0" lon="0" rev="1200000"/>
            </a:lightRig>
          </a:scene3d>
          <a:sp3d>
            <a:bevelT h="25400" w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r="50000" t="-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r="50000" t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lastClr="000000" val="windowText"/>
      </a:dk1>
      <a:lt1>
        <a:sysClr lastClr="FFFFFF" val="window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cap="flat" cmpd="sng" w="9525" algn="ctr">
          <a:solidFill>
            <a:schemeClr val="phClr">
              <a:shade val="95000"/>
              <a:satMod val="105000"/>
            </a:schemeClr>
          </a:solidFill>
          <a:prstDash val="solid"/>
        </a:ln>
        <a:ln cap="flat" cmpd="sng" w="25400" algn="ctr">
          <a:solidFill>
            <a:schemeClr val="phClr"/>
          </a:solidFill>
          <a:prstDash val="solid"/>
        </a:ln>
        <a:ln cap="flat" cmpd="sng" w="38100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rotWithShape="0" dir="5400000" dist="20000">
              <a:srgbClr val="000000">
                <a:alpha val="38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dir="t" rig="threePt">
              <a:rot lat="0" lon="0" rev="1200000"/>
            </a:lightRig>
          </a:scene3d>
          <a:sp3d>
            <a:bevelT h="25400" w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r="50000" t="-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r="50000" t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

<file path=ppt/theme/theme3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cap="flat" cmpd="sng" w="9525" algn="ctr">
          <a:solidFill>
            <a:schemeClr val="phClr">
              <a:shade val="95000"/>
              <a:satMod val="105000"/>
            </a:schemeClr>
          </a:solidFill>
          <a:prstDash val="solid"/>
        </a:ln>
        <a:ln cap="flat" cmpd="sng" w="25400" algn="ctr">
          <a:solidFill>
            <a:schemeClr val="phClr"/>
          </a:solidFill>
          <a:prstDash val="solid"/>
        </a:ln>
        <a:ln cap="flat" cmpd="sng" w="38100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rotWithShape="0" dir="5400000" dist="20000">
              <a:srgbClr val="000000">
                <a:alpha val="38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dir="t" rig="threePt">
              <a:rot lat="0" lon="0" rev="1200000"/>
            </a:lightRig>
          </a:scene3d>
          <a:sp3d>
            <a:bevelT h="25400" w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r="50000" t="-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r="50000" t="50000"/>
          </a:path>
        </a:gradFill>
      </a:bgFillStyleLst>
    </a:fmtScheme>
  </a:themeElements>
</a:theme>
</file>