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slides/slide120.xml" ContentType="application/vnd.openxmlformats-officedocument.presentationml.slide+xml"/>
  <Override PartName="/ppt/slides/slide121.xml" ContentType="application/vnd.openxmlformats-officedocument.presentationml.slide+xml"/>
  <Override PartName="/ppt/slides/slide122.xml" ContentType="application/vnd.openxmlformats-officedocument.presentationml.slide+xml"/>
  <Override PartName="/ppt/slides/slide123.xml" ContentType="application/vnd.openxmlformats-officedocument.presentationml.slide+xml"/>
  <Override PartName="/ppt/slides/slide124.xml" ContentType="application/vnd.openxmlformats-officedocument.presentationml.slide+xml"/>
  <Override PartName="/ppt/slides/slide125.xml" ContentType="application/vnd.openxmlformats-officedocument.presentationml.slide+xml"/>
  <Override PartName="/ppt/slides/slide126.xml" ContentType="application/vnd.openxmlformats-officedocument.presentationml.slide+xml"/>
  <Override PartName="/ppt/slides/slide127.xml" ContentType="application/vnd.openxmlformats-officedocument.presentationml.slide+xml"/>
  <Override PartName="/ppt/slides/slide128.xml" ContentType="application/vnd.openxmlformats-officedocument.presentationml.slide+xml"/>
  <Override PartName="/ppt/slides/slide129.xml" ContentType="application/vnd.openxmlformats-officedocument.presentationml.slide+xml"/>
  <Override PartName="/ppt/slides/slide130.xml" ContentType="application/vnd.openxmlformats-officedocument.presentationml.slide+xml"/>
  <Override PartName="/ppt/slides/slide131.xml" ContentType="application/vnd.openxmlformats-officedocument.presentationml.slide+xml"/>
  <Override PartName="/ppt/slides/slide132.xml" ContentType="application/vnd.openxmlformats-officedocument.presentationml.slide+xml"/>
  <Override PartName="/ppt/slides/slide133.xml" ContentType="application/vnd.openxmlformats-officedocument.presentationml.slide+xml"/>
  <Override PartName="/ppt/slides/slide134.xml" ContentType="application/vnd.openxmlformats-officedocument.presentationml.slide+xml"/>
  <Override PartName="/ppt/slides/slide135.xml" ContentType="application/vnd.openxmlformats-officedocument.presentationml.slide+xml"/>
  <Override PartName="/ppt/slides/slide136.xml" ContentType="application/vnd.openxmlformats-officedocument.presentationml.slide+xml"/>
  <Override PartName="/ppt/slides/slide137.xml" ContentType="application/vnd.openxmlformats-officedocument.presentationml.slide+xml"/>
  <Override PartName="/ppt/slides/slide138.xml" ContentType="application/vnd.openxmlformats-officedocument.presentationml.slide+xml"/>
  <Override PartName="/ppt/slides/slide139.xml" ContentType="application/vnd.openxmlformats-officedocument.presentationml.slide+xml"/>
  <Override PartName="/ppt/slides/slide140.xml" ContentType="application/vnd.openxmlformats-officedocument.presentationml.slide+xml"/>
  <Override PartName="/ppt/slides/slide141.xml" ContentType="application/vnd.openxmlformats-officedocument.presentationml.slide+xml"/>
  <Override PartName="/ppt/slides/slide142.xml" ContentType="application/vnd.openxmlformats-officedocument.presentationml.slide+xml"/>
  <Override PartName="/ppt/slides/slide143.xml" ContentType="application/vnd.openxmlformats-officedocument.presentationml.slide+xml"/>
  <Override PartName="/ppt/slides/slide144.xml" ContentType="application/vnd.openxmlformats-officedocument.presentationml.slide+xml"/>
  <Override PartName="/ppt/slides/slide145.xml" ContentType="application/vnd.openxmlformats-officedocument.presentationml.slide+xml"/>
  <Override PartName="/ppt/slides/slide146.xml" ContentType="application/vnd.openxmlformats-officedocument.presentationml.slide+xml"/>
  <Override PartName="/ppt/slides/slide147.xml" ContentType="application/vnd.openxmlformats-officedocument.presentationml.slide+xml"/>
  <Override PartName="/ppt/slides/slide148.xml" ContentType="application/vnd.openxmlformats-officedocument.presentationml.slide+xml"/>
  <Override PartName="/ppt/slides/slide149.xml" ContentType="application/vnd.openxmlformats-officedocument.presentationml.slide+xml"/>
  <Override PartName="/ppt/slides/slide150.xml" ContentType="application/vnd.openxmlformats-officedocument.presentationml.slide+xml"/>
  <Override PartName="/ppt/slides/slide151.xml" ContentType="application/vnd.openxmlformats-officedocument.presentationml.slide+xml"/>
  <Override PartName="/ppt/slides/slide152.xml" ContentType="application/vnd.openxmlformats-officedocument.presentationml.slide+xml"/>
  <Override PartName="/ppt/slides/slide153.xml" ContentType="application/vnd.openxmlformats-officedocument.presentationml.slide+xml"/>
  <Override PartName="/ppt/slides/slide154.xml" ContentType="application/vnd.openxmlformats-officedocument.presentationml.slide+xml"/>
  <Override PartName="/ppt/slides/slide155.xml" ContentType="application/vnd.openxmlformats-officedocument.presentationml.slide+xml"/>
  <Override PartName="/ppt/slides/slide156.xml" ContentType="application/vnd.openxmlformats-officedocument.presentationml.slide+xml"/>
  <Override PartName="/ppt/slides/slide157.xml" ContentType="application/vnd.openxmlformats-officedocument.presentationml.slide+xml"/>
  <Override PartName="/ppt/slides/slide158.xml" ContentType="application/vnd.openxmlformats-officedocument.presentationml.slide+xml"/>
  <Override PartName="/ppt/slides/slide159.xml" ContentType="application/vnd.openxmlformats-officedocument.presentationml.slide+xml"/>
  <Override PartName="/ppt/slides/slide160.xml" ContentType="application/vnd.openxmlformats-officedocument.presentationml.slide+xml"/>
  <Override PartName="/ppt/slides/slide161.xml" ContentType="application/vnd.openxmlformats-officedocument.presentationml.slide+xml"/>
  <Override PartName="/ppt/slides/slide162.xml" ContentType="application/vnd.openxmlformats-officedocument.presentationml.slide+xml"/>
  <Override PartName="/ppt/slides/slide163.xml" ContentType="application/vnd.openxmlformats-officedocument.presentationml.slide+xml"/>
  <Override PartName="/ppt/slides/slide164.xml" ContentType="application/vnd.openxmlformats-officedocument.presentationml.slide+xml"/>
  <Override PartName="/ppt/slides/slide165.xml" ContentType="application/vnd.openxmlformats-officedocument.presentationml.slide+xml"/>
  <Override PartName="/ppt/slides/slide166.xml" ContentType="application/vnd.openxmlformats-officedocument.presentationml.slide+xml"/>
  <Override PartName="/ppt/slides/slide167.xml" ContentType="application/vnd.openxmlformats-officedocument.presentationml.slide+xml"/>
  <Override PartName="/ppt/slides/slide168.xml" ContentType="application/vnd.openxmlformats-officedocument.presentationml.slide+xml"/>
  <Override PartName="/ppt/slides/slide169.xml" ContentType="application/vnd.openxmlformats-officedocument.presentationml.slide+xml"/>
  <Override PartName="/ppt/slides/slide170.xml" ContentType="application/vnd.openxmlformats-officedocument.presentationml.slide+xml"/>
  <Override PartName="/ppt/slides/slide171.xml" ContentType="application/vnd.openxmlformats-officedocument.presentationml.slide+xml"/>
  <Override PartName="/ppt/slides/slide172.xml" ContentType="application/vnd.openxmlformats-officedocument.presentationml.slide+xml"/>
  <Override PartName="/ppt/slides/slide173.xml" ContentType="application/vnd.openxmlformats-officedocument.presentationml.slide+xml"/>
  <Override PartName="/ppt/slides/slide174.xml" ContentType="application/vnd.openxmlformats-officedocument.presentationml.slide+xml"/>
  <Override PartName="/ppt/slides/slide175.xml" ContentType="application/vnd.openxmlformats-officedocument.presentationml.slide+xml"/>
  <Override PartName="/ppt/slides/slide176.xml" ContentType="application/vnd.openxmlformats-officedocument.presentationml.slide+xml"/>
  <Override PartName="/ppt/slides/slide177.xml" ContentType="application/vnd.openxmlformats-officedocument.presentationml.slide+xml"/>
  <Override PartName="/ppt/slides/slide178.xml" ContentType="application/vnd.openxmlformats-officedocument.presentationml.slide+xml"/>
  <Override PartName="/ppt/slides/slide179.xml" ContentType="application/vnd.openxmlformats-officedocument.presentationml.slide+xml"/>
  <Override PartName="/ppt/slides/slide180.xml" ContentType="application/vnd.openxmlformats-officedocument.presentationml.slide+xml"/>
  <Override PartName="/ppt/slides/slide181.xml" ContentType="application/vnd.openxmlformats-officedocument.presentationml.slide+xml"/>
  <Override PartName="/ppt/slides/slide182.xml" ContentType="application/vnd.openxmlformats-officedocument.presentationml.slide+xml"/>
  <Override PartName="/ppt/slides/slide183.xml" ContentType="application/vnd.openxmlformats-officedocument.presentationml.slide+xml"/>
  <Override PartName="/ppt/slides/slide184.xml" ContentType="application/vnd.openxmlformats-officedocument.presentationml.slide+xml"/>
  <Override PartName="/ppt/slides/slide185.xml" ContentType="application/vnd.openxmlformats-officedocument.presentationml.slide+xml"/>
  <Override PartName="/ppt/slides/slide186.xml" ContentType="application/vnd.openxmlformats-officedocument.presentationml.slide+xml"/>
  <Override PartName="/ppt/slides/slide187.xml" ContentType="application/vnd.openxmlformats-officedocument.presentationml.slide+xml"/>
  <Override PartName="/ppt/slides/slide188.xml" ContentType="application/vnd.openxmlformats-officedocument.presentationml.slide+xml"/>
  <Override PartName="/ppt/slides/slide189.xml" ContentType="application/vnd.openxmlformats-officedocument.presentationml.slide+xml"/>
  <Override PartName="/ppt/slides/slide190.xml" ContentType="application/vnd.openxmlformats-officedocument.presentationml.slide+xml"/>
  <Override PartName="/ppt/slides/slide191.xml" ContentType="application/vnd.openxmlformats-officedocument.presentationml.slide+xml"/>
  <Override PartName="/ppt/slides/slide192.xml" ContentType="application/vnd.openxmlformats-officedocument.presentationml.slide+xml"/>
  <Override PartName="/ppt/slides/slide193.xml" ContentType="application/vnd.openxmlformats-officedocument.presentationml.slide+xml"/>
  <Override PartName="/ppt/slides/slide194.xml" ContentType="application/vnd.openxmlformats-officedocument.presentationml.slide+xml"/>
  <Override PartName="/ppt/slides/slide195.xml" ContentType="application/vnd.openxmlformats-officedocument.presentationml.slide+xml"/>
  <Override PartName="/ppt/slides/slide196.xml" ContentType="application/vnd.openxmlformats-officedocument.presentationml.slide+xml"/>
  <Override PartName="/ppt/slides/slide197.xml" ContentType="application/vnd.openxmlformats-officedocument.presentationml.slide+xml"/>
  <Override PartName="/ppt/slides/slide19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theme/theme3.xml" ContentType="application/vnd.openxmlformats-officedocument.theme+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theme/theme4.xml" ContentType="application/vnd.openxmlformats-officedocument.theme+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theme/theme5.xml" ContentType="application/vnd.openxmlformats-officedocument.theme+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theme/theme6.xml" ContentType="application/vnd.openxmlformats-officedocument.theme+xml"/>
  <Override PartName="/ppt/theme/theme7.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2" r:id="rId2"/>
    <p:sldMasterId id="2147483686" r:id="rId3"/>
    <p:sldMasterId id="2147483699" r:id="rId4"/>
    <p:sldMasterId id="2147483711" r:id="rId5"/>
    <p:sldMasterId id="2147483723" r:id="rId6"/>
  </p:sldMasterIdLst>
  <p:notesMasterIdLst>
    <p:notesMasterId r:id="rId205"/>
  </p:notesMasterIdLst>
  <p:sldIdLst>
    <p:sldId id="257" r:id="rId7"/>
    <p:sldId id="258" r:id="rId8"/>
    <p:sldId id="263" r:id="rId9"/>
    <p:sldId id="280" r:id="rId10"/>
    <p:sldId id="282" r:id="rId11"/>
    <p:sldId id="267" r:id="rId12"/>
    <p:sldId id="268" r:id="rId13"/>
    <p:sldId id="269" r:id="rId14"/>
    <p:sldId id="270" r:id="rId15"/>
    <p:sldId id="271" r:id="rId16"/>
    <p:sldId id="273" r:id="rId17"/>
    <p:sldId id="272" r:id="rId18"/>
    <p:sldId id="274" r:id="rId19"/>
    <p:sldId id="275" r:id="rId20"/>
    <p:sldId id="276" r:id="rId21"/>
    <p:sldId id="277" r:id="rId22"/>
    <p:sldId id="278" r:id="rId23"/>
    <p:sldId id="279" r:id="rId24"/>
    <p:sldId id="283" r:id="rId25"/>
    <p:sldId id="284" r:id="rId26"/>
    <p:sldId id="285" r:id="rId27"/>
    <p:sldId id="286" r:id="rId28"/>
    <p:sldId id="287" r:id="rId29"/>
    <p:sldId id="288" r:id="rId30"/>
    <p:sldId id="259" r:id="rId31"/>
    <p:sldId id="291" r:id="rId32"/>
    <p:sldId id="292" r:id="rId33"/>
    <p:sldId id="293" r:id="rId34"/>
    <p:sldId id="295" r:id="rId35"/>
    <p:sldId id="294" r:id="rId36"/>
    <p:sldId id="296" r:id="rId37"/>
    <p:sldId id="297" r:id="rId38"/>
    <p:sldId id="298" r:id="rId39"/>
    <p:sldId id="299" r:id="rId40"/>
    <p:sldId id="300" r:id="rId41"/>
    <p:sldId id="301" r:id="rId42"/>
    <p:sldId id="302" r:id="rId43"/>
    <p:sldId id="303" r:id="rId44"/>
    <p:sldId id="304" r:id="rId45"/>
    <p:sldId id="289" r:id="rId46"/>
    <p:sldId id="305" r:id="rId47"/>
    <p:sldId id="306" r:id="rId48"/>
    <p:sldId id="307" r:id="rId49"/>
    <p:sldId id="308" r:id="rId50"/>
    <p:sldId id="309" r:id="rId51"/>
    <p:sldId id="310" r:id="rId52"/>
    <p:sldId id="311" r:id="rId53"/>
    <p:sldId id="312" r:id="rId54"/>
    <p:sldId id="313" r:id="rId55"/>
    <p:sldId id="314" r:id="rId56"/>
    <p:sldId id="315" r:id="rId57"/>
    <p:sldId id="264" r:id="rId58"/>
    <p:sldId id="316" r:id="rId59"/>
    <p:sldId id="317" r:id="rId60"/>
    <p:sldId id="318" r:id="rId61"/>
    <p:sldId id="319" r:id="rId62"/>
    <p:sldId id="320" r:id="rId63"/>
    <p:sldId id="260" r:id="rId64"/>
    <p:sldId id="321" r:id="rId65"/>
    <p:sldId id="360" r:id="rId66"/>
    <p:sldId id="356" r:id="rId67"/>
    <p:sldId id="323" r:id="rId68"/>
    <p:sldId id="327" r:id="rId69"/>
    <p:sldId id="324" r:id="rId70"/>
    <p:sldId id="322" r:id="rId71"/>
    <p:sldId id="328" r:id="rId72"/>
    <p:sldId id="325" r:id="rId73"/>
    <p:sldId id="326" r:id="rId74"/>
    <p:sldId id="330" r:id="rId75"/>
    <p:sldId id="331" r:id="rId76"/>
    <p:sldId id="332" r:id="rId77"/>
    <p:sldId id="333" r:id="rId78"/>
    <p:sldId id="334" r:id="rId79"/>
    <p:sldId id="335" r:id="rId80"/>
    <p:sldId id="336" r:id="rId81"/>
    <p:sldId id="337" r:id="rId82"/>
    <p:sldId id="338" r:id="rId83"/>
    <p:sldId id="345" r:id="rId84"/>
    <p:sldId id="339" r:id="rId85"/>
    <p:sldId id="340" r:id="rId86"/>
    <p:sldId id="346" r:id="rId87"/>
    <p:sldId id="347" r:id="rId88"/>
    <p:sldId id="348" r:id="rId89"/>
    <p:sldId id="349" r:id="rId90"/>
    <p:sldId id="350" r:id="rId91"/>
    <p:sldId id="355" r:id="rId92"/>
    <p:sldId id="341" r:id="rId93"/>
    <p:sldId id="342" r:id="rId94"/>
    <p:sldId id="343" r:id="rId95"/>
    <p:sldId id="344" r:id="rId96"/>
    <p:sldId id="261" r:id="rId97"/>
    <p:sldId id="358" r:id="rId98"/>
    <p:sldId id="361" r:id="rId99"/>
    <p:sldId id="357" r:id="rId100"/>
    <p:sldId id="367" r:id="rId101"/>
    <p:sldId id="368" r:id="rId102"/>
    <p:sldId id="370" r:id="rId103"/>
    <p:sldId id="371" r:id="rId104"/>
    <p:sldId id="372" r:id="rId105"/>
    <p:sldId id="373" r:id="rId106"/>
    <p:sldId id="374" r:id="rId107"/>
    <p:sldId id="375" r:id="rId108"/>
    <p:sldId id="376" r:id="rId109"/>
    <p:sldId id="377" r:id="rId110"/>
    <p:sldId id="378" r:id="rId111"/>
    <p:sldId id="380" r:id="rId112"/>
    <p:sldId id="379" r:id="rId113"/>
    <p:sldId id="381" r:id="rId114"/>
    <p:sldId id="382" r:id="rId115"/>
    <p:sldId id="383" r:id="rId116"/>
    <p:sldId id="384" r:id="rId117"/>
    <p:sldId id="262" r:id="rId118"/>
    <p:sldId id="365" r:id="rId119"/>
    <p:sldId id="366" r:id="rId120"/>
    <p:sldId id="362" r:id="rId121"/>
    <p:sldId id="363" r:id="rId122"/>
    <p:sldId id="364" r:id="rId123"/>
    <p:sldId id="396" r:id="rId124"/>
    <p:sldId id="395" r:id="rId125"/>
    <p:sldId id="397" r:id="rId126"/>
    <p:sldId id="398" r:id="rId127"/>
    <p:sldId id="393" r:id="rId128"/>
    <p:sldId id="394" r:id="rId129"/>
    <p:sldId id="401" r:id="rId130"/>
    <p:sldId id="400" r:id="rId131"/>
    <p:sldId id="402" r:id="rId132"/>
    <p:sldId id="403" r:id="rId133"/>
    <p:sldId id="386" r:id="rId134"/>
    <p:sldId id="404" r:id="rId135"/>
    <p:sldId id="405" r:id="rId136"/>
    <p:sldId id="406" r:id="rId137"/>
    <p:sldId id="407" r:id="rId138"/>
    <p:sldId id="408" r:id="rId139"/>
    <p:sldId id="409" r:id="rId140"/>
    <p:sldId id="410" r:id="rId141"/>
    <p:sldId id="411" r:id="rId142"/>
    <p:sldId id="412" r:id="rId143"/>
    <p:sldId id="413" r:id="rId144"/>
    <p:sldId id="387" r:id="rId145"/>
    <p:sldId id="415" r:id="rId146"/>
    <p:sldId id="414" r:id="rId147"/>
    <p:sldId id="416" r:id="rId148"/>
    <p:sldId id="418" r:id="rId149"/>
    <p:sldId id="419" r:id="rId150"/>
    <p:sldId id="417" r:id="rId151"/>
    <p:sldId id="420" r:id="rId152"/>
    <p:sldId id="421" r:id="rId153"/>
    <p:sldId id="427" r:id="rId154"/>
    <p:sldId id="426" r:id="rId155"/>
    <p:sldId id="425" r:id="rId156"/>
    <p:sldId id="424" r:id="rId157"/>
    <p:sldId id="423" r:id="rId158"/>
    <p:sldId id="422" r:id="rId159"/>
    <p:sldId id="388" r:id="rId160"/>
    <p:sldId id="428" r:id="rId161"/>
    <p:sldId id="429" r:id="rId162"/>
    <p:sldId id="430" r:id="rId163"/>
    <p:sldId id="431" r:id="rId164"/>
    <p:sldId id="433" r:id="rId165"/>
    <p:sldId id="434" r:id="rId166"/>
    <p:sldId id="432" r:id="rId167"/>
    <p:sldId id="389" r:id="rId168"/>
    <p:sldId id="435" r:id="rId169"/>
    <p:sldId id="436" r:id="rId170"/>
    <p:sldId id="437" r:id="rId171"/>
    <p:sldId id="438" r:id="rId172"/>
    <p:sldId id="439" r:id="rId173"/>
    <p:sldId id="440" r:id="rId174"/>
    <p:sldId id="441" r:id="rId175"/>
    <p:sldId id="442" r:id="rId176"/>
    <p:sldId id="443" r:id="rId177"/>
    <p:sldId id="444" r:id="rId178"/>
    <p:sldId id="445" r:id="rId179"/>
    <p:sldId id="446" r:id="rId180"/>
    <p:sldId id="447" r:id="rId181"/>
    <p:sldId id="448" r:id="rId182"/>
    <p:sldId id="449" r:id="rId183"/>
    <p:sldId id="450" r:id="rId184"/>
    <p:sldId id="451" r:id="rId185"/>
    <p:sldId id="452" r:id="rId186"/>
    <p:sldId id="453" r:id="rId187"/>
    <p:sldId id="454" r:id="rId188"/>
    <p:sldId id="455" r:id="rId189"/>
    <p:sldId id="390" r:id="rId190"/>
    <p:sldId id="456" r:id="rId191"/>
    <p:sldId id="457" r:id="rId192"/>
    <p:sldId id="458" r:id="rId193"/>
    <p:sldId id="459" r:id="rId194"/>
    <p:sldId id="461" r:id="rId195"/>
    <p:sldId id="391" r:id="rId196"/>
    <p:sldId id="462" r:id="rId197"/>
    <p:sldId id="466" r:id="rId198"/>
    <p:sldId id="463" r:id="rId199"/>
    <p:sldId id="464" r:id="rId200"/>
    <p:sldId id="392" r:id="rId201"/>
    <p:sldId id="465" r:id="rId202"/>
    <p:sldId id="467" r:id="rId203"/>
    <p:sldId id="329" r:id="rId20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5ABFF"/>
    <a:srgbClr val="8FDAFF"/>
    <a:srgbClr val="FFE0C1"/>
    <a:srgbClr val="FFCCFF"/>
    <a:srgbClr val="FF33CC"/>
    <a:srgbClr val="CDFFC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852" autoAdjust="0"/>
    <p:restoredTop sz="94660"/>
  </p:normalViewPr>
  <p:slideViewPr>
    <p:cSldViewPr snapToGrid="0">
      <p:cViewPr varScale="1">
        <p:scale>
          <a:sx n="70" d="100"/>
          <a:sy n="70" d="100"/>
        </p:scale>
        <p:origin x="388" y="6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17" Type="http://schemas.openxmlformats.org/officeDocument/2006/relationships/slide" Target="slides/slide111.xml"/><Relationship Id="rId21" Type="http://schemas.openxmlformats.org/officeDocument/2006/relationships/slide" Target="slides/slide15.xml"/><Relationship Id="rId42" Type="http://schemas.openxmlformats.org/officeDocument/2006/relationships/slide" Target="slides/slide36.xml"/><Relationship Id="rId63" Type="http://schemas.openxmlformats.org/officeDocument/2006/relationships/slide" Target="slides/slide57.xml"/><Relationship Id="rId84" Type="http://schemas.openxmlformats.org/officeDocument/2006/relationships/slide" Target="slides/slide78.xml"/><Relationship Id="rId138" Type="http://schemas.openxmlformats.org/officeDocument/2006/relationships/slide" Target="slides/slide132.xml"/><Relationship Id="rId159" Type="http://schemas.openxmlformats.org/officeDocument/2006/relationships/slide" Target="slides/slide153.xml"/><Relationship Id="rId170" Type="http://schemas.openxmlformats.org/officeDocument/2006/relationships/slide" Target="slides/slide164.xml"/><Relationship Id="rId191" Type="http://schemas.openxmlformats.org/officeDocument/2006/relationships/slide" Target="slides/slide185.xml"/><Relationship Id="rId205" Type="http://schemas.openxmlformats.org/officeDocument/2006/relationships/notesMaster" Target="notesMasters/notesMaster1.xml"/><Relationship Id="rId16" Type="http://schemas.openxmlformats.org/officeDocument/2006/relationships/slide" Target="slides/slide10.xml"/><Relationship Id="rId107" Type="http://schemas.openxmlformats.org/officeDocument/2006/relationships/slide" Target="slides/slide101.xml"/><Relationship Id="rId11" Type="http://schemas.openxmlformats.org/officeDocument/2006/relationships/slide" Target="slides/slide5.xml"/><Relationship Id="rId32" Type="http://schemas.openxmlformats.org/officeDocument/2006/relationships/slide" Target="slides/slide26.xml"/><Relationship Id="rId37" Type="http://schemas.openxmlformats.org/officeDocument/2006/relationships/slide" Target="slides/slide31.xml"/><Relationship Id="rId53" Type="http://schemas.openxmlformats.org/officeDocument/2006/relationships/slide" Target="slides/slide47.xml"/><Relationship Id="rId58" Type="http://schemas.openxmlformats.org/officeDocument/2006/relationships/slide" Target="slides/slide52.xml"/><Relationship Id="rId74" Type="http://schemas.openxmlformats.org/officeDocument/2006/relationships/slide" Target="slides/slide68.xml"/><Relationship Id="rId79" Type="http://schemas.openxmlformats.org/officeDocument/2006/relationships/slide" Target="slides/slide73.xml"/><Relationship Id="rId102" Type="http://schemas.openxmlformats.org/officeDocument/2006/relationships/slide" Target="slides/slide96.xml"/><Relationship Id="rId123" Type="http://schemas.openxmlformats.org/officeDocument/2006/relationships/slide" Target="slides/slide117.xml"/><Relationship Id="rId128" Type="http://schemas.openxmlformats.org/officeDocument/2006/relationships/slide" Target="slides/slide122.xml"/><Relationship Id="rId144" Type="http://schemas.openxmlformats.org/officeDocument/2006/relationships/slide" Target="slides/slide138.xml"/><Relationship Id="rId149" Type="http://schemas.openxmlformats.org/officeDocument/2006/relationships/slide" Target="slides/slide143.xml"/><Relationship Id="rId5" Type="http://schemas.openxmlformats.org/officeDocument/2006/relationships/slideMaster" Target="slideMasters/slideMaster5.xml"/><Relationship Id="rId90" Type="http://schemas.openxmlformats.org/officeDocument/2006/relationships/slide" Target="slides/slide84.xml"/><Relationship Id="rId95" Type="http://schemas.openxmlformats.org/officeDocument/2006/relationships/slide" Target="slides/slide89.xml"/><Relationship Id="rId160" Type="http://schemas.openxmlformats.org/officeDocument/2006/relationships/slide" Target="slides/slide154.xml"/><Relationship Id="rId165" Type="http://schemas.openxmlformats.org/officeDocument/2006/relationships/slide" Target="slides/slide159.xml"/><Relationship Id="rId181" Type="http://schemas.openxmlformats.org/officeDocument/2006/relationships/slide" Target="slides/slide175.xml"/><Relationship Id="rId186" Type="http://schemas.openxmlformats.org/officeDocument/2006/relationships/slide" Target="slides/slide180.xml"/><Relationship Id="rId22" Type="http://schemas.openxmlformats.org/officeDocument/2006/relationships/slide" Target="slides/slide16.xml"/><Relationship Id="rId27" Type="http://schemas.openxmlformats.org/officeDocument/2006/relationships/slide" Target="slides/slide21.xml"/><Relationship Id="rId43" Type="http://schemas.openxmlformats.org/officeDocument/2006/relationships/slide" Target="slides/slide37.xml"/><Relationship Id="rId48" Type="http://schemas.openxmlformats.org/officeDocument/2006/relationships/slide" Target="slides/slide42.xml"/><Relationship Id="rId64" Type="http://schemas.openxmlformats.org/officeDocument/2006/relationships/slide" Target="slides/slide58.xml"/><Relationship Id="rId69" Type="http://schemas.openxmlformats.org/officeDocument/2006/relationships/slide" Target="slides/slide63.xml"/><Relationship Id="rId113" Type="http://schemas.openxmlformats.org/officeDocument/2006/relationships/slide" Target="slides/slide107.xml"/><Relationship Id="rId118" Type="http://schemas.openxmlformats.org/officeDocument/2006/relationships/slide" Target="slides/slide112.xml"/><Relationship Id="rId134" Type="http://schemas.openxmlformats.org/officeDocument/2006/relationships/slide" Target="slides/slide128.xml"/><Relationship Id="rId139" Type="http://schemas.openxmlformats.org/officeDocument/2006/relationships/slide" Target="slides/slide133.xml"/><Relationship Id="rId80" Type="http://schemas.openxmlformats.org/officeDocument/2006/relationships/slide" Target="slides/slide74.xml"/><Relationship Id="rId85" Type="http://schemas.openxmlformats.org/officeDocument/2006/relationships/slide" Target="slides/slide79.xml"/><Relationship Id="rId150" Type="http://schemas.openxmlformats.org/officeDocument/2006/relationships/slide" Target="slides/slide144.xml"/><Relationship Id="rId155" Type="http://schemas.openxmlformats.org/officeDocument/2006/relationships/slide" Target="slides/slide149.xml"/><Relationship Id="rId171" Type="http://schemas.openxmlformats.org/officeDocument/2006/relationships/slide" Target="slides/slide165.xml"/><Relationship Id="rId176" Type="http://schemas.openxmlformats.org/officeDocument/2006/relationships/slide" Target="slides/slide170.xml"/><Relationship Id="rId192" Type="http://schemas.openxmlformats.org/officeDocument/2006/relationships/slide" Target="slides/slide186.xml"/><Relationship Id="rId197" Type="http://schemas.openxmlformats.org/officeDocument/2006/relationships/slide" Target="slides/slide191.xml"/><Relationship Id="rId206" Type="http://schemas.openxmlformats.org/officeDocument/2006/relationships/presProps" Target="presProps.xml"/><Relationship Id="rId201" Type="http://schemas.openxmlformats.org/officeDocument/2006/relationships/slide" Target="slides/slide195.xml"/><Relationship Id="rId12" Type="http://schemas.openxmlformats.org/officeDocument/2006/relationships/slide" Target="slides/slide6.xml"/><Relationship Id="rId17" Type="http://schemas.openxmlformats.org/officeDocument/2006/relationships/slide" Target="slides/slide11.xml"/><Relationship Id="rId33" Type="http://schemas.openxmlformats.org/officeDocument/2006/relationships/slide" Target="slides/slide27.xml"/><Relationship Id="rId38" Type="http://schemas.openxmlformats.org/officeDocument/2006/relationships/slide" Target="slides/slide32.xml"/><Relationship Id="rId59" Type="http://schemas.openxmlformats.org/officeDocument/2006/relationships/slide" Target="slides/slide53.xml"/><Relationship Id="rId103" Type="http://schemas.openxmlformats.org/officeDocument/2006/relationships/slide" Target="slides/slide97.xml"/><Relationship Id="rId108" Type="http://schemas.openxmlformats.org/officeDocument/2006/relationships/slide" Target="slides/slide102.xml"/><Relationship Id="rId124" Type="http://schemas.openxmlformats.org/officeDocument/2006/relationships/slide" Target="slides/slide118.xml"/><Relationship Id="rId129" Type="http://schemas.openxmlformats.org/officeDocument/2006/relationships/slide" Target="slides/slide123.xml"/><Relationship Id="rId54" Type="http://schemas.openxmlformats.org/officeDocument/2006/relationships/slide" Target="slides/slide48.xml"/><Relationship Id="rId70" Type="http://schemas.openxmlformats.org/officeDocument/2006/relationships/slide" Target="slides/slide64.xml"/><Relationship Id="rId75" Type="http://schemas.openxmlformats.org/officeDocument/2006/relationships/slide" Target="slides/slide69.xml"/><Relationship Id="rId91" Type="http://schemas.openxmlformats.org/officeDocument/2006/relationships/slide" Target="slides/slide85.xml"/><Relationship Id="rId96" Type="http://schemas.openxmlformats.org/officeDocument/2006/relationships/slide" Target="slides/slide90.xml"/><Relationship Id="rId140" Type="http://schemas.openxmlformats.org/officeDocument/2006/relationships/slide" Target="slides/slide134.xml"/><Relationship Id="rId145" Type="http://schemas.openxmlformats.org/officeDocument/2006/relationships/slide" Target="slides/slide139.xml"/><Relationship Id="rId161" Type="http://schemas.openxmlformats.org/officeDocument/2006/relationships/slide" Target="slides/slide155.xml"/><Relationship Id="rId166" Type="http://schemas.openxmlformats.org/officeDocument/2006/relationships/slide" Target="slides/slide160.xml"/><Relationship Id="rId182" Type="http://schemas.openxmlformats.org/officeDocument/2006/relationships/slide" Target="slides/slide176.xml"/><Relationship Id="rId187" Type="http://schemas.openxmlformats.org/officeDocument/2006/relationships/slide" Target="slides/slide181.xml"/><Relationship Id="rId1" Type="http://schemas.openxmlformats.org/officeDocument/2006/relationships/slideMaster" Target="slideMasters/slideMaster1.xml"/><Relationship Id="rId6" Type="http://schemas.openxmlformats.org/officeDocument/2006/relationships/slideMaster" Target="slideMasters/slideMaster6.xml"/><Relationship Id="rId23" Type="http://schemas.openxmlformats.org/officeDocument/2006/relationships/slide" Target="slides/slide17.xml"/><Relationship Id="rId28" Type="http://schemas.openxmlformats.org/officeDocument/2006/relationships/slide" Target="slides/slide22.xml"/><Relationship Id="rId49" Type="http://schemas.openxmlformats.org/officeDocument/2006/relationships/slide" Target="slides/slide43.xml"/><Relationship Id="rId114" Type="http://schemas.openxmlformats.org/officeDocument/2006/relationships/slide" Target="slides/slide108.xml"/><Relationship Id="rId119" Type="http://schemas.openxmlformats.org/officeDocument/2006/relationships/slide" Target="slides/slide113.xml"/><Relationship Id="rId44" Type="http://schemas.openxmlformats.org/officeDocument/2006/relationships/slide" Target="slides/slide38.xml"/><Relationship Id="rId60" Type="http://schemas.openxmlformats.org/officeDocument/2006/relationships/slide" Target="slides/slide54.xml"/><Relationship Id="rId65" Type="http://schemas.openxmlformats.org/officeDocument/2006/relationships/slide" Target="slides/slide59.xml"/><Relationship Id="rId81" Type="http://schemas.openxmlformats.org/officeDocument/2006/relationships/slide" Target="slides/slide75.xml"/><Relationship Id="rId86" Type="http://schemas.openxmlformats.org/officeDocument/2006/relationships/slide" Target="slides/slide80.xml"/><Relationship Id="rId130" Type="http://schemas.openxmlformats.org/officeDocument/2006/relationships/slide" Target="slides/slide124.xml"/><Relationship Id="rId135" Type="http://schemas.openxmlformats.org/officeDocument/2006/relationships/slide" Target="slides/slide129.xml"/><Relationship Id="rId151" Type="http://schemas.openxmlformats.org/officeDocument/2006/relationships/slide" Target="slides/slide145.xml"/><Relationship Id="rId156" Type="http://schemas.openxmlformats.org/officeDocument/2006/relationships/slide" Target="slides/slide150.xml"/><Relationship Id="rId177" Type="http://schemas.openxmlformats.org/officeDocument/2006/relationships/slide" Target="slides/slide171.xml"/><Relationship Id="rId198" Type="http://schemas.openxmlformats.org/officeDocument/2006/relationships/slide" Target="slides/slide192.xml"/><Relationship Id="rId172" Type="http://schemas.openxmlformats.org/officeDocument/2006/relationships/slide" Target="slides/slide166.xml"/><Relationship Id="rId193" Type="http://schemas.openxmlformats.org/officeDocument/2006/relationships/slide" Target="slides/slide187.xml"/><Relationship Id="rId202" Type="http://schemas.openxmlformats.org/officeDocument/2006/relationships/slide" Target="slides/slide196.xml"/><Relationship Id="rId207" Type="http://schemas.openxmlformats.org/officeDocument/2006/relationships/viewProps" Target="viewProps.xml"/><Relationship Id="rId13" Type="http://schemas.openxmlformats.org/officeDocument/2006/relationships/slide" Target="slides/slide7.xml"/><Relationship Id="rId18" Type="http://schemas.openxmlformats.org/officeDocument/2006/relationships/slide" Target="slides/slide12.xml"/><Relationship Id="rId39" Type="http://schemas.openxmlformats.org/officeDocument/2006/relationships/slide" Target="slides/slide33.xml"/><Relationship Id="rId109" Type="http://schemas.openxmlformats.org/officeDocument/2006/relationships/slide" Target="slides/slide103.xml"/><Relationship Id="rId34" Type="http://schemas.openxmlformats.org/officeDocument/2006/relationships/slide" Target="slides/slide28.xml"/><Relationship Id="rId50" Type="http://schemas.openxmlformats.org/officeDocument/2006/relationships/slide" Target="slides/slide44.xml"/><Relationship Id="rId55" Type="http://schemas.openxmlformats.org/officeDocument/2006/relationships/slide" Target="slides/slide49.xml"/><Relationship Id="rId76" Type="http://schemas.openxmlformats.org/officeDocument/2006/relationships/slide" Target="slides/slide70.xml"/><Relationship Id="rId97" Type="http://schemas.openxmlformats.org/officeDocument/2006/relationships/slide" Target="slides/slide91.xml"/><Relationship Id="rId104" Type="http://schemas.openxmlformats.org/officeDocument/2006/relationships/slide" Target="slides/slide98.xml"/><Relationship Id="rId120" Type="http://schemas.openxmlformats.org/officeDocument/2006/relationships/slide" Target="slides/slide114.xml"/><Relationship Id="rId125" Type="http://schemas.openxmlformats.org/officeDocument/2006/relationships/slide" Target="slides/slide119.xml"/><Relationship Id="rId141" Type="http://schemas.openxmlformats.org/officeDocument/2006/relationships/slide" Target="slides/slide135.xml"/><Relationship Id="rId146" Type="http://schemas.openxmlformats.org/officeDocument/2006/relationships/slide" Target="slides/slide140.xml"/><Relationship Id="rId167" Type="http://schemas.openxmlformats.org/officeDocument/2006/relationships/slide" Target="slides/slide161.xml"/><Relationship Id="rId188" Type="http://schemas.openxmlformats.org/officeDocument/2006/relationships/slide" Target="slides/slide182.xml"/><Relationship Id="rId7" Type="http://schemas.openxmlformats.org/officeDocument/2006/relationships/slide" Target="slides/slide1.xml"/><Relationship Id="rId71" Type="http://schemas.openxmlformats.org/officeDocument/2006/relationships/slide" Target="slides/slide65.xml"/><Relationship Id="rId92" Type="http://schemas.openxmlformats.org/officeDocument/2006/relationships/slide" Target="slides/slide86.xml"/><Relationship Id="rId162" Type="http://schemas.openxmlformats.org/officeDocument/2006/relationships/slide" Target="slides/slide156.xml"/><Relationship Id="rId183" Type="http://schemas.openxmlformats.org/officeDocument/2006/relationships/slide" Target="slides/slide177.xml"/><Relationship Id="rId2" Type="http://schemas.openxmlformats.org/officeDocument/2006/relationships/slideMaster" Target="slideMasters/slideMaster2.xml"/><Relationship Id="rId29" Type="http://schemas.openxmlformats.org/officeDocument/2006/relationships/slide" Target="slides/slide23.xml"/><Relationship Id="rId24" Type="http://schemas.openxmlformats.org/officeDocument/2006/relationships/slide" Target="slides/slide18.xml"/><Relationship Id="rId40" Type="http://schemas.openxmlformats.org/officeDocument/2006/relationships/slide" Target="slides/slide34.xml"/><Relationship Id="rId45" Type="http://schemas.openxmlformats.org/officeDocument/2006/relationships/slide" Target="slides/slide39.xml"/><Relationship Id="rId66" Type="http://schemas.openxmlformats.org/officeDocument/2006/relationships/slide" Target="slides/slide60.xml"/><Relationship Id="rId87" Type="http://schemas.openxmlformats.org/officeDocument/2006/relationships/slide" Target="slides/slide81.xml"/><Relationship Id="rId110" Type="http://schemas.openxmlformats.org/officeDocument/2006/relationships/slide" Target="slides/slide104.xml"/><Relationship Id="rId115" Type="http://schemas.openxmlformats.org/officeDocument/2006/relationships/slide" Target="slides/slide109.xml"/><Relationship Id="rId131" Type="http://schemas.openxmlformats.org/officeDocument/2006/relationships/slide" Target="slides/slide125.xml"/><Relationship Id="rId136" Type="http://schemas.openxmlformats.org/officeDocument/2006/relationships/slide" Target="slides/slide130.xml"/><Relationship Id="rId157" Type="http://schemas.openxmlformats.org/officeDocument/2006/relationships/slide" Target="slides/slide151.xml"/><Relationship Id="rId178" Type="http://schemas.openxmlformats.org/officeDocument/2006/relationships/slide" Target="slides/slide172.xml"/><Relationship Id="rId61" Type="http://schemas.openxmlformats.org/officeDocument/2006/relationships/slide" Target="slides/slide55.xml"/><Relationship Id="rId82" Type="http://schemas.openxmlformats.org/officeDocument/2006/relationships/slide" Target="slides/slide76.xml"/><Relationship Id="rId152" Type="http://schemas.openxmlformats.org/officeDocument/2006/relationships/slide" Target="slides/slide146.xml"/><Relationship Id="rId173" Type="http://schemas.openxmlformats.org/officeDocument/2006/relationships/slide" Target="slides/slide167.xml"/><Relationship Id="rId194" Type="http://schemas.openxmlformats.org/officeDocument/2006/relationships/slide" Target="slides/slide188.xml"/><Relationship Id="rId199" Type="http://schemas.openxmlformats.org/officeDocument/2006/relationships/slide" Target="slides/slide193.xml"/><Relationship Id="rId203" Type="http://schemas.openxmlformats.org/officeDocument/2006/relationships/slide" Target="slides/slide197.xml"/><Relationship Id="rId208" Type="http://schemas.openxmlformats.org/officeDocument/2006/relationships/theme" Target="theme/theme1.xml"/><Relationship Id="rId19" Type="http://schemas.openxmlformats.org/officeDocument/2006/relationships/slide" Target="slides/slide13.xml"/><Relationship Id="rId14" Type="http://schemas.openxmlformats.org/officeDocument/2006/relationships/slide" Target="slides/slide8.xml"/><Relationship Id="rId30" Type="http://schemas.openxmlformats.org/officeDocument/2006/relationships/slide" Target="slides/slide24.xml"/><Relationship Id="rId35" Type="http://schemas.openxmlformats.org/officeDocument/2006/relationships/slide" Target="slides/slide29.xml"/><Relationship Id="rId56" Type="http://schemas.openxmlformats.org/officeDocument/2006/relationships/slide" Target="slides/slide50.xml"/><Relationship Id="rId77" Type="http://schemas.openxmlformats.org/officeDocument/2006/relationships/slide" Target="slides/slide71.xml"/><Relationship Id="rId100" Type="http://schemas.openxmlformats.org/officeDocument/2006/relationships/slide" Target="slides/slide94.xml"/><Relationship Id="rId105" Type="http://schemas.openxmlformats.org/officeDocument/2006/relationships/slide" Target="slides/slide99.xml"/><Relationship Id="rId126" Type="http://schemas.openxmlformats.org/officeDocument/2006/relationships/slide" Target="slides/slide120.xml"/><Relationship Id="rId147" Type="http://schemas.openxmlformats.org/officeDocument/2006/relationships/slide" Target="slides/slide141.xml"/><Relationship Id="rId168" Type="http://schemas.openxmlformats.org/officeDocument/2006/relationships/slide" Target="slides/slide162.xml"/><Relationship Id="rId8" Type="http://schemas.openxmlformats.org/officeDocument/2006/relationships/slide" Target="slides/slide2.xml"/><Relationship Id="rId51" Type="http://schemas.openxmlformats.org/officeDocument/2006/relationships/slide" Target="slides/slide45.xml"/><Relationship Id="rId72" Type="http://schemas.openxmlformats.org/officeDocument/2006/relationships/slide" Target="slides/slide66.xml"/><Relationship Id="rId93" Type="http://schemas.openxmlformats.org/officeDocument/2006/relationships/slide" Target="slides/slide87.xml"/><Relationship Id="rId98" Type="http://schemas.openxmlformats.org/officeDocument/2006/relationships/slide" Target="slides/slide92.xml"/><Relationship Id="rId121" Type="http://schemas.openxmlformats.org/officeDocument/2006/relationships/slide" Target="slides/slide115.xml"/><Relationship Id="rId142" Type="http://schemas.openxmlformats.org/officeDocument/2006/relationships/slide" Target="slides/slide136.xml"/><Relationship Id="rId163" Type="http://schemas.openxmlformats.org/officeDocument/2006/relationships/slide" Target="slides/slide157.xml"/><Relationship Id="rId184" Type="http://schemas.openxmlformats.org/officeDocument/2006/relationships/slide" Target="slides/slide178.xml"/><Relationship Id="rId189" Type="http://schemas.openxmlformats.org/officeDocument/2006/relationships/slide" Target="slides/slide183.xml"/><Relationship Id="rId3" Type="http://schemas.openxmlformats.org/officeDocument/2006/relationships/slideMaster" Target="slideMasters/slideMaster3.xml"/><Relationship Id="rId25" Type="http://schemas.openxmlformats.org/officeDocument/2006/relationships/slide" Target="slides/slide19.xml"/><Relationship Id="rId46" Type="http://schemas.openxmlformats.org/officeDocument/2006/relationships/slide" Target="slides/slide40.xml"/><Relationship Id="rId67" Type="http://schemas.openxmlformats.org/officeDocument/2006/relationships/slide" Target="slides/slide61.xml"/><Relationship Id="rId116" Type="http://schemas.openxmlformats.org/officeDocument/2006/relationships/slide" Target="slides/slide110.xml"/><Relationship Id="rId137" Type="http://schemas.openxmlformats.org/officeDocument/2006/relationships/slide" Target="slides/slide131.xml"/><Relationship Id="rId158" Type="http://schemas.openxmlformats.org/officeDocument/2006/relationships/slide" Target="slides/slide152.xml"/><Relationship Id="rId20" Type="http://schemas.openxmlformats.org/officeDocument/2006/relationships/slide" Target="slides/slide14.xml"/><Relationship Id="rId41" Type="http://schemas.openxmlformats.org/officeDocument/2006/relationships/slide" Target="slides/slide35.xml"/><Relationship Id="rId62" Type="http://schemas.openxmlformats.org/officeDocument/2006/relationships/slide" Target="slides/slide56.xml"/><Relationship Id="rId83" Type="http://schemas.openxmlformats.org/officeDocument/2006/relationships/slide" Target="slides/slide77.xml"/><Relationship Id="rId88" Type="http://schemas.openxmlformats.org/officeDocument/2006/relationships/slide" Target="slides/slide82.xml"/><Relationship Id="rId111" Type="http://schemas.openxmlformats.org/officeDocument/2006/relationships/slide" Target="slides/slide105.xml"/><Relationship Id="rId132" Type="http://schemas.openxmlformats.org/officeDocument/2006/relationships/slide" Target="slides/slide126.xml"/><Relationship Id="rId153" Type="http://schemas.openxmlformats.org/officeDocument/2006/relationships/slide" Target="slides/slide147.xml"/><Relationship Id="rId174" Type="http://schemas.openxmlformats.org/officeDocument/2006/relationships/slide" Target="slides/slide168.xml"/><Relationship Id="rId179" Type="http://schemas.openxmlformats.org/officeDocument/2006/relationships/slide" Target="slides/slide173.xml"/><Relationship Id="rId195" Type="http://schemas.openxmlformats.org/officeDocument/2006/relationships/slide" Target="slides/slide189.xml"/><Relationship Id="rId209" Type="http://schemas.openxmlformats.org/officeDocument/2006/relationships/tableStyles" Target="tableStyles.xml"/><Relationship Id="rId190" Type="http://schemas.openxmlformats.org/officeDocument/2006/relationships/slide" Target="slides/slide184.xml"/><Relationship Id="rId204" Type="http://schemas.openxmlformats.org/officeDocument/2006/relationships/slide" Target="slides/slide198.xml"/><Relationship Id="rId15" Type="http://schemas.openxmlformats.org/officeDocument/2006/relationships/slide" Target="slides/slide9.xml"/><Relationship Id="rId36" Type="http://schemas.openxmlformats.org/officeDocument/2006/relationships/slide" Target="slides/slide30.xml"/><Relationship Id="rId57" Type="http://schemas.openxmlformats.org/officeDocument/2006/relationships/slide" Target="slides/slide51.xml"/><Relationship Id="rId106" Type="http://schemas.openxmlformats.org/officeDocument/2006/relationships/slide" Target="slides/slide100.xml"/><Relationship Id="rId127" Type="http://schemas.openxmlformats.org/officeDocument/2006/relationships/slide" Target="slides/slide121.xml"/><Relationship Id="rId10" Type="http://schemas.openxmlformats.org/officeDocument/2006/relationships/slide" Target="slides/slide4.xml"/><Relationship Id="rId31" Type="http://schemas.openxmlformats.org/officeDocument/2006/relationships/slide" Target="slides/slide25.xml"/><Relationship Id="rId52" Type="http://schemas.openxmlformats.org/officeDocument/2006/relationships/slide" Target="slides/slide46.xml"/><Relationship Id="rId73" Type="http://schemas.openxmlformats.org/officeDocument/2006/relationships/slide" Target="slides/slide67.xml"/><Relationship Id="rId78" Type="http://schemas.openxmlformats.org/officeDocument/2006/relationships/slide" Target="slides/slide72.xml"/><Relationship Id="rId94" Type="http://schemas.openxmlformats.org/officeDocument/2006/relationships/slide" Target="slides/slide88.xml"/><Relationship Id="rId99" Type="http://schemas.openxmlformats.org/officeDocument/2006/relationships/slide" Target="slides/slide93.xml"/><Relationship Id="rId101" Type="http://schemas.openxmlformats.org/officeDocument/2006/relationships/slide" Target="slides/slide95.xml"/><Relationship Id="rId122" Type="http://schemas.openxmlformats.org/officeDocument/2006/relationships/slide" Target="slides/slide116.xml"/><Relationship Id="rId143" Type="http://schemas.openxmlformats.org/officeDocument/2006/relationships/slide" Target="slides/slide137.xml"/><Relationship Id="rId148" Type="http://schemas.openxmlformats.org/officeDocument/2006/relationships/slide" Target="slides/slide142.xml"/><Relationship Id="rId164" Type="http://schemas.openxmlformats.org/officeDocument/2006/relationships/slide" Target="slides/slide158.xml"/><Relationship Id="rId169" Type="http://schemas.openxmlformats.org/officeDocument/2006/relationships/slide" Target="slides/slide163.xml"/><Relationship Id="rId185" Type="http://schemas.openxmlformats.org/officeDocument/2006/relationships/slide" Target="slides/slide179.xml"/><Relationship Id="rId4" Type="http://schemas.openxmlformats.org/officeDocument/2006/relationships/slideMaster" Target="slideMasters/slideMaster4.xml"/><Relationship Id="rId9" Type="http://schemas.openxmlformats.org/officeDocument/2006/relationships/slide" Target="slides/slide3.xml"/><Relationship Id="rId180" Type="http://schemas.openxmlformats.org/officeDocument/2006/relationships/slide" Target="slides/slide174.xml"/><Relationship Id="rId26" Type="http://schemas.openxmlformats.org/officeDocument/2006/relationships/slide" Target="slides/slide20.xml"/><Relationship Id="rId47" Type="http://schemas.openxmlformats.org/officeDocument/2006/relationships/slide" Target="slides/slide41.xml"/><Relationship Id="rId68" Type="http://schemas.openxmlformats.org/officeDocument/2006/relationships/slide" Target="slides/slide62.xml"/><Relationship Id="rId89" Type="http://schemas.openxmlformats.org/officeDocument/2006/relationships/slide" Target="slides/slide83.xml"/><Relationship Id="rId112" Type="http://schemas.openxmlformats.org/officeDocument/2006/relationships/slide" Target="slides/slide106.xml"/><Relationship Id="rId133" Type="http://schemas.openxmlformats.org/officeDocument/2006/relationships/slide" Target="slides/slide127.xml"/><Relationship Id="rId154" Type="http://schemas.openxmlformats.org/officeDocument/2006/relationships/slide" Target="slides/slide148.xml"/><Relationship Id="rId175" Type="http://schemas.openxmlformats.org/officeDocument/2006/relationships/slide" Target="slides/slide169.xml"/><Relationship Id="rId196" Type="http://schemas.openxmlformats.org/officeDocument/2006/relationships/slide" Target="slides/slide190.xml"/><Relationship Id="rId200" Type="http://schemas.openxmlformats.org/officeDocument/2006/relationships/slide" Target="slides/slide19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7.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045359C-E082-446C-89B2-20BD336FD0F7}" type="datetimeFigureOut">
              <a:rPr lang="en-US" smtClean="0"/>
              <a:t>6/21/2018</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0045249-425C-4107-A47D-9A1EE0A61731}" type="slidenum">
              <a:rPr lang="en-US" smtClean="0"/>
              <a:t>‹#›</a:t>
            </a:fld>
            <a:endParaRPr lang="en-US"/>
          </a:p>
        </p:txBody>
      </p:sp>
    </p:spTree>
    <p:extLst>
      <p:ext uri="{BB962C8B-B14F-4D97-AF65-F5344CB8AC3E}">
        <p14:creationId xmlns:p14="http://schemas.microsoft.com/office/powerpoint/2010/main" val="105741240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157.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15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Emma stone </a:t>
            </a:r>
            <a:r>
              <a:rPr lang="en-US" dirty="0" err="1" smtClean="0"/>
              <a:t>esta</a:t>
            </a:r>
            <a:r>
              <a:rPr lang="en-US" dirty="0" smtClean="0"/>
              <a:t> </a:t>
            </a:r>
            <a:r>
              <a:rPr lang="en-US" dirty="0" err="1" smtClean="0"/>
              <a:t>llevando</a:t>
            </a:r>
            <a:r>
              <a:rPr lang="en-US" dirty="0" smtClean="0"/>
              <a:t> </a:t>
            </a:r>
            <a:r>
              <a:rPr lang="en-US" dirty="0" err="1" smtClean="0"/>
              <a:t>pantalones</a:t>
            </a:r>
            <a:r>
              <a:rPr lang="en-US" dirty="0" smtClean="0"/>
              <a:t> </a:t>
            </a:r>
            <a:r>
              <a:rPr lang="en-US" dirty="0" err="1" smtClean="0"/>
              <a:t>grises</a:t>
            </a:r>
            <a:r>
              <a:rPr lang="en-US" dirty="0" smtClean="0"/>
              <a:t>.</a:t>
            </a:r>
          </a:p>
          <a:p>
            <a:r>
              <a:rPr lang="en-US" dirty="0" smtClean="0"/>
              <a:t>LeBron</a:t>
            </a:r>
            <a:r>
              <a:rPr lang="en-US" baseline="0" dirty="0" smtClean="0"/>
              <a:t> James </a:t>
            </a:r>
            <a:r>
              <a:rPr lang="en-US" baseline="0" dirty="0" err="1" smtClean="0"/>
              <a:t>esta</a:t>
            </a:r>
            <a:r>
              <a:rPr lang="en-US" baseline="0" dirty="0" smtClean="0"/>
              <a:t> </a:t>
            </a:r>
            <a:r>
              <a:rPr lang="en-US" baseline="0" dirty="0" err="1" smtClean="0"/>
              <a:t>llevando</a:t>
            </a:r>
            <a:r>
              <a:rPr lang="en-US" baseline="0" dirty="0" smtClean="0"/>
              <a:t> </a:t>
            </a:r>
            <a:r>
              <a:rPr lang="en-US" baseline="0" dirty="0" err="1" smtClean="0"/>
              <a:t>pantalones</a:t>
            </a:r>
            <a:r>
              <a:rPr lang="en-US" baseline="0" dirty="0" smtClean="0"/>
              <a:t> </a:t>
            </a:r>
            <a:r>
              <a:rPr lang="en-US" baseline="0" dirty="0" err="1" smtClean="0"/>
              <a:t>cortos</a:t>
            </a:r>
            <a:r>
              <a:rPr lang="en-US" baseline="0" dirty="0" smtClean="0"/>
              <a:t>.</a:t>
            </a:r>
            <a:endParaRPr lang="en-US" dirty="0" smtClean="0"/>
          </a:p>
          <a:p>
            <a:r>
              <a:rPr lang="en-US" dirty="0" err="1" smtClean="0"/>
              <a:t>Que</a:t>
            </a:r>
            <a:r>
              <a:rPr lang="en-US" baseline="0" dirty="0" smtClean="0"/>
              <a:t> color son </a:t>
            </a:r>
            <a:r>
              <a:rPr lang="en-US" baseline="0" dirty="0" err="1" smtClean="0"/>
              <a:t>tus</a:t>
            </a:r>
            <a:r>
              <a:rPr lang="en-US" baseline="0" dirty="0" smtClean="0"/>
              <a:t> </a:t>
            </a:r>
            <a:r>
              <a:rPr lang="en-US" baseline="0" dirty="0" err="1" smtClean="0"/>
              <a:t>pantalones</a:t>
            </a:r>
            <a:r>
              <a:rPr lang="en-US" baseline="0" dirty="0" smtClean="0"/>
              <a:t>?</a:t>
            </a:r>
          </a:p>
          <a:p>
            <a:r>
              <a:rPr lang="en-US" baseline="0" dirty="0" err="1" smtClean="0"/>
              <a:t>Prefieres</a:t>
            </a:r>
            <a:r>
              <a:rPr lang="en-US" baseline="0" dirty="0" smtClean="0"/>
              <a:t> </a:t>
            </a:r>
            <a:r>
              <a:rPr lang="en-US" baseline="0" dirty="0" err="1" smtClean="0"/>
              <a:t>pantalones</a:t>
            </a:r>
            <a:r>
              <a:rPr lang="en-US" baseline="0" dirty="0" smtClean="0"/>
              <a:t> </a:t>
            </a:r>
            <a:r>
              <a:rPr lang="en-US" baseline="0" dirty="0" err="1" smtClean="0"/>
              <a:t>cortos</a:t>
            </a:r>
            <a:r>
              <a:rPr lang="en-US" baseline="0" dirty="0" smtClean="0"/>
              <a:t> o </a:t>
            </a:r>
            <a:r>
              <a:rPr lang="en-US" baseline="0" dirty="0" err="1" smtClean="0"/>
              <a:t>pantalones</a:t>
            </a:r>
            <a:r>
              <a:rPr lang="en-US" baseline="0" dirty="0" smtClean="0"/>
              <a:t> largos?</a:t>
            </a:r>
          </a:p>
          <a:p>
            <a:r>
              <a:rPr lang="en-US" baseline="0" dirty="0" err="1" smtClean="0"/>
              <a:t>Prefieres</a:t>
            </a:r>
            <a:r>
              <a:rPr lang="en-US" baseline="0" dirty="0" smtClean="0"/>
              <a:t> </a:t>
            </a:r>
            <a:r>
              <a:rPr lang="en-US" baseline="0" dirty="0" err="1" smtClean="0"/>
              <a:t>llevar</a:t>
            </a:r>
            <a:r>
              <a:rPr lang="en-US" baseline="0" dirty="0" smtClean="0"/>
              <a:t> </a:t>
            </a:r>
            <a:r>
              <a:rPr lang="en-US" baseline="0" dirty="0" err="1" smtClean="0"/>
              <a:t>pantalones</a:t>
            </a:r>
            <a:r>
              <a:rPr lang="en-US" baseline="0" dirty="0" smtClean="0"/>
              <a:t> o </a:t>
            </a:r>
            <a:r>
              <a:rPr lang="en-US" baseline="0" dirty="0" err="1" smtClean="0"/>
              <a:t>una</a:t>
            </a:r>
            <a:r>
              <a:rPr lang="en-US" baseline="0" dirty="0" smtClean="0"/>
              <a:t> </a:t>
            </a:r>
            <a:r>
              <a:rPr lang="en-US" baseline="0" dirty="0" err="1" smtClean="0"/>
              <a:t>falda</a:t>
            </a:r>
            <a:r>
              <a:rPr lang="en-US" baseline="0" dirty="0" smtClean="0"/>
              <a:t>?</a:t>
            </a:r>
          </a:p>
          <a:p>
            <a:endParaRPr lang="en-US" dirty="0" smtClean="0"/>
          </a:p>
          <a:p>
            <a:endParaRPr lang="en-US" dirty="0" smtClean="0"/>
          </a:p>
          <a:p>
            <a:r>
              <a:rPr lang="en-US" dirty="0" smtClean="0"/>
              <a:t>http://galleryplus.ebayimg.com/ws/web/131120336589_1_0_1/1000x1000.jpg</a:t>
            </a:r>
          </a:p>
          <a:p>
            <a:r>
              <a:rPr lang="en-US" dirty="0" smtClean="0"/>
              <a:t>http://</a:t>
            </a:r>
            <a:r>
              <a:rPr lang="en-US" dirty="0" err="1" smtClean="0"/>
              <a:t>media.kohls.com.edgesuite.net</a:t>
            </a:r>
            <a:r>
              <a:rPr lang="en-US" dirty="0" smtClean="0"/>
              <a:t>/is/image/</a:t>
            </a:r>
            <a:r>
              <a:rPr lang="en-US" dirty="0" err="1" smtClean="0"/>
              <a:t>kohls</a:t>
            </a:r>
            <a:r>
              <a:rPr lang="en-US" dirty="0" smtClean="0"/>
              <a:t>/626683_Black?wid=400&amp;hei=400&amp;op_sharpen=1</a:t>
            </a:r>
          </a:p>
          <a:p>
            <a:r>
              <a:rPr lang="en-US" dirty="0" smtClean="0"/>
              <a:t>http://</a:t>
            </a:r>
            <a:r>
              <a:rPr lang="en-US" dirty="0" err="1" smtClean="0"/>
              <a:t>www.iceposter.com</a:t>
            </a:r>
            <a:r>
              <a:rPr lang="en-US" dirty="0" smtClean="0"/>
              <a:t>/thumbs/G329692_b.jpg</a:t>
            </a:r>
          </a:p>
          <a:p>
            <a:r>
              <a:rPr lang="en-US" dirty="0" smtClean="0"/>
              <a:t>http://img2.timeinc.net/people/</a:t>
            </a:r>
            <a:r>
              <a:rPr lang="en-US" dirty="0" err="1" smtClean="0"/>
              <a:t>i</a:t>
            </a:r>
            <a:r>
              <a:rPr lang="en-US" dirty="0" smtClean="0"/>
              <a:t>/2011/</a:t>
            </a:r>
            <a:r>
              <a:rPr lang="en-US" dirty="0" err="1" smtClean="0"/>
              <a:t>stylewatch</a:t>
            </a:r>
            <a:r>
              <a:rPr lang="en-US" dirty="0" smtClean="0"/>
              <a:t>/</a:t>
            </a:r>
            <a:r>
              <a:rPr lang="en-US" dirty="0" err="1" smtClean="0"/>
              <a:t>hitormiss</a:t>
            </a:r>
            <a:r>
              <a:rPr lang="en-US" dirty="0" smtClean="0"/>
              <a:t>/110613/emma-stone-290.jpg</a:t>
            </a:r>
            <a:endParaRPr lang="en-US" dirty="0"/>
          </a:p>
        </p:txBody>
      </p:sp>
      <p:sp>
        <p:nvSpPr>
          <p:cNvPr id="4" name="Slide Number Placeholder 3"/>
          <p:cNvSpPr>
            <a:spLocks noGrp="1"/>
          </p:cNvSpPr>
          <p:nvPr>
            <p:ph type="sldNum" sz="quarter" idx="10"/>
          </p:nvPr>
        </p:nvSpPr>
        <p:spPr/>
        <p:txBody>
          <a:bodyPr/>
          <a:lstStyle/>
          <a:p>
            <a:fld id="{50C3ADF9-3F46-7C4A-9610-83BA7056472F}" type="slidenum">
              <a:rPr lang="en-US" smtClean="0">
                <a:solidFill>
                  <a:prstClr val="black"/>
                </a:solidFill>
              </a:rPr>
              <a:pPr/>
              <a:t>7</a:t>
            </a:fld>
            <a:endParaRPr lang="en-US">
              <a:solidFill>
                <a:prstClr val="black"/>
              </a:solidFill>
            </a:endParaRPr>
          </a:p>
        </p:txBody>
      </p:sp>
    </p:spTree>
    <p:extLst>
      <p:ext uri="{BB962C8B-B14F-4D97-AF65-F5344CB8AC3E}">
        <p14:creationId xmlns:p14="http://schemas.microsoft.com/office/powerpoint/2010/main" val="253048488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Selena</a:t>
            </a:r>
            <a:r>
              <a:rPr lang="en-US" baseline="0" dirty="0" smtClean="0"/>
              <a:t> Gomez </a:t>
            </a:r>
            <a:r>
              <a:rPr lang="en-US" baseline="0" dirty="0" err="1" smtClean="0"/>
              <a:t>esta</a:t>
            </a:r>
            <a:r>
              <a:rPr lang="en-US" baseline="0" dirty="0" smtClean="0"/>
              <a:t> </a:t>
            </a:r>
            <a:r>
              <a:rPr lang="en-US" baseline="0" dirty="0" err="1" smtClean="0"/>
              <a:t>llevando</a:t>
            </a:r>
            <a:r>
              <a:rPr lang="en-US" baseline="0" dirty="0" smtClean="0"/>
              <a:t> </a:t>
            </a:r>
            <a:r>
              <a:rPr lang="en-US" baseline="0" dirty="0" err="1" smtClean="0"/>
              <a:t>una</a:t>
            </a:r>
            <a:r>
              <a:rPr lang="en-US" baseline="0" dirty="0" smtClean="0"/>
              <a:t> </a:t>
            </a:r>
            <a:r>
              <a:rPr lang="en-US" baseline="0" dirty="0" err="1" smtClean="0"/>
              <a:t>falda</a:t>
            </a:r>
            <a:r>
              <a:rPr lang="en-US" baseline="0" dirty="0" smtClean="0"/>
              <a:t>. </a:t>
            </a:r>
            <a:r>
              <a:rPr lang="en-US" baseline="0" dirty="0" err="1" smtClean="0"/>
              <a:t>Que</a:t>
            </a:r>
            <a:r>
              <a:rPr lang="en-US" baseline="0" dirty="0" smtClean="0"/>
              <a:t> color </a:t>
            </a:r>
            <a:r>
              <a:rPr lang="en-US" baseline="0" dirty="0" err="1" smtClean="0"/>
              <a:t>es</a:t>
            </a:r>
            <a:r>
              <a:rPr lang="en-US" baseline="0" dirty="0" smtClean="0"/>
              <a:t> </a:t>
            </a:r>
            <a:r>
              <a:rPr lang="en-US" baseline="0" dirty="0" err="1" smtClean="0"/>
              <a:t>su</a:t>
            </a:r>
            <a:r>
              <a:rPr lang="en-US" baseline="0" dirty="0" smtClean="0"/>
              <a:t> </a:t>
            </a:r>
            <a:r>
              <a:rPr lang="en-US" baseline="0" dirty="0" err="1" smtClean="0"/>
              <a:t>falda</a:t>
            </a:r>
            <a:r>
              <a:rPr lang="en-US" baseline="0" dirty="0" smtClean="0"/>
              <a:t>?</a:t>
            </a:r>
          </a:p>
          <a:p>
            <a:r>
              <a:rPr lang="en-US" baseline="0" dirty="0" err="1" smtClean="0"/>
              <a:t>Tambien</a:t>
            </a:r>
            <a:r>
              <a:rPr lang="en-US" baseline="0" dirty="0" smtClean="0"/>
              <a:t> </a:t>
            </a:r>
            <a:r>
              <a:rPr lang="en-US" baseline="0" dirty="0" err="1" smtClean="0"/>
              <a:t>Arianda</a:t>
            </a:r>
            <a:r>
              <a:rPr lang="en-US" baseline="0" dirty="0" smtClean="0"/>
              <a:t> Grande </a:t>
            </a:r>
            <a:r>
              <a:rPr lang="en-US" baseline="0" dirty="0" err="1" smtClean="0"/>
              <a:t>esta</a:t>
            </a:r>
            <a:r>
              <a:rPr lang="en-US" baseline="0" dirty="0" smtClean="0"/>
              <a:t> </a:t>
            </a:r>
            <a:r>
              <a:rPr lang="en-US" baseline="0" dirty="0" err="1" smtClean="0"/>
              <a:t>llevando</a:t>
            </a:r>
            <a:r>
              <a:rPr lang="en-US" baseline="0" dirty="0" smtClean="0"/>
              <a:t> </a:t>
            </a:r>
            <a:r>
              <a:rPr lang="en-US" baseline="0" dirty="0" err="1" smtClean="0"/>
              <a:t>una</a:t>
            </a:r>
            <a:r>
              <a:rPr lang="en-US" baseline="0" dirty="0" smtClean="0"/>
              <a:t> </a:t>
            </a:r>
            <a:r>
              <a:rPr lang="en-US" baseline="0" dirty="0" err="1" smtClean="0"/>
              <a:t>falda</a:t>
            </a:r>
            <a:r>
              <a:rPr lang="en-US" baseline="0" dirty="0" smtClean="0"/>
              <a:t> </a:t>
            </a:r>
            <a:r>
              <a:rPr lang="en-US" baseline="0" dirty="0" err="1" smtClean="0"/>
              <a:t>larga</a:t>
            </a:r>
            <a:endParaRPr lang="en-US" baseline="0" dirty="0" smtClean="0"/>
          </a:p>
          <a:p>
            <a:r>
              <a:rPr lang="en-US" baseline="0" dirty="0" err="1" smtClean="0"/>
              <a:t>Te</a:t>
            </a:r>
            <a:r>
              <a:rPr lang="en-US" baseline="0" dirty="0" smtClean="0"/>
              <a:t> </a:t>
            </a:r>
            <a:r>
              <a:rPr lang="en-US" baseline="0" dirty="0" err="1" smtClean="0"/>
              <a:t>gusta</a:t>
            </a:r>
            <a:r>
              <a:rPr lang="en-US" baseline="0" dirty="0" smtClean="0"/>
              <a:t> </a:t>
            </a:r>
            <a:r>
              <a:rPr lang="en-US" baseline="0" dirty="0" err="1" smtClean="0"/>
              <a:t>las</a:t>
            </a:r>
            <a:r>
              <a:rPr lang="en-US" baseline="0" dirty="0" smtClean="0"/>
              <a:t> </a:t>
            </a:r>
            <a:r>
              <a:rPr lang="en-US" baseline="0" dirty="0" err="1" smtClean="0"/>
              <a:t>faldas</a:t>
            </a:r>
            <a:r>
              <a:rPr lang="en-US" baseline="0" dirty="0" smtClean="0"/>
              <a:t>?</a:t>
            </a:r>
          </a:p>
          <a:p>
            <a:r>
              <a:rPr lang="en-US" baseline="0" dirty="0" err="1" smtClean="0"/>
              <a:t>Tu</a:t>
            </a:r>
            <a:r>
              <a:rPr lang="en-US" baseline="0" dirty="0" smtClean="0"/>
              <a:t> </a:t>
            </a:r>
            <a:r>
              <a:rPr lang="en-US" baseline="0" dirty="0" err="1" smtClean="0"/>
              <a:t>tienes</a:t>
            </a:r>
            <a:r>
              <a:rPr lang="en-US" baseline="0" dirty="0" smtClean="0"/>
              <a:t> </a:t>
            </a:r>
            <a:r>
              <a:rPr lang="en-US" baseline="0" dirty="0" err="1" smtClean="0"/>
              <a:t>una</a:t>
            </a:r>
            <a:r>
              <a:rPr lang="en-US" baseline="0" dirty="0" smtClean="0"/>
              <a:t> </a:t>
            </a:r>
            <a:r>
              <a:rPr lang="en-US" baseline="0" dirty="0" err="1" smtClean="0"/>
              <a:t>falda</a:t>
            </a:r>
            <a:r>
              <a:rPr lang="en-US" baseline="0" dirty="0" smtClean="0"/>
              <a:t>?</a:t>
            </a:r>
          </a:p>
          <a:p>
            <a:r>
              <a:rPr lang="en-US" baseline="0" dirty="0" err="1" smtClean="0"/>
              <a:t>Que</a:t>
            </a:r>
            <a:r>
              <a:rPr lang="en-US" baseline="0" dirty="0" smtClean="0"/>
              <a:t> color?</a:t>
            </a:r>
            <a:endParaRPr lang="en-US" dirty="0" smtClean="0"/>
          </a:p>
          <a:p>
            <a:endParaRPr lang="en-US" dirty="0" smtClean="0"/>
          </a:p>
          <a:p>
            <a:r>
              <a:rPr lang="en-US" dirty="0" smtClean="0"/>
              <a:t>http://c3e308.medialib.glogster.com/media/b8/b8b4f3375618e50e5ddf2cb888d1fec3d3b278438c5954ee7b45aeb20f45fdcc/selena-gomez-cute-skirt-purpple-cute-boots.jpg</a:t>
            </a:r>
          </a:p>
          <a:p>
            <a:r>
              <a:rPr lang="en-US" dirty="0" smtClean="0"/>
              <a:t>http://</a:t>
            </a:r>
            <a:r>
              <a:rPr lang="en-US" dirty="0" err="1" smtClean="0"/>
              <a:t>media.tumblr.com</a:t>
            </a:r>
            <a:r>
              <a:rPr lang="en-US" dirty="0" smtClean="0"/>
              <a:t>/e55f6e65d3ad9a991bf61fe60d9907ac/tumblr_inline_ms4tdciOQa1qz4rgp.jpg</a:t>
            </a:r>
          </a:p>
          <a:p>
            <a:r>
              <a:rPr lang="en-US" dirty="0" smtClean="0"/>
              <a:t>http://</a:t>
            </a:r>
            <a:r>
              <a:rPr lang="en-US" dirty="0" err="1" smtClean="0"/>
              <a:t>www.luckymag.com</a:t>
            </a:r>
            <a:r>
              <a:rPr lang="en-US" dirty="0" smtClean="0"/>
              <a:t>/blogs/</a:t>
            </a:r>
            <a:r>
              <a:rPr lang="en-US" dirty="0" err="1" smtClean="0"/>
              <a:t>luckyrightnow</a:t>
            </a:r>
            <a:r>
              <a:rPr lang="en-US" dirty="0" smtClean="0"/>
              <a:t>/2013/01/the-cutest-most-colorful-flared-skirts/_</a:t>
            </a:r>
            <a:r>
              <a:rPr lang="en-US" dirty="0" err="1" smtClean="0"/>
              <a:t>jcr_content</a:t>
            </a:r>
            <a:r>
              <a:rPr lang="en-US" dirty="0" smtClean="0"/>
              <a:t>/par/</a:t>
            </a:r>
            <a:r>
              <a:rPr lang="en-US" dirty="0" err="1" smtClean="0"/>
              <a:t>cn_contentwell</a:t>
            </a:r>
            <a:r>
              <a:rPr lang="en-US" dirty="0" smtClean="0"/>
              <a:t>/par-main/</a:t>
            </a:r>
            <a:r>
              <a:rPr lang="en-US" dirty="0" err="1" smtClean="0"/>
              <a:t>cn_blogpost</a:t>
            </a:r>
            <a:r>
              <a:rPr lang="en-US" dirty="0" smtClean="0"/>
              <a:t>/cn_image.size.Flared%20skirts.jpg</a:t>
            </a:r>
          </a:p>
        </p:txBody>
      </p:sp>
      <p:sp>
        <p:nvSpPr>
          <p:cNvPr id="4" name="Slide Number Placeholder 3"/>
          <p:cNvSpPr>
            <a:spLocks noGrp="1"/>
          </p:cNvSpPr>
          <p:nvPr>
            <p:ph type="sldNum" sz="quarter" idx="10"/>
          </p:nvPr>
        </p:nvSpPr>
        <p:spPr/>
        <p:txBody>
          <a:bodyPr/>
          <a:lstStyle/>
          <a:p>
            <a:fld id="{50C3ADF9-3F46-7C4A-9610-83BA7056472F}" type="slidenum">
              <a:rPr lang="en-US" smtClean="0">
                <a:solidFill>
                  <a:prstClr val="black"/>
                </a:solidFill>
              </a:rPr>
              <a:pPr/>
              <a:t>41</a:t>
            </a:fld>
            <a:endParaRPr lang="en-US">
              <a:solidFill>
                <a:prstClr val="black"/>
              </a:solidFill>
            </a:endParaRPr>
          </a:p>
        </p:txBody>
      </p:sp>
    </p:spTree>
    <p:extLst>
      <p:ext uri="{BB962C8B-B14F-4D97-AF65-F5344CB8AC3E}">
        <p14:creationId xmlns:p14="http://schemas.microsoft.com/office/powerpoint/2010/main" val="341963235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Selena</a:t>
            </a:r>
            <a:r>
              <a:rPr lang="en-US" baseline="0" dirty="0" smtClean="0"/>
              <a:t> Gomez </a:t>
            </a:r>
            <a:r>
              <a:rPr lang="en-US" baseline="0" dirty="0" err="1" smtClean="0"/>
              <a:t>esta</a:t>
            </a:r>
            <a:r>
              <a:rPr lang="en-US" baseline="0" dirty="0" smtClean="0"/>
              <a:t> </a:t>
            </a:r>
            <a:r>
              <a:rPr lang="en-US" baseline="0" dirty="0" err="1" smtClean="0"/>
              <a:t>llevando</a:t>
            </a:r>
            <a:r>
              <a:rPr lang="en-US" baseline="0" dirty="0" smtClean="0"/>
              <a:t> </a:t>
            </a:r>
            <a:r>
              <a:rPr lang="en-US" baseline="0" dirty="0" err="1" smtClean="0"/>
              <a:t>una</a:t>
            </a:r>
            <a:r>
              <a:rPr lang="en-US" baseline="0" dirty="0" smtClean="0"/>
              <a:t> </a:t>
            </a:r>
            <a:r>
              <a:rPr lang="en-US" baseline="0" dirty="0" err="1" smtClean="0"/>
              <a:t>falda</a:t>
            </a:r>
            <a:r>
              <a:rPr lang="en-US" baseline="0" dirty="0" smtClean="0"/>
              <a:t>. </a:t>
            </a:r>
            <a:r>
              <a:rPr lang="en-US" baseline="0" dirty="0" err="1" smtClean="0"/>
              <a:t>Que</a:t>
            </a:r>
            <a:r>
              <a:rPr lang="en-US" baseline="0" dirty="0" smtClean="0"/>
              <a:t> color </a:t>
            </a:r>
            <a:r>
              <a:rPr lang="en-US" baseline="0" dirty="0" err="1" smtClean="0"/>
              <a:t>es</a:t>
            </a:r>
            <a:r>
              <a:rPr lang="en-US" baseline="0" dirty="0" smtClean="0"/>
              <a:t> </a:t>
            </a:r>
            <a:r>
              <a:rPr lang="en-US" baseline="0" dirty="0" err="1" smtClean="0"/>
              <a:t>su</a:t>
            </a:r>
            <a:r>
              <a:rPr lang="en-US" baseline="0" dirty="0" smtClean="0"/>
              <a:t> </a:t>
            </a:r>
            <a:r>
              <a:rPr lang="en-US" baseline="0" dirty="0" err="1" smtClean="0"/>
              <a:t>falda</a:t>
            </a:r>
            <a:r>
              <a:rPr lang="en-US" baseline="0" dirty="0" smtClean="0"/>
              <a:t>?</a:t>
            </a:r>
          </a:p>
          <a:p>
            <a:r>
              <a:rPr lang="en-US" baseline="0" dirty="0" err="1" smtClean="0"/>
              <a:t>Tambien</a:t>
            </a:r>
            <a:r>
              <a:rPr lang="en-US" baseline="0" dirty="0" smtClean="0"/>
              <a:t> </a:t>
            </a:r>
            <a:r>
              <a:rPr lang="en-US" baseline="0" dirty="0" err="1" smtClean="0"/>
              <a:t>Arianda</a:t>
            </a:r>
            <a:r>
              <a:rPr lang="en-US" baseline="0" dirty="0" smtClean="0"/>
              <a:t> Grande </a:t>
            </a:r>
            <a:r>
              <a:rPr lang="en-US" baseline="0" dirty="0" err="1" smtClean="0"/>
              <a:t>esta</a:t>
            </a:r>
            <a:r>
              <a:rPr lang="en-US" baseline="0" dirty="0" smtClean="0"/>
              <a:t> </a:t>
            </a:r>
            <a:r>
              <a:rPr lang="en-US" baseline="0" dirty="0" err="1" smtClean="0"/>
              <a:t>llevando</a:t>
            </a:r>
            <a:r>
              <a:rPr lang="en-US" baseline="0" dirty="0" smtClean="0"/>
              <a:t> </a:t>
            </a:r>
            <a:r>
              <a:rPr lang="en-US" baseline="0" dirty="0" err="1" smtClean="0"/>
              <a:t>una</a:t>
            </a:r>
            <a:r>
              <a:rPr lang="en-US" baseline="0" dirty="0" smtClean="0"/>
              <a:t> </a:t>
            </a:r>
            <a:r>
              <a:rPr lang="en-US" baseline="0" dirty="0" err="1" smtClean="0"/>
              <a:t>falda</a:t>
            </a:r>
            <a:r>
              <a:rPr lang="en-US" baseline="0" dirty="0" smtClean="0"/>
              <a:t> </a:t>
            </a:r>
            <a:r>
              <a:rPr lang="en-US" baseline="0" dirty="0" err="1" smtClean="0"/>
              <a:t>larga</a:t>
            </a:r>
            <a:endParaRPr lang="en-US" baseline="0" dirty="0" smtClean="0"/>
          </a:p>
          <a:p>
            <a:r>
              <a:rPr lang="en-US" baseline="0" dirty="0" err="1" smtClean="0"/>
              <a:t>Te</a:t>
            </a:r>
            <a:r>
              <a:rPr lang="en-US" baseline="0" dirty="0" smtClean="0"/>
              <a:t> </a:t>
            </a:r>
            <a:r>
              <a:rPr lang="en-US" baseline="0" dirty="0" err="1" smtClean="0"/>
              <a:t>gusta</a:t>
            </a:r>
            <a:r>
              <a:rPr lang="en-US" baseline="0" dirty="0" smtClean="0"/>
              <a:t> </a:t>
            </a:r>
            <a:r>
              <a:rPr lang="en-US" baseline="0" dirty="0" err="1" smtClean="0"/>
              <a:t>las</a:t>
            </a:r>
            <a:r>
              <a:rPr lang="en-US" baseline="0" dirty="0" smtClean="0"/>
              <a:t> </a:t>
            </a:r>
            <a:r>
              <a:rPr lang="en-US" baseline="0" dirty="0" err="1" smtClean="0"/>
              <a:t>faldas</a:t>
            </a:r>
            <a:r>
              <a:rPr lang="en-US" baseline="0" dirty="0" smtClean="0"/>
              <a:t>?</a:t>
            </a:r>
          </a:p>
          <a:p>
            <a:r>
              <a:rPr lang="en-US" baseline="0" dirty="0" err="1" smtClean="0"/>
              <a:t>Tu</a:t>
            </a:r>
            <a:r>
              <a:rPr lang="en-US" baseline="0" dirty="0" smtClean="0"/>
              <a:t> </a:t>
            </a:r>
            <a:r>
              <a:rPr lang="en-US" baseline="0" dirty="0" err="1" smtClean="0"/>
              <a:t>tienes</a:t>
            </a:r>
            <a:r>
              <a:rPr lang="en-US" baseline="0" dirty="0" smtClean="0"/>
              <a:t> </a:t>
            </a:r>
            <a:r>
              <a:rPr lang="en-US" baseline="0" dirty="0" err="1" smtClean="0"/>
              <a:t>una</a:t>
            </a:r>
            <a:r>
              <a:rPr lang="en-US" baseline="0" dirty="0" smtClean="0"/>
              <a:t> </a:t>
            </a:r>
            <a:r>
              <a:rPr lang="en-US" baseline="0" dirty="0" err="1" smtClean="0"/>
              <a:t>falda</a:t>
            </a:r>
            <a:r>
              <a:rPr lang="en-US" baseline="0" dirty="0" smtClean="0"/>
              <a:t>?</a:t>
            </a:r>
          </a:p>
          <a:p>
            <a:r>
              <a:rPr lang="en-US" baseline="0" dirty="0" err="1" smtClean="0"/>
              <a:t>Que</a:t>
            </a:r>
            <a:r>
              <a:rPr lang="en-US" baseline="0" dirty="0" smtClean="0"/>
              <a:t> color?</a:t>
            </a:r>
            <a:endParaRPr lang="en-US" dirty="0" smtClean="0"/>
          </a:p>
          <a:p>
            <a:endParaRPr lang="en-US" dirty="0" smtClean="0"/>
          </a:p>
          <a:p>
            <a:r>
              <a:rPr lang="en-US" dirty="0" smtClean="0"/>
              <a:t>http://c3e308.medialib.glogster.com/media/b8/b8b4f3375618e50e5ddf2cb888d1fec3d3b278438c5954ee7b45aeb20f45fdcc/selena-gomez-cute-skirt-purpple-cute-boots.jpg</a:t>
            </a:r>
          </a:p>
          <a:p>
            <a:r>
              <a:rPr lang="en-US" dirty="0" smtClean="0"/>
              <a:t>http://</a:t>
            </a:r>
            <a:r>
              <a:rPr lang="en-US" dirty="0" err="1" smtClean="0"/>
              <a:t>media.tumblr.com</a:t>
            </a:r>
            <a:r>
              <a:rPr lang="en-US" dirty="0" smtClean="0"/>
              <a:t>/e55f6e65d3ad9a991bf61fe60d9907ac/tumblr_inline_ms4tdciOQa1qz4rgp.jpg</a:t>
            </a:r>
          </a:p>
          <a:p>
            <a:r>
              <a:rPr lang="en-US" dirty="0" smtClean="0"/>
              <a:t>http://</a:t>
            </a:r>
            <a:r>
              <a:rPr lang="en-US" dirty="0" err="1" smtClean="0"/>
              <a:t>www.luckymag.com</a:t>
            </a:r>
            <a:r>
              <a:rPr lang="en-US" dirty="0" smtClean="0"/>
              <a:t>/blogs/</a:t>
            </a:r>
            <a:r>
              <a:rPr lang="en-US" dirty="0" err="1" smtClean="0"/>
              <a:t>luckyrightnow</a:t>
            </a:r>
            <a:r>
              <a:rPr lang="en-US" dirty="0" smtClean="0"/>
              <a:t>/2013/01/the-cutest-most-colorful-flared-skirts/_</a:t>
            </a:r>
            <a:r>
              <a:rPr lang="en-US" dirty="0" err="1" smtClean="0"/>
              <a:t>jcr_content</a:t>
            </a:r>
            <a:r>
              <a:rPr lang="en-US" dirty="0" smtClean="0"/>
              <a:t>/par/</a:t>
            </a:r>
            <a:r>
              <a:rPr lang="en-US" dirty="0" err="1" smtClean="0"/>
              <a:t>cn_contentwell</a:t>
            </a:r>
            <a:r>
              <a:rPr lang="en-US" dirty="0" smtClean="0"/>
              <a:t>/par-main/</a:t>
            </a:r>
            <a:r>
              <a:rPr lang="en-US" dirty="0" err="1" smtClean="0"/>
              <a:t>cn_blogpost</a:t>
            </a:r>
            <a:r>
              <a:rPr lang="en-US" dirty="0" smtClean="0"/>
              <a:t>/cn_image.size.Flared%20skirts.jpg</a:t>
            </a:r>
          </a:p>
        </p:txBody>
      </p:sp>
      <p:sp>
        <p:nvSpPr>
          <p:cNvPr id="4" name="Slide Number Placeholder 3"/>
          <p:cNvSpPr>
            <a:spLocks noGrp="1"/>
          </p:cNvSpPr>
          <p:nvPr>
            <p:ph type="sldNum" sz="quarter" idx="10"/>
          </p:nvPr>
        </p:nvSpPr>
        <p:spPr/>
        <p:txBody>
          <a:bodyPr/>
          <a:lstStyle/>
          <a:p>
            <a:fld id="{50C3ADF9-3F46-7C4A-9610-83BA7056472F}" type="slidenum">
              <a:rPr lang="en-US" smtClean="0">
                <a:solidFill>
                  <a:prstClr val="black"/>
                </a:solidFill>
              </a:rPr>
              <a:pPr/>
              <a:t>42</a:t>
            </a:fld>
            <a:endParaRPr lang="en-US">
              <a:solidFill>
                <a:prstClr val="black"/>
              </a:solidFill>
            </a:endParaRPr>
          </a:p>
        </p:txBody>
      </p:sp>
    </p:spTree>
    <p:extLst>
      <p:ext uri="{BB962C8B-B14F-4D97-AF65-F5344CB8AC3E}">
        <p14:creationId xmlns:p14="http://schemas.microsoft.com/office/powerpoint/2010/main" val="251802376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Selena</a:t>
            </a:r>
            <a:r>
              <a:rPr lang="en-US" baseline="0" dirty="0" smtClean="0"/>
              <a:t> Gomez </a:t>
            </a:r>
            <a:r>
              <a:rPr lang="en-US" baseline="0" dirty="0" err="1" smtClean="0"/>
              <a:t>esta</a:t>
            </a:r>
            <a:r>
              <a:rPr lang="en-US" baseline="0" dirty="0" smtClean="0"/>
              <a:t> </a:t>
            </a:r>
            <a:r>
              <a:rPr lang="en-US" baseline="0" dirty="0" err="1" smtClean="0"/>
              <a:t>llevando</a:t>
            </a:r>
            <a:r>
              <a:rPr lang="en-US" baseline="0" dirty="0" smtClean="0"/>
              <a:t> </a:t>
            </a:r>
            <a:r>
              <a:rPr lang="en-US" baseline="0" dirty="0" err="1" smtClean="0"/>
              <a:t>una</a:t>
            </a:r>
            <a:r>
              <a:rPr lang="en-US" baseline="0" dirty="0" smtClean="0"/>
              <a:t> </a:t>
            </a:r>
            <a:r>
              <a:rPr lang="en-US" baseline="0" dirty="0" err="1" smtClean="0"/>
              <a:t>falda</a:t>
            </a:r>
            <a:r>
              <a:rPr lang="en-US" baseline="0" dirty="0" smtClean="0"/>
              <a:t>. </a:t>
            </a:r>
            <a:r>
              <a:rPr lang="en-US" baseline="0" dirty="0" err="1" smtClean="0"/>
              <a:t>Que</a:t>
            </a:r>
            <a:r>
              <a:rPr lang="en-US" baseline="0" dirty="0" smtClean="0"/>
              <a:t> color </a:t>
            </a:r>
            <a:r>
              <a:rPr lang="en-US" baseline="0" dirty="0" err="1" smtClean="0"/>
              <a:t>es</a:t>
            </a:r>
            <a:r>
              <a:rPr lang="en-US" baseline="0" dirty="0" smtClean="0"/>
              <a:t> </a:t>
            </a:r>
            <a:r>
              <a:rPr lang="en-US" baseline="0" dirty="0" err="1" smtClean="0"/>
              <a:t>su</a:t>
            </a:r>
            <a:r>
              <a:rPr lang="en-US" baseline="0" dirty="0" smtClean="0"/>
              <a:t> </a:t>
            </a:r>
            <a:r>
              <a:rPr lang="en-US" baseline="0" dirty="0" err="1" smtClean="0"/>
              <a:t>falda</a:t>
            </a:r>
            <a:r>
              <a:rPr lang="en-US" baseline="0" dirty="0" smtClean="0"/>
              <a:t>?</a:t>
            </a:r>
          </a:p>
          <a:p>
            <a:r>
              <a:rPr lang="en-US" baseline="0" dirty="0" err="1" smtClean="0"/>
              <a:t>Tambien</a:t>
            </a:r>
            <a:r>
              <a:rPr lang="en-US" baseline="0" dirty="0" smtClean="0"/>
              <a:t> </a:t>
            </a:r>
            <a:r>
              <a:rPr lang="en-US" baseline="0" dirty="0" err="1" smtClean="0"/>
              <a:t>Arianda</a:t>
            </a:r>
            <a:r>
              <a:rPr lang="en-US" baseline="0" dirty="0" smtClean="0"/>
              <a:t> Grande </a:t>
            </a:r>
            <a:r>
              <a:rPr lang="en-US" baseline="0" dirty="0" err="1" smtClean="0"/>
              <a:t>esta</a:t>
            </a:r>
            <a:r>
              <a:rPr lang="en-US" baseline="0" dirty="0" smtClean="0"/>
              <a:t> </a:t>
            </a:r>
            <a:r>
              <a:rPr lang="en-US" baseline="0" dirty="0" err="1" smtClean="0"/>
              <a:t>llevando</a:t>
            </a:r>
            <a:r>
              <a:rPr lang="en-US" baseline="0" dirty="0" smtClean="0"/>
              <a:t> </a:t>
            </a:r>
            <a:r>
              <a:rPr lang="en-US" baseline="0" dirty="0" err="1" smtClean="0"/>
              <a:t>una</a:t>
            </a:r>
            <a:r>
              <a:rPr lang="en-US" baseline="0" dirty="0" smtClean="0"/>
              <a:t> </a:t>
            </a:r>
            <a:r>
              <a:rPr lang="en-US" baseline="0" dirty="0" err="1" smtClean="0"/>
              <a:t>falda</a:t>
            </a:r>
            <a:r>
              <a:rPr lang="en-US" baseline="0" dirty="0" smtClean="0"/>
              <a:t> </a:t>
            </a:r>
            <a:r>
              <a:rPr lang="en-US" baseline="0" dirty="0" err="1" smtClean="0"/>
              <a:t>larga</a:t>
            </a:r>
            <a:endParaRPr lang="en-US" baseline="0" dirty="0" smtClean="0"/>
          </a:p>
          <a:p>
            <a:r>
              <a:rPr lang="en-US" baseline="0" dirty="0" err="1" smtClean="0"/>
              <a:t>Te</a:t>
            </a:r>
            <a:r>
              <a:rPr lang="en-US" baseline="0" dirty="0" smtClean="0"/>
              <a:t> </a:t>
            </a:r>
            <a:r>
              <a:rPr lang="en-US" baseline="0" dirty="0" err="1" smtClean="0"/>
              <a:t>gusta</a:t>
            </a:r>
            <a:r>
              <a:rPr lang="en-US" baseline="0" dirty="0" smtClean="0"/>
              <a:t> </a:t>
            </a:r>
            <a:r>
              <a:rPr lang="en-US" baseline="0" dirty="0" err="1" smtClean="0"/>
              <a:t>las</a:t>
            </a:r>
            <a:r>
              <a:rPr lang="en-US" baseline="0" dirty="0" smtClean="0"/>
              <a:t> </a:t>
            </a:r>
            <a:r>
              <a:rPr lang="en-US" baseline="0" dirty="0" err="1" smtClean="0"/>
              <a:t>faldas</a:t>
            </a:r>
            <a:r>
              <a:rPr lang="en-US" baseline="0" dirty="0" smtClean="0"/>
              <a:t>?</a:t>
            </a:r>
          </a:p>
          <a:p>
            <a:r>
              <a:rPr lang="en-US" baseline="0" dirty="0" err="1" smtClean="0"/>
              <a:t>Tu</a:t>
            </a:r>
            <a:r>
              <a:rPr lang="en-US" baseline="0" dirty="0" smtClean="0"/>
              <a:t> </a:t>
            </a:r>
            <a:r>
              <a:rPr lang="en-US" baseline="0" dirty="0" err="1" smtClean="0"/>
              <a:t>tienes</a:t>
            </a:r>
            <a:r>
              <a:rPr lang="en-US" baseline="0" dirty="0" smtClean="0"/>
              <a:t> </a:t>
            </a:r>
            <a:r>
              <a:rPr lang="en-US" baseline="0" dirty="0" err="1" smtClean="0"/>
              <a:t>una</a:t>
            </a:r>
            <a:r>
              <a:rPr lang="en-US" baseline="0" dirty="0" smtClean="0"/>
              <a:t> </a:t>
            </a:r>
            <a:r>
              <a:rPr lang="en-US" baseline="0" dirty="0" err="1" smtClean="0"/>
              <a:t>falda</a:t>
            </a:r>
            <a:r>
              <a:rPr lang="en-US" baseline="0" dirty="0" smtClean="0"/>
              <a:t>?</a:t>
            </a:r>
          </a:p>
          <a:p>
            <a:r>
              <a:rPr lang="en-US" baseline="0" dirty="0" err="1" smtClean="0"/>
              <a:t>Que</a:t>
            </a:r>
            <a:r>
              <a:rPr lang="en-US" baseline="0" dirty="0" smtClean="0"/>
              <a:t> color?</a:t>
            </a:r>
            <a:endParaRPr lang="en-US" dirty="0" smtClean="0"/>
          </a:p>
          <a:p>
            <a:endParaRPr lang="en-US" dirty="0" smtClean="0"/>
          </a:p>
          <a:p>
            <a:r>
              <a:rPr lang="en-US" dirty="0" smtClean="0"/>
              <a:t>http://c3e308.medialib.glogster.com/media/b8/b8b4f3375618e50e5ddf2cb888d1fec3d3b278438c5954ee7b45aeb20f45fdcc/selena-gomez-cute-skirt-purpple-cute-boots.jpg</a:t>
            </a:r>
          </a:p>
          <a:p>
            <a:r>
              <a:rPr lang="en-US" dirty="0" smtClean="0"/>
              <a:t>http://</a:t>
            </a:r>
            <a:r>
              <a:rPr lang="en-US" dirty="0" err="1" smtClean="0"/>
              <a:t>media.tumblr.com</a:t>
            </a:r>
            <a:r>
              <a:rPr lang="en-US" dirty="0" smtClean="0"/>
              <a:t>/e55f6e65d3ad9a991bf61fe60d9907ac/tumblr_inline_ms4tdciOQa1qz4rgp.jpg</a:t>
            </a:r>
          </a:p>
          <a:p>
            <a:r>
              <a:rPr lang="en-US" dirty="0" smtClean="0"/>
              <a:t>http://</a:t>
            </a:r>
            <a:r>
              <a:rPr lang="en-US" dirty="0" err="1" smtClean="0"/>
              <a:t>www.luckymag.com</a:t>
            </a:r>
            <a:r>
              <a:rPr lang="en-US" dirty="0" smtClean="0"/>
              <a:t>/blogs/</a:t>
            </a:r>
            <a:r>
              <a:rPr lang="en-US" dirty="0" err="1" smtClean="0"/>
              <a:t>luckyrightnow</a:t>
            </a:r>
            <a:r>
              <a:rPr lang="en-US" dirty="0" smtClean="0"/>
              <a:t>/2013/01/the-cutest-most-colorful-flared-skirts/_</a:t>
            </a:r>
            <a:r>
              <a:rPr lang="en-US" dirty="0" err="1" smtClean="0"/>
              <a:t>jcr_content</a:t>
            </a:r>
            <a:r>
              <a:rPr lang="en-US" dirty="0" smtClean="0"/>
              <a:t>/par/</a:t>
            </a:r>
            <a:r>
              <a:rPr lang="en-US" dirty="0" err="1" smtClean="0"/>
              <a:t>cn_contentwell</a:t>
            </a:r>
            <a:r>
              <a:rPr lang="en-US" dirty="0" smtClean="0"/>
              <a:t>/par-main/</a:t>
            </a:r>
            <a:r>
              <a:rPr lang="en-US" dirty="0" err="1" smtClean="0"/>
              <a:t>cn_blogpost</a:t>
            </a:r>
            <a:r>
              <a:rPr lang="en-US" dirty="0" smtClean="0"/>
              <a:t>/cn_image.size.Flared%20skirts.jpg</a:t>
            </a:r>
          </a:p>
        </p:txBody>
      </p:sp>
      <p:sp>
        <p:nvSpPr>
          <p:cNvPr id="4" name="Slide Number Placeholder 3"/>
          <p:cNvSpPr>
            <a:spLocks noGrp="1"/>
          </p:cNvSpPr>
          <p:nvPr>
            <p:ph type="sldNum" sz="quarter" idx="10"/>
          </p:nvPr>
        </p:nvSpPr>
        <p:spPr/>
        <p:txBody>
          <a:bodyPr/>
          <a:lstStyle/>
          <a:p>
            <a:fld id="{50C3ADF9-3F46-7C4A-9610-83BA7056472F}" type="slidenum">
              <a:rPr lang="en-US" smtClean="0">
                <a:solidFill>
                  <a:prstClr val="black"/>
                </a:solidFill>
              </a:rPr>
              <a:pPr/>
              <a:t>43</a:t>
            </a:fld>
            <a:endParaRPr lang="en-US">
              <a:solidFill>
                <a:prstClr val="black"/>
              </a:solidFill>
            </a:endParaRPr>
          </a:p>
        </p:txBody>
      </p:sp>
    </p:spTree>
    <p:extLst>
      <p:ext uri="{BB962C8B-B14F-4D97-AF65-F5344CB8AC3E}">
        <p14:creationId xmlns:p14="http://schemas.microsoft.com/office/powerpoint/2010/main" val="170786927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Selena</a:t>
            </a:r>
            <a:r>
              <a:rPr lang="en-US" baseline="0" dirty="0" smtClean="0"/>
              <a:t> Gomez </a:t>
            </a:r>
            <a:r>
              <a:rPr lang="en-US" baseline="0" dirty="0" err="1" smtClean="0"/>
              <a:t>esta</a:t>
            </a:r>
            <a:r>
              <a:rPr lang="en-US" baseline="0" dirty="0" smtClean="0"/>
              <a:t> </a:t>
            </a:r>
            <a:r>
              <a:rPr lang="en-US" baseline="0" dirty="0" err="1" smtClean="0"/>
              <a:t>llevando</a:t>
            </a:r>
            <a:r>
              <a:rPr lang="en-US" baseline="0" dirty="0" smtClean="0"/>
              <a:t> </a:t>
            </a:r>
            <a:r>
              <a:rPr lang="en-US" baseline="0" dirty="0" err="1" smtClean="0"/>
              <a:t>una</a:t>
            </a:r>
            <a:r>
              <a:rPr lang="en-US" baseline="0" dirty="0" smtClean="0"/>
              <a:t> </a:t>
            </a:r>
            <a:r>
              <a:rPr lang="en-US" baseline="0" dirty="0" err="1" smtClean="0"/>
              <a:t>falda</a:t>
            </a:r>
            <a:r>
              <a:rPr lang="en-US" baseline="0" dirty="0" smtClean="0"/>
              <a:t>. </a:t>
            </a:r>
            <a:r>
              <a:rPr lang="en-US" baseline="0" dirty="0" err="1" smtClean="0"/>
              <a:t>Que</a:t>
            </a:r>
            <a:r>
              <a:rPr lang="en-US" baseline="0" dirty="0" smtClean="0"/>
              <a:t> color </a:t>
            </a:r>
            <a:r>
              <a:rPr lang="en-US" baseline="0" dirty="0" err="1" smtClean="0"/>
              <a:t>es</a:t>
            </a:r>
            <a:r>
              <a:rPr lang="en-US" baseline="0" dirty="0" smtClean="0"/>
              <a:t> </a:t>
            </a:r>
            <a:r>
              <a:rPr lang="en-US" baseline="0" dirty="0" err="1" smtClean="0"/>
              <a:t>su</a:t>
            </a:r>
            <a:r>
              <a:rPr lang="en-US" baseline="0" dirty="0" smtClean="0"/>
              <a:t> </a:t>
            </a:r>
            <a:r>
              <a:rPr lang="en-US" baseline="0" dirty="0" err="1" smtClean="0"/>
              <a:t>falda</a:t>
            </a:r>
            <a:r>
              <a:rPr lang="en-US" baseline="0" dirty="0" smtClean="0"/>
              <a:t>?</a:t>
            </a:r>
          </a:p>
          <a:p>
            <a:r>
              <a:rPr lang="en-US" baseline="0" dirty="0" err="1" smtClean="0"/>
              <a:t>Tambien</a:t>
            </a:r>
            <a:r>
              <a:rPr lang="en-US" baseline="0" dirty="0" smtClean="0"/>
              <a:t> </a:t>
            </a:r>
            <a:r>
              <a:rPr lang="en-US" baseline="0" dirty="0" err="1" smtClean="0"/>
              <a:t>Arianda</a:t>
            </a:r>
            <a:r>
              <a:rPr lang="en-US" baseline="0" dirty="0" smtClean="0"/>
              <a:t> Grande </a:t>
            </a:r>
            <a:r>
              <a:rPr lang="en-US" baseline="0" dirty="0" err="1" smtClean="0"/>
              <a:t>esta</a:t>
            </a:r>
            <a:r>
              <a:rPr lang="en-US" baseline="0" dirty="0" smtClean="0"/>
              <a:t> </a:t>
            </a:r>
            <a:r>
              <a:rPr lang="en-US" baseline="0" dirty="0" err="1" smtClean="0"/>
              <a:t>llevando</a:t>
            </a:r>
            <a:r>
              <a:rPr lang="en-US" baseline="0" dirty="0" smtClean="0"/>
              <a:t> </a:t>
            </a:r>
            <a:r>
              <a:rPr lang="en-US" baseline="0" dirty="0" err="1" smtClean="0"/>
              <a:t>una</a:t>
            </a:r>
            <a:r>
              <a:rPr lang="en-US" baseline="0" dirty="0" smtClean="0"/>
              <a:t> </a:t>
            </a:r>
            <a:r>
              <a:rPr lang="en-US" baseline="0" dirty="0" err="1" smtClean="0"/>
              <a:t>falda</a:t>
            </a:r>
            <a:r>
              <a:rPr lang="en-US" baseline="0" dirty="0" smtClean="0"/>
              <a:t> </a:t>
            </a:r>
            <a:r>
              <a:rPr lang="en-US" baseline="0" dirty="0" err="1" smtClean="0"/>
              <a:t>larga</a:t>
            </a:r>
            <a:endParaRPr lang="en-US" baseline="0" dirty="0" smtClean="0"/>
          </a:p>
          <a:p>
            <a:r>
              <a:rPr lang="en-US" baseline="0" dirty="0" err="1" smtClean="0"/>
              <a:t>Te</a:t>
            </a:r>
            <a:r>
              <a:rPr lang="en-US" baseline="0" dirty="0" smtClean="0"/>
              <a:t> </a:t>
            </a:r>
            <a:r>
              <a:rPr lang="en-US" baseline="0" dirty="0" err="1" smtClean="0"/>
              <a:t>gusta</a:t>
            </a:r>
            <a:r>
              <a:rPr lang="en-US" baseline="0" dirty="0" smtClean="0"/>
              <a:t> </a:t>
            </a:r>
            <a:r>
              <a:rPr lang="en-US" baseline="0" dirty="0" err="1" smtClean="0"/>
              <a:t>las</a:t>
            </a:r>
            <a:r>
              <a:rPr lang="en-US" baseline="0" dirty="0" smtClean="0"/>
              <a:t> </a:t>
            </a:r>
            <a:r>
              <a:rPr lang="en-US" baseline="0" dirty="0" err="1" smtClean="0"/>
              <a:t>faldas</a:t>
            </a:r>
            <a:r>
              <a:rPr lang="en-US" baseline="0" dirty="0" smtClean="0"/>
              <a:t>?</a:t>
            </a:r>
          </a:p>
          <a:p>
            <a:r>
              <a:rPr lang="en-US" baseline="0" dirty="0" err="1" smtClean="0"/>
              <a:t>Tu</a:t>
            </a:r>
            <a:r>
              <a:rPr lang="en-US" baseline="0" dirty="0" smtClean="0"/>
              <a:t> </a:t>
            </a:r>
            <a:r>
              <a:rPr lang="en-US" baseline="0" dirty="0" err="1" smtClean="0"/>
              <a:t>tienes</a:t>
            </a:r>
            <a:r>
              <a:rPr lang="en-US" baseline="0" dirty="0" smtClean="0"/>
              <a:t> </a:t>
            </a:r>
            <a:r>
              <a:rPr lang="en-US" baseline="0" dirty="0" err="1" smtClean="0"/>
              <a:t>una</a:t>
            </a:r>
            <a:r>
              <a:rPr lang="en-US" baseline="0" dirty="0" smtClean="0"/>
              <a:t> </a:t>
            </a:r>
            <a:r>
              <a:rPr lang="en-US" baseline="0" dirty="0" err="1" smtClean="0"/>
              <a:t>falda</a:t>
            </a:r>
            <a:r>
              <a:rPr lang="en-US" baseline="0" dirty="0" smtClean="0"/>
              <a:t>?</a:t>
            </a:r>
          </a:p>
          <a:p>
            <a:r>
              <a:rPr lang="en-US" baseline="0" dirty="0" err="1" smtClean="0"/>
              <a:t>Que</a:t>
            </a:r>
            <a:r>
              <a:rPr lang="en-US" baseline="0" dirty="0" smtClean="0"/>
              <a:t> color?</a:t>
            </a:r>
            <a:endParaRPr lang="en-US" dirty="0" smtClean="0"/>
          </a:p>
          <a:p>
            <a:endParaRPr lang="en-US" dirty="0" smtClean="0"/>
          </a:p>
          <a:p>
            <a:r>
              <a:rPr lang="en-US" dirty="0" smtClean="0"/>
              <a:t>http://c3e308.medialib.glogster.com/media/b8/b8b4f3375618e50e5ddf2cb888d1fec3d3b278438c5954ee7b45aeb20f45fdcc/selena-gomez-cute-skirt-purpple-cute-boots.jpg</a:t>
            </a:r>
          </a:p>
          <a:p>
            <a:r>
              <a:rPr lang="en-US" dirty="0" smtClean="0"/>
              <a:t>http://</a:t>
            </a:r>
            <a:r>
              <a:rPr lang="en-US" dirty="0" err="1" smtClean="0"/>
              <a:t>media.tumblr.com</a:t>
            </a:r>
            <a:r>
              <a:rPr lang="en-US" dirty="0" smtClean="0"/>
              <a:t>/e55f6e65d3ad9a991bf61fe60d9907ac/tumblr_inline_ms4tdciOQa1qz4rgp.jpg</a:t>
            </a:r>
          </a:p>
          <a:p>
            <a:r>
              <a:rPr lang="en-US" dirty="0" smtClean="0"/>
              <a:t>http://</a:t>
            </a:r>
            <a:r>
              <a:rPr lang="en-US" dirty="0" err="1" smtClean="0"/>
              <a:t>www.luckymag.com</a:t>
            </a:r>
            <a:r>
              <a:rPr lang="en-US" dirty="0" smtClean="0"/>
              <a:t>/blogs/</a:t>
            </a:r>
            <a:r>
              <a:rPr lang="en-US" dirty="0" err="1" smtClean="0"/>
              <a:t>luckyrightnow</a:t>
            </a:r>
            <a:r>
              <a:rPr lang="en-US" dirty="0" smtClean="0"/>
              <a:t>/2013/01/the-cutest-most-colorful-flared-skirts/_</a:t>
            </a:r>
            <a:r>
              <a:rPr lang="en-US" dirty="0" err="1" smtClean="0"/>
              <a:t>jcr_content</a:t>
            </a:r>
            <a:r>
              <a:rPr lang="en-US" dirty="0" smtClean="0"/>
              <a:t>/par/</a:t>
            </a:r>
            <a:r>
              <a:rPr lang="en-US" dirty="0" err="1" smtClean="0"/>
              <a:t>cn_contentwell</a:t>
            </a:r>
            <a:r>
              <a:rPr lang="en-US" dirty="0" smtClean="0"/>
              <a:t>/par-main/</a:t>
            </a:r>
            <a:r>
              <a:rPr lang="en-US" dirty="0" err="1" smtClean="0"/>
              <a:t>cn_blogpost</a:t>
            </a:r>
            <a:r>
              <a:rPr lang="en-US" dirty="0" smtClean="0"/>
              <a:t>/cn_image.size.Flared%20skirts.jpg</a:t>
            </a:r>
          </a:p>
        </p:txBody>
      </p:sp>
      <p:sp>
        <p:nvSpPr>
          <p:cNvPr id="4" name="Slide Number Placeholder 3"/>
          <p:cNvSpPr>
            <a:spLocks noGrp="1"/>
          </p:cNvSpPr>
          <p:nvPr>
            <p:ph type="sldNum" sz="quarter" idx="10"/>
          </p:nvPr>
        </p:nvSpPr>
        <p:spPr/>
        <p:txBody>
          <a:bodyPr/>
          <a:lstStyle/>
          <a:p>
            <a:fld id="{50C3ADF9-3F46-7C4A-9610-83BA7056472F}" type="slidenum">
              <a:rPr lang="en-US" smtClean="0">
                <a:solidFill>
                  <a:prstClr val="black"/>
                </a:solidFill>
              </a:rPr>
              <a:pPr/>
              <a:t>44</a:t>
            </a:fld>
            <a:endParaRPr lang="en-US">
              <a:solidFill>
                <a:prstClr val="black"/>
              </a:solidFill>
            </a:endParaRPr>
          </a:p>
        </p:txBody>
      </p:sp>
    </p:spTree>
    <p:extLst>
      <p:ext uri="{BB962C8B-B14F-4D97-AF65-F5344CB8AC3E}">
        <p14:creationId xmlns:p14="http://schemas.microsoft.com/office/powerpoint/2010/main" val="393482759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Selena</a:t>
            </a:r>
            <a:r>
              <a:rPr lang="en-US" baseline="0" dirty="0" smtClean="0"/>
              <a:t> Gomez </a:t>
            </a:r>
            <a:r>
              <a:rPr lang="en-US" baseline="0" dirty="0" err="1" smtClean="0"/>
              <a:t>esta</a:t>
            </a:r>
            <a:r>
              <a:rPr lang="en-US" baseline="0" dirty="0" smtClean="0"/>
              <a:t> </a:t>
            </a:r>
            <a:r>
              <a:rPr lang="en-US" baseline="0" dirty="0" err="1" smtClean="0"/>
              <a:t>llevando</a:t>
            </a:r>
            <a:r>
              <a:rPr lang="en-US" baseline="0" dirty="0" smtClean="0"/>
              <a:t> </a:t>
            </a:r>
            <a:r>
              <a:rPr lang="en-US" baseline="0" dirty="0" err="1" smtClean="0"/>
              <a:t>una</a:t>
            </a:r>
            <a:r>
              <a:rPr lang="en-US" baseline="0" dirty="0" smtClean="0"/>
              <a:t> </a:t>
            </a:r>
            <a:r>
              <a:rPr lang="en-US" baseline="0" dirty="0" err="1" smtClean="0"/>
              <a:t>falda</a:t>
            </a:r>
            <a:r>
              <a:rPr lang="en-US" baseline="0" dirty="0" smtClean="0"/>
              <a:t>. </a:t>
            </a:r>
            <a:r>
              <a:rPr lang="en-US" baseline="0" dirty="0" err="1" smtClean="0"/>
              <a:t>Que</a:t>
            </a:r>
            <a:r>
              <a:rPr lang="en-US" baseline="0" dirty="0" smtClean="0"/>
              <a:t> color </a:t>
            </a:r>
            <a:r>
              <a:rPr lang="en-US" baseline="0" dirty="0" err="1" smtClean="0"/>
              <a:t>es</a:t>
            </a:r>
            <a:r>
              <a:rPr lang="en-US" baseline="0" dirty="0" smtClean="0"/>
              <a:t> </a:t>
            </a:r>
            <a:r>
              <a:rPr lang="en-US" baseline="0" dirty="0" err="1" smtClean="0"/>
              <a:t>su</a:t>
            </a:r>
            <a:r>
              <a:rPr lang="en-US" baseline="0" dirty="0" smtClean="0"/>
              <a:t> </a:t>
            </a:r>
            <a:r>
              <a:rPr lang="en-US" baseline="0" dirty="0" err="1" smtClean="0"/>
              <a:t>falda</a:t>
            </a:r>
            <a:r>
              <a:rPr lang="en-US" baseline="0" dirty="0" smtClean="0"/>
              <a:t>?</a:t>
            </a:r>
          </a:p>
          <a:p>
            <a:r>
              <a:rPr lang="en-US" baseline="0" dirty="0" err="1" smtClean="0"/>
              <a:t>Tambien</a:t>
            </a:r>
            <a:r>
              <a:rPr lang="en-US" baseline="0" dirty="0" smtClean="0"/>
              <a:t> </a:t>
            </a:r>
            <a:r>
              <a:rPr lang="en-US" baseline="0" dirty="0" err="1" smtClean="0"/>
              <a:t>Arianda</a:t>
            </a:r>
            <a:r>
              <a:rPr lang="en-US" baseline="0" dirty="0" smtClean="0"/>
              <a:t> Grande </a:t>
            </a:r>
            <a:r>
              <a:rPr lang="en-US" baseline="0" dirty="0" err="1" smtClean="0"/>
              <a:t>esta</a:t>
            </a:r>
            <a:r>
              <a:rPr lang="en-US" baseline="0" dirty="0" smtClean="0"/>
              <a:t> </a:t>
            </a:r>
            <a:r>
              <a:rPr lang="en-US" baseline="0" dirty="0" err="1" smtClean="0"/>
              <a:t>llevando</a:t>
            </a:r>
            <a:r>
              <a:rPr lang="en-US" baseline="0" dirty="0" smtClean="0"/>
              <a:t> </a:t>
            </a:r>
            <a:r>
              <a:rPr lang="en-US" baseline="0" dirty="0" err="1" smtClean="0"/>
              <a:t>una</a:t>
            </a:r>
            <a:r>
              <a:rPr lang="en-US" baseline="0" dirty="0" smtClean="0"/>
              <a:t> </a:t>
            </a:r>
            <a:r>
              <a:rPr lang="en-US" baseline="0" dirty="0" err="1" smtClean="0"/>
              <a:t>falda</a:t>
            </a:r>
            <a:r>
              <a:rPr lang="en-US" baseline="0" dirty="0" smtClean="0"/>
              <a:t> </a:t>
            </a:r>
            <a:r>
              <a:rPr lang="en-US" baseline="0" dirty="0" err="1" smtClean="0"/>
              <a:t>larga</a:t>
            </a:r>
            <a:endParaRPr lang="en-US" baseline="0" dirty="0" smtClean="0"/>
          </a:p>
          <a:p>
            <a:r>
              <a:rPr lang="en-US" baseline="0" dirty="0" err="1" smtClean="0"/>
              <a:t>Te</a:t>
            </a:r>
            <a:r>
              <a:rPr lang="en-US" baseline="0" dirty="0" smtClean="0"/>
              <a:t> </a:t>
            </a:r>
            <a:r>
              <a:rPr lang="en-US" baseline="0" dirty="0" err="1" smtClean="0"/>
              <a:t>gusta</a:t>
            </a:r>
            <a:r>
              <a:rPr lang="en-US" baseline="0" dirty="0" smtClean="0"/>
              <a:t> </a:t>
            </a:r>
            <a:r>
              <a:rPr lang="en-US" baseline="0" dirty="0" err="1" smtClean="0"/>
              <a:t>las</a:t>
            </a:r>
            <a:r>
              <a:rPr lang="en-US" baseline="0" dirty="0" smtClean="0"/>
              <a:t> </a:t>
            </a:r>
            <a:r>
              <a:rPr lang="en-US" baseline="0" dirty="0" err="1" smtClean="0"/>
              <a:t>faldas</a:t>
            </a:r>
            <a:r>
              <a:rPr lang="en-US" baseline="0" dirty="0" smtClean="0"/>
              <a:t>?</a:t>
            </a:r>
          </a:p>
          <a:p>
            <a:r>
              <a:rPr lang="en-US" baseline="0" dirty="0" err="1" smtClean="0"/>
              <a:t>Tu</a:t>
            </a:r>
            <a:r>
              <a:rPr lang="en-US" baseline="0" dirty="0" smtClean="0"/>
              <a:t> </a:t>
            </a:r>
            <a:r>
              <a:rPr lang="en-US" baseline="0" dirty="0" err="1" smtClean="0"/>
              <a:t>tienes</a:t>
            </a:r>
            <a:r>
              <a:rPr lang="en-US" baseline="0" dirty="0" smtClean="0"/>
              <a:t> </a:t>
            </a:r>
            <a:r>
              <a:rPr lang="en-US" baseline="0" dirty="0" err="1" smtClean="0"/>
              <a:t>una</a:t>
            </a:r>
            <a:r>
              <a:rPr lang="en-US" baseline="0" dirty="0" smtClean="0"/>
              <a:t> </a:t>
            </a:r>
            <a:r>
              <a:rPr lang="en-US" baseline="0" dirty="0" err="1" smtClean="0"/>
              <a:t>falda</a:t>
            </a:r>
            <a:r>
              <a:rPr lang="en-US" baseline="0" dirty="0" smtClean="0"/>
              <a:t>?</a:t>
            </a:r>
          </a:p>
          <a:p>
            <a:r>
              <a:rPr lang="en-US" baseline="0" dirty="0" err="1" smtClean="0"/>
              <a:t>Que</a:t>
            </a:r>
            <a:r>
              <a:rPr lang="en-US" baseline="0" dirty="0" smtClean="0"/>
              <a:t> color?</a:t>
            </a:r>
            <a:endParaRPr lang="en-US" dirty="0" smtClean="0"/>
          </a:p>
          <a:p>
            <a:endParaRPr lang="en-US" dirty="0" smtClean="0"/>
          </a:p>
          <a:p>
            <a:r>
              <a:rPr lang="en-US" dirty="0" smtClean="0"/>
              <a:t>http://c3e308.medialib.glogster.com/media/b8/b8b4f3375618e50e5ddf2cb888d1fec3d3b278438c5954ee7b45aeb20f45fdcc/selena-gomez-cute-skirt-purpple-cute-boots.jpg</a:t>
            </a:r>
          </a:p>
          <a:p>
            <a:r>
              <a:rPr lang="en-US" dirty="0" smtClean="0"/>
              <a:t>http://</a:t>
            </a:r>
            <a:r>
              <a:rPr lang="en-US" dirty="0" err="1" smtClean="0"/>
              <a:t>media.tumblr.com</a:t>
            </a:r>
            <a:r>
              <a:rPr lang="en-US" dirty="0" smtClean="0"/>
              <a:t>/e55f6e65d3ad9a991bf61fe60d9907ac/tumblr_inline_ms4tdciOQa1qz4rgp.jpg</a:t>
            </a:r>
          </a:p>
          <a:p>
            <a:r>
              <a:rPr lang="en-US" dirty="0" smtClean="0"/>
              <a:t>http://</a:t>
            </a:r>
            <a:r>
              <a:rPr lang="en-US" dirty="0" err="1" smtClean="0"/>
              <a:t>www.luckymag.com</a:t>
            </a:r>
            <a:r>
              <a:rPr lang="en-US" dirty="0" smtClean="0"/>
              <a:t>/blogs/</a:t>
            </a:r>
            <a:r>
              <a:rPr lang="en-US" dirty="0" err="1" smtClean="0"/>
              <a:t>luckyrightnow</a:t>
            </a:r>
            <a:r>
              <a:rPr lang="en-US" dirty="0" smtClean="0"/>
              <a:t>/2013/01/the-cutest-most-colorful-flared-skirts/_</a:t>
            </a:r>
            <a:r>
              <a:rPr lang="en-US" dirty="0" err="1" smtClean="0"/>
              <a:t>jcr_content</a:t>
            </a:r>
            <a:r>
              <a:rPr lang="en-US" dirty="0" smtClean="0"/>
              <a:t>/par/</a:t>
            </a:r>
            <a:r>
              <a:rPr lang="en-US" dirty="0" err="1" smtClean="0"/>
              <a:t>cn_contentwell</a:t>
            </a:r>
            <a:r>
              <a:rPr lang="en-US" dirty="0" smtClean="0"/>
              <a:t>/par-main/</a:t>
            </a:r>
            <a:r>
              <a:rPr lang="en-US" dirty="0" err="1" smtClean="0"/>
              <a:t>cn_blogpost</a:t>
            </a:r>
            <a:r>
              <a:rPr lang="en-US" dirty="0" smtClean="0"/>
              <a:t>/cn_image.size.Flared%20skirts.jpg</a:t>
            </a:r>
          </a:p>
        </p:txBody>
      </p:sp>
      <p:sp>
        <p:nvSpPr>
          <p:cNvPr id="4" name="Slide Number Placeholder 3"/>
          <p:cNvSpPr>
            <a:spLocks noGrp="1"/>
          </p:cNvSpPr>
          <p:nvPr>
            <p:ph type="sldNum" sz="quarter" idx="10"/>
          </p:nvPr>
        </p:nvSpPr>
        <p:spPr/>
        <p:txBody>
          <a:bodyPr/>
          <a:lstStyle/>
          <a:p>
            <a:fld id="{50C3ADF9-3F46-7C4A-9610-83BA7056472F}" type="slidenum">
              <a:rPr lang="en-US" smtClean="0">
                <a:solidFill>
                  <a:prstClr val="black"/>
                </a:solidFill>
              </a:rPr>
              <a:pPr/>
              <a:t>45</a:t>
            </a:fld>
            <a:endParaRPr lang="en-US">
              <a:solidFill>
                <a:prstClr val="black"/>
              </a:solidFill>
            </a:endParaRPr>
          </a:p>
        </p:txBody>
      </p:sp>
    </p:spTree>
    <p:extLst>
      <p:ext uri="{BB962C8B-B14F-4D97-AF65-F5344CB8AC3E}">
        <p14:creationId xmlns:p14="http://schemas.microsoft.com/office/powerpoint/2010/main" val="78848553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Selena</a:t>
            </a:r>
            <a:r>
              <a:rPr lang="en-US" baseline="0" dirty="0" smtClean="0"/>
              <a:t> Gomez </a:t>
            </a:r>
            <a:r>
              <a:rPr lang="en-US" baseline="0" dirty="0" err="1" smtClean="0"/>
              <a:t>esta</a:t>
            </a:r>
            <a:r>
              <a:rPr lang="en-US" baseline="0" dirty="0" smtClean="0"/>
              <a:t> </a:t>
            </a:r>
            <a:r>
              <a:rPr lang="en-US" baseline="0" dirty="0" err="1" smtClean="0"/>
              <a:t>llevando</a:t>
            </a:r>
            <a:r>
              <a:rPr lang="en-US" baseline="0" dirty="0" smtClean="0"/>
              <a:t> </a:t>
            </a:r>
            <a:r>
              <a:rPr lang="en-US" baseline="0" dirty="0" err="1" smtClean="0"/>
              <a:t>una</a:t>
            </a:r>
            <a:r>
              <a:rPr lang="en-US" baseline="0" dirty="0" smtClean="0"/>
              <a:t> </a:t>
            </a:r>
            <a:r>
              <a:rPr lang="en-US" baseline="0" dirty="0" err="1" smtClean="0"/>
              <a:t>falda</a:t>
            </a:r>
            <a:r>
              <a:rPr lang="en-US" baseline="0" dirty="0" smtClean="0"/>
              <a:t>. </a:t>
            </a:r>
            <a:r>
              <a:rPr lang="en-US" baseline="0" dirty="0" err="1" smtClean="0"/>
              <a:t>Que</a:t>
            </a:r>
            <a:r>
              <a:rPr lang="en-US" baseline="0" dirty="0" smtClean="0"/>
              <a:t> color </a:t>
            </a:r>
            <a:r>
              <a:rPr lang="en-US" baseline="0" dirty="0" err="1" smtClean="0"/>
              <a:t>es</a:t>
            </a:r>
            <a:r>
              <a:rPr lang="en-US" baseline="0" dirty="0" smtClean="0"/>
              <a:t> </a:t>
            </a:r>
            <a:r>
              <a:rPr lang="en-US" baseline="0" dirty="0" err="1" smtClean="0"/>
              <a:t>su</a:t>
            </a:r>
            <a:r>
              <a:rPr lang="en-US" baseline="0" dirty="0" smtClean="0"/>
              <a:t> </a:t>
            </a:r>
            <a:r>
              <a:rPr lang="en-US" baseline="0" dirty="0" err="1" smtClean="0"/>
              <a:t>falda</a:t>
            </a:r>
            <a:r>
              <a:rPr lang="en-US" baseline="0" dirty="0" smtClean="0"/>
              <a:t>?</a:t>
            </a:r>
          </a:p>
          <a:p>
            <a:r>
              <a:rPr lang="en-US" baseline="0" dirty="0" err="1" smtClean="0"/>
              <a:t>Tambien</a:t>
            </a:r>
            <a:r>
              <a:rPr lang="en-US" baseline="0" dirty="0" smtClean="0"/>
              <a:t> </a:t>
            </a:r>
            <a:r>
              <a:rPr lang="en-US" baseline="0" dirty="0" err="1" smtClean="0"/>
              <a:t>Arianda</a:t>
            </a:r>
            <a:r>
              <a:rPr lang="en-US" baseline="0" dirty="0" smtClean="0"/>
              <a:t> Grande </a:t>
            </a:r>
            <a:r>
              <a:rPr lang="en-US" baseline="0" dirty="0" err="1" smtClean="0"/>
              <a:t>esta</a:t>
            </a:r>
            <a:r>
              <a:rPr lang="en-US" baseline="0" dirty="0" smtClean="0"/>
              <a:t> </a:t>
            </a:r>
            <a:r>
              <a:rPr lang="en-US" baseline="0" dirty="0" err="1" smtClean="0"/>
              <a:t>llevando</a:t>
            </a:r>
            <a:r>
              <a:rPr lang="en-US" baseline="0" dirty="0" smtClean="0"/>
              <a:t> </a:t>
            </a:r>
            <a:r>
              <a:rPr lang="en-US" baseline="0" dirty="0" err="1" smtClean="0"/>
              <a:t>una</a:t>
            </a:r>
            <a:r>
              <a:rPr lang="en-US" baseline="0" dirty="0" smtClean="0"/>
              <a:t> </a:t>
            </a:r>
            <a:r>
              <a:rPr lang="en-US" baseline="0" dirty="0" err="1" smtClean="0"/>
              <a:t>falda</a:t>
            </a:r>
            <a:r>
              <a:rPr lang="en-US" baseline="0" dirty="0" smtClean="0"/>
              <a:t> </a:t>
            </a:r>
            <a:r>
              <a:rPr lang="en-US" baseline="0" dirty="0" err="1" smtClean="0"/>
              <a:t>larga</a:t>
            </a:r>
            <a:endParaRPr lang="en-US" baseline="0" dirty="0" smtClean="0"/>
          </a:p>
          <a:p>
            <a:r>
              <a:rPr lang="en-US" baseline="0" dirty="0" err="1" smtClean="0"/>
              <a:t>Te</a:t>
            </a:r>
            <a:r>
              <a:rPr lang="en-US" baseline="0" dirty="0" smtClean="0"/>
              <a:t> </a:t>
            </a:r>
            <a:r>
              <a:rPr lang="en-US" baseline="0" dirty="0" err="1" smtClean="0"/>
              <a:t>gusta</a:t>
            </a:r>
            <a:r>
              <a:rPr lang="en-US" baseline="0" dirty="0" smtClean="0"/>
              <a:t> </a:t>
            </a:r>
            <a:r>
              <a:rPr lang="en-US" baseline="0" dirty="0" err="1" smtClean="0"/>
              <a:t>las</a:t>
            </a:r>
            <a:r>
              <a:rPr lang="en-US" baseline="0" dirty="0" smtClean="0"/>
              <a:t> </a:t>
            </a:r>
            <a:r>
              <a:rPr lang="en-US" baseline="0" dirty="0" err="1" smtClean="0"/>
              <a:t>faldas</a:t>
            </a:r>
            <a:r>
              <a:rPr lang="en-US" baseline="0" dirty="0" smtClean="0"/>
              <a:t>?</a:t>
            </a:r>
          </a:p>
          <a:p>
            <a:r>
              <a:rPr lang="en-US" baseline="0" dirty="0" err="1" smtClean="0"/>
              <a:t>Tu</a:t>
            </a:r>
            <a:r>
              <a:rPr lang="en-US" baseline="0" dirty="0" smtClean="0"/>
              <a:t> </a:t>
            </a:r>
            <a:r>
              <a:rPr lang="en-US" baseline="0" dirty="0" err="1" smtClean="0"/>
              <a:t>tienes</a:t>
            </a:r>
            <a:r>
              <a:rPr lang="en-US" baseline="0" dirty="0" smtClean="0"/>
              <a:t> </a:t>
            </a:r>
            <a:r>
              <a:rPr lang="en-US" baseline="0" dirty="0" err="1" smtClean="0"/>
              <a:t>una</a:t>
            </a:r>
            <a:r>
              <a:rPr lang="en-US" baseline="0" dirty="0" smtClean="0"/>
              <a:t> </a:t>
            </a:r>
            <a:r>
              <a:rPr lang="en-US" baseline="0" dirty="0" err="1" smtClean="0"/>
              <a:t>falda</a:t>
            </a:r>
            <a:r>
              <a:rPr lang="en-US" baseline="0" dirty="0" smtClean="0"/>
              <a:t>?</a:t>
            </a:r>
          </a:p>
          <a:p>
            <a:r>
              <a:rPr lang="en-US" baseline="0" dirty="0" err="1" smtClean="0"/>
              <a:t>Que</a:t>
            </a:r>
            <a:r>
              <a:rPr lang="en-US" baseline="0" dirty="0" smtClean="0"/>
              <a:t> color?</a:t>
            </a:r>
            <a:endParaRPr lang="en-US" dirty="0" smtClean="0"/>
          </a:p>
          <a:p>
            <a:endParaRPr lang="en-US" dirty="0" smtClean="0"/>
          </a:p>
          <a:p>
            <a:r>
              <a:rPr lang="en-US" dirty="0" smtClean="0"/>
              <a:t>http://c3e308.medialib.glogster.com/media/b8/b8b4f3375618e50e5ddf2cb888d1fec3d3b278438c5954ee7b45aeb20f45fdcc/selena-gomez-cute-skirt-purpple-cute-boots.jpg</a:t>
            </a:r>
          </a:p>
          <a:p>
            <a:r>
              <a:rPr lang="en-US" dirty="0" smtClean="0"/>
              <a:t>http://</a:t>
            </a:r>
            <a:r>
              <a:rPr lang="en-US" dirty="0" err="1" smtClean="0"/>
              <a:t>media.tumblr.com</a:t>
            </a:r>
            <a:r>
              <a:rPr lang="en-US" dirty="0" smtClean="0"/>
              <a:t>/e55f6e65d3ad9a991bf61fe60d9907ac/tumblr_inline_ms4tdciOQa1qz4rgp.jpg</a:t>
            </a:r>
          </a:p>
          <a:p>
            <a:r>
              <a:rPr lang="en-US" dirty="0" smtClean="0"/>
              <a:t>http://</a:t>
            </a:r>
            <a:r>
              <a:rPr lang="en-US" dirty="0" err="1" smtClean="0"/>
              <a:t>www.luckymag.com</a:t>
            </a:r>
            <a:r>
              <a:rPr lang="en-US" dirty="0" smtClean="0"/>
              <a:t>/blogs/</a:t>
            </a:r>
            <a:r>
              <a:rPr lang="en-US" dirty="0" err="1" smtClean="0"/>
              <a:t>luckyrightnow</a:t>
            </a:r>
            <a:r>
              <a:rPr lang="en-US" dirty="0" smtClean="0"/>
              <a:t>/2013/01/the-cutest-most-colorful-flared-skirts/_</a:t>
            </a:r>
            <a:r>
              <a:rPr lang="en-US" dirty="0" err="1" smtClean="0"/>
              <a:t>jcr_content</a:t>
            </a:r>
            <a:r>
              <a:rPr lang="en-US" dirty="0" smtClean="0"/>
              <a:t>/par/</a:t>
            </a:r>
            <a:r>
              <a:rPr lang="en-US" dirty="0" err="1" smtClean="0"/>
              <a:t>cn_contentwell</a:t>
            </a:r>
            <a:r>
              <a:rPr lang="en-US" dirty="0" smtClean="0"/>
              <a:t>/par-main/</a:t>
            </a:r>
            <a:r>
              <a:rPr lang="en-US" dirty="0" err="1" smtClean="0"/>
              <a:t>cn_blogpost</a:t>
            </a:r>
            <a:r>
              <a:rPr lang="en-US" dirty="0" smtClean="0"/>
              <a:t>/cn_image.size.Flared%20skirts.jpg</a:t>
            </a:r>
          </a:p>
        </p:txBody>
      </p:sp>
      <p:sp>
        <p:nvSpPr>
          <p:cNvPr id="4" name="Slide Number Placeholder 3"/>
          <p:cNvSpPr>
            <a:spLocks noGrp="1"/>
          </p:cNvSpPr>
          <p:nvPr>
            <p:ph type="sldNum" sz="quarter" idx="10"/>
          </p:nvPr>
        </p:nvSpPr>
        <p:spPr/>
        <p:txBody>
          <a:bodyPr/>
          <a:lstStyle/>
          <a:p>
            <a:fld id="{50C3ADF9-3F46-7C4A-9610-83BA7056472F}" type="slidenum">
              <a:rPr lang="en-US" smtClean="0">
                <a:solidFill>
                  <a:prstClr val="black"/>
                </a:solidFill>
              </a:rPr>
              <a:pPr/>
              <a:t>46</a:t>
            </a:fld>
            <a:endParaRPr lang="en-US">
              <a:solidFill>
                <a:prstClr val="black"/>
              </a:solidFill>
            </a:endParaRPr>
          </a:p>
        </p:txBody>
      </p:sp>
    </p:spTree>
    <p:extLst>
      <p:ext uri="{BB962C8B-B14F-4D97-AF65-F5344CB8AC3E}">
        <p14:creationId xmlns:p14="http://schemas.microsoft.com/office/powerpoint/2010/main" val="395048511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Selena</a:t>
            </a:r>
            <a:r>
              <a:rPr lang="en-US" baseline="0" dirty="0" smtClean="0"/>
              <a:t> Gomez </a:t>
            </a:r>
            <a:r>
              <a:rPr lang="en-US" baseline="0" dirty="0" err="1" smtClean="0"/>
              <a:t>esta</a:t>
            </a:r>
            <a:r>
              <a:rPr lang="en-US" baseline="0" dirty="0" smtClean="0"/>
              <a:t> </a:t>
            </a:r>
            <a:r>
              <a:rPr lang="en-US" baseline="0" dirty="0" err="1" smtClean="0"/>
              <a:t>llevando</a:t>
            </a:r>
            <a:r>
              <a:rPr lang="en-US" baseline="0" dirty="0" smtClean="0"/>
              <a:t> </a:t>
            </a:r>
            <a:r>
              <a:rPr lang="en-US" baseline="0" dirty="0" err="1" smtClean="0"/>
              <a:t>una</a:t>
            </a:r>
            <a:r>
              <a:rPr lang="en-US" baseline="0" dirty="0" smtClean="0"/>
              <a:t> </a:t>
            </a:r>
            <a:r>
              <a:rPr lang="en-US" baseline="0" dirty="0" err="1" smtClean="0"/>
              <a:t>falda</a:t>
            </a:r>
            <a:r>
              <a:rPr lang="en-US" baseline="0" dirty="0" smtClean="0"/>
              <a:t>. </a:t>
            </a:r>
            <a:r>
              <a:rPr lang="en-US" baseline="0" dirty="0" err="1" smtClean="0"/>
              <a:t>Que</a:t>
            </a:r>
            <a:r>
              <a:rPr lang="en-US" baseline="0" dirty="0" smtClean="0"/>
              <a:t> color </a:t>
            </a:r>
            <a:r>
              <a:rPr lang="en-US" baseline="0" dirty="0" err="1" smtClean="0"/>
              <a:t>es</a:t>
            </a:r>
            <a:r>
              <a:rPr lang="en-US" baseline="0" dirty="0" smtClean="0"/>
              <a:t> </a:t>
            </a:r>
            <a:r>
              <a:rPr lang="en-US" baseline="0" dirty="0" err="1" smtClean="0"/>
              <a:t>su</a:t>
            </a:r>
            <a:r>
              <a:rPr lang="en-US" baseline="0" dirty="0" smtClean="0"/>
              <a:t> </a:t>
            </a:r>
            <a:r>
              <a:rPr lang="en-US" baseline="0" dirty="0" err="1" smtClean="0"/>
              <a:t>falda</a:t>
            </a:r>
            <a:r>
              <a:rPr lang="en-US" baseline="0" dirty="0" smtClean="0"/>
              <a:t>?</a:t>
            </a:r>
          </a:p>
          <a:p>
            <a:r>
              <a:rPr lang="en-US" baseline="0" dirty="0" err="1" smtClean="0"/>
              <a:t>Tambien</a:t>
            </a:r>
            <a:r>
              <a:rPr lang="en-US" baseline="0" dirty="0" smtClean="0"/>
              <a:t> </a:t>
            </a:r>
            <a:r>
              <a:rPr lang="en-US" baseline="0" dirty="0" err="1" smtClean="0"/>
              <a:t>Arianda</a:t>
            </a:r>
            <a:r>
              <a:rPr lang="en-US" baseline="0" dirty="0" smtClean="0"/>
              <a:t> Grande </a:t>
            </a:r>
            <a:r>
              <a:rPr lang="en-US" baseline="0" dirty="0" err="1" smtClean="0"/>
              <a:t>esta</a:t>
            </a:r>
            <a:r>
              <a:rPr lang="en-US" baseline="0" dirty="0" smtClean="0"/>
              <a:t> </a:t>
            </a:r>
            <a:r>
              <a:rPr lang="en-US" baseline="0" dirty="0" err="1" smtClean="0"/>
              <a:t>llevando</a:t>
            </a:r>
            <a:r>
              <a:rPr lang="en-US" baseline="0" dirty="0" smtClean="0"/>
              <a:t> </a:t>
            </a:r>
            <a:r>
              <a:rPr lang="en-US" baseline="0" dirty="0" err="1" smtClean="0"/>
              <a:t>una</a:t>
            </a:r>
            <a:r>
              <a:rPr lang="en-US" baseline="0" dirty="0" smtClean="0"/>
              <a:t> </a:t>
            </a:r>
            <a:r>
              <a:rPr lang="en-US" baseline="0" dirty="0" err="1" smtClean="0"/>
              <a:t>falda</a:t>
            </a:r>
            <a:r>
              <a:rPr lang="en-US" baseline="0" dirty="0" smtClean="0"/>
              <a:t> </a:t>
            </a:r>
            <a:r>
              <a:rPr lang="en-US" baseline="0" dirty="0" err="1" smtClean="0"/>
              <a:t>larga</a:t>
            </a:r>
            <a:endParaRPr lang="en-US" baseline="0" dirty="0" smtClean="0"/>
          </a:p>
          <a:p>
            <a:r>
              <a:rPr lang="en-US" baseline="0" dirty="0" err="1" smtClean="0"/>
              <a:t>Te</a:t>
            </a:r>
            <a:r>
              <a:rPr lang="en-US" baseline="0" dirty="0" smtClean="0"/>
              <a:t> </a:t>
            </a:r>
            <a:r>
              <a:rPr lang="en-US" baseline="0" dirty="0" err="1" smtClean="0"/>
              <a:t>gusta</a:t>
            </a:r>
            <a:r>
              <a:rPr lang="en-US" baseline="0" dirty="0" smtClean="0"/>
              <a:t> </a:t>
            </a:r>
            <a:r>
              <a:rPr lang="en-US" baseline="0" dirty="0" err="1" smtClean="0"/>
              <a:t>las</a:t>
            </a:r>
            <a:r>
              <a:rPr lang="en-US" baseline="0" dirty="0" smtClean="0"/>
              <a:t> </a:t>
            </a:r>
            <a:r>
              <a:rPr lang="en-US" baseline="0" dirty="0" err="1" smtClean="0"/>
              <a:t>faldas</a:t>
            </a:r>
            <a:r>
              <a:rPr lang="en-US" baseline="0" dirty="0" smtClean="0"/>
              <a:t>?</a:t>
            </a:r>
          </a:p>
          <a:p>
            <a:r>
              <a:rPr lang="en-US" baseline="0" dirty="0" err="1" smtClean="0"/>
              <a:t>Tu</a:t>
            </a:r>
            <a:r>
              <a:rPr lang="en-US" baseline="0" dirty="0" smtClean="0"/>
              <a:t> </a:t>
            </a:r>
            <a:r>
              <a:rPr lang="en-US" baseline="0" dirty="0" err="1" smtClean="0"/>
              <a:t>tienes</a:t>
            </a:r>
            <a:r>
              <a:rPr lang="en-US" baseline="0" dirty="0" smtClean="0"/>
              <a:t> </a:t>
            </a:r>
            <a:r>
              <a:rPr lang="en-US" baseline="0" dirty="0" err="1" smtClean="0"/>
              <a:t>una</a:t>
            </a:r>
            <a:r>
              <a:rPr lang="en-US" baseline="0" dirty="0" smtClean="0"/>
              <a:t> </a:t>
            </a:r>
            <a:r>
              <a:rPr lang="en-US" baseline="0" dirty="0" err="1" smtClean="0"/>
              <a:t>falda</a:t>
            </a:r>
            <a:r>
              <a:rPr lang="en-US" baseline="0" dirty="0" smtClean="0"/>
              <a:t>?</a:t>
            </a:r>
          </a:p>
          <a:p>
            <a:r>
              <a:rPr lang="en-US" baseline="0" dirty="0" err="1" smtClean="0"/>
              <a:t>Que</a:t>
            </a:r>
            <a:r>
              <a:rPr lang="en-US" baseline="0" dirty="0" smtClean="0"/>
              <a:t> color?</a:t>
            </a:r>
            <a:endParaRPr lang="en-US" dirty="0" smtClean="0"/>
          </a:p>
          <a:p>
            <a:endParaRPr lang="en-US" dirty="0" smtClean="0"/>
          </a:p>
          <a:p>
            <a:r>
              <a:rPr lang="en-US" dirty="0" smtClean="0"/>
              <a:t>http://c3e308.medialib.glogster.com/media/b8/b8b4f3375618e50e5ddf2cb888d1fec3d3b278438c5954ee7b45aeb20f45fdcc/selena-gomez-cute-skirt-purpple-cute-boots.jpg</a:t>
            </a:r>
          </a:p>
          <a:p>
            <a:r>
              <a:rPr lang="en-US" dirty="0" smtClean="0"/>
              <a:t>http://</a:t>
            </a:r>
            <a:r>
              <a:rPr lang="en-US" dirty="0" err="1" smtClean="0"/>
              <a:t>media.tumblr.com</a:t>
            </a:r>
            <a:r>
              <a:rPr lang="en-US" dirty="0" smtClean="0"/>
              <a:t>/e55f6e65d3ad9a991bf61fe60d9907ac/tumblr_inline_ms4tdciOQa1qz4rgp.jpg</a:t>
            </a:r>
          </a:p>
          <a:p>
            <a:r>
              <a:rPr lang="en-US" dirty="0" smtClean="0"/>
              <a:t>http://</a:t>
            </a:r>
            <a:r>
              <a:rPr lang="en-US" dirty="0" err="1" smtClean="0"/>
              <a:t>www.luckymag.com</a:t>
            </a:r>
            <a:r>
              <a:rPr lang="en-US" dirty="0" smtClean="0"/>
              <a:t>/blogs/</a:t>
            </a:r>
            <a:r>
              <a:rPr lang="en-US" dirty="0" err="1" smtClean="0"/>
              <a:t>luckyrightnow</a:t>
            </a:r>
            <a:r>
              <a:rPr lang="en-US" dirty="0" smtClean="0"/>
              <a:t>/2013/01/the-cutest-most-colorful-flared-skirts/_</a:t>
            </a:r>
            <a:r>
              <a:rPr lang="en-US" dirty="0" err="1" smtClean="0"/>
              <a:t>jcr_content</a:t>
            </a:r>
            <a:r>
              <a:rPr lang="en-US" dirty="0" smtClean="0"/>
              <a:t>/par/</a:t>
            </a:r>
            <a:r>
              <a:rPr lang="en-US" dirty="0" err="1" smtClean="0"/>
              <a:t>cn_contentwell</a:t>
            </a:r>
            <a:r>
              <a:rPr lang="en-US" dirty="0" smtClean="0"/>
              <a:t>/par-main/</a:t>
            </a:r>
            <a:r>
              <a:rPr lang="en-US" dirty="0" err="1" smtClean="0"/>
              <a:t>cn_blogpost</a:t>
            </a:r>
            <a:r>
              <a:rPr lang="en-US" dirty="0" smtClean="0"/>
              <a:t>/cn_image.size.Flared%20skirts.jpg</a:t>
            </a:r>
          </a:p>
        </p:txBody>
      </p:sp>
      <p:sp>
        <p:nvSpPr>
          <p:cNvPr id="4" name="Slide Number Placeholder 3"/>
          <p:cNvSpPr>
            <a:spLocks noGrp="1"/>
          </p:cNvSpPr>
          <p:nvPr>
            <p:ph type="sldNum" sz="quarter" idx="10"/>
          </p:nvPr>
        </p:nvSpPr>
        <p:spPr/>
        <p:txBody>
          <a:bodyPr/>
          <a:lstStyle/>
          <a:p>
            <a:fld id="{50C3ADF9-3F46-7C4A-9610-83BA7056472F}" type="slidenum">
              <a:rPr lang="en-US" smtClean="0">
                <a:solidFill>
                  <a:prstClr val="black"/>
                </a:solidFill>
              </a:rPr>
              <a:pPr/>
              <a:t>47</a:t>
            </a:fld>
            <a:endParaRPr lang="en-US">
              <a:solidFill>
                <a:prstClr val="black"/>
              </a:solidFill>
            </a:endParaRPr>
          </a:p>
        </p:txBody>
      </p:sp>
    </p:spTree>
    <p:extLst>
      <p:ext uri="{BB962C8B-B14F-4D97-AF65-F5344CB8AC3E}">
        <p14:creationId xmlns:p14="http://schemas.microsoft.com/office/powerpoint/2010/main" val="12478133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Selena</a:t>
            </a:r>
            <a:r>
              <a:rPr lang="en-US" baseline="0" dirty="0" smtClean="0"/>
              <a:t> Gomez </a:t>
            </a:r>
            <a:r>
              <a:rPr lang="en-US" baseline="0" dirty="0" err="1" smtClean="0"/>
              <a:t>esta</a:t>
            </a:r>
            <a:r>
              <a:rPr lang="en-US" baseline="0" dirty="0" smtClean="0"/>
              <a:t> </a:t>
            </a:r>
            <a:r>
              <a:rPr lang="en-US" baseline="0" dirty="0" err="1" smtClean="0"/>
              <a:t>llevando</a:t>
            </a:r>
            <a:r>
              <a:rPr lang="en-US" baseline="0" dirty="0" smtClean="0"/>
              <a:t> </a:t>
            </a:r>
            <a:r>
              <a:rPr lang="en-US" baseline="0" dirty="0" err="1" smtClean="0"/>
              <a:t>una</a:t>
            </a:r>
            <a:r>
              <a:rPr lang="en-US" baseline="0" dirty="0" smtClean="0"/>
              <a:t> </a:t>
            </a:r>
            <a:r>
              <a:rPr lang="en-US" baseline="0" dirty="0" err="1" smtClean="0"/>
              <a:t>falda</a:t>
            </a:r>
            <a:r>
              <a:rPr lang="en-US" baseline="0" dirty="0" smtClean="0"/>
              <a:t>. </a:t>
            </a:r>
            <a:r>
              <a:rPr lang="en-US" baseline="0" dirty="0" err="1" smtClean="0"/>
              <a:t>Que</a:t>
            </a:r>
            <a:r>
              <a:rPr lang="en-US" baseline="0" dirty="0" smtClean="0"/>
              <a:t> color </a:t>
            </a:r>
            <a:r>
              <a:rPr lang="en-US" baseline="0" dirty="0" err="1" smtClean="0"/>
              <a:t>es</a:t>
            </a:r>
            <a:r>
              <a:rPr lang="en-US" baseline="0" dirty="0" smtClean="0"/>
              <a:t> </a:t>
            </a:r>
            <a:r>
              <a:rPr lang="en-US" baseline="0" dirty="0" err="1" smtClean="0"/>
              <a:t>su</a:t>
            </a:r>
            <a:r>
              <a:rPr lang="en-US" baseline="0" dirty="0" smtClean="0"/>
              <a:t> </a:t>
            </a:r>
            <a:r>
              <a:rPr lang="en-US" baseline="0" dirty="0" err="1" smtClean="0"/>
              <a:t>falda</a:t>
            </a:r>
            <a:r>
              <a:rPr lang="en-US" baseline="0" dirty="0" smtClean="0"/>
              <a:t>?</a:t>
            </a:r>
          </a:p>
          <a:p>
            <a:r>
              <a:rPr lang="en-US" baseline="0" dirty="0" err="1" smtClean="0"/>
              <a:t>Tambien</a:t>
            </a:r>
            <a:r>
              <a:rPr lang="en-US" baseline="0" dirty="0" smtClean="0"/>
              <a:t> </a:t>
            </a:r>
            <a:r>
              <a:rPr lang="en-US" baseline="0" dirty="0" err="1" smtClean="0"/>
              <a:t>Arianda</a:t>
            </a:r>
            <a:r>
              <a:rPr lang="en-US" baseline="0" dirty="0" smtClean="0"/>
              <a:t> Grande </a:t>
            </a:r>
            <a:r>
              <a:rPr lang="en-US" baseline="0" dirty="0" err="1" smtClean="0"/>
              <a:t>esta</a:t>
            </a:r>
            <a:r>
              <a:rPr lang="en-US" baseline="0" dirty="0" smtClean="0"/>
              <a:t> </a:t>
            </a:r>
            <a:r>
              <a:rPr lang="en-US" baseline="0" dirty="0" err="1" smtClean="0"/>
              <a:t>llevando</a:t>
            </a:r>
            <a:r>
              <a:rPr lang="en-US" baseline="0" dirty="0" smtClean="0"/>
              <a:t> </a:t>
            </a:r>
            <a:r>
              <a:rPr lang="en-US" baseline="0" dirty="0" err="1" smtClean="0"/>
              <a:t>una</a:t>
            </a:r>
            <a:r>
              <a:rPr lang="en-US" baseline="0" dirty="0" smtClean="0"/>
              <a:t> </a:t>
            </a:r>
            <a:r>
              <a:rPr lang="en-US" baseline="0" dirty="0" err="1" smtClean="0"/>
              <a:t>falda</a:t>
            </a:r>
            <a:r>
              <a:rPr lang="en-US" baseline="0" dirty="0" smtClean="0"/>
              <a:t> </a:t>
            </a:r>
            <a:r>
              <a:rPr lang="en-US" baseline="0" dirty="0" err="1" smtClean="0"/>
              <a:t>larga</a:t>
            </a:r>
            <a:endParaRPr lang="en-US" baseline="0" dirty="0" smtClean="0"/>
          </a:p>
          <a:p>
            <a:r>
              <a:rPr lang="en-US" baseline="0" dirty="0" err="1" smtClean="0"/>
              <a:t>Te</a:t>
            </a:r>
            <a:r>
              <a:rPr lang="en-US" baseline="0" dirty="0" smtClean="0"/>
              <a:t> </a:t>
            </a:r>
            <a:r>
              <a:rPr lang="en-US" baseline="0" dirty="0" err="1" smtClean="0"/>
              <a:t>gusta</a:t>
            </a:r>
            <a:r>
              <a:rPr lang="en-US" baseline="0" dirty="0" smtClean="0"/>
              <a:t> </a:t>
            </a:r>
            <a:r>
              <a:rPr lang="en-US" baseline="0" dirty="0" err="1" smtClean="0"/>
              <a:t>las</a:t>
            </a:r>
            <a:r>
              <a:rPr lang="en-US" baseline="0" dirty="0" smtClean="0"/>
              <a:t> </a:t>
            </a:r>
            <a:r>
              <a:rPr lang="en-US" baseline="0" dirty="0" err="1" smtClean="0"/>
              <a:t>faldas</a:t>
            </a:r>
            <a:r>
              <a:rPr lang="en-US" baseline="0" dirty="0" smtClean="0"/>
              <a:t>?</a:t>
            </a:r>
          </a:p>
          <a:p>
            <a:r>
              <a:rPr lang="en-US" baseline="0" dirty="0" err="1" smtClean="0"/>
              <a:t>Tu</a:t>
            </a:r>
            <a:r>
              <a:rPr lang="en-US" baseline="0" dirty="0" smtClean="0"/>
              <a:t> </a:t>
            </a:r>
            <a:r>
              <a:rPr lang="en-US" baseline="0" dirty="0" err="1" smtClean="0"/>
              <a:t>tienes</a:t>
            </a:r>
            <a:r>
              <a:rPr lang="en-US" baseline="0" dirty="0" smtClean="0"/>
              <a:t> </a:t>
            </a:r>
            <a:r>
              <a:rPr lang="en-US" baseline="0" dirty="0" err="1" smtClean="0"/>
              <a:t>una</a:t>
            </a:r>
            <a:r>
              <a:rPr lang="en-US" baseline="0" dirty="0" smtClean="0"/>
              <a:t> </a:t>
            </a:r>
            <a:r>
              <a:rPr lang="en-US" baseline="0" dirty="0" err="1" smtClean="0"/>
              <a:t>falda</a:t>
            </a:r>
            <a:r>
              <a:rPr lang="en-US" baseline="0" dirty="0" smtClean="0"/>
              <a:t>?</a:t>
            </a:r>
          </a:p>
          <a:p>
            <a:r>
              <a:rPr lang="en-US" baseline="0" dirty="0" err="1" smtClean="0"/>
              <a:t>Que</a:t>
            </a:r>
            <a:r>
              <a:rPr lang="en-US" baseline="0" dirty="0" smtClean="0"/>
              <a:t> color?</a:t>
            </a:r>
            <a:endParaRPr lang="en-US" dirty="0" smtClean="0"/>
          </a:p>
          <a:p>
            <a:endParaRPr lang="en-US" dirty="0" smtClean="0"/>
          </a:p>
          <a:p>
            <a:r>
              <a:rPr lang="en-US" dirty="0" smtClean="0"/>
              <a:t>http://c3e308.medialib.glogster.com/media/b8/b8b4f3375618e50e5ddf2cb888d1fec3d3b278438c5954ee7b45aeb20f45fdcc/selena-gomez-cute-skirt-purpple-cute-boots.jpg</a:t>
            </a:r>
          </a:p>
          <a:p>
            <a:r>
              <a:rPr lang="en-US" dirty="0" smtClean="0"/>
              <a:t>http://</a:t>
            </a:r>
            <a:r>
              <a:rPr lang="en-US" dirty="0" err="1" smtClean="0"/>
              <a:t>media.tumblr.com</a:t>
            </a:r>
            <a:r>
              <a:rPr lang="en-US" dirty="0" smtClean="0"/>
              <a:t>/e55f6e65d3ad9a991bf61fe60d9907ac/tumblr_inline_ms4tdciOQa1qz4rgp.jpg</a:t>
            </a:r>
          </a:p>
          <a:p>
            <a:r>
              <a:rPr lang="en-US" dirty="0" smtClean="0"/>
              <a:t>http://</a:t>
            </a:r>
            <a:r>
              <a:rPr lang="en-US" dirty="0" err="1" smtClean="0"/>
              <a:t>www.luckymag.com</a:t>
            </a:r>
            <a:r>
              <a:rPr lang="en-US" dirty="0" smtClean="0"/>
              <a:t>/blogs/</a:t>
            </a:r>
            <a:r>
              <a:rPr lang="en-US" dirty="0" err="1" smtClean="0"/>
              <a:t>luckyrightnow</a:t>
            </a:r>
            <a:r>
              <a:rPr lang="en-US" dirty="0" smtClean="0"/>
              <a:t>/2013/01/the-cutest-most-colorful-flared-skirts/_</a:t>
            </a:r>
            <a:r>
              <a:rPr lang="en-US" dirty="0" err="1" smtClean="0"/>
              <a:t>jcr_content</a:t>
            </a:r>
            <a:r>
              <a:rPr lang="en-US" dirty="0" smtClean="0"/>
              <a:t>/par/</a:t>
            </a:r>
            <a:r>
              <a:rPr lang="en-US" dirty="0" err="1" smtClean="0"/>
              <a:t>cn_contentwell</a:t>
            </a:r>
            <a:r>
              <a:rPr lang="en-US" dirty="0" smtClean="0"/>
              <a:t>/par-main/</a:t>
            </a:r>
            <a:r>
              <a:rPr lang="en-US" dirty="0" err="1" smtClean="0"/>
              <a:t>cn_blogpost</a:t>
            </a:r>
            <a:r>
              <a:rPr lang="en-US" dirty="0" smtClean="0"/>
              <a:t>/cn_image.size.Flared%20skirts.jpg</a:t>
            </a:r>
          </a:p>
        </p:txBody>
      </p:sp>
      <p:sp>
        <p:nvSpPr>
          <p:cNvPr id="4" name="Slide Number Placeholder 3"/>
          <p:cNvSpPr>
            <a:spLocks noGrp="1"/>
          </p:cNvSpPr>
          <p:nvPr>
            <p:ph type="sldNum" sz="quarter" idx="10"/>
          </p:nvPr>
        </p:nvSpPr>
        <p:spPr/>
        <p:txBody>
          <a:bodyPr/>
          <a:lstStyle/>
          <a:p>
            <a:fld id="{50C3ADF9-3F46-7C4A-9610-83BA7056472F}" type="slidenum">
              <a:rPr lang="en-US" smtClean="0">
                <a:solidFill>
                  <a:prstClr val="black"/>
                </a:solidFill>
              </a:rPr>
              <a:pPr/>
              <a:t>48</a:t>
            </a:fld>
            <a:endParaRPr lang="en-US">
              <a:solidFill>
                <a:prstClr val="black"/>
              </a:solidFill>
            </a:endParaRPr>
          </a:p>
        </p:txBody>
      </p:sp>
    </p:spTree>
    <p:extLst>
      <p:ext uri="{BB962C8B-B14F-4D97-AF65-F5344CB8AC3E}">
        <p14:creationId xmlns:p14="http://schemas.microsoft.com/office/powerpoint/2010/main" val="150771063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Selena</a:t>
            </a:r>
            <a:r>
              <a:rPr lang="en-US" baseline="0" dirty="0" smtClean="0"/>
              <a:t> Gomez </a:t>
            </a:r>
            <a:r>
              <a:rPr lang="en-US" baseline="0" dirty="0" err="1" smtClean="0"/>
              <a:t>esta</a:t>
            </a:r>
            <a:r>
              <a:rPr lang="en-US" baseline="0" dirty="0" smtClean="0"/>
              <a:t> </a:t>
            </a:r>
            <a:r>
              <a:rPr lang="en-US" baseline="0" dirty="0" err="1" smtClean="0"/>
              <a:t>llevando</a:t>
            </a:r>
            <a:r>
              <a:rPr lang="en-US" baseline="0" dirty="0" smtClean="0"/>
              <a:t> </a:t>
            </a:r>
            <a:r>
              <a:rPr lang="en-US" baseline="0" dirty="0" err="1" smtClean="0"/>
              <a:t>una</a:t>
            </a:r>
            <a:r>
              <a:rPr lang="en-US" baseline="0" dirty="0" smtClean="0"/>
              <a:t> </a:t>
            </a:r>
            <a:r>
              <a:rPr lang="en-US" baseline="0" dirty="0" err="1" smtClean="0"/>
              <a:t>falda</a:t>
            </a:r>
            <a:r>
              <a:rPr lang="en-US" baseline="0" dirty="0" smtClean="0"/>
              <a:t>. </a:t>
            </a:r>
            <a:r>
              <a:rPr lang="en-US" baseline="0" dirty="0" err="1" smtClean="0"/>
              <a:t>Que</a:t>
            </a:r>
            <a:r>
              <a:rPr lang="en-US" baseline="0" dirty="0" smtClean="0"/>
              <a:t> color </a:t>
            </a:r>
            <a:r>
              <a:rPr lang="en-US" baseline="0" dirty="0" err="1" smtClean="0"/>
              <a:t>es</a:t>
            </a:r>
            <a:r>
              <a:rPr lang="en-US" baseline="0" dirty="0" smtClean="0"/>
              <a:t> </a:t>
            </a:r>
            <a:r>
              <a:rPr lang="en-US" baseline="0" dirty="0" err="1" smtClean="0"/>
              <a:t>su</a:t>
            </a:r>
            <a:r>
              <a:rPr lang="en-US" baseline="0" dirty="0" smtClean="0"/>
              <a:t> </a:t>
            </a:r>
            <a:r>
              <a:rPr lang="en-US" baseline="0" dirty="0" err="1" smtClean="0"/>
              <a:t>falda</a:t>
            </a:r>
            <a:r>
              <a:rPr lang="en-US" baseline="0" dirty="0" smtClean="0"/>
              <a:t>?</a:t>
            </a:r>
          </a:p>
          <a:p>
            <a:r>
              <a:rPr lang="en-US" baseline="0" dirty="0" err="1" smtClean="0"/>
              <a:t>Tambien</a:t>
            </a:r>
            <a:r>
              <a:rPr lang="en-US" baseline="0" dirty="0" smtClean="0"/>
              <a:t> </a:t>
            </a:r>
            <a:r>
              <a:rPr lang="en-US" baseline="0" dirty="0" err="1" smtClean="0"/>
              <a:t>Arianda</a:t>
            </a:r>
            <a:r>
              <a:rPr lang="en-US" baseline="0" dirty="0" smtClean="0"/>
              <a:t> Grande </a:t>
            </a:r>
            <a:r>
              <a:rPr lang="en-US" baseline="0" dirty="0" err="1" smtClean="0"/>
              <a:t>esta</a:t>
            </a:r>
            <a:r>
              <a:rPr lang="en-US" baseline="0" dirty="0" smtClean="0"/>
              <a:t> </a:t>
            </a:r>
            <a:r>
              <a:rPr lang="en-US" baseline="0" dirty="0" err="1" smtClean="0"/>
              <a:t>llevando</a:t>
            </a:r>
            <a:r>
              <a:rPr lang="en-US" baseline="0" dirty="0" smtClean="0"/>
              <a:t> </a:t>
            </a:r>
            <a:r>
              <a:rPr lang="en-US" baseline="0" dirty="0" err="1" smtClean="0"/>
              <a:t>una</a:t>
            </a:r>
            <a:r>
              <a:rPr lang="en-US" baseline="0" dirty="0" smtClean="0"/>
              <a:t> </a:t>
            </a:r>
            <a:r>
              <a:rPr lang="en-US" baseline="0" dirty="0" err="1" smtClean="0"/>
              <a:t>falda</a:t>
            </a:r>
            <a:r>
              <a:rPr lang="en-US" baseline="0" dirty="0" smtClean="0"/>
              <a:t> </a:t>
            </a:r>
            <a:r>
              <a:rPr lang="en-US" baseline="0" dirty="0" err="1" smtClean="0"/>
              <a:t>larga</a:t>
            </a:r>
            <a:endParaRPr lang="en-US" baseline="0" dirty="0" smtClean="0"/>
          </a:p>
          <a:p>
            <a:r>
              <a:rPr lang="en-US" baseline="0" dirty="0" err="1" smtClean="0"/>
              <a:t>Te</a:t>
            </a:r>
            <a:r>
              <a:rPr lang="en-US" baseline="0" dirty="0" smtClean="0"/>
              <a:t> </a:t>
            </a:r>
            <a:r>
              <a:rPr lang="en-US" baseline="0" dirty="0" err="1" smtClean="0"/>
              <a:t>gusta</a:t>
            </a:r>
            <a:r>
              <a:rPr lang="en-US" baseline="0" dirty="0" smtClean="0"/>
              <a:t> </a:t>
            </a:r>
            <a:r>
              <a:rPr lang="en-US" baseline="0" dirty="0" err="1" smtClean="0"/>
              <a:t>las</a:t>
            </a:r>
            <a:r>
              <a:rPr lang="en-US" baseline="0" dirty="0" smtClean="0"/>
              <a:t> </a:t>
            </a:r>
            <a:r>
              <a:rPr lang="en-US" baseline="0" dirty="0" err="1" smtClean="0"/>
              <a:t>faldas</a:t>
            </a:r>
            <a:r>
              <a:rPr lang="en-US" baseline="0" dirty="0" smtClean="0"/>
              <a:t>?</a:t>
            </a:r>
          </a:p>
          <a:p>
            <a:r>
              <a:rPr lang="en-US" baseline="0" dirty="0" err="1" smtClean="0"/>
              <a:t>Tu</a:t>
            </a:r>
            <a:r>
              <a:rPr lang="en-US" baseline="0" dirty="0" smtClean="0"/>
              <a:t> </a:t>
            </a:r>
            <a:r>
              <a:rPr lang="en-US" baseline="0" dirty="0" err="1" smtClean="0"/>
              <a:t>tienes</a:t>
            </a:r>
            <a:r>
              <a:rPr lang="en-US" baseline="0" dirty="0" smtClean="0"/>
              <a:t> </a:t>
            </a:r>
            <a:r>
              <a:rPr lang="en-US" baseline="0" dirty="0" err="1" smtClean="0"/>
              <a:t>una</a:t>
            </a:r>
            <a:r>
              <a:rPr lang="en-US" baseline="0" dirty="0" smtClean="0"/>
              <a:t> </a:t>
            </a:r>
            <a:r>
              <a:rPr lang="en-US" baseline="0" dirty="0" err="1" smtClean="0"/>
              <a:t>falda</a:t>
            </a:r>
            <a:r>
              <a:rPr lang="en-US" baseline="0" dirty="0" smtClean="0"/>
              <a:t>?</a:t>
            </a:r>
          </a:p>
          <a:p>
            <a:r>
              <a:rPr lang="en-US" baseline="0" dirty="0" err="1" smtClean="0"/>
              <a:t>Que</a:t>
            </a:r>
            <a:r>
              <a:rPr lang="en-US" baseline="0" dirty="0" smtClean="0"/>
              <a:t> color?</a:t>
            </a:r>
            <a:endParaRPr lang="en-US" dirty="0" smtClean="0"/>
          </a:p>
          <a:p>
            <a:endParaRPr lang="en-US" dirty="0" smtClean="0"/>
          </a:p>
          <a:p>
            <a:r>
              <a:rPr lang="en-US" dirty="0" smtClean="0"/>
              <a:t>http://c3e308.medialib.glogster.com/media/b8/b8b4f3375618e50e5ddf2cb888d1fec3d3b278438c5954ee7b45aeb20f45fdcc/selena-gomez-cute-skirt-purpple-cute-boots.jpg</a:t>
            </a:r>
          </a:p>
          <a:p>
            <a:r>
              <a:rPr lang="en-US" dirty="0" smtClean="0"/>
              <a:t>http://</a:t>
            </a:r>
            <a:r>
              <a:rPr lang="en-US" dirty="0" err="1" smtClean="0"/>
              <a:t>media.tumblr.com</a:t>
            </a:r>
            <a:r>
              <a:rPr lang="en-US" dirty="0" smtClean="0"/>
              <a:t>/e55f6e65d3ad9a991bf61fe60d9907ac/tumblr_inline_ms4tdciOQa1qz4rgp.jpg</a:t>
            </a:r>
          </a:p>
          <a:p>
            <a:r>
              <a:rPr lang="en-US" dirty="0" smtClean="0"/>
              <a:t>http://</a:t>
            </a:r>
            <a:r>
              <a:rPr lang="en-US" dirty="0" err="1" smtClean="0"/>
              <a:t>www.luckymag.com</a:t>
            </a:r>
            <a:r>
              <a:rPr lang="en-US" dirty="0" smtClean="0"/>
              <a:t>/blogs/</a:t>
            </a:r>
            <a:r>
              <a:rPr lang="en-US" dirty="0" err="1" smtClean="0"/>
              <a:t>luckyrightnow</a:t>
            </a:r>
            <a:r>
              <a:rPr lang="en-US" dirty="0" smtClean="0"/>
              <a:t>/2013/01/the-cutest-most-colorful-flared-skirts/_</a:t>
            </a:r>
            <a:r>
              <a:rPr lang="en-US" dirty="0" err="1" smtClean="0"/>
              <a:t>jcr_content</a:t>
            </a:r>
            <a:r>
              <a:rPr lang="en-US" dirty="0" smtClean="0"/>
              <a:t>/par/</a:t>
            </a:r>
            <a:r>
              <a:rPr lang="en-US" dirty="0" err="1" smtClean="0"/>
              <a:t>cn_contentwell</a:t>
            </a:r>
            <a:r>
              <a:rPr lang="en-US" dirty="0" smtClean="0"/>
              <a:t>/par-main/</a:t>
            </a:r>
            <a:r>
              <a:rPr lang="en-US" dirty="0" err="1" smtClean="0"/>
              <a:t>cn_blogpost</a:t>
            </a:r>
            <a:r>
              <a:rPr lang="en-US" dirty="0" smtClean="0"/>
              <a:t>/cn_image.size.Flared%20skirts.jpg</a:t>
            </a:r>
          </a:p>
        </p:txBody>
      </p:sp>
      <p:sp>
        <p:nvSpPr>
          <p:cNvPr id="4" name="Slide Number Placeholder 3"/>
          <p:cNvSpPr>
            <a:spLocks noGrp="1"/>
          </p:cNvSpPr>
          <p:nvPr>
            <p:ph type="sldNum" sz="quarter" idx="10"/>
          </p:nvPr>
        </p:nvSpPr>
        <p:spPr/>
        <p:txBody>
          <a:bodyPr/>
          <a:lstStyle/>
          <a:p>
            <a:fld id="{50C3ADF9-3F46-7C4A-9610-83BA7056472F}" type="slidenum">
              <a:rPr lang="en-US" smtClean="0">
                <a:solidFill>
                  <a:prstClr val="black"/>
                </a:solidFill>
              </a:rPr>
              <a:pPr/>
              <a:t>49</a:t>
            </a:fld>
            <a:endParaRPr lang="en-US">
              <a:solidFill>
                <a:prstClr val="black"/>
              </a:solidFill>
            </a:endParaRPr>
          </a:p>
        </p:txBody>
      </p:sp>
    </p:spTree>
    <p:extLst>
      <p:ext uri="{BB962C8B-B14F-4D97-AF65-F5344CB8AC3E}">
        <p14:creationId xmlns:p14="http://schemas.microsoft.com/office/powerpoint/2010/main" val="296574368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Selena</a:t>
            </a:r>
            <a:r>
              <a:rPr lang="en-US" baseline="0" dirty="0" smtClean="0"/>
              <a:t> Gomez </a:t>
            </a:r>
            <a:r>
              <a:rPr lang="en-US" baseline="0" dirty="0" err="1" smtClean="0"/>
              <a:t>esta</a:t>
            </a:r>
            <a:r>
              <a:rPr lang="en-US" baseline="0" dirty="0" smtClean="0"/>
              <a:t> </a:t>
            </a:r>
            <a:r>
              <a:rPr lang="en-US" baseline="0" dirty="0" err="1" smtClean="0"/>
              <a:t>llevando</a:t>
            </a:r>
            <a:r>
              <a:rPr lang="en-US" baseline="0" dirty="0" smtClean="0"/>
              <a:t> </a:t>
            </a:r>
            <a:r>
              <a:rPr lang="en-US" baseline="0" dirty="0" err="1" smtClean="0"/>
              <a:t>una</a:t>
            </a:r>
            <a:r>
              <a:rPr lang="en-US" baseline="0" dirty="0" smtClean="0"/>
              <a:t> </a:t>
            </a:r>
            <a:r>
              <a:rPr lang="en-US" baseline="0" dirty="0" err="1" smtClean="0"/>
              <a:t>falda</a:t>
            </a:r>
            <a:r>
              <a:rPr lang="en-US" baseline="0" dirty="0" smtClean="0"/>
              <a:t>. </a:t>
            </a:r>
            <a:r>
              <a:rPr lang="en-US" baseline="0" dirty="0" err="1" smtClean="0"/>
              <a:t>Que</a:t>
            </a:r>
            <a:r>
              <a:rPr lang="en-US" baseline="0" dirty="0" smtClean="0"/>
              <a:t> color </a:t>
            </a:r>
            <a:r>
              <a:rPr lang="en-US" baseline="0" dirty="0" err="1" smtClean="0"/>
              <a:t>es</a:t>
            </a:r>
            <a:r>
              <a:rPr lang="en-US" baseline="0" dirty="0" smtClean="0"/>
              <a:t> </a:t>
            </a:r>
            <a:r>
              <a:rPr lang="en-US" baseline="0" dirty="0" err="1" smtClean="0"/>
              <a:t>su</a:t>
            </a:r>
            <a:r>
              <a:rPr lang="en-US" baseline="0" dirty="0" smtClean="0"/>
              <a:t> </a:t>
            </a:r>
            <a:r>
              <a:rPr lang="en-US" baseline="0" dirty="0" err="1" smtClean="0"/>
              <a:t>falda</a:t>
            </a:r>
            <a:r>
              <a:rPr lang="en-US" baseline="0" dirty="0" smtClean="0"/>
              <a:t>?</a:t>
            </a:r>
          </a:p>
          <a:p>
            <a:r>
              <a:rPr lang="en-US" baseline="0" dirty="0" err="1" smtClean="0"/>
              <a:t>Tambien</a:t>
            </a:r>
            <a:r>
              <a:rPr lang="en-US" baseline="0" dirty="0" smtClean="0"/>
              <a:t> </a:t>
            </a:r>
            <a:r>
              <a:rPr lang="en-US" baseline="0" dirty="0" err="1" smtClean="0"/>
              <a:t>Arianda</a:t>
            </a:r>
            <a:r>
              <a:rPr lang="en-US" baseline="0" dirty="0" smtClean="0"/>
              <a:t> Grande </a:t>
            </a:r>
            <a:r>
              <a:rPr lang="en-US" baseline="0" dirty="0" err="1" smtClean="0"/>
              <a:t>esta</a:t>
            </a:r>
            <a:r>
              <a:rPr lang="en-US" baseline="0" dirty="0" smtClean="0"/>
              <a:t> </a:t>
            </a:r>
            <a:r>
              <a:rPr lang="en-US" baseline="0" dirty="0" err="1" smtClean="0"/>
              <a:t>llevando</a:t>
            </a:r>
            <a:r>
              <a:rPr lang="en-US" baseline="0" dirty="0" smtClean="0"/>
              <a:t> </a:t>
            </a:r>
            <a:r>
              <a:rPr lang="en-US" baseline="0" dirty="0" err="1" smtClean="0"/>
              <a:t>una</a:t>
            </a:r>
            <a:r>
              <a:rPr lang="en-US" baseline="0" dirty="0" smtClean="0"/>
              <a:t> </a:t>
            </a:r>
            <a:r>
              <a:rPr lang="en-US" baseline="0" dirty="0" err="1" smtClean="0"/>
              <a:t>falda</a:t>
            </a:r>
            <a:r>
              <a:rPr lang="en-US" baseline="0" dirty="0" smtClean="0"/>
              <a:t> </a:t>
            </a:r>
            <a:r>
              <a:rPr lang="en-US" baseline="0" dirty="0" err="1" smtClean="0"/>
              <a:t>larga</a:t>
            </a:r>
            <a:endParaRPr lang="en-US" baseline="0" dirty="0" smtClean="0"/>
          </a:p>
          <a:p>
            <a:r>
              <a:rPr lang="en-US" baseline="0" dirty="0" err="1" smtClean="0"/>
              <a:t>Te</a:t>
            </a:r>
            <a:r>
              <a:rPr lang="en-US" baseline="0" dirty="0" smtClean="0"/>
              <a:t> </a:t>
            </a:r>
            <a:r>
              <a:rPr lang="en-US" baseline="0" dirty="0" err="1" smtClean="0"/>
              <a:t>gusta</a:t>
            </a:r>
            <a:r>
              <a:rPr lang="en-US" baseline="0" dirty="0" smtClean="0"/>
              <a:t> </a:t>
            </a:r>
            <a:r>
              <a:rPr lang="en-US" baseline="0" dirty="0" err="1" smtClean="0"/>
              <a:t>las</a:t>
            </a:r>
            <a:r>
              <a:rPr lang="en-US" baseline="0" dirty="0" smtClean="0"/>
              <a:t> </a:t>
            </a:r>
            <a:r>
              <a:rPr lang="en-US" baseline="0" dirty="0" err="1" smtClean="0"/>
              <a:t>faldas</a:t>
            </a:r>
            <a:r>
              <a:rPr lang="en-US" baseline="0" dirty="0" smtClean="0"/>
              <a:t>?</a:t>
            </a:r>
          </a:p>
          <a:p>
            <a:r>
              <a:rPr lang="en-US" baseline="0" dirty="0" err="1" smtClean="0"/>
              <a:t>Tu</a:t>
            </a:r>
            <a:r>
              <a:rPr lang="en-US" baseline="0" dirty="0" smtClean="0"/>
              <a:t> </a:t>
            </a:r>
            <a:r>
              <a:rPr lang="en-US" baseline="0" dirty="0" err="1" smtClean="0"/>
              <a:t>tienes</a:t>
            </a:r>
            <a:r>
              <a:rPr lang="en-US" baseline="0" dirty="0" smtClean="0"/>
              <a:t> </a:t>
            </a:r>
            <a:r>
              <a:rPr lang="en-US" baseline="0" dirty="0" err="1" smtClean="0"/>
              <a:t>una</a:t>
            </a:r>
            <a:r>
              <a:rPr lang="en-US" baseline="0" dirty="0" smtClean="0"/>
              <a:t> </a:t>
            </a:r>
            <a:r>
              <a:rPr lang="en-US" baseline="0" dirty="0" err="1" smtClean="0"/>
              <a:t>falda</a:t>
            </a:r>
            <a:r>
              <a:rPr lang="en-US" baseline="0" dirty="0" smtClean="0"/>
              <a:t>?</a:t>
            </a:r>
          </a:p>
          <a:p>
            <a:r>
              <a:rPr lang="en-US" baseline="0" dirty="0" err="1" smtClean="0"/>
              <a:t>Que</a:t>
            </a:r>
            <a:r>
              <a:rPr lang="en-US" baseline="0" dirty="0" smtClean="0"/>
              <a:t> color?</a:t>
            </a:r>
            <a:endParaRPr lang="en-US" dirty="0" smtClean="0"/>
          </a:p>
          <a:p>
            <a:endParaRPr lang="en-US" dirty="0" smtClean="0"/>
          </a:p>
          <a:p>
            <a:r>
              <a:rPr lang="en-US" dirty="0" smtClean="0"/>
              <a:t>http://c3e308.medialib.glogster.com/media/b8/b8b4f3375618e50e5ddf2cb888d1fec3d3b278438c5954ee7b45aeb20f45fdcc/selena-gomez-cute-skirt-purpple-cute-boots.jpg</a:t>
            </a:r>
          </a:p>
          <a:p>
            <a:r>
              <a:rPr lang="en-US" dirty="0" smtClean="0"/>
              <a:t>http://</a:t>
            </a:r>
            <a:r>
              <a:rPr lang="en-US" dirty="0" err="1" smtClean="0"/>
              <a:t>media.tumblr.com</a:t>
            </a:r>
            <a:r>
              <a:rPr lang="en-US" dirty="0" smtClean="0"/>
              <a:t>/e55f6e65d3ad9a991bf61fe60d9907ac/tumblr_inline_ms4tdciOQa1qz4rgp.jpg</a:t>
            </a:r>
          </a:p>
          <a:p>
            <a:r>
              <a:rPr lang="en-US" dirty="0" smtClean="0"/>
              <a:t>http://</a:t>
            </a:r>
            <a:r>
              <a:rPr lang="en-US" dirty="0" err="1" smtClean="0"/>
              <a:t>www.luckymag.com</a:t>
            </a:r>
            <a:r>
              <a:rPr lang="en-US" dirty="0" smtClean="0"/>
              <a:t>/blogs/</a:t>
            </a:r>
            <a:r>
              <a:rPr lang="en-US" dirty="0" err="1" smtClean="0"/>
              <a:t>luckyrightnow</a:t>
            </a:r>
            <a:r>
              <a:rPr lang="en-US" dirty="0" smtClean="0"/>
              <a:t>/2013/01/the-cutest-most-colorful-flared-skirts/_</a:t>
            </a:r>
            <a:r>
              <a:rPr lang="en-US" dirty="0" err="1" smtClean="0"/>
              <a:t>jcr_content</a:t>
            </a:r>
            <a:r>
              <a:rPr lang="en-US" dirty="0" smtClean="0"/>
              <a:t>/par/</a:t>
            </a:r>
            <a:r>
              <a:rPr lang="en-US" dirty="0" err="1" smtClean="0"/>
              <a:t>cn_contentwell</a:t>
            </a:r>
            <a:r>
              <a:rPr lang="en-US" dirty="0" smtClean="0"/>
              <a:t>/par-main/</a:t>
            </a:r>
            <a:r>
              <a:rPr lang="en-US" dirty="0" err="1" smtClean="0"/>
              <a:t>cn_blogpost</a:t>
            </a:r>
            <a:r>
              <a:rPr lang="en-US" dirty="0" smtClean="0"/>
              <a:t>/cn_image.size.Flared%20skirts.jpg</a:t>
            </a:r>
          </a:p>
        </p:txBody>
      </p:sp>
      <p:sp>
        <p:nvSpPr>
          <p:cNvPr id="4" name="Slide Number Placeholder 3"/>
          <p:cNvSpPr>
            <a:spLocks noGrp="1"/>
          </p:cNvSpPr>
          <p:nvPr>
            <p:ph type="sldNum" sz="quarter" idx="10"/>
          </p:nvPr>
        </p:nvSpPr>
        <p:spPr/>
        <p:txBody>
          <a:bodyPr/>
          <a:lstStyle/>
          <a:p>
            <a:fld id="{50C3ADF9-3F46-7C4A-9610-83BA7056472F}" type="slidenum">
              <a:rPr lang="en-US" smtClean="0">
                <a:solidFill>
                  <a:prstClr val="black"/>
                </a:solidFill>
              </a:rPr>
              <a:pPr/>
              <a:t>50</a:t>
            </a:fld>
            <a:endParaRPr lang="en-US">
              <a:solidFill>
                <a:prstClr val="black"/>
              </a:solidFill>
            </a:endParaRPr>
          </a:p>
        </p:txBody>
      </p:sp>
    </p:spTree>
    <p:extLst>
      <p:ext uri="{BB962C8B-B14F-4D97-AF65-F5344CB8AC3E}">
        <p14:creationId xmlns:p14="http://schemas.microsoft.com/office/powerpoint/2010/main" val="187168698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Drake </a:t>
            </a:r>
            <a:r>
              <a:rPr lang="en-US" dirty="0" err="1" smtClean="0"/>
              <a:t>esta</a:t>
            </a:r>
            <a:r>
              <a:rPr lang="en-US" dirty="0" smtClean="0"/>
              <a:t> </a:t>
            </a:r>
            <a:r>
              <a:rPr lang="en-US" dirty="0" err="1" smtClean="0"/>
              <a:t>llevando</a:t>
            </a:r>
            <a:r>
              <a:rPr lang="en-US" baseline="0" dirty="0" smtClean="0"/>
              <a:t> los jeans</a:t>
            </a:r>
          </a:p>
          <a:p>
            <a:r>
              <a:rPr lang="en-US" baseline="0" dirty="0" err="1" smtClean="0"/>
              <a:t>Tambien</a:t>
            </a:r>
            <a:r>
              <a:rPr lang="en-US" baseline="0" dirty="0" smtClean="0"/>
              <a:t> Jennifer Lawrence </a:t>
            </a:r>
            <a:r>
              <a:rPr lang="en-US" baseline="0" dirty="0" err="1" smtClean="0"/>
              <a:t>esta</a:t>
            </a:r>
            <a:r>
              <a:rPr lang="en-US" baseline="0" dirty="0" smtClean="0"/>
              <a:t> </a:t>
            </a:r>
            <a:r>
              <a:rPr lang="en-US" baseline="0" dirty="0" err="1" smtClean="0"/>
              <a:t>llevando</a:t>
            </a:r>
            <a:r>
              <a:rPr lang="en-US" baseline="0" dirty="0" smtClean="0"/>
              <a:t> los jeans.</a:t>
            </a:r>
          </a:p>
          <a:p>
            <a:r>
              <a:rPr lang="en-US" baseline="0" dirty="0" err="1" smtClean="0"/>
              <a:t>Te</a:t>
            </a:r>
            <a:r>
              <a:rPr lang="en-US" baseline="0" dirty="0" smtClean="0"/>
              <a:t> </a:t>
            </a:r>
            <a:r>
              <a:rPr lang="en-US" baseline="0" dirty="0" err="1" smtClean="0"/>
              <a:t>gusta</a:t>
            </a:r>
            <a:r>
              <a:rPr lang="en-US" baseline="0" dirty="0" smtClean="0"/>
              <a:t> </a:t>
            </a:r>
            <a:r>
              <a:rPr lang="en-US" baseline="0" dirty="0" err="1" smtClean="0"/>
              <a:t>llevar</a:t>
            </a:r>
            <a:r>
              <a:rPr lang="en-US" baseline="0" dirty="0" smtClean="0"/>
              <a:t> jeans?</a:t>
            </a:r>
          </a:p>
          <a:p>
            <a:endParaRPr lang="en-US" dirty="0" smtClean="0"/>
          </a:p>
          <a:p>
            <a:r>
              <a:rPr lang="en-US" dirty="0" smtClean="0"/>
              <a:t>http://www.upscalehype.com/wp-content/uploads/2009/11/BETAwardsRedCarpet_09.jpg</a:t>
            </a:r>
          </a:p>
          <a:p>
            <a:r>
              <a:rPr lang="en-US" dirty="0" smtClean="0"/>
              <a:t>http://</a:t>
            </a:r>
            <a:r>
              <a:rPr lang="en-US" dirty="0" err="1" smtClean="0"/>
              <a:t>www.polyvore.com</a:t>
            </a:r>
            <a:r>
              <a:rPr lang="en-US" dirty="0" smtClean="0"/>
              <a:t>/</a:t>
            </a:r>
            <a:r>
              <a:rPr lang="en-US" dirty="0" err="1" smtClean="0"/>
              <a:t>cgi</a:t>
            </a:r>
            <a:r>
              <a:rPr lang="en-US" dirty="0" smtClean="0"/>
              <a:t>/</a:t>
            </a:r>
            <a:r>
              <a:rPr lang="en-US" dirty="0" err="1" smtClean="0"/>
              <a:t>img</a:t>
            </a:r>
            <a:r>
              <a:rPr lang="en-US" dirty="0" smtClean="0"/>
              <a:t>-</a:t>
            </a:r>
            <a:r>
              <a:rPr lang="en-US" dirty="0" err="1" smtClean="0"/>
              <a:t>thing?.out</a:t>
            </a:r>
            <a:r>
              <a:rPr lang="en-US" dirty="0" smtClean="0"/>
              <a:t>=</a:t>
            </a:r>
            <a:r>
              <a:rPr lang="en-US" dirty="0" err="1" smtClean="0"/>
              <a:t>jpg&amp;size</a:t>
            </a:r>
            <a:r>
              <a:rPr lang="en-US" dirty="0" smtClean="0"/>
              <a:t>=</a:t>
            </a:r>
            <a:r>
              <a:rPr lang="en-US" dirty="0" err="1" smtClean="0"/>
              <a:t>l&amp;tid</a:t>
            </a:r>
            <a:r>
              <a:rPr lang="en-US" dirty="0" smtClean="0"/>
              <a:t>=52838575</a:t>
            </a:r>
          </a:p>
          <a:p>
            <a:r>
              <a:rPr lang="en-US" dirty="0" smtClean="0"/>
              <a:t>http://</a:t>
            </a:r>
            <a:r>
              <a:rPr lang="en-US" dirty="0" err="1" smtClean="0"/>
              <a:t>www.oldnavy.com</a:t>
            </a:r>
            <a:r>
              <a:rPr lang="en-US" dirty="0" smtClean="0"/>
              <a:t>/products/res/</a:t>
            </a:r>
            <a:r>
              <a:rPr lang="en-US" dirty="0" err="1" smtClean="0"/>
              <a:t>mainimg</a:t>
            </a:r>
            <a:r>
              <a:rPr lang="en-US" dirty="0" smtClean="0"/>
              <a:t>/girls-distressed-super-skinny-jeans-medium-</a:t>
            </a:r>
            <a:r>
              <a:rPr lang="en-US" dirty="0" err="1" smtClean="0"/>
              <a:t>wash.jpg</a:t>
            </a:r>
            <a:endParaRPr lang="en-US" dirty="0"/>
          </a:p>
        </p:txBody>
      </p:sp>
      <p:sp>
        <p:nvSpPr>
          <p:cNvPr id="4" name="Slide Number Placeholder 3"/>
          <p:cNvSpPr>
            <a:spLocks noGrp="1"/>
          </p:cNvSpPr>
          <p:nvPr>
            <p:ph type="sldNum" sz="quarter" idx="10"/>
          </p:nvPr>
        </p:nvSpPr>
        <p:spPr/>
        <p:txBody>
          <a:bodyPr/>
          <a:lstStyle/>
          <a:p>
            <a:fld id="{50C3ADF9-3F46-7C4A-9610-83BA7056472F}" type="slidenum">
              <a:rPr lang="en-US" smtClean="0">
                <a:solidFill>
                  <a:prstClr val="black"/>
                </a:solidFill>
              </a:rPr>
              <a:pPr/>
              <a:t>8</a:t>
            </a:fld>
            <a:endParaRPr lang="en-US">
              <a:solidFill>
                <a:prstClr val="black"/>
              </a:solidFill>
            </a:endParaRPr>
          </a:p>
        </p:txBody>
      </p:sp>
    </p:spTree>
    <p:extLst>
      <p:ext uri="{BB962C8B-B14F-4D97-AF65-F5344CB8AC3E}">
        <p14:creationId xmlns:p14="http://schemas.microsoft.com/office/powerpoint/2010/main" val="327933802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Selena</a:t>
            </a:r>
            <a:r>
              <a:rPr lang="en-US" baseline="0" dirty="0" smtClean="0"/>
              <a:t> Gomez </a:t>
            </a:r>
            <a:r>
              <a:rPr lang="en-US" baseline="0" dirty="0" err="1" smtClean="0"/>
              <a:t>esta</a:t>
            </a:r>
            <a:r>
              <a:rPr lang="en-US" baseline="0" dirty="0" smtClean="0"/>
              <a:t> </a:t>
            </a:r>
            <a:r>
              <a:rPr lang="en-US" baseline="0" dirty="0" err="1" smtClean="0"/>
              <a:t>llevando</a:t>
            </a:r>
            <a:r>
              <a:rPr lang="en-US" baseline="0" dirty="0" smtClean="0"/>
              <a:t> </a:t>
            </a:r>
            <a:r>
              <a:rPr lang="en-US" baseline="0" dirty="0" err="1" smtClean="0"/>
              <a:t>una</a:t>
            </a:r>
            <a:r>
              <a:rPr lang="en-US" baseline="0" dirty="0" smtClean="0"/>
              <a:t> </a:t>
            </a:r>
            <a:r>
              <a:rPr lang="en-US" baseline="0" dirty="0" err="1" smtClean="0"/>
              <a:t>falda</a:t>
            </a:r>
            <a:r>
              <a:rPr lang="en-US" baseline="0" dirty="0" smtClean="0"/>
              <a:t>. </a:t>
            </a:r>
            <a:r>
              <a:rPr lang="en-US" baseline="0" dirty="0" err="1" smtClean="0"/>
              <a:t>Que</a:t>
            </a:r>
            <a:r>
              <a:rPr lang="en-US" baseline="0" dirty="0" smtClean="0"/>
              <a:t> color </a:t>
            </a:r>
            <a:r>
              <a:rPr lang="en-US" baseline="0" dirty="0" err="1" smtClean="0"/>
              <a:t>es</a:t>
            </a:r>
            <a:r>
              <a:rPr lang="en-US" baseline="0" dirty="0" smtClean="0"/>
              <a:t> </a:t>
            </a:r>
            <a:r>
              <a:rPr lang="en-US" baseline="0" dirty="0" err="1" smtClean="0"/>
              <a:t>su</a:t>
            </a:r>
            <a:r>
              <a:rPr lang="en-US" baseline="0" dirty="0" smtClean="0"/>
              <a:t> </a:t>
            </a:r>
            <a:r>
              <a:rPr lang="en-US" baseline="0" dirty="0" err="1" smtClean="0"/>
              <a:t>falda</a:t>
            </a:r>
            <a:r>
              <a:rPr lang="en-US" baseline="0" dirty="0" smtClean="0"/>
              <a:t>?</a:t>
            </a:r>
          </a:p>
          <a:p>
            <a:r>
              <a:rPr lang="en-US" baseline="0" dirty="0" err="1" smtClean="0"/>
              <a:t>Tambien</a:t>
            </a:r>
            <a:r>
              <a:rPr lang="en-US" baseline="0" dirty="0" smtClean="0"/>
              <a:t> </a:t>
            </a:r>
            <a:r>
              <a:rPr lang="en-US" baseline="0" dirty="0" err="1" smtClean="0"/>
              <a:t>Arianda</a:t>
            </a:r>
            <a:r>
              <a:rPr lang="en-US" baseline="0" dirty="0" smtClean="0"/>
              <a:t> Grande </a:t>
            </a:r>
            <a:r>
              <a:rPr lang="en-US" baseline="0" dirty="0" err="1" smtClean="0"/>
              <a:t>esta</a:t>
            </a:r>
            <a:r>
              <a:rPr lang="en-US" baseline="0" dirty="0" smtClean="0"/>
              <a:t> </a:t>
            </a:r>
            <a:r>
              <a:rPr lang="en-US" baseline="0" dirty="0" err="1" smtClean="0"/>
              <a:t>llevando</a:t>
            </a:r>
            <a:r>
              <a:rPr lang="en-US" baseline="0" dirty="0" smtClean="0"/>
              <a:t> </a:t>
            </a:r>
            <a:r>
              <a:rPr lang="en-US" baseline="0" dirty="0" err="1" smtClean="0"/>
              <a:t>una</a:t>
            </a:r>
            <a:r>
              <a:rPr lang="en-US" baseline="0" dirty="0" smtClean="0"/>
              <a:t> </a:t>
            </a:r>
            <a:r>
              <a:rPr lang="en-US" baseline="0" dirty="0" err="1" smtClean="0"/>
              <a:t>falda</a:t>
            </a:r>
            <a:r>
              <a:rPr lang="en-US" baseline="0" dirty="0" smtClean="0"/>
              <a:t> </a:t>
            </a:r>
            <a:r>
              <a:rPr lang="en-US" baseline="0" dirty="0" err="1" smtClean="0"/>
              <a:t>larga</a:t>
            </a:r>
            <a:endParaRPr lang="en-US" baseline="0" dirty="0" smtClean="0"/>
          </a:p>
          <a:p>
            <a:r>
              <a:rPr lang="en-US" baseline="0" dirty="0" err="1" smtClean="0"/>
              <a:t>Te</a:t>
            </a:r>
            <a:r>
              <a:rPr lang="en-US" baseline="0" dirty="0" smtClean="0"/>
              <a:t> </a:t>
            </a:r>
            <a:r>
              <a:rPr lang="en-US" baseline="0" dirty="0" err="1" smtClean="0"/>
              <a:t>gusta</a:t>
            </a:r>
            <a:r>
              <a:rPr lang="en-US" baseline="0" dirty="0" smtClean="0"/>
              <a:t> </a:t>
            </a:r>
            <a:r>
              <a:rPr lang="en-US" baseline="0" dirty="0" err="1" smtClean="0"/>
              <a:t>las</a:t>
            </a:r>
            <a:r>
              <a:rPr lang="en-US" baseline="0" dirty="0" smtClean="0"/>
              <a:t> </a:t>
            </a:r>
            <a:r>
              <a:rPr lang="en-US" baseline="0" dirty="0" err="1" smtClean="0"/>
              <a:t>faldas</a:t>
            </a:r>
            <a:r>
              <a:rPr lang="en-US" baseline="0" dirty="0" smtClean="0"/>
              <a:t>?</a:t>
            </a:r>
          </a:p>
          <a:p>
            <a:r>
              <a:rPr lang="en-US" baseline="0" dirty="0" err="1" smtClean="0"/>
              <a:t>Tu</a:t>
            </a:r>
            <a:r>
              <a:rPr lang="en-US" baseline="0" dirty="0" smtClean="0"/>
              <a:t> </a:t>
            </a:r>
            <a:r>
              <a:rPr lang="en-US" baseline="0" dirty="0" err="1" smtClean="0"/>
              <a:t>tienes</a:t>
            </a:r>
            <a:r>
              <a:rPr lang="en-US" baseline="0" dirty="0" smtClean="0"/>
              <a:t> </a:t>
            </a:r>
            <a:r>
              <a:rPr lang="en-US" baseline="0" dirty="0" err="1" smtClean="0"/>
              <a:t>una</a:t>
            </a:r>
            <a:r>
              <a:rPr lang="en-US" baseline="0" dirty="0" smtClean="0"/>
              <a:t> </a:t>
            </a:r>
            <a:r>
              <a:rPr lang="en-US" baseline="0" dirty="0" err="1" smtClean="0"/>
              <a:t>falda</a:t>
            </a:r>
            <a:r>
              <a:rPr lang="en-US" baseline="0" dirty="0" smtClean="0"/>
              <a:t>?</a:t>
            </a:r>
          </a:p>
          <a:p>
            <a:r>
              <a:rPr lang="en-US" baseline="0" dirty="0" err="1" smtClean="0"/>
              <a:t>Que</a:t>
            </a:r>
            <a:r>
              <a:rPr lang="en-US" baseline="0" dirty="0" smtClean="0"/>
              <a:t> color?</a:t>
            </a:r>
            <a:endParaRPr lang="en-US" dirty="0" smtClean="0"/>
          </a:p>
          <a:p>
            <a:endParaRPr lang="en-US" dirty="0" smtClean="0"/>
          </a:p>
          <a:p>
            <a:r>
              <a:rPr lang="en-US" dirty="0" smtClean="0"/>
              <a:t>http://c3e308.medialib.glogster.com/media/b8/b8b4f3375618e50e5ddf2cb888d1fec3d3b278438c5954ee7b45aeb20f45fdcc/selena-gomez-cute-skirt-purpple-cute-boots.jpg</a:t>
            </a:r>
          </a:p>
          <a:p>
            <a:r>
              <a:rPr lang="en-US" dirty="0" smtClean="0"/>
              <a:t>http://</a:t>
            </a:r>
            <a:r>
              <a:rPr lang="en-US" dirty="0" err="1" smtClean="0"/>
              <a:t>media.tumblr.com</a:t>
            </a:r>
            <a:r>
              <a:rPr lang="en-US" dirty="0" smtClean="0"/>
              <a:t>/e55f6e65d3ad9a991bf61fe60d9907ac/tumblr_inline_ms4tdciOQa1qz4rgp.jpg</a:t>
            </a:r>
          </a:p>
          <a:p>
            <a:r>
              <a:rPr lang="en-US" dirty="0" smtClean="0"/>
              <a:t>http://</a:t>
            </a:r>
            <a:r>
              <a:rPr lang="en-US" dirty="0" err="1" smtClean="0"/>
              <a:t>www.luckymag.com</a:t>
            </a:r>
            <a:r>
              <a:rPr lang="en-US" dirty="0" smtClean="0"/>
              <a:t>/blogs/</a:t>
            </a:r>
            <a:r>
              <a:rPr lang="en-US" dirty="0" err="1" smtClean="0"/>
              <a:t>luckyrightnow</a:t>
            </a:r>
            <a:r>
              <a:rPr lang="en-US" dirty="0" smtClean="0"/>
              <a:t>/2013/01/the-cutest-most-colorful-flared-skirts/_</a:t>
            </a:r>
            <a:r>
              <a:rPr lang="en-US" dirty="0" err="1" smtClean="0"/>
              <a:t>jcr_content</a:t>
            </a:r>
            <a:r>
              <a:rPr lang="en-US" dirty="0" smtClean="0"/>
              <a:t>/par/</a:t>
            </a:r>
            <a:r>
              <a:rPr lang="en-US" dirty="0" err="1" smtClean="0"/>
              <a:t>cn_contentwell</a:t>
            </a:r>
            <a:r>
              <a:rPr lang="en-US" dirty="0" smtClean="0"/>
              <a:t>/par-main/</a:t>
            </a:r>
            <a:r>
              <a:rPr lang="en-US" dirty="0" err="1" smtClean="0"/>
              <a:t>cn_blogpost</a:t>
            </a:r>
            <a:r>
              <a:rPr lang="en-US" dirty="0" smtClean="0"/>
              <a:t>/cn_image.size.Flared%20skirts.jpg</a:t>
            </a:r>
          </a:p>
        </p:txBody>
      </p:sp>
      <p:sp>
        <p:nvSpPr>
          <p:cNvPr id="4" name="Slide Number Placeholder 3"/>
          <p:cNvSpPr>
            <a:spLocks noGrp="1"/>
          </p:cNvSpPr>
          <p:nvPr>
            <p:ph type="sldNum" sz="quarter" idx="10"/>
          </p:nvPr>
        </p:nvSpPr>
        <p:spPr/>
        <p:txBody>
          <a:bodyPr/>
          <a:lstStyle/>
          <a:p>
            <a:fld id="{50C3ADF9-3F46-7C4A-9610-83BA7056472F}" type="slidenum">
              <a:rPr lang="en-US" smtClean="0">
                <a:solidFill>
                  <a:prstClr val="black"/>
                </a:solidFill>
              </a:rPr>
              <a:pPr/>
              <a:t>51</a:t>
            </a:fld>
            <a:endParaRPr lang="en-US">
              <a:solidFill>
                <a:prstClr val="black"/>
              </a:solidFill>
            </a:endParaRPr>
          </a:p>
        </p:txBody>
      </p:sp>
    </p:spTree>
    <p:extLst>
      <p:ext uri="{BB962C8B-B14F-4D97-AF65-F5344CB8AC3E}">
        <p14:creationId xmlns:p14="http://schemas.microsoft.com/office/powerpoint/2010/main" val="209639932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
        <p:nvSpPr>
          <p:cNvPr id="614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9B0A3CFB-77CE-4CB4-8792-2AD54D6EA798}" type="slidenum">
              <a:rPr lang="en-US" altLang="en-US" smtClean="0"/>
              <a:pPr/>
              <a:t>157</a:t>
            </a:fld>
            <a:endParaRPr lang="en-US" altLang="en-US" smtClean="0"/>
          </a:p>
        </p:txBody>
      </p:sp>
    </p:spTree>
    <p:extLst>
      <p:ext uri="{BB962C8B-B14F-4D97-AF65-F5344CB8AC3E}">
        <p14:creationId xmlns:p14="http://schemas.microsoft.com/office/powerpoint/2010/main" val="220461930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
        <p:nvSpPr>
          <p:cNvPr id="614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9B0A3CFB-77CE-4CB4-8792-2AD54D6EA798}" type="slidenum">
              <a:rPr lang="en-US" altLang="en-US" smtClean="0"/>
              <a:pPr/>
              <a:t>158</a:t>
            </a:fld>
            <a:endParaRPr lang="en-US" altLang="en-US" smtClean="0"/>
          </a:p>
        </p:txBody>
      </p:sp>
    </p:spTree>
    <p:extLst>
      <p:ext uri="{BB962C8B-B14F-4D97-AF65-F5344CB8AC3E}">
        <p14:creationId xmlns:p14="http://schemas.microsoft.com/office/powerpoint/2010/main" val="30598962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Selena</a:t>
            </a:r>
            <a:r>
              <a:rPr lang="en-US" baseline="0" dirty="0" smtClean="0"/>
              <a:t> Gomez </a:t>
            </a:r>
            <a:r>
              <a:rPr lang="en-US" baseline="0" dirty="0" err="1" smtClean="0"/>
              <a:t>esta</a:t>
            </a:r>
            <a:r>
              <a:rPr lang="en-US" baseline="0" dirty="0" smtClean="0"/>
              <a:t> </a:t>
            </a:r>
            <a:r>
              <a:rPr lang="en-US" baseline="0" dirty="0" err="1" smtClean="0"/>
              <a:t>llevando</a:t>
            </a:r>
            <a:r>
              <a:rPr lang="en-US" baseline="0" dirty="0" smtClean="0"/>
              <a:t> </a:t>
            </a:r>
            <a:r>
              <a:rPr lang="en-US" baseline="0" dirty="0" err="1" smtClean="0"/>
              <a:t>una</a:t>
            </a:r>
            <a:r>
              <a:rPr lang="en-US" baseline="0" dirty="0" smtClean="0"/>
              <a:t> </a:t>
            </a:r>
            <a:r>
              <a:rPr lang="en-US" baseline="0" dirty="0" err="1" smtClean="0"/>
              <a:t>falda</a:t>
            </a:r>
            <a:r>
              <a:rPr lang="en-US" baseline="0" dirty="0" smtClean="0"/>
              <a:t>. </a:t>
            </a:r>
            <a:r>
              <a:rPr lang="en-US" baseline="0" dirty="0" err="1" smtClean="0"/>
              <a:t>Que</a:t>
            </a:r>
            <a:r>
              <a:rPr lang="en-US" baseline="0" dirty="0" smtClean="0"/>
              <a:t> color </a:t>
            </a:r>
            <a:r>
              <a:rPr lang="en-US" baseline="0" dirty="0" err="1" smtClean="0"/>
              <a:t>es</a:t>
            </a:r>
            <a:r>
              <a:rPr lang="en-US" baseline="0" dirty="0" smtClean="0"/>
              <a:t> </a:t>
            </a:r>
            <a:r>
              <a:rPr lang="en-US" baseline="0" dirty="0" err="1" smtClean="0"/>
              <a:t>su</a:t>
            </a:r>
            <a:r>
              <a:rPr lang="en-US" baseline="0" dirty="0" smtClean="0"/>
              <a:t> </a:t>
            </a:r>
            <a:r>
              <a:rPr lang="en-US" baseline="0" dirty="0" err="1" smtClean="0"/>
              <a:t>falda</a:t>
            </a:r>
            <a:r>
              <a:rPr lang="en-US" baseline="0" dirty="0" smtClean="0"/>
              <a:t>?</a:t>
            </a:r>
          </a:p>
          <a:p>
            <a:r>
              <a:rPr lang="en-US" baseline="0" dirty="0" err="1" smtClean="0"/>
              <a:t>Tambien</a:t>
            </a:r>
            <a:r>
              <a:rPr lang="en-US" baseline="0" dirty="0" smtClean="0"/>
              <a:t> </a:t>
            </a:r>
            <a:r>
              <a:rPr lang="en-US" baseline="0" dirty="0" err="1" smtClean="0"/>
              <a:t>Arianda</a:t>
            </a:r>
            <a:r>
              <a:rPr lang="en-US" baseline="0" dirty="0" smtClean="0"/>
              <a:t> Grande </a:t>
            </a:r>
            <a:r>
              <a:rPr lang="en-US" baseline="0" dirty="0" err="1" smtClean="0"/>
              <a:t>esta</a:t>
            </a:r>
            <a:r>
              <a:rPr lang="en-US" baseline="0" dirty="0" smtClean="0"/>
              <a:t> </a:t>
            </a:r>
            <a:r>
              <a:rPr lang="en-US" baseline="0" dirty="0" err="1" smtClean="0"/>
              <a:t>llevando</a:t>
            </a:r>
            <a:r>
              <a:rPr lang="en-US" baseline="0" dirty="0" smtClean="0"/>
              <a:t> </a:t>
            </a:r>
            <a:r>
              <a:rPr lang="en-US" baseline="0" dirty="0" err="1" smtClean="0"/>
              <a:t>una</a:t>
            </a:r>
            <a:r>
              <a:rPr lang="en-US" baseline="0" dirty="0" smtClean="0"/>
              <a:t> </a:t>
            </a:r>
            <a:r>
              <a:rPr lang="en-US" baseline="0" dirty="0" err="1" smtClean="0"/>
              <a:t>falda</a:t>
            </a:r>
            <a:r>
              <a:rPr lang="en-US" baseline="0" dirty="0" smtClean="0"/>
              <a:t> </a:t>
            </a:r>
            <a:r>
              <a:rPr lang="en-US" baseline="0" dirty="0" err="1" smtClean="0"/>
              <a:t>larga</a:t>
            </a:r>
            <a:endParaRPr lang="en-US" baseline="0" dirty="0" smtClean="0"/>
          </a:p>
          <a:p>
            <a:r>
              <a:rPr lang="en-US" baseline="0" dirty="0" err="1" smtClean="0"/>
              <a:t>Te</a:t>
            </a:r>
            <a:r>
              <a:rPr lang="en-US" baseline="0" dirty="0" smtClean="0"/>
              <a:t> </a:t>
            </a:r>
            <a:r>
              <a:rPr lang="en-US" baseline="0" dirty="0" err="1" smtClean="0"/>
              <a:t>gusta</a:t>
            </a:r>
            <a:r>
              <a:rPr lang="en-US" baseline="0" dirty="0" smtClean="0"/>
              <a:t> </a:t>
            </a:r>
            <a:r>
              <a:rPr lang="en-US" baseline="0" dirty="0" err="1" smtClean="0"/>
              <a:t>las</a:t>
            </a:r>
            <a:r>
              <a:rPr lang="en-US" baseline="0" dirty="0" smtClean="0"/>
              <a:t> </a:t>
            </a:r>
            <a:r>
              <a:rPr lang="en-US" baseline="0" dirty="0" err="1" smtClean="0"/>
              <a:t>faldas</a:t>
            </a:r>
            <a:r>
              <a:rPr lang="en-US" baseline="0" dirty="0" smtClean="0"/>
              <a:t>?</a:t>
            </a:r>
          </a:p>
          <a:p>
            <a:r>
              <a:rPr lang="en-US" baseline="0" dirty="0" err="1" smtClean="0"/>
              <a:t>Tu</a:t>
            </a:r>
            <a:r>
              <a:rPr lang="en-US" baseline="0" dirty="0" smtClean="0"/>
              <a:t> </a:t>
            </a:r>
            <a:r>
              <a:rPr lang="en-US" baseline="0" dirty="0" err="1" smtClean="0"/>
              <a:t>tienes</a:t>
            </a:r>
            <a:r>
              <a:rPr lang="en-US" baseline="0" dirty="0" smtClean="0"/>
              <a:t> </a:t>
            </a:r>
            <a:r>
              <a:rPr lang="en-US" baseline="0" dirty="0" err="1" smtClean="0"/>
              <a:t>una</a:t>
            </a:r>
            <a:r>
              <a:rPr lang="en-US" baseline="0" dirty="0" smtClean="0"/>
              <a:t> </a:t>
            </a:r>
            <a:r>
              <a:rPr lang="en-US" baseline="0" dirty="0" err="1" smtClean="0"/>
              <a:t>falda</a:t>
            </a:r>
            <a:r>
              <a:rPr lang="en-US" baseline="0" dirty="0" smtClean="0"/>
              <a:t>?</a:t>
            </a:r>
          </a:p>
          <a:p>
            <a:r>
              <a:rPr lang="en-US" baseline="0" dirty="0" err="1" smtClean="0"/>
              <a:t>Que</a:t>
            </a:r>
            <a:r>
              <a:rPr lang="en-US" baseline="0" dirty="0" smtClean="0"/>
              <a:t> color?</a:t>
            </a:r>
            <a:endParaRPr lang="en-US" dirty="0" smtClean="0"/>
          </a:p>
          <a:p>
            <a:endParaRPr lang="en-US" dirty="0" smtClean="0"/>
          </a:p>
          <a:p>
            <a:r>
              <a:rPr lang="en-US" dirty="0" smtClean="0"/>
              <a:t>http://c3e308.medialib.glogster.com/media/b8/b8b4f3375618e50e5ddf2cb888d1fec3d3b278438c5954ee7b45aeb20f45fdcc/selena-gomez-cute-skirt-purpple-cute-boots.jpg</a:t>
            </a:r>
          </a:p>
          <a:p>
            <a:r>
              <a:rPr lang="en-US" dirty="0" smtClean="0"/>
              <a:t>http://</a:t>
            </a:r>
            <a:r>
              <a:rPr lang="en-US" dirty="0" err="1" smtClean="0"/>
              <a:t>media.tumblr.com</a:t>
            </a:r>
            <a:r>
              <a:rPr lang="en-US" dirty="0" smtClean="0"/>
              <a:t>/e55f6e65d3ad9a991bf61fe60d9907ac/tumblr_inline_ms4tdciOQa1qz4rgp.jpg</a:t>
            </a:r>
          </a:p>
          <a:p>
            <a:r>
              <a:rPr lang="en-US" dirty="0" smtClean="0"/>
              <a:t>http://</a:t>
            </a:r>
            <a:r>
              <a:rPr lang="en-US" dirty="0" err="1" smtClean="0"/>
              <a:t>www.luckymag.com</a:t>
            </a:r>
            <a:r>
              <a:rPr lang="en-US" dirty="0" smtClean="0"/>
              <a:t>/blogs/</a:t>
            </a:r>
            <a:r>
              <a:rPr lang="en-US" dirty="0" err="1" smtClean="0"/>
              <a:t>luckyrightnow</a:t>
            </a:r>
            <a:r>
              <a:rPr lang="en-US" dirty="0" smtClean="0"/>
              <a:t>/2013/01/the-cutest-most-colorful-flared-skirts/_</a:t>
            </a:r>
            <a:r>
              <a:rPr lang="en-US" dirty="0" err="1" smtClean="0"/>
              <a:t>jcr_content</a:t>
            </a:r>
            <a:r>
              <a:rPr lang="en-US" dirty="0" smtClean="0"/>
              <a:t>/par/</a:t>
            </a:r>
            <a:r>
              <a:rPr lang="en-US" dirty="0" err="1" smtClean="0"/>
              <a:t>cn_contentwell</a:t>
            </a:r>
            <a:r>
              <a:rPr lang="en-US" dirty="0" smtClean="0"/>
              <a:t>/par-main/</a:t>
            </a:r>
            <a:r>
              <a:rPr lang="en-US" dirty="0" err="1" smtClean="0"/>
              <a:t>cn_blogpost</a:t>
            </a:r>
            <a:r>
              <a:rPr lang="en-US" dirty="0" smtClean="0"/>
              <a:t>/cn_image.size.Flared%20skirts.jpg</a:t>
            </a:r>
          </a:p>
        </p:txBody>
      </p:sp>
      <p:sp>
        <p:nvSpPr>
          <p:cNvPr id="4" name="Slide Number Placeholder 3"/>
          <p:cNvSpPr>
            <a:spLocks noGrp="1"/>
          </p:cNvSpPr>
          <p:nvPr>
            <p:ph type="sldNum" sz="quarter" idx="10"/>
          </p:nvPr>
        </p:nvSpPr>
        <p:spPr/>
        <p:txBody>
          <a:bodyPr/>
          <a:lstStyle/>
          <a:p>
            <a:fld id="{50C3ADF9-3F46-7C4A-9610-83BA7056472F}" type="slidenum">
              <a:rPr lang="en-US" smtClean="0">
                <a:solidFill>
                  <a:prstClr val="black"/>
                </a:solidFill>
              </a:rPr>
              <a:pPr/>
              <a:t>10</a:t>
            </a:fld>
            <a:endParaRPr lang="en-US">
              <a:solidFill>
                <a:prstClr val="black"/>
              </a:solidFill>
            </a:endParaRPr>
          </a:p>
        </p:txBody>
      </p:sp>
    </p:spTree>
    <p:extLst>
      <p:ext uri="{BB962C8B-B14F-4D97-AF65-F5344CB8AC3E}">
        <p14:creationId xmlns:p14="http://schemas.microsoft.com/office/powerpoint/2010/main" val="7778752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Channing</a:t>
            </a:r>
            <a:r>
              <a:rPr lang="en-US" baseline="0" dirty="0" smtClean="0"/>
              <a:t> Tatum </a:t>
            </a:r>
            <a:r>
              <a:rPr lang="en-US" baseline="0" dirty="0" err="1" smtClean="0"/>
              <a:t>esta</a:t>
            </a:r>
            <a:r>
              <a:rPr lang="en-US" baseline="0" dirty="0" smtClean="0"/>
              <a:t> </a:t>
            </a:r>
            <a:r>
              <a:rPr lang="en-US" baseline="0" dirty="0" err="1" smtClean="0"/>
              <a:t>llevando</a:t>
            </a:r>
            <a:r>
              <a:rPr lang="en-US" baseline="0" dirty="0" smtClean="0"/>
              <a:t> </a:t>
            </a:r>
            <a:r>
              <a:rPr lang="en-US" baseline="0" dirty="0" err="1" smtClean="0"/>
              <a:t>una</a:t>
            </a:r>
            <a:r>
              <a:rPr lang="en-US" baseline="0" dirty="0" smtClean="0"/>
              <a:t> </a:t>
            </a:r>
            <a:r>
              <a:rPr lang="en-US" baseline="0" dirty="0" err="1" smtClean="0"/>
              <a:t>camisa</a:t>
            </a:r>
            <a:r>
              <a:rPr lang="en-US" baseline="0" dirty="0" smtClean="0"/>
              <a:t> </a:t>
            </a:r>
            <a:r>
              <a:rPr lang="en-US" baseline="0" dirty="0" err="1" smtClean="0"/>
              <a:t>blanca</a:t>
            </a:r>
            <a:endParaRPr lang="en-US" baseline="0" dirty="0" smtClean="0"/>
          </a:p>
          <a:p>
            <a:r>
              <a:rPr lang="en-US" baseline="0" dirty="0" smtClean="0"/>
              <a:t>La </a:t>
            </a:r>
            <a:r>
              <a:rPr lang="en-US" baseline="0" dirty="0" err="1" smtClean="0"/>
              <a:t>chica</a:t>
            </a:r>
            <a:r>
              <a:rPr lang="en-US" baseline="0" dirty="0" smtClean="0"/>
              <a:t> de Pretty Little Liars </a:t>
            </a:r>
            <a:r>
              <a:rPr lang="en-US" baseline="0" dirty="0" err="1" smtClean="0"/>
              <a:t>esta</a:t>
            </a:r>
            <a:r>
              <a:rPr lang="en-US" baseline="0" dirty="0" smtClean="0"/>
              <a:t> </a:t>
            </a:r>
            <a:r>
              <a:rPr lang="en-US" baseline="0" dirty="0" err="1" smtClean="0"/>
              <a:t>llevando</a:t>
            </a:r>
            <a:r>
              <a:rPr lang="en-US" baseline="0" dirty="0" smtClean="0"/>
              <a:t> </a:t>
            </a:r>
            <a:r>
              <a:rPr lang="en-US" baseline="0" dirty="0" err="1" smtClean="0"/>
              <a:t>una</a:t>
            </a:r>
            <a:r>
              <a:rPr lang="en-US" baseline="0" dirty="0" smtClean="0"/>
              <a:t> </a:t>
            </a:r>
            <a:r>
              <a:rPr lang="en-US" baseline="0" dirty="0" err="1" smtClean="0"/>
              <a:t>camisa</a:t>
            </a:r>
            <a:r>
              <a:rPr lang="en-US" baseline="0" dirty="0" smtClean="0"/>
              <a:t> </a:t>
            </a:r>
            <a:r>
              <a:rPr lang="en-US" baseline="0" dirty="0" err="1" smtClean="0"/>
              <a:t>blanca</a:t>
            </a:r>
            <a:r>
              <a:rPr lang="en-US" baseline="0" dirty="0" smtClean="0"/>
              <a:t> y </a:t>
            </a:r>
            <a:r>
              <a:rPr lang="en-US" baseline="0" dirty="0" err="1" smtClean="0"/>
              <a:t>negra</a:t>
            </a:r>
            <a:r>
              <a:rPr lang="en-US" baseline="0" dirty="0" smtClean="0"/>
              <a:t>.</a:t>
            </a:r>
          </a:p>
          <a:p>
            <a:r>
              <a:rPr lang="en-US" baseline="0" dirty="0" err="1" smtClean="0"/>
              <a:t>Que</a:t>
            </a:r>
            <a:r>
              <a:rPr lang="en-US" baseline="0" dirty="0" smtClean="0"/>
              <a:t> color </a:t>
            </a:r>
            <a:r>
              <a:rPr lang="en-US" baseline="0" dirty="0" err="1" smtClean="0"/>
              <a:t>es</a:t>
            </a:r>
            <a:r>
              <a:rPr lang="en-US" baseline="0" dirty="0" smtClean="0"/>
              <a:t> </a:t>
            </a:r>
            <a:r>
              <a:rPr lang="en-US" baseline="0" dirty="0" err="1" smtClean="0"/>
              <a:t>tu</a:t>
            </a:r>
            <a:r>
              <a:rPr lang="en-US" baseline="0" dirty="0" smtClean="0"/>
              <a:t> </a:t>
            </a:r>
            <a:r>
              <a:rPr lang="en-US" baseline="0" dirty="0" err="1" smtClean="0"/>
              <a:t>camisa</a:t>
            </a:r>
            <a:r>
              <a:rPr lang="en-US" baseline="0" dirty="0" smtClean="0"/>
              <a:t>?</a:t>
            </a:r>
          </a:p>
          <a:p>
            <a:endParaRPr lang="en-US" dirty="0" smtClean="0"/>
          </a:p>
          <a:p>
            <a:endParaRPr lang="en-US" dirty="0" smtClean="0"/>
          </a:p>
          <a:p>
            <a:r>
              <a:rPr lang="en-US" dirty="0" smtClean="0"/>
              <a:t>http://www.thetop7.com/content/large/sexiest-photos-of-channing-tatum-4853735.jpg</a:t>
            </a:r>
          </a:p>
          <a:p>
            <a:r>
              <a:rPr lang="en-US" dirty="0" smtClean="0"/>
              <a:t>https://lh4.googleusercontent.com/-</a:t>
            </a:r>
            <a:r>
              <a:rPr lang="en-US" dirty="0" err="1" smtClean="0"/>
              <a:t>ieeYxiHJYuk</a:t>
            </a:r>
            <a:r>
              <a:rPr lang="en-US" dirty="0" smtClean="0"/>
              <a:t>/TYlQNRa5v1I/AAAAAAAAJ8g/spsYd8eZ2Fk/s1600/Screen+shot+2011-03-22+at+8.27.17+PM.png</a:t>
            </a:r>
            <a:endParaRPr lang="en-US" dirty="0"/>
          </a:p>
        </p:txBody>
      </p:sp>
      <p:sp>
        <p:nvSpPr>
          <p:cNvPr id="4" name="Slide Number Placeholder 3"/>
          <p:cNvSpPr>
            <a:spLocks noGrp="1"/>
          </p:cNvSpPr>
          <p:nvPr>
            <p:ph type="sldNum" sz="quarter" idx="10"/>
          </p:nvPr>
        </p:nvSpPr>
        <p:spPr/>
        <p:txBody>
          <a:bodyPr/>
          <a:lstStyle/>
          <a:p>
            <a:fld id="{50C3ADF9-3F46-7C4A-9610-83BA7056472F}" type="slidenum">
              <a:rPr lang="en-US" smtClean="0">
                <a:solidFill>
                  <a:prstClr val="black"/>
                </a:solidFill>
              </a:rPr>
              <a:pPr/>
              <a:t>12</a:t>
            </a:fld>
            <a:endParaRPr lang="en-US">
              <a:solidFill>
                <a:prstClr val="black"/>
              </a:solidFill>
            </a:endParaRPr>
          </a:p>
        </p:txBody>
      </p:sp>
    </p:spTree>
    <p:extLst>
      <p:ext uri="{BB962C8B-B14F-4D97-AF65-F5344CB8AC3E}">
        <p14:creationId xmlns:p14="http://schemas.microsoft.com/office/powerpoint/2010/main" val="208338981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La </a:t>
            </a:r>
            <a:r>
              <a:rPr lang="en-US" dirty="0" err="1" smtClean="0"/>
              <a:t>blusa</a:t>
            </a:r>
            <a:r>
              <a:rPr lang="en-US" baseline="0" dirty="0" smtClean="0"/>
              <a:t> </a:t>
            </a:r>
            <a:r>
              <a:rPr lang="en-US" baseline="0" dirty="0" err="1" smtClean="0"/>
              <a:t>es</a:t>
            </a:r>
            <a:r>
              <a:rPr lang="en-US" baseline="0" dirty="0" smtClean="0"/>
              <a:t> un </a:t>
            </a:r>
            <a:r>
              <a:rPr lang="en-US" baseline="0" dirty="0" err="1" smtClean="0"/>
              <a:t>tipo</a:t>
            </a:r>
            <a:r>
              <a:rPr lang="en-US" baseline="0" dirty="0" smtClean="0"/>
              <a:t> de </a:t>
            </a:r>
            <a:r>
              <a:rPr lang="en-US" baseline="0" dirty="0" err="1" smtClean="0"/>
              <a:t>caimsa</a:t>
            </a:r>
            <a:r>
              <a:rPr lang="en-US" baseline="0" dirty="0" smtClean="0"/>
              <a:t>.  </a:t>
            </a:r>
            <a:r>
              <a:rPr lang="en-US" baseline="0" dirty="0" err="1" smtClean="0"/>
              <a:t>Es</a:t>
            </a:r>
            <a:r>
              <a:rPr lang="en-US" baseline="0" dirty="0" smtClean="0"/>
              <a:t> mas </a:t>
            </a:r>
            <a:r>
              <a:rPr lang="en-US" baseline="0" dirty="0" err="1" smtClean="0"/>
              <a:t>elegante</a:t>
            </a:r>
            <a:r>
              <a:rPr lang="en-US" baseline="0" dirty="0" smtClean="0"/>
              <a:t>.  Jennifer Lopez </a:t>
            </a:r>
            <a:r>
              <a:rPr lang="en-US" baseline="0" dirty="0" err="1" smtClean="0"/>
              <a:t>esta</a:t>
            </a:r>
            <a:r>
              <a:rPr lang="en-US" baseline="0" dirty="0" smtClean="0"/>
              <a:t> </a:t>
            </a:r>
            <a:r>
              <a:rPr lang="en-US" baseline="0" dirty="0" err="1" smtClean="0"/>
              <a:t>llevando</a:t>
            </a:r>
            <a:r>
              <a:rPr lang="en-US" baseline="0" dirty="0" smtClean="0"/>
              <a:t> </a:t>
            </a:r>
            <a:r>
              <a:rPr lang="en-US" baseline="0" dirty="0" err="1" smtClean="0"/>
              <a:t>una</a:t>
            </a:r>
            <a:r>
              <a:rPr lang="en-US" baseline="0" dirty="0" smtClean="0"/>
              <a:t> </a:t>
            </a:r>
            <a:r>
              <a:rPr lang="en-US" baseline="0" dirty="0" err="1" smtClean="0"/>
              <a:t>blusa</a:t>
            </a:r>
            <a:r>
              <a:rPr lang="en-US" baseline="0" dirty="0" smtClean="0"/>
              <a:t> con </a:t>
            </a:r>
            <a:r>
              <a:rPr lang="en-US" baseline="0" dirty="0" err="1" smtClean="0"/>
              <a:t>flores</a:t>
            </a:r>
            <a:r>
              <a:rPr lang="en-US" baseline="0" dirty="0" smtClean="0"/>
              <a:t>.</a:t>
            </a:r>
          </a:p>
          <a:p>
            <a:r>
              <a:rPr lang="en-US" baseline="0" dirty="0" err="1" smtClean="0"/>
              <a:t>Que</a:t>
            </a:r>
            <a:r>
              <a:rPr lang="en-US" baseline="0" dirty="0" smtClean="0"/>
              <a:t> color </a:t>
            </a:r>
            <a:r>
              <a:rPr lang="en-US" baseline="0" dirty="0" err="1" smtClean="0"/>
              <a:t>es</a:t>
            </a:r>
            <a:r>
              <a:rPr lang="en-US" baseline="0" dirty="0" smtClean="0"/>
              <a:t> </a:t>
            </a:r>
            <a:r>
              <a:rPr lang="en-US" baseline="0" dirty="0" err="1" smtClean="0"/>
              <a:t>esta</a:t>
            </a:r>
            <a:r>
              <a:rPr lang="en-US" baseline="0" dirty="0" smtClean="0"/>
              <a:t> </a:t>
            </a:r>
            <a:r>
              <a:rPr lang="en-US" baseline="0" dirty="0" err="1" smtClean="0"/>
              <a:t>blusa</a:t>
            </a:r>
            <a:r>
              <a:rPr lang="en-US" baseline="0" dirty="0" smtClean="0"/>
              <a:t>?</a:t>
            </a:r>
          </a:p>
          <a:p>
            <a:r>
              <a:rPr lang="en-US" baseline="0" dirty="0" err="1" smtClean="0"/>
              <a:t>Prefieres</a:t>
            </a:r>
            <a:r>
              <a:rPr lang="en-US" baseline="0" dirty="0" smtClean="0"/>
              <a:t> </a:t>
            </a:r>
            <a:r>
              <a:rPr lang="en-US" baseline="0" dirty="0" err="1" smtClean="0"/>
              <a:t>una</a:t>
            </a:r>
            <a:r>
              <a:rPr lang="en-US" baseline="0" dirty="0" smtClean="0"/>
              <a:t> </a:t>
            </a:r>
            <a:r>
              <a:rPr lang="en-US" baseline="0" dirty="0" err="1" smtClean="0"/>
              <a:t>blusa</a:t>
            </a:r>
            <a:r>
              <a:rPr lang="en-US" baseline="0" dirty="0" smtClean="0"/>
              <a:t> o </a:t>
            </a:r>
            <a:r>
              <a:rPr lang="en-US" baseline="0" dirty="0" err="1" smtClean="0"/>
              <a:t>una</a:t>
            </a:r>
            <a:r>
              <a:rPr lang="en-US" baseline="0" dirty="0" smtClean="0"/>
              <a:t> </a:t>
            </a:r>
            <a:r>
              <a:rPr lang="en-US" baseline="0" dirty="0" err="1" smtClean="0"/>
              <a:t>camisa</a:t>
            </a:r>
            <a:r>
              <a:rPr lang="en-US" baseline="0" dirty="0" smtClean="0"/>
              <a:t>?</a:t>
            </a:r>
            <a:endParaRPr lang="en-US" dirty="0" smtClean="0"/>
          </a:p>
          <a:p>
            <a:endParaRPr lang="en-US" dirty="0" smtClean="0"/>
          </a:p>
          <a:p>
            <a:r>
              <a:rPr lang="en-US" dirty="0" smtClean="0"/>
              <a:t>http://img2.targetimg2.com/wcsstore/TargetSAS//img/p/13/84/13840174.jpg</a:t>
            </a:r>
            <a:endParaRPr lang="en-US" dirty="0"/>
          </a:p>
        </p:txBody>
      </p:sp>
      <p:sp>
        <p:nvSpPr>
          <p:cNvPr id="4" name="Slide Number Placeholder 3"/>
          <p:cNvSpPr>
            <a:spLocks noGrp="1"/>
          </p:cNvSpPr>
          <p:nvPr>
            <p:ph type="sldNum" sz="quarter" idx="10"/>
          </p:nvPr>
        </p:nvSpPr>
        <p:spPr/>
        <p:txBody>
          <a:bodyPr/>
          <a:lstStyle/>
          <a:p>
            <a:fld id="{50C3ADF9-3F46-7C4A-9610-83BA7056472F}" type="slidenum">
              <a:rPr lang="en-US" smtClean="0">
                <a:solidFill>
                  <a:prstClr val="black"/>
                </a:solidFill>
              </a:rPr>
              <a:pPr/>
              <a:t>13</a:t>
            </a:fld>
            <a:endParaRPr lang="en-US">
              <a:solidFill>
                <a:prstClr val="black"/>
              </a:solidFill>
            </a:endParaRPr>
          </a:p>
        </p:txBody>
      </p:sp>
    </p:spTree>
    <p:extLst>
      <p:ext uri="{BB962C8B-B14F-4D97-AF65-F5344CB8AC3E}">
        <p14:creationId xmlns:p14="http://schemas.microsoft.com/office/powerpoint/2010/main" val="209114507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George de Seinfeld </a:t>
            </a:r>
            <a:r>
              <a:rPr lang="en-US" dirty="0" err="1" smtClean="0"/>
              <a:t>esta</a:t>
            </a:r>
            <a:r>
              <a:rPr lang="en-US" dirty="0" smtClean="0"/>
              <a:t> </a:t>
            </a:r>
            <a:r>
              <a:rPr lang="en-US" dirty="0" err="1" smtClean="0"/>
              <a:t>llevando</a:t>
            </a:r>
            <a:r>
              <a:rPr lang="en-US" dirty="0" smtClean="0"/>
              <a:t> un </a:t>
            </a:r>
            <a:r>
              <a:rPr lang="en-US" dirty="0" err="1" smtClean="0"/>
              <a:t>abrigo</a:t>
            </a:r>
            <a:r>
              <a:rPr lang="en-US" dirty="0" smtClean="0"/>
              <a:t> </a:t>
            </a:r>
            <a:r>
              <a:rPr lang="en-US" dirty="0" err="1" smtClean="0"/>
              <a:t>muy</a:t>
            </a:r>
            <a:r>
              <a:rPr lang="en-US" dirty="0" smtClean="0"/>
              <a:t> </a:t>
            </a:r>
            <a:r>
              <a:rPr lang="en-US" dirty="0" err="1" smtClean="0"/>
              <a:t>grande</a:t>
            </a:r>
            <a:endParaRPr lang="en-US" dirty="0" smtClean="0"/>
          </a:p>
          <a:p>
            <a:r>
              <a:rPr lang="en-US" dirty="0" smtClean="0"/>
              <a:t>Ella</a:t>
            </a:r>
            <a:r>
              <a:rPr lang="en-US" baseline="0" dirty="0" smtClean="0"/>
              <a:t> </a:t>
            </a:r>
            <a:r>
              <a:rPr lang="en-US" baseline="0" dirty="0" err="1" smtClean="0"/>
              <a:t>esta</a:t>
            </a:r>
            <a:r>
              <a:rPr lang="en-US" baseline="0" dirty="0" smtClean="0"/>
              <a:t> </a:t>
            </a:r>
            <a:r>
              <a:rPr lang="en-US" baseline="0" dirty="0" err="1" smtClean="0"/>
              <a:t>llevando</a:t>
            </a:r>
            <a:r>
              <a:rPr lang="en-US" baseline="0" dirty="0" smtClean="0"/>
              <a:t> </a:t>
            </a:r>
            <a:r>
              <a:rPr lang="en-US" baseline="0" dirty="0" err="1" smtClean="0"/>
              <a:t>una</a:t>
            </a:r>
            <a:r>
              <a:rPr lang="en-US" baseline="0" dirty="0" smtClean="0"/>
              <a:t> </a:t>
            </a:r>
            <a:r>
              <a:rPr lang="en-US" baseline="0" dirty="0" err="1" smtClean="0"/>
              <a:t>chaqueta</a:t>
            </a:r>
            <a:r>
              <a:rPr lang="en-US" baseline="0" dirty="0" smtClean="0"/>
              <a:t> para los SPURS. Un </a:t>
            </a:r>
            <a:r>
              <a:rPr lang="en-US" baseline="0" dirty="0" err="1" smtClean="0"/>
              <a:t>abrigo</a:t>
            </a:r>
            <a:r>
              <a:rPr lang="en-US" baseline="0" dirty="0" smtClean="0"/>
              <a:t> </a:t>
            </a:r>
            <a:r>
              <a:rPr lang="en-US" baseline="0" dirty="0" err="1" smtClean="0"/>
              <a:t>es</a:t>
            </a:r>
            <a:r>
              <a:rPr lang="en-US" baseline="0" dirty="0" smtClean="0"/>
              <a:t> MAS </a:t>
            </a:r>
            <a:r>
              <a:rPr lang="en-US" baseline="0" dirty="0" err="1" smtClean="0"/>
              <a:t>grande</a:t>
            </a:r>
            <a:r>
              <a:rPr lang="en-US" baseline="0" dirty="0" smtClean="0"/>
              <a:t> y MAS </a:t>
            </a:r>
            <a:r>
              <a:rPr lang="en-US" baseline="0" dirty="0" err="1" smtClean="0"/>
              <a:t>aislado</a:t>
            </a:r>
            <a:r>
              <a:rPr lang="en-US" baseline="0" dirty="0" smtClean="0"/>
              <a:t> </a:t>
            </a:r>
            <a:r>
              <a:rPr lang="en-US" baseline="0" dirty="0" err="1" smtClean="0"/>
              <a:t>que</a:t>
            </a:r>
            <a:r>
              <a:rPr lang="en-US" baseline="0" dirty="0" smtClean="0"/>
              <a:t> </a:t>
            </a:r>
            <a:r>
              <a:rPr lang="en-US" baseline="0" dirty="0" err="1" smtClean="0"/>
              <a:t>una</a:t>
            </a:r>
            <a:r>
              <a:rPr lang="en-US" baseline="0" dirty="0" smtClean="0"/>
              <a:t> </a:t>
            </a:r>
            <a:r>
              <a:rPr lang="en-US" baseline="0" dirty="0" err="1" smtClean="0"/>
              <a:t>chaqueta</a:t>
            </a:r>
            <a:r>
              <a:rPr lang="en-US" baseline="0" dirty="0" smtClean="0"/>
              <a:t>.</a:t>
            </a:r>
          </a:p>
          <a:p>
            <a:r>
              <a:rPr lang="en-US" baseline="0" dirty="0" err="1" smtClean="0"/>
              <a:t>Tienes</a:t>
            </a:r>
            <a:r>
              <a:rPr lang="en-US" baseline="0" dirty="0" smtClean="0"/>
              <a:t> </a:t>
            </a:r>
            <a:r>
              <a:rPr lang="en-US" baseline="0" dirty="0" err="1" smtClean="0"/>
              <a:t>una</a:t>
            </a:r>
            <a:r>
              <a:rPr lang="en-US" baseline="0" dirty="0" smtClean="0"/>
              <a:t> </a:t>
            </a:r>
            <a:r>
              <a:rPr lang="en-US" baseline="0" dirty="0" err="1" smtClean="0"/>
              <a:t>chaqueta</a:t>
            </a:r>
            <a:r>
              <a:rPr lang="en-US" baseline="0" dirty="0" smtClean="0"/>
              <a:t>?</a:t>
            </a:r>
          </a:p>
          <a:p>
            <a:r>
              <a:rPr lang="en-US" baseline="0" dirty="0" err="1" smtClean="0"/>
              <a:t>Prefieres</a:t>
            </a:r>
            <a:r>
              <a:rPr lang="en-US" baseline="0" dirty="0" smtClean="0"/>
              <a:t> </a:t>
            </a:r>
            <a:r>
              <a:rPr lang="en-US" baseline="0" dirty="0" err="1" smtClean="0"/>
              <a:t>una</a:t>
            </a:r>
            <a:r>
              <a:rPr lang="en-US" baseline="0" dirty="0" smtClean="0"/>
              <a:t> </a:t>
            </a:r>
            <a:r>
              <a:rPr lang="en-US" baseline="0" dirty="0" err="1" smtClean="0"/>
              <a:t>chaqueta</a:t>
            </a:r>
            <a:r>
              <a:rPr lang="en-US" baseline="0" dirty="0" smtClean="0"/>
              <a:t> o un </a:t>
            </a:r>
            <a:r>
              <a:rPr lang="en-US" baseline="0" dirty="0" err="1" smtClean="0"/>
              <a:t>abrigo</a:t>
            </a:r>
            <a:r>
              <a:rPr lang="en-US" baseline="0" dirty="0" smtClean="0"/>
              <a:t>?</a:t>
            </a:r>
          </a:p>
          <a:p>
            <a:r>
              <a:rPr lang="en-US" baseline="0" dirty="0" err="1" smtClean="0"/>
              <a:t>Que</a:t>
            </a:r>
            <a:r>
              <a:rPr lang="en-US" baseline="0" dirty="0" smtClean="0"/>
              <a:t> color el la </a:t>
            </a:r>
            <a:r>
              <a:rPr lang="en-US" baseline="0" dirty="0" err="1" smtClean="0"/>
              <a:t>chaqueta</a:t>
            </a:r>
            <a:r>
              <a:rPr lang="en-US" baseline="0" dirty="0" smtClean="0"/>
              <a:t> de _______?</a:t>
            </a:r>
            <a:endParaRPr lang="en-US" dirty="0" smtClean="0"/>
          </a:p>
          <a:p>
            <a:endParaRPr lang="en-US" dirty="0" smtClean="0"/>
          </a:p>
          <a:p>
            <a:r>
              <a:rPr lang="en-US" dirty="0" smtClean="0"/>
              <a:t>http://www.girlwithnojob.com/wp-content/uploads/2014/09/tumblr_m3pexzu6Ki1rvci91o1_1280.jpg</a:t>
            </a:r>
          </a:p>
          <a:p>
            <a:r>
              <a:rPr lang="en-US" dirty="0" smtClean="0"/>
              <a:t>http://</a:t>
            </a:r>
            <a:r>
              <a:rPr lang="en-US" dirty="0" err="1" smtClean="0"/>
              <a:t>ecx.images-amazon.com</a:t>
            </a:r>
            <a:r>
              <a:rPr lang="en-US" dirty="0" smtClean="0"/>
              <a:t>/images/I/81mhCI85qfL._SY355_.jpg</a:t>
            </a:r>
          </a:p>
          <a:p>
            <a:r>
              <a:rPr lang="en-US" dirty="0" smtClean="0"/>
              <a:t>http://</a:t>
            </a:r>
            <a:r>
              <a:rPr lang="en-US" dirty="0" err="1" smtClean="0"/>
              <a:t>cdn.buzznet.com</a:t>
            </a:r>
            <a:r>
              <a:rPr lang="en-US" dirty="0" smtClean="0"/>
              <a:t>/assets/users16/</a:t>
            </a:r>
            <a:r>
              <a:rPr lang="en-US" dirty="0" err="1" smtClean="0"/>
              <a:t>keltiecolleen</a:t>
            </a:r>
            <a:r>
              <a:rPr lang="en-US" dirty="0" smtClean="0"/>
              <a:t>/default/celebrities-ugly-</a:t>
            </a:r>
            <a:r>
              <a:rPr lang="en-US" dirty="0" err="1" smtClean="0"/>
              <a:t>christmas</a:t>
            </a:r>
            <a:r>
              <a:rPr lang="en-US" dirty="0" smtClean="0"/>
              <a:t>-sweaters--large-msg-13544791291.jpg</a:t>
            </a:r>
            <a:endParaRPr lang="en-US" dirty="0"/>
          </a:p>
        </p:txBody>
      </p:sp>
      <p:sp>
        <p:nvSpPr>
          <p:cNvPr id="4" name="Slide Number Placeholder 3"/>
          <p:cNvSpPr>
            <a:spLocks noGrp="1"/>
          </p:cNvSpPr>
          <p:nvPr>
            <p:ph type="sldNum" sz="quarter" idx="10"/>
          </p:nvPr>
        </p:nvSpPr>
        <p:spPr/>
        <p:txBody>
          <a:bodyPr/>
          <a:lstStyle/>
          <a:p>
            <a:fld id="{50C3ADF9-3F46-7C4A-9610-83BA7056472F}" type="slidenum">
              <a:rPr lang="en-US" smtClean="0">
                <a:solidFill>
                  <a:prstClr val="black"/>
                </a:solidFill>
              </a:rPr>
              <a:pPr/>
              <a:t>14</a:t>
            </a:fld>
            <a:endParaRPr lang="en-US">
              <a:solidFill>
                <a:prstClr val="black"/>
              </a:solidFill>
            </a:endParaRPr>
          </a:p>
        </p:txBody>
      </p:sp>
    </p:spTree>
    <p:extLst>
      <p:ext uri="{BB962C8B-B14F-4D97-AF65-F5344CB8AC3E}">
        <p14:creationId xmlns:p14="http://schemas.microsoft.com/office/powerpoint/2010/main" val="207125243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Cee</a:t>
            </a:r>
            <a:r>
              <a:rPr lang="en-US" baseline="0" dirty="0" smtClean="0"/>
              <a:t> Lo Green </a:t>
            </a:r>
            <a:r>
              <a:rPr lang="en-US" baseline="0" dirty="0" err="1" smtClean="0"/>
              <a:t>esta</a:t>
            </a:r>
            <a:r>
              <a:rPr lang="en-US" baseline="0" dirty="0" smtClean="0"/>
              <a:t> </a:t>
            </a:r>
            <a:r>
              <a:rPr lang="en-US" baseline="0" dirty="0" err="1" smtClean="0"/>
              <a:t>llevando</a:t>
            </a:r>
            <a:r>
              <a:rPr lang="en-US" baseline="0" dirty="0" smtClean="0"/>
              <a:t> un </a:t>
            </a:r>
            <a:r>
              <a:rPr lang="en-US" baseline="0" dirty="0" err="1" smtClean="0"/>
              <a:t>sueter</a:t>
            </a:r>
            <a:r>
              <a:rPr lang="en-US" baseline="0" dirty="0" smtClean="0"/>
              <a:t>.</a:t>
            </a:r>
          </a:p>
          <a:p>
            <a:r>
              <a:rPr lang="en-US" baseline="0" dirty="0" err="1" smtClean="0"/>
              <a:t>Tambien</a:t>
            </a:r>
            <a:r>
              <a:rPr lang="en-US" baseline="0" dirty="0" smtClean="0"/>
              <a:t> Taylor Swift </a:t>
            </a:r>
            <a:r>
              <a:rPr lang="en-US" baseline="0" dirty="0" err="1" smtClean="0"/>
              <a:t>lleva</a:t>
            </a:r>
            <a:r>
              <a:rPr lang="en-US" baseline="0" dirty="0" smtClean="0"/>
              <a:t> </a:t>
            </a:r>
            <a:r>
              <a:rPr lang="en-US" baseline="0" dirty="0" err="1" smtClean="0"/>
              <a:t>muchos</a:t>
            </a:r>
            <a:r>
              <a:rPr lang="en-US" baseline="0" dirty="0" smtClean="0"/>
              <a:t> </a:t>
            </a:r>
            <a:r>
              <a:rPr lang="en-US" baseline="0" dirty="0" err="1" smtClean="0"/>
              <a:t>sueteres</a:t>
            </a:r>
            <a:r>
              <a:rPr lang="en-US" baseline="0" dirty="0" smtClean="0"/>
              <a:t>.</a:t>
            </a:r>
          </a:p>
          <a:p>
            <a:r>
              <a:rPr lang="en-US" baseline="0" dirty="0" err="1" smtClean="0"/>
              <a:t>Tienes</a:t>
            </a:r>
            <a:r>
              <a:rPr lang="en-US" baseline="0" dirty="0" smtClean="0"/>
              <a:t> un </a:t>
            </a:r>
            <a:r>
              <a:rPr lang="en-US" baseline="0" dirty="0" err="1" smtClean="0"/>
              <a:t>sueter</a:t>
            </a:r>
            <a:r>
              <a:rPr lang="en-US" baseline="0" dirty="0" smtClean="0"/>
              <a:t>?</a:t>
            </a:r>
          </a:p>
          <a:p>
            <a:r>
              <a:rPr lang="en-US" baseline="0" dirty="0" err="1" smtClean="0"/>
              <a:t>Te</a:t>
            </a:r>
            <a:r>
              <a:rPr lang="en-US" baseline="0" dirty="0" smtClean="0"/>
              <a:t> </a:t>
            </a:r>
            <a:r>
              <a:rPr lang="en-US" baseline="0" dirty="0" err="1" smtClean="0"/>
              <a:t>gusta</a:t>
            </a:r>
            <a:r>
              <a:rPr lang="en-US" baseline="0" dirty="0" smtClean="0"/>
              <a:t>?</a:t>
            </a:r>
          </a:p>
          <a:p>
            <a:r>
              <a:rPr lang="en-US" baseline="0" dirty="0" err="1" smtClean="0"/>
              <a:t>Que</a:t>
            </a:r>
            <a:r>
              <a:rPr lang="en-US" baseline="0" dirty="0" smtClean="0"/>
              <a:t> color?</a:t>
            </a:r>
            <a:endParaRPr lang="en-US" dirty="0" smtClean="0"/>
          </a:p>
          <a:p>
            <a:endParaRPr lang="en-US" dirty="0" smtClean="0"/>
          </a:p>
          <a:p>
            <a:r>
              <a:rPr lang="en-US" dirty="0" smtClean="0"/>
              <a:t>http://cdn.buzznet.com/assets/users16/keltiecolleen/default/celebrities-ugly-christmas-sweaters--large-msg-13544791291.jpg</a:t>
            </a:r>
          </a:p>
          <a:p>
            <a:r>
              <a:rPr lang="en-US" dirty="0" smtClean="0"/>
              <a:t>http://</a:t>
            </a:r>
            <a:r>
              <a:rPr lang="en-US" dirty="0" err="1" smtClean="0"/>
              <a:t>www.glamour.com</a:t>
            </a:r>
            <a:r>
              <a:rPr lang="en-US" dirty="0" smtClean="0"/>
              <a:t>/images/outfit-ideas/2013/08/04-Taylor-Swift-Dress-Cardigan.jpg</a:t>
            </a:r>
          </a:p>
          <a:p>
            <a:r>
              <a:rPr lang="en-US" dirty="0" smtClean="0"/>
              <a:t>http://</a:t>
            </a:r>
            <a:r>
              <a:rPr lang="en-US" dirty="0" err="1" smtClean="0"/>
              <a:t>www.orvis.com</a:t>
            </a:r>
            <a:r>
              <a:rPr lang="en-US" dirty="0" smtClean="0"/>
              <a:t>/</a:t>
            </a:r>
            <a:r>
              <a:rPr lang="en-US" dirty="0" err="1" smtClean="0"/>
              <a:t>orvis_assets</a:t>
            </a:r>
            <a:r>
              <a:rPr lang="en-US" dirty="0" smtClean="0"/>
              <a:t>/</a:t>
            </a:r>
            <a:r>
              <a:rPr lang="en-US" dirty="0" err="1" smtClean="0"/>
              <a:t>prodimg</a:t>
            </a:r>
            <a:r>
              <a:rPr lang="en-US" dirty="0" smtClean="0"/>
              <a:t>/3H1LF2FH_lg.jpg</a:t>
            </a:r>
          </a:p>
          <a:p>
            <a:r>
              <a:rPr lang="en-US" dirty="0" smtClean="0"/>
              <a:t>http://4.bp.blogspot.com/_83b0G7GFF9w/TTZG0Y7xMXI/AAAAAAAAF08/C5aOTUrnJBI/s1600/</a:t>
            </a:r>
            <a:r>
              <a:rPr lang="en-US" dirty="0" err="1" smtClean="0"/>
              <a:t>cardigan+sweater+butter.jpg</a:t>
            </a:r>
            <a:endParaRPr lang="en-US" dirty="0"/>
          </a:p>
        </p:txBody>
      </p:sp>
      <p:sp>
        <p:nvSpPr>
          <p:cNvPr id="4" name="Slide Number Placeholder 3"/>
          <p:cNvSpPr>
            <a:spLocks noGrp="1"/>
          </p:cNvSpPr>
          <p:nvPr>
            <p:ph type="sldNum" sz="quarter" idx="10"/>
          </p:nvPr>
        </p:nvSpPr>
        <p:spPr/>
        <p:txBody>
          <a:bodyPr/>
          <a:lstStyle/>
          <a:p>
            <a:fld id="{50C3ADF9-3F46-7C4A-9610-83BA7056472F}" type="slidenum">
              <a:rPr lang="en-US" smtClean="0">
                <a:solidFill>
                  <a:prstClr val="black"/>
                </a:solidFill>
              </a:rPr>
              <a:pPr/>
              <a:t>16</a:t>
            </a:fld>
            <a:endParaRPr lang="en-US">
              <a:solidFill>
                <a:prstClr val="black"/>
              </a:solidFill>
            </a:endParaRPr>
          </a:p>
        </p:txBody>
      </p:sp>
    </p:spTree>
    <p:extLst>
      <p:ext uri="{BB962C8B-B14F-4D97-AF65-F5344CB8AC3E}">
        <p14:creationId xmlns:p14="http://schemas.microsoft.com/office/powerpoint/2010/main" val="400003730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Las </a:t>
            </a:r>
            <a:r>
              <a:rPr lang="en-US" dirty="0" err="1" smtClean="0"/>
              <a:t>estrellas</a:t>
            </a:r>
            <a:r>
              <a:rPr lang="en-US" dirty="0" smtClean="0"/>
              <a:t> de Hollywood</a:t>
            </a:r>
            <a:r>
              <a:rPr lang="en-US" baseline="0" dirty="0" smtClean="0"/>
              <a:t> </a:t>
            </a:r>
            <a:r>
              <a:rPr lang="en-US" baseline="0" dirty="0" err="1" smtClean="0"/>
              <a:t>estan</a:t>
            </a:r>
            <a:r>
              <a:rPr lang="en-US" baseline="0" dirty="0" smtClean="0"/>
              <a:t> </a:t>
            </a:r>
            <a:r>
              <a:rPr lang="en-US" baseline="0" dirty="0" err="1" smtClean="0"/>
              <a:t>llevando</a:t>
            </a:r>
            <a:r>
              <a:rPr lang="en-US" baseline="0" dirty="0" smtClean="0"/>
              <a:t> </a:t>
            </a:r>
            <a:r>
              <a:rPr lang="en-US" baseline="0" dirty="0" err="1" smtClean="0"/>
              <a:t>vestidos</a:t>
            </a:r>
            <a:r>
              <a:rPr lang="en-US" baseline="0" dirty="0" smtClean="0"/>
              <a:t> </a:t>
            </a:r>
            <a:r>
              <a:rPr lang="en-US" baseline="0" dirty="0" err="1" smtClean="0"/>
              <a:t>muy</a:t>
            </a:r>
            <a:r>
              <a:rPr lang="en-US" baseline="0" dirty="0" smtClean="0"/>
              <a:t> </a:t>
            </a:r>
            <a:r>
              <a:rPr lang="en-US" baseline="0" dirty="0" err="1" smtClean="0"/>
              <a:t>elegantes</a:t>
            </a:r>
            <a:r>
              <a:rPr lang="en-US" baseline="0" dirty="0" smtClean="0"/>
              <a:t>.</a:t>
            </a:r>
          </a:p>
          <a:p>
            <a:r>
              <a:rPr lang="en-US" baseline="0" dirty="0" err="1" smtClean="0"/>
              <a:t>Tu</a:t>
            </a:r>
            <a:r>
              <a:rPr lang="en-US" baseline="0" dirty="0" smtClean="0"/>
              <a:t> </a:t>
            </a:r>
            <a:r>
              <a:rPr lang="en-US" baseline="0" dirty="0" err="1" smtClean="0"/>
              <a:t>tienes</a:t>
            </a:r>
            <a:r>
              <a:rPr lang="en-US" baseline="0" dirty="0" smtClean="0"/>
              <a:t> un </a:t>
            </a:r>
            <a:r>
              <a:rPr lang="en-US" baseline="0" dirty="0" err="1" smtClean="0"/>
              <a:t>vestido</a:t>
            </a:r>
            <a:r>
              <a:rPr lang="en-US" baseline="0" dirty="0" smtClean="0"/>
              <a:t>?</a:t>
            </a:r>
          </a:p>
          <a:p>
            <a:r>
              <a:rPr lang="en-US" baseline="0" dirty="0" err="1" smtClean="0"/>
              <a:t>Te</a:t>
            </a:r>
            <a:r>
              <a:rPr lang="en-US" baseline="0" dirty="0" smtClean="0"/>
              <a:t> </a:t>
            </a:r>
            <a:r>
              <a:rPr lang="en-US" baseline="0" dirty="0" err="1" smtClean="0"/>
              <a:t>gusta</a:t>
            </a:r>
            <a:r>
              <a:rPr lang="en-US" baseline="0" dirty="0" smtClean="0"/>
              <a:t> </a:t>
            </a:r>
            <a:r>
              <a:rPr lang="en-US" baseline="0" dirty="0" err="1" smtClean="0"/>
              <a:t>vestidos</a:t>
            </a:r>
            <a:r>
              <a:rPr lang="en-US" baseline="0" dirty="0" smtClean="0"/>
              <a:t>?</a:t>
            </a:r>
          </a:p>
          <a:p>
            <a:r>
              <a:rPr lang="en-US" baseline="0" dirty="0" err="1" smtClean="0"/>
              <a:t>Que</a:t>
            </a:r>
            <a:r>
              <a:rPr lang="en-US" baseline="0" dirty="0" smtClean="0"/>
              <a:t> color </a:t>
            </a:r>
            <a:r>
              <a:rPr lang="en-US" baseline="0" dirty="0" err="1" smtClean="0"/>
              <a:t>es</a:t>
            </a:r>
            <a:r>
              <a:rPr lang="en-US" baseline="0" dirty="0" smtClean="0"/>
              <a:t> el </a:t>
            </a:r>
            <a:r>
              <a:rPr lang="en-US" baseline="0" dirty="0" err="1" smtClean="0"/>
              <a:t>vestido</a:t>
            </a:r>
            <a:r>
              <a:rPr lang="en-US" baseline="0" dirty="0" smtClean="0"/>
              <a:t> de </a:t>
            </a:r>
            <a:r>
              <a:rPr lang="en-US" baseline="0" dirty="0" err="1" smtClean="0"/>
              <a:t>ella</a:t>
            </a:r>
            <a:r>
              <a:rPr lang="en-US" baseline="0" dirty="0" smtClean="0"/>
              <a:t>?</a:t>
            </a:r>
            <a:endParaRPr lang="en-US" dirty="0" smtClean="0"/>
          </a:p>
          <a:p>
            <a:endParaRPr lang="en-US" dirty="0" smtClean="0"/>
          </a:p>
          <a:p>
            <a:r>
              <a:rPr lang="en-US" dirty="0" smtClean="0"/>
              <a:t>http://fashioniseverywhere.com/wp-content/uploads/2014/01/SAGawards-2014-Best-Dressed.jpg</a:t>
            </a:r>
            <a:endParaRPr lang="en-US" dirty="0"/>
          </a:p>
        </p:txBody>
      </p:sp>
      <p:sp>
        <p:nvSpPr>
          <p:cNvPr id="4" name="Slide Number Placeholder 3"/>
          <p:cNvSpPr>
            <a:spLocks noGrp="1"/>
          </p:cNvSpPr>
          <p:nvPr>
            <p:ph type="sldNum" sz="quarter" idx="10"/>
          </p:nvPr>
        </p:nvSpPr>
        <p:spPr/>
        <p:txBody>
          <a:bodyPr/>
          <a:lstStyle/>
          <a:p>
            <a:fld id="{50C3ADF9-3F46-7C4A-9610-83BA7056472F}" type="slidenum">
              <a:rPr lang="en-US" smtClean="0">
                <a:solidFill>
                  <a:prstClr val="black"/>
                </a:solidFill>
              </a:rPr>
              <a:pPr/>
              <a:t>17</a:t>
            </a:fld>
            <a:endParaRPr lang="en-US">
              <a:solidFill>
                <a:prstClr val="black"/>
              </a:solidFill>
            </a:endParaRPr>
          </a:p>
        </p:txBody>
      </p:sp>
    </p:spTree>
    <p:extLst>
      <p:ext uri="{BB962C8B-B14F-4D97-AF65-F5344CB8AC3E}">
        <p14:creationId xmlns:p14="http://schemas.microsoft.com/office/powerpoint/2010/main" val="158774202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President Obama </a:t>
            </a:r>
            <a:r>
              <a:rPr lang="en-US" dirty="0" err="1" smtClean="0"/>
              <a:t>esta</a:t>
            </a:r>
            <a:r>
              <a:rPr lang="en-US" baseline="0" dirty="0" smtClean="0"/>
              <a:t> </a:t>
            </a:r>
            <a:r>
              <a:rPr lang="en-US" baseline="0" dirty="0" err="1" smtClean="0"/>
              <a:t>llevando</a:t>
            </a:r>
            <a:r>
              <a:rPr lang="en-US" baseline="0" dirty="0" smtClean="0"/>
              <a:t> un </a:t>
            </a:r>
            <a:r>
              <a:rPr lang="en-US" baseline="0" dirty="0" err="1" smtClean="0"/>
              <a:t>traje</a:t>
            </a:r>
            <a:r>
              <a:rPr lang="en-US" baseline="0" dirty="0" smtClean="0"/>
              <a:t>.  Hay </a:t>
            </a:r>
            <a:r>
              <a:rPr lang="en-US" baseline="0" dirty="0" err="1" smtClean="0"/>
              <a:t>pantalones</a:t>
            </a:r>
            <a:r>
              <a:rPr lang="en-US" baseline="0" dirty="0" smtClean="0"/>
              <a:t>, </a:t>
            </a:r>
            <a:r>
              <a:rPr lang="en-US" baseline="0" dirty="0" err="1" smtClean="0"/>
              <a:t>una</a:t>
            </a:r>
            <a:r>
              <a:rPr lang="en-US" baseline="0" dirty="0" smtClean="0"/>
              <a:t> </a:t>
            </a:r>
            <a:r>
              <a:rPr lang="en-US" baseline="0" dirty="0" err="1" smtClean="0"/>
              <a:t>camisa</a:t>
            </a:r>
            <a:r>
              <a:rPr lang="en-US" baseline="0" dirty="0" smtClean="0"/>
              <a:t>, </a:t>
            </a:r>
            <a:r>
              <a:rPr lang="en-US" baseline="0" dirty="0" err="1" smtClean="0"/>
              <a:t>una</a:t>
            </a:r>
            <a:r>
              <a:rPr lang="en-US" baseline="0" dirty="0" smtClean="0"/>
              <a:t> </a:t>
            </a:r>
            <a:r>
              <a:rPr lang="en-US" baseline="0" dirty="0" err="1" smtClean="0"/>
              <a:t>chaqueta</a:t>
            </a:r>
            <a:r>
              <a:rPr lang="en-US" baseline="0" dirty="0" smtClean="0"/>
              <a:t> y </a:t>
            </a:r>
            <a:r>
              <a:rPr lang="en-US" baseline="0" dirty="0" err="1" smtClean="0"/>
              <a:t>una</a:t>
            </a:r>
            <a:r>
              <a:rPr lang="en-US" baseline="0" dirty="0" smtClean="0"/>
              <a:t> </a:t>
            </a:r>
            <a:r>
              <a:rPr lang="en-US" baseline="0" dirty="0" err="1" smtClean="0"/>
              <a:t>corbata</a:t>
            </a:r>
            <a:r>
              <a:rPr lang="en-US" baseline="0" dirty="0" smtClean="0"/>
              <a:t>.  </a:t>
            </a:r>
            <a:r>
              <a:rPr lang="en-US" baseline="0" dirty="0" err="1" smtClean="0"/>
              <a:t>Es</a:t>
            </a:r>
            <a:r>
              <a:rPr lang="en-US" baseline="0" dirty="0" smtClean="0"/>
              <a:t> un </a:t>
            </a:r>
            <a:r>
              <a:rPr lang="en-US" baseline="0" dirty="0" err="1" smtClean="0"/>
              <a:t>traje</a:t>
            </a:r>
            <a:r>
              <a:rPr lang="en-US" baseline="0" dirty="0" smtClean="0"/>
              <a:t>.</a:t>
            </a:r>
          </a:p>
          <a:p>
            <a:r>
              <a:rPr lang="en-US" baseline="0" dirty="0" err="1" smtClean="0"/>
              <a:t>Te</a:t>
            </a:r>
            <a:r>
              <a:rPr lang="en-US" baseline="0" dirty="0" smtClean="0"/>
              <a:t> </a:t>
            </a:r>
            <a:r>
              <a:rPr lang="en-US" baseline="0" dirty="0" err="1" smtClean="0"/>
              <a:t>gusta</a:t>
            </a:r>
            <a:r>
              <a:rPr lang="en-US" baseline="0" dirty="0" smtClean="0"/>
              <a:t> </a:t>
            </a:r>
            <a:r>
              <a:rPr lang="en-US" baseline="0" dirty="0" err="1" smtClean="0"/>
              <a:t>llevar</a:t>
            </a:r>
            <a:r>
              <a:rPr lang="en-US" baseline="0" dirty="0" smtClean="0"/>
              <a:t> un </a:t>
            </a:r>
            <a:r>
              <a:rPr lang="en-US" baseline="0" dirty="0" err="1" smtClean="0"/>
              <a:t>traje</a:t>
            </a:r>
            <a:r>
              <a:rPr lang="en-US" baseline="0" dirty="0" smtClean="0"/>
              <a:t>?</a:t>
            </a:r>
          </a:p>
          <a:p>
            <a:r>
              <a:rPr lang="en-US" baseline="0" dirty="0" err="1" smtClean="0"/>
              <a:t>Prefieres</a:t>
            </a:r>
            <a:r>
              <a:rPr lang="en-US" baseline="0" dirty="0" smtClean="0"/>
              <a:t> un </a:t>
            </a:r>
            <a:r>
              <a:rPr lang="en-US" baseline="0" dirty="0" err="1" smtClean="0"/>
              <a:t>traje</a:t>
            </a:r>
            <a:r>
              <a:rPr lang="en-US" baseline="0" dirty="0" smtClean="0"/>
              <a:t> negro o un </a:t>
            </a:r>
            <a:r>
              <a:rPr lang="en-US" baseline="0" dirty="0" err="1" smtClean="0"/>
              <a:t>traje</a:t>
            </a:r>
            <a:r>
              <a:rPr lang="en-US" baseline="0" dirty="0" smtClean="0"/>
              <a:t> </a:t>
            </a:r>
            <a:r>
              <a:rPr lang="en-US" baseline="0" dirty="0" err="1" smtClean="0"/>
              <a:t>gris</a:t>
            </a:r>
            <a:r>
              <a:rPr lang="en-US" baseline="0" dirty="0" smtClean="0"/>
              <a:t>?</a:t>
            </a:r>
            <a:endParaRPr lang="en-US" dirty="0" smtClean="0"/>
          </a:p>
          <a:p>
            <a:endParaRPr lang="en-US" dirty="0" smtClean="0"/>
          </a:p>
          <a:p>
            <a:r>
              <a:rPr lang="en-US" dirty="0" smtClean="0"/>
              <a:t>http://politicalposture.files.wordpress.com/2011/06/obama-collage.jpg</a:t>
            </a:r>
            <a:endParaRPr lang="en-US" dirty="0"/>
          </a:p>
        </p:txBody>
      </p:sp>
      <p:sp>
        <p:nvSpPr>
          <p:cNvPr id="4" name="Slide Number Placeholder 3"/>
          <p:cNvSpPr>
            <a:spLocks noGrp="1"/>
          </p:cNvSpPr>
          <p:nvPr>
            <p:ph type="sldNum" sz="quarter" idx="10"/>
          </p:nvPr>
        </p:nvSpPr>
        <p:spPr/>
        <p:txBody>
          <a:bodyPr/>
          <a:lstStyle/>
          <a:p>
            <a:fld id="{50C3ADF9-3F46-7C4A-9610-83BA7056472F}" type="slidenum">
              <a:rPr lang="en-US" smtClean="0">
                <a:solidFill>
                  <a:prstClr val="black"/>
                </a:solidFill>
              </a:rPr>
              <a:pPr/>
              <a:t>18</a:t>
            </a:fld>
            <a:endParaRPr lang="en-US">
              <a:solidFill>
                <a:prstClr val="black"/>
              </a:solidFill>
            </a:endParaRPr>
          </a:p>
        </p:txBody>
      </p:sp>
    </p:spTree>
    <p:extLst>
      <p:ext uri="{BB962C8B-B14F-4D97-AF65-F5344CB8AC3E}">
        <p14:creationId xmlns:p14="http://schemas.microsoft.com/office/powerpoint/2010/main" val="246950228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063D76D4-EBE3-444B-8242-5F1F77151863}" type="datetimeFigureOut">
              <a:rPr lang="en-US" smtClean="0">
                <a:solidFill>
                  <a:prstClr val="black">
                    <a:tint val="75000"/>
                  </a:prstClr>
                </a:solidFill>
              </a:rPr>
              <a:pPr/>
              <a:t>6/21/2018</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0153ED82-5CD4-4EE7-9AE1-B1EFFA9EFDCC}"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09728228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63D76D4-EBE3-444B-8242-5F1F77151863}" type="datetimeFigureOut">
              <a:rPr lang="en-US" smtClean="0">
                <a:solidFill>
                  <a:prstClr val="black">
                    <a:tint val="75000"/>
                  </a:prstClr>
                </a:solidFill>
              </a:rPr>
              <a:pPr/>
              <a:t>6/21/2018</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0153ED82-5CD4-4EE7-9AE1-B1EFFA9EFDCC}"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46988931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63D76D4-EBE3-444B-8242-5F1F77151863}" type="datetimeFigureOut">
              <a:rPr lang="en-US" smtClean="0">
                <a:solidFill>
                  <a:prstClr val="black">
                    <a:tint val="75000"/>
                  </a:prstClr>
                </a:solidFill>
              </a:rPr>
              <a:pPr/>
              <a:t>6/21/2018</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0153ED82-5CD4-4EE7-9AE1-B1EFFA9EFDCC}"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42823500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a:t>Click to edit Master title style</a:t>
            </a:r>
          </a:p>
        </p:txBody>
      </p:sp>
      <p:sp>
        <p:nvSpPr>
          <p:cNvPr id="3" name="Subtitle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1A23CDC9-0791-4332-B299-4FB9CBD6D5C9}" type="datetimeFigureOut">
              <a:rPr lang="en-US" smtClean="0">
                <a:solidFill>
                  <a:prstClr val="black">
                    <a:tint val="75000"/>
                  </a:prstClr>
                </a:solidFill>
              </a:rPr>
              <a:pPr/>
              <a:t>6/21/2018</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D4C5C199-E5FD-4AD8-A767-F45D66BD7C38}"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85763836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A23CDC9-0791-4332-B299-4FB9CBD6D5C9}" type="datetimeFigureOut">
              <a:rPr lang="en-US" smtClean="0">
                <a:solidFill>
                  <a:prstClr val="black">
                    <a:tint val="75000"/>
                  </a:prstClr>
                </a:solidFill>
              </a:rPr>
              <a:pPr/>
              <a:t>6/21/2018</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D4C5C199-E5FD-4AD8-A767-F45D66BD7C38}"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84717712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A23CDC9-0791-4332-B299-4FB9CBD6D5C9}" type="datetimeFigureOut">
              <a:rPr lang="en-US" smtClean="0">
                <a:solidFill>
                  <a:prstClr val="black">
                    <a:tint val="75000"/>
                  </a:prstClr>
                </a:solidFill>
              </a:rPr>
              <a:pPr/>
              <a:t>6/21/2018</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D4C5C199-E5FD-4AD8-A767-F45D66BD7C38}"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37918862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1A23CDC9-0791-4332-B299-4FB9CBD6D5C9}" type="datetimeFigureOut">
              <a:rPr lang="en-US" smtClean="0">
                <a:solidFill>
                  <a:prstClr val="black">
                    <a:tint val="75000"/>
                  </a:prstClr>
                </a:solidFill>
              </a:rPr>
              <a:pPr/>
              <a:t>6/21/2018</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D4C5C199-E5FD-4AD8-A767-F45D66BD7C38}"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37607451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1A23CDC9-0791-4332-B299-4FB9CBD6D5C9}" type="datetimeFigureOut">
              <a:rPr lang="en-US" smtClean="0">
                <a:solidFill>
                  <a:prstClr val="black">
                    <a:tint val="75000"/>
                  </a:prstClr>
                </a:solidFill>
              </a:rPr>
              <a:pPr/>
              <a:t>6/21/2018</a:t>
            </a:fld>
            <a:endParaRPr 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D4C5C199-E5FD-4AD8-A767-F45D66BD7C38}"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29636773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1A23CDC9-0791-4332-B299-4FB9CBD6D5C9}" type="datetimeFigureOut">
              <a:rPr lang="en-US" smtClean="0">
                <a:solidFill>
                  <a:prstClr val="black">
                    <a:tint val="75000"/>
                  </a:prstClr>
                </a:solidFill>
              </a:rPr>
              <a:pPr/>
              <a:t>6/21/2018</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D4C5C199-E5FD-4AD8-A767-F45D66BD7C38}"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67730804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A23CDC9-0791-4332-B299-4FB9CBD6D5C9}" type="datetimeFigureOut">
              <a:rPr lang="en-US" smtClean="0">
                <a:solidFill>
                  <a:prstClr val="black">
                    <a:tint val="75000"/>
                  </a:prstClr>
                </a:solidFill>
              </a:rPr>
              <a:pPr/>
              <a:t>6/21/2018</a:t>
            </a:fld>
            <a:endParaRPr 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D4C5C199-E5FD-4AD8-A767-F45D66BD7C38}"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95631303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A23CDC9-0791-4332-B299-4FB9CBD6D5C9}" type="datetimeFigureOut">
              <a:rPr lang="en-US" smtClean="0">
                <a:solidFill>
                  <a:prstClr val="black">
                    <a:tint val="75000"/>
                  </a:prstClr>
                </a:solidFill>
              </a:rPr>
              <a:pPr/>
              <a:t>6/21/2018</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D4C5C199-E5FD-4AD8-A767-F45D66BD7C38}"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05063758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63D76D4-EBE3-444B-8242-5F1F77151863}" type="datetimeFigureOut">
              <a:rPr lang="en-US" smtClean="0">
                <a:solidFill>
                  <a:prstClr val="black">
                    <a:tint val="75000"/>
                  </a:prstClr>
                </a:solidFill>
              </a:rPr>
              <a:pPr/>
              <a:t>6/21/2018</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0153ED82-5CD4-4EE7-9AE1-B1EFFA9EFDCC}"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33970244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A23CDC9-0791-4332-B299-4FB9CBD6D5C9}" type="datetimeFigureOut">
              <a:rPr lang="en-US" smtClean="0">
                <a:solidFill>
                  <a:prstClr val="black">
                    <a:tint val="75000"/>
                  </a:prstClr>
                </a:solidFill>
              </a:rPr>
              <a:pPr/>
              <a:t>6/21/2018</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D4C5C199-E5FD-4AD8-A767-F45D66BD7C38}"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50416358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A23CDC9-0791-4332-B299-4FB9CBD6D5C9}" type="datetimeFigureOut">
              <a:rPr lang="en-US" smtClean="0">
                <a:solidFill>
                  <a:prstClr val="black">
                    <a:tint val="75000"/>
                  </a:prstClr>
                </a:solidFill>
              </a:rPr>
              <a:pPr/>
              <a:t>6/21/2018</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D4C5C199-E5FD-4AD8-A767-F45D66BD7C38}"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66232991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7432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09600" y="274639"/>
            <a:ext cx="80264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A23CDC9-0791-4332-B299-4FB9CBD6D5C9}" type="datetimeFigureOut">
              <a:rPr lang="en-US" smtClean="0">
                <a:solidFill>
                  <a:prstClr val="black">
                    <a:tint val="75000"/>
                  </a:prstClr>
                </a:solidFill>
              </a:rPr>
              <a:pPr/>
              <a:t>6/21/2018</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D4C5C199-E5FD-4AD8-A767-F45D66BD7C38}"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97169700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xAndTwoObj">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609600" y="1600206"/>
            <a:ext cx="53848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6197600" y="1600200"/>
            <a:ext cx="53848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6197600" y="3938641"/>
            <a:ext cx="53848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Rectangle 4"/>
          <p:cNvSpPr>
            <a:spLocks noGrp="1" noChangeArrowheads="1"/>
          </p:cNvSpPr>
          <p:nvPr>
            <p:ph type="dt" sz="half" idx="10"/>
          </p:nvPr>
        </p:nvSpPr>
        <p:spPr/>
        <p:txBody>
          <a:bodyPr/>
          <a:lstStyle>
            <a:lvl1pPr fontAlgn="auto">
              <a:spcBef>
                <a:spcPts val="0"/>
              </a:spcBef>
              <a:spcAft>
                <a:spcPts val="0"/>
              </a:spcAft>
              <a:defRPr>
                <a:latin typeface="+mn-lt"/>
                <a:ea typeface="+mn-ea"/>
                <a:cs typeface="+mn-cs"/>
              </a:defRPr>
            </a:lvl1pPr>
          </a:lstStyle>
          <a:p>
            <a:pPr>
              <a:defRPr/>
            </a:pPr>
            <a:endParaRPr lang="en-US">
              <a:solidFill>
                <a:srgbClr val="B13F9A"/>
              </a:solidFill>
              <a:latin typeface="Trebuchet MS"/>
            </a:endParaRPr>
          </a:p>
        </p:txBody>
      </p:sp>
      <p:sp>
        <p:nvSpPr>
          <p:cNvPr id="7" name="Rectangle 5"/>
          <p:cNvSpPr>
            <a:spLocks noGrp="1" noChangeArrowheads="1"/>
          </p:cNvSpPr>
          <p:nvPr>
            <p:ph type="ftr" sz="quarter" idx="11"/>
          </p:nvPr>
        </p:nvSpPr>
        <p:spPr/>
        <p:txBody>
          <a:bodyPr/>
          <a:lstStyle>
            <a:lvl1pPr>
              <a:defRPr/>
            </a:lvl1pPr>
          </a:lstStyle>
          <a:p>
            <a:pPr>
              <a:defRPr/>
            </a:pPr>
            <a:endParaRPr lang="en-US">
              <a:solidFill>
                <a:srgbClr val="B13F9A"/>
              </a:solidFill>
              <a:latin typeface="Trebuchet MS"/>
            </a:endParaRPr>
          </a:p>
        </p:txBody>
      </p:sp>
      <p:sp>
        <p:nvSpPr>
          <p:cNvPr id="8" name="Rectangle 6"/>
          <p:cNvSpPr>
            <a:spLocks noGrp="1" noChangeArrowheads="1"/>
          </p:cNvSpPr>
          <p:nvPr>
            <p:ph type="sldNum" sz="quarter" idx="12"/>
          </p:nvPr>
        </p:nvSpPr>
        <p:spPr/>
        <p:txBody>
          <a:bodyPr/>
          <a:lstStyle>
            <a:lvl1pPr>
              <a:defRPr/>
            </a:lvl1pPr>
          </a:lstStyle>
          <a:p>
            <a:fld id="{36FE6D82-BEEC-D148-9EBC-D6ABAA639BC7}" type="slidenum">
              <a:rPr lang="en-US">
                <a:solidFill>
                  <a:srgbClr val="B13F9A"/>
                </a:solidFill>
                <a:latin typeface="Trebuchet MS"/>
              </a:rPr>
              <a:pPr/>
              <a:t>‹#›</a:t>
            </a:fld>
            <a:endParaRPr lang="en-US">
              <a:solidFill>
                <a:srgbClr val="B13F9A"/>
              </a:solidFill>
              <a:latin typeface="Trebuchet MS"/>
            </a:endParaRPr>
          </a:p>
        </p:txBody>
      </p:sp>
    </p:spTree>
    <p:extLst>
      <p:ext uri="{BB962C8B-B14F-4D97-AF65-F5344CB8AC3E}">
        <p14:creationId xmlns:p14="http://schemas.microsoft.com/office/powerpoint/2010/main" val="4031903062"/>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cSld name="Quote with Caption">
    <p:spTree>
      <p:nvGrpSpPr>
        <p:cNvPr id="1" name=""/>
        <p:cNvGrpSpPr/>
        <p:nvPr/>
      </p:nvGrpSpPr>
      <p:grpSpPr>
        <a:xfrm>
          <a:off x="0" y="0"/>
          <a:ext cx="0" cy="0"/>
          <a:chOff x="0" y="0"/>
          <a:chExt cx="0" cy="0"/>
        </a:xfrm>
      </p:grpSpPr>
      <p:sp>
        <p:nvSpPr>
          <p:cNvPr id="8" name="Freeform 6"/>
          <p:cNvSpPr>
            <a:spLocks noChangeAspect="1"/>
          </p:cNvSpPr>
          <p:nvPr/>
        </p:nvSpPr>
        <p:spPr bwMode="auto">
          <a:xfrm>
            <a:off x="631697" y="1081456"/>
            <a:ext cx="6332416" cy="3239188"/>
          </a:xfrm>
          <a:custGeom>
            <a:avLst/>
            <a:gdLst/>
            <a:ahLst/>
            <a:cxnLst/>
            <a:rect l="0" t="0" r="r" b="b"/>
            <a:pathLst>
              <a:path w="3384" h="2308">
                <a:moveTo>
                  <a:pt x="3340" y="0"/>
                </a:moveTo>
                <a:lnTo>
                  <a:pt x="44" y="0"/>
                </a:lnTo>
                <a:lnTo>
                  <a:pt x="44" y="0"/>
                </a:lnTo>
                <a:lnTo>
                  <a:pt x="34" y="0"/>
                </a:lnTo>
                <a:lnTo>
                  <a:pt x="26" y="4"/>
                </a:lnTo>
                <a:lnTo>
                  <a:pt x="20" y="8"/>
                </a:lnTo>
                <a:lnTo>
                  <a:pt x="12" y="12"/>
                </a:lnTo>
                <a:lnTo>
                  <a:pt x="8" y="20"/>
                </a:lnTo>
                <a:lnTo>
                  <a:pt x="4" y="26"/>
                </a:lnTo>
                <a:lnTo>
                  <a:pt x="0" y="34"/>
                </a:lnTo>
                <a:lnTo>
                  <a:pt x="0" y="44"/>
                </a:lnTo>
                <a:lnTo>
                  <a:pt x="0" y="2076"/>
                </a:lnTo>
                <a:lnTo>
                  <a:pt x="0" y="2076"/>
                </a:lnTo>
                <a:lnTo>
                  <a:pt x="0" y="2086"/>
                </a:lnTo>
                <a:lnTo>
                  <a:pt x="4" y="2094"/>
                </a:lnTo>
                <a:lnTo>
                  <a:pt x="8" y="2100"/>
                </a:lnTo>
                <a:lnTo>
                  <a:pt x="12" y="2108"/>
                </a:lnTo>
                <a:lnTo>
                  <a:pt x="20" y="2112"/>
                </a:lnTo>
                <a:lnTo>
                  <a:pt x="26" y="2116"/>
                </a:lnTo>
                <a:lnTo>
                  <a:pt x="34" y="2120"/>
                </a:lnTo>
                <a:lnTo>
                  <a:pt x="44" y="2120"/>
                </a:lnTo>
                <a:lnTo>
                  <a:pt x="474" y="2120"/>
                </a:lnTo>
                <a:lnTo>
                  <a:pt x="650" y="2296"/>
                </a:lnTo>
                <a:lnTo>
                  <a:pt x="650" y="2296"/>
                </a:lnTo>
                <a:lnTo>
                  <a:pt x="656" y="2300"/>
                </a:lnTo>
                <a:lnTo>
                  <a:pt x="664" y="2304"/>
                </a:lnTo>
                <a:lnTo>
                  <a:pt x="672" y="2308"/>
                </a:lnTo>
                <a:lnTo>
                  <a:pt x="680" y="2308"/>
                </a:lnTo>
                <a:lnTo>
                  <a:pt x="688" y="2308"/>
                </a:lnTo>
                <a:lnTo>
                  <a:pt x="696" y="2304"/>
                </a:lnTo>
                <a:lnTo>
                  <a:pt x="704" y="2300"/>
                </a:lnTo>
                <a:lnTo>
                  <a:pt x="710" y="2296"/>
                </a:lnTo>
                <a:lnTo>
                  <a:pt x="886" y="2120"/>
                </a:lnTo>
                <a:lnTo>
                  <a:pt x="3340" y="2120"/>
                </a:lnTo>
                <a:lnTo>
                  <a:pt x="3340" y="2120"/>
                </a:lnTo>
                <a:lnTo>
                  <a:pt x="3350" y="2120"/>
                </a:lnTo>
                <a:lnTo>
                  <a:pt x="3358" y="2116"/>
                </a:lnTo>
                <a:lnTo>
                  <a:pt x="3364" y="2112"/>
                </a:lnTo>
                <a:lnTo>
                  <a:pt x="3372" y="2108"/>
                </a:lnTo>
                <a:lnTo>
                  <a:pt x="3376" y="2100"/>
                </a:lnTo>
                <a:lnTo>
                  <a:pt x="3380" y="2094"/>
                </a:lnTo>
                <a:lnTo>
                  <a:pt x="3384" y="2086"/>
                </a:lnTo>
                <a:lnTo>
                  <a:pt x="3384" y="2076"/>
                </a:lnTo>
                <a:lnTo>
                  <a:pt x="3384" y="44"/>
                </a:lnTo>
                <a:lnTo>
                  <a:pt x="3384" y="44"/>
                </a:lnTo>
                <a:lnTo>
                  <a:pt x="3384" y="34"/>
                </a:lnTo>
                <a:lnTo>
                  <a:pt x="3380" y="26"/>
                </a:lnTo>
                <a:lnTo>
                  <a:pt x="3376" y="20"/>
                </a:lnTo>
                <a:lnTo>
                  <a:pt x="3372" y="12"/>
                </a:lnTo>
                <a:lnTo>
                  <a:pt x="3364" y="8"/>
                </a:lnTo>
                <a:lnTo>
                  <a:pt x="3358" y="4"/>
                </a:lnTo>
                <a:lnTo>
                  <a:pt x="3350" y="0"/>
                </a:lnTo>
                <a:lnTo>
                  <a:pt x="3340" y="0"/>
                </a:lnTo>
                <a:lnTo>
                  <a:pt x="3340" y="0"/>
                </a:lnTo>
                <a:close/>
              </a:path>
            </a:pathLst>
          </a:custGeom>
          <a:ln>
            <a:solidFill>
              <a:schemeClr val="accent1"/>
            </a:solidFill>
          </a:ln>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850985" y="1238502"/>
            <a:ext cx="5893840" cy="2645912"/>
          </a:xfrm>
        </p:spPr>
        <p:txBody>
          <a:bodyPr anchor="b"/>
          <a:lstStyle>
            <a:lvl1pPr algn="l">
              <a:defRPr sz="4200" b="1" cap="none"/>
            </a:lvl1pPr>
          </a:lstStyle>
          <a:p>
            <a:r>
              <a:rPr lang="en-US" smtClean="0"/>
              <a:t>Click to edit Master title style</a:t>
            </a:r>
            <a:endParaRPr lang="en-US" dirty="0"/>
          </a:p>
        </p:txBody>
      </p:sp>
      <p:sp>
        <p:nvSpPr>
          <p:cNvPr id="3" name="Text Placeholder 2"/>
          <p:cNvSpPr>
            <a:spLocks noGrp="1"/>
          </p:cNvSpPr>
          <p:nvPr>
            <p:ph type="body" idx="1"/>
          </p:nvPr>
        </p:nvSpPr>
        <p:spPr>
          <a:xfrm>
            <a:off x="853190" y="4443680"/>
            <a:ext cx="5891636" cy="713241"/>
          </a:xfrm>
        </p:spPr>
        <p:txBody>
          <a:bodyPr anchor="t">
            <a:no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9" name="Text Placeholder 5"/>
          <p:cNvSpPr>
            <a:spLocks noGrp="1"/>
          </p:cNvSpPr>
          <p:nvPr>
            <p:ph type="body" sz="quarter" idx="16"/>
          </p:nvPr>
        </p:nvSpPr>
        <p:spPr>
          <a:xfrm>
            <a:off x="7574642" y="1081456"/>
            <a:ext cx="3810001" cy="4075465"/>
          </a:xfrm>
        </p:spPr>
        <p:txBody>
          <a:bodyPr anchor="t"/>
          <a:lstStyle>
            <a:lvl1pPr marL="0" indent="0">
              <a:buFontTx/>
              <a:buNone/>
              <a:defRPr/>
            </a:lvl1pPr>
          </a:lstStyle>
          <a:p>
            <a:pPr lvl="0"/>
            <a:r>
              <a:rPr lang="en-US" smtClean="0"/>
              <a:t>Click to edit Master text styles</a:t>
            </a:r>
          </a:p>
        </p:txBody>
      </p:sp>
      <p:sp>
        <p:nvSpPr>
          <p:cNvPr id="4" name="Date Placeholder 3"/>
          <p:cNvSpPr>
            <a:spLocks noGrp="1"/>
          </p:cNvSpPr>
          <p:nvPr>
            <p:ph type="dt" sz="half" idx="10"/>
          </p:nvPr>
        </p:nvSpPr>
        <p:spPr/>
        <p:txBody>
          <a:bodyPr/>
          <a:lstStyle/>
          <a:p>
            <a:fld id="{8DFA1846-DA80-1C48-A609-854EA85C59AD}" type="datetimeFigureOut">
              <a:rPr lang="en-US" smtClean="0">
                <a:solidFill>
                  <a:prstClr val="white"/>
                </a:solidFill>
              </a:rPr>
              <a:pPr/>
              <a:t>6/21/2018</a:t>
            </a:fld>
            <a:endParaRPr lang="en-US" dirty="0">
              <a:solidFill>
                <a:prstClr val="white"/>
              </a:solidFill>
            </a:endParaRPr>
          </a:p>
        </p:txBody>
      </p:sp>
      <p:sp>
        <p:nvSpPr>
          <p:cNvPr id="5" name="Footer Placeholder 4"/>
          <p:cNvSpPr>
            <a:spLocks noGrp="1"/>
          </p:cNvSpPr>
          <p:nvPr>
            <p:ph type="ftr" sz="quarter" idx="11"/>
          </p:nvPr>
        </p:nvSpPr>
        <p:spPr/>
        <p:txBody>
          <a:bodyPr/>
          <a:lstStyle/>
          <a:p>
            <a:endParaRPr lang="en-US" dirty="0">
              <a:solidFill>
                <a:prstClr val="white"/>
              </a:solidFill>
            </a:endParaRPr>
          </a:p>
        </p:txBody>
      </p:sp>
      <p:sp>
        <p:nvSpPr>
          <p:cNvPr id="6" name="Slide Number Placeholder 5"/>
          <p:cNvSpPr>
            <a:spLocks noGrp="1"/>
          </p:cNvSpPr>
          <p:nvPr>
            <p:ph type="sldNum" sz="quarter" idx="12"/>
          </p:nvPr>
        </p:nvSpPr>
        <p:spPr/>
        <p:txBody>
          <a:bodyPr/>
          <a:lstStyle/>
          <a:p>
            <a:fld id="{D57F1E4F-1CFF-5643-939E-217C01CDF565}" type="slidenum">
              <a:rPr lang="en-US" smtClean="0">
                <a:solidFill>
                  <a:srgbClr val="00C6BB"/>
                </a:solidFill>
              </a:rPr>
              <a:pPr/>
              <a:t>‹#›</a:t>
            </a:fld>
            <a:endParaRPr lang="en-US" dirty="0">
              <a:solidFill>
                <a:srgbClr val="00C6BB"/>
              </a:solidFill>
            </a:endParaRPr>
          </a:p>
        </p:txBody>
      </p:sp>
    </p:spTree>
    <p:extLst>
      <p:ext uri="{BB962C8B-B14F-4D97-AF65-F5344CB8AC3E}">
        <p14:creationId xmlns:p14="http://schemas.microsoft.com/office/powerpoint/2010/main" val="2841333632"/>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B76E56BA-C0FD-49FA-ADB6-185E5CC47C6C}" type="datetimeFigureOut">
              <a:rPr lang="en-US">
                <a:solidFill>
                  <a:prstClr val="black">
                    <a:tint val="75000"/>
                  </a:prstClr>
                </a:solidFill>
              </a:rPr>
              <a:pPr/>
              <a:t>6/21/2018</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EC92CD2B-BD6A-4879-9D76-7EF773FF0227}" type="slidenum">
              <a:rPr lang="en-US">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005866482"/>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76E56BA-C0FD-49FA-ADB6-185E5CC47C6C}" type="datetimeFigureOut">
              <a:rPr lang="en-US">
                <a:solidFill>
                  <a:prstClr val="black">
                    <a:tint val="75000"/>
                  </a:prstClr>
                </a:solidFill>
              </a:rPr>
              <a:pPr/>
              <a:t>6/21/2018</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EC92CD2B-BD6A-4879-9D76-7EF773FF0227}" type="slidenum">
              <a:rPr lang="en-US">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708106610"/>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76E56BA-C0FD-49FA-ADB6-185E5CC47C6C}" type="datetimeFigureOut">
              <a:rPr lang="en-US">
                <a:solidFill>
                  <a:prstClr val="black">
                    <a:tint val="75000"/>
                  </a:prstClr>
                </a:solidFill>
              </a:rPr>
              <a:pPr/>
              <a:t>6/21/2018</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EC92CD2B-BD6A-4879-9D76-7EF773FF0227}" type="slidenum">
              <a:rPr lang="en-US">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41462835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B76E56BA-C0FD-49FA-ADB6-185E5CC47C6C}" type="datetimeFigureOut">
              <a:rPr lang="en-US">
                <a:solidFill>
                  <a:prstClr val="black">
                    <a:tint val="75000"/>
                  </a:prstClr>
                </a:solidFill>
              </a:rPr>
              <a:pPr/>
              <a:t>6/21/2018</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EC92CD2B-BD6A-4879-9D76-7EF773FF0227}" type="slidenum">
              <a:rPr lang="en-US">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416029908"/>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B76E56BA-C0FD-49FA-ADB6-185E5CC47C6C}" type="datetimeFigureOut">
              <a:rPr lang="en-US">
                <a:solidFill>
                  <a:prstClr val="black">
                    <a:tint val="75000"/>
                  </a:prstClr>
                </a:solidFill>
              </a:rPr>
              <a:pPr/>
              <a:t>6/21/2018</a:t>
            </a:fld>
            <a:endParaRPr 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EC92CD2B-BD6A-4879-9D76-7EF773FF0227}" type="slidenum">
              <a:rPr lang="en-US">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65439137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63D76D4-EBE3-444B-8242-5F1F77151863}" type="datetimeFigureOut">
              <a:rPr lang="en-US" smtClean="0">
                <a:solidFill>
                  <a:prstClr val="black">
                    <a:tint val="75000"/>
                  </a:prstClr>
                </a:solidFill>
              </a:rPr>
              <a:pPr/>
              <a:t>6/21/2018</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0153ED82-5CD4-4EE7-9AE1-B1EFFA9EFDCC}"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4222489096"/>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B76E56BA-C0FD-49FA-ADB6-185E5CC47C6C}" type="datetimeFigureOut">
              <a:rPr lang="en-US">
                <a:solidFill>
                  <a:prstClr val="black">
                    <a:tint val="75000"/>
                  </a:prstClr>
                </a:solidFill>
              </a:rPr>
              <a:pPr/>
              <a:t>6/21/2018</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EC92CD2B-BD6A-4879-9D76-7EF773FF0227}" type="slidenum">
              <a:rPr lang="en-US">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591312416"/>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76E56BA-C0FD-49FA-ADB6-185E5CC47C6C}" type="datetimeFigureOut">
              <a:rPr lang="en-US">
                <a:solidFill>
                  <a:prstClr val="black">
                    <a:tint val="75000"/>
                  </a:prstClr>
                </a:solidFill>
              </a:rPr>
              <a:pPr/>
              <a:t>6/21/2018</a:t>
            </a:fld>
            <a:endParaRPr 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EC92CD2B-BD6A-4879-9D76-7EF773FF0227}" type="slidenum">
              <a:rPr lang="en-US">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078538464"/>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76E56BA-C0FD-49FA-ADB6-185E5CC47C6C}" type="datetimeFigureOut">
              <a:rPr lang="en-US">
                <a:solidFill>
                  <a:prstClr val="black">
                    <a:tint val="75000"/>
                  </a:prstClr>
                </a:solidFill>
              </a:rPr>
              <a:pPr/>
              <a:t>6/21/2018</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EC92CD2B-BD6A-4879-9D76-7EF773FF0227}" type="slidenum">
              <a:rPr lang="en-US">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4241150903"/>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76E56BA-C0FD-49FA-ADB6-185E5CC47C6C}" type="datetimeFigureOut">
              <a:rPr lang="en-US">
                <a:solidFill>
                  <a:prstClr val="black">
                    <a:tint val="75000"/>
                  </a:prstClr>
                </a:solidFill>
              </a:rPr>
              <a:pPr/>
              <a:t>6/21/2018</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EC92CD2B-BD6A-4879-9D76-7EF773FF0227}" type="slidenum">
              <a:rPr lang="en-US">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408480729"/>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76E56BA-C0FD-49FA-ADB6-185E5CC47C6C}" type="datetimeFigureOut">
              <a:rPr lang="en-US">
                <a:solidFill>
                  <a:prstClr val="black">
                    <a:tint val="75000"/>
                  </a:prstClr>
                </a:solidFill>
              </a:rPr>
              <a:pPr/>
              <a:t>6/21/2018</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EC92CD2B-BD6A-4879-9D76-7EF773FF0227}" type="slidenum">
              <a:rPr lang="en-US">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983404941"/>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76E56BA-C0FD-49FA-ADB6-185E5CC47C6C}" type="datetimeFigureOut">
              <a:rPr lang="en-US">
                <a:solidFill>
                  <a:prstClr val="black">
                    <a:tint val="75000"/>
                  </a:prstClr>
                </a:solidFill>
              </a:rPr>
              <a:pPr/>
              <a:t>6/21/2018</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EC92CD2B-BD6A-4879-9D76-7EF773FF0227}" type="slidenum">
              <a:rPr lang="en-US">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39095666"/>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cSld name="Quote with Caption">
    <p:spTree>
      <p:nvGrpSpPr>
        <p:cNvPr id="1" name=""/>
        <p:cNvGrpSpPr/>
        <p:nvPr/>
      </p:nvGrpSpPr>
      <p:grpSpPr>
        <a:xfrm>
          <a:off x="0" y="0"/>
          <a:ext cx="0" cy="0"/>
          <a:chOff x="0" y="0"/>
          <a:chExt cx="0" cy="0"/>
        </a:xfrm>
      </p:grpSpPr>
      <p:sp>
        <p:nvSpPr>
          <p:cNvPr id="8" name="Freeform 6"/>
          <p:cNvSpPr>
            <a:spLocks noChangeAspect="1"/>
          </p:cNvSpPr>
          <p:nvPr/>
        </p:nvSpPr>
        <p:spPr bwMode="auto">
          <a:xfrm>
            <a:off x="631697" y="1081456"/>
            <a:ext cx="6332416" cy="3239188"/>
          </a:xfrm>
          <a:custGeom>
            <a:avLst/>
            <a:gdLst/>
            <a:ahLst/>
            <a:cxnLst/>
            <a:rect l="0" t="0" r="r" b="b"/>
            <a:pathLst>
              <a:path w="3384" h="2308">
                <a:moveTo>
                  <a:pt x="3340" y="0"/>
                </a:moveTo>
                <a:lnTo>
                  <a:pt x="44" y="0"/>
                </a:lnTo>
                <a:lnTo>
                  <a:pt x="44" y="0"/>
                </a:lnTo>
                <a:lnTo>
                  <a:pt x="34" y="0"/>
                </a:lnTo>
                <a:lnTo>
                  <a:pt x="26" y="4"/>
                </a:lnTo>
                <a:lnTo>
                  <a:pt x="20" y="8"/>
                </a:lnTo>
                <a:lnTo>
                  <a:pt x="12" y="12"/>
                </a:lnTo>
                <a:lnTo>
                  <a:pt x="8" y="20"/>
                </a:lnTo>
                <a:lnTo>
                  <a:pt x="4" y="26"/>
                </a:lnTo>
                <a:lnTo>
                  <a:pt x="0" y="34"/>
                </a:lnTo>
                <a:lnTo>
                  <a:pt x="0" y="44"/>
                </a:lnTo>
                <a:lnTo>
                  <a:pt x="0" y="2076"/>
                </a:lnTo>
                <a:lnTo>
                  <a:pt x="0" y="2076"/>
                </a:lnTo>
                <a:lnTo>
                  <a:pt x="0" y="2086"/>
                </a:lnTo>
                <a:lnTo>
                  <a:pt x="4" y="2094"/>
                </a:lnTo>
                <a:lnTo>
                  <a:pt x="8" y="2100"/>
                </a:lnTo>
                <a:lnTo>
                  <a:pt x="12" y="2108"/>
                </a:lnTo>
                <a:lnTo>
                  <a:pt x="20" y="2112"/>
                </a:lnTo>
                <a:lnTo>
                  <a:pt x="26" y="2116"/>
                </a:lnTo>
                <a:lnTo>
                  <a:pt x="34" y="2120"/>
                </a:lnTo>
                <a:lnTo>
                  <a:pt x="44" y="2120"/>
                </a:lnTo>
                <a:lnTo>
                  <a:pt x="474" y="2120"/>
                </a:lnTo>
                <a:lnTo>
                  <a:pt x="650" y="2296"/>
                </a:lnTo>
                <a:lnTo>
                  <a:pt x="650" y="2296"/>
                </a:lnTo>
                <a:lnTo>
                  <a:pt x="656" y="2300"/>
                </a:lnTo>
                <a:lnTo>
                  <a:pt x="664" y="2304"/>
                </a:lnTo>
                <a:lnTo>
                  <a:pt x="672" y="2308"/>
                </a:lnTo>
                <a:lnTo>
                  <a:pt x="680" y="2308"/>
                </a:lnTo>
                <a:lnTo>
                  <a:pt x="688" y="2308"/>
                </a:lnTo>
                <a:lnTo>
                  <a:pt x="696" y="2304"/>
                </a:lnTo>
                <a:lnTo>
                  <a:pt x="704" y="2300"/>
                </a:lnTo>
                <a:lnTo>
                  <a:pt x="710" y="2296"/>
                </a:lnTo>
                <a:lnTo>
                  <a:pt x="886" y="2120"/>
                </a:lnTo>
                <a:lnTo>
                  <a:pt x="3340" y="2120"/>
                </a:lnTo>
                <a:lnTo>
                  <a:pt x="3340" y="2120"/>
                </a:lnTo>
                <a:lnTo>
                  <a:pt x="3350" y="2120"/>
                </a:lnTo>
                <a:lnTo>
                  <a:pt x="3358" y="2116"/>
                </a:lnTo>
                <a:lnTo>
                  <a:pt x="3364" y="2112"/>
                </a:lnTo>
                <a:lnTo>
                  <a:pt x="3372" y="2108"/>
                </a:lnTo>
                <a:lnTo>
                  <a:pt x="3376" y="2100"/>
                </a:lnTo>
                <a:lnTo>
                  <a:pt x="3380" y="2094"/>
                </a:lnTo>
                <a:lnTo>
                  <a:pt x="3384" y="2086"/>
                </a:lnTo>
                <a:lnTo>
                  <a:pt x="3384" y="2076"/>
                </a:lnTo>
                <a:lnTo>
                  <a:pt x="3384" y="44"/>
                </a:lnTo>
                <a:lnTo>
                  <a:pt x="3384" y="44"/>
                </a:lnTo>
                <a:lnTo>
                  <a:pt x="3384" y="34"/>
                </a:lnTo>
                <a:lnTo>
                  <a:pt x="3380" y="26"/>
                </a:lnTo>
                <a:lnTo>
                  <a:pt x="3376" y="20"/>
                </a:lnTo>
                <a:lnTo>
                  <a:pt x="3372" y="12"/>
                </a:lnTo>
                <a:lnTo>
                  <a:pt x="3364" y="8"/>
                </a:lnTo>
                <a:lnTo>
                  <a:pt x="3358" y="4"/>
                </a:lnTo>
                <a:lnTo>
                  <a:pt x="3350" y="0"/>
                </a:lnTo>
                <a:lnTo>
                  <a:pt x="3340" y="0"/>
                </a:lnTo>
                <a:lnTo>
                  <a:pt x="3340" y="0"/>
                </a:lnTo>
                <a:close/>
              </a:path>
            </a:pathLst>
          </a:custGeom>
          <a:ln>
            <a:solidFill>
              <a:schemeClr val="accent1"/>
            </a:solidFill>
          </a:ln>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850985" y="1238502"/>
            <a:ext cx="5893840" cy="2645912"/>
          </a:xfrm>
        </p:spPr>
        <p:txBody>
          <a:bodyPr anchor="b"/>
          <a:lstStyle>
            <a:lvl1pPr algn="l">
              <a:defRPr sz="4200" b="1" cap="none"/>
            </a:lvl1pPr>
          </a:lstStyle>
          <a:p>
            <a:r>
              <a:rPr lang="en-US" smtClean="0"/>
              <a:t>Click to edit Master title style</a:t>
            </a:r>
            <a:endParaRPr lang="en-US" dirty="0"/>
          </a:p>
        </p:txBody>
      </p:sp>
      <p:sp>
        <p:nvSpPr>
          <p:cNvPr id="3" name="Text Placeholder 2"/>
          <p:cNvSpPr>
            <a:spLocks noGrp="1"/>
          </p:cNvSpPr>
          <p:nvPr>
            <p:ph type="body" idx="1"/>
          </p:nvPr>
        </p:nvSpPr>
        <p:spPr>
          <a:xfrm>
            <a:off x="853190" y="4443680"/>
            <a:ext cx="5891636" cy="713241"/>
          </a:xfrm>
        </p:spPr>
        <p:txBody>
          <a:bodyPr anchor="t">
            <a:no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9" name="Text Placeholder 5"/>
          <p:cNvSpPr>
            <a:spLocks noGrp="1"/>
          </p:cNvSpPr>
          <p:nvPr>
            <p:ph type="body" sz="quarter" idx="16"/>
          </p:nvPr>
        </p:nvSpPr>
        <p:spPr>
          <a:xfrm>
            <a:off x="7574642" y="1081456"/>
            <a:ext cx="3810001" cy="4075465"/>
          </a:xfrm>
        </p:spPr>
        <p:txBody>
          <a:bodyPr anchor="t"/>
          <a:lstStyle>
            <a:lvl1pPr marL="0" indent="0">
              <a:buFontTx/>
              <a:buNone/>
              <a:defRPr/>
            </a:lvl1pPr>
          </a:lstStyle>
          <a:p>
            <a:pPr lvl="0"/>
            <a:r>
              <a:rPr lang="en-US" smtClean="0"/>
              <a:t>Click to edit Master text styles</a:t>
            </a:r>
          </a:p>
        </p:txBody>
      </p:sp>
      <p:sp>
        <p:nvSpPr>
          <p:cNvPr id="4" name="Date Placeholder 3"/>
          <p:cNvSpPr>
            <a:spLocks noGrp="1"/>
          </p:cNvSpPr>
          <p:nvPr>
            <p:ph type="dt" sz="half" idx="10"/>
          </p:nvPr>
        </p:nvSpPr>
        <p:spPr/>
        <p:txBody>
          <a:bodyPr/>
          <a:lstStyle/>
          <a:p>
            <a:fld id="{8DFA1846-DA80-1C48-A609-854EA85C59AD}" type="datetimeFigureOut">
              <a:rPr lang="en-US" smtClean="0">
                <a:solidFill>
                  <a:prstClr val="white"/>
                </a:solidFill>
              </a:rPr>
              <a:pPr/>
              <a:t>6/21/2018</a:t>
            </a:fld>
            <a:endParaRPr lang="en-US" dirty="0">
              <a:solidFill>
                <a:prstClr val="white"/>
              </a:solidFill>
            </a:endParaRPr>
          </a:p>
        </p:txBody>
      </p:sp>
      <p:sp>
        <p:nvSpPr>
          <p:cNvPr id="5" name="Footer Placeholder 4"/>
          <p:cNvSpPr>
            <a:spLocks noGrp="1"/>
          </p:cNvSpPr>
          <p:nvPr>
            <p:ph type="ftr" sz="quarter" idx="11"/>
          </p:nvPr>
        </p:nvSpPr>
        <p:spPr/>
        <p:txBody>
          <a:bodyPr/>
          <a:lstStyle/>
          <a:p>
            <a:endParaRPr lang="en-US" dirty="0">
              <a:solidFill>
                <a:prstClr val="white"/>
              </a:solidFill>
            </a:endParaRPr>
          </a:p>
        </p:txBody>
      </p:sp>
      <p:sp>
        <p:nvSpPr>
          <p:cNvPr id="6" name="Slide Number Placeholder 5"/>
          <p:cNvSpPr>
            <a:spLocks noGrp="1"/>
          </p:cNvSpPr>
          <p:nvPr>
            <p:ph type="sldNum" sz="quarter" idx="12"/>
          </p:nvPr>
        </p:nvSpPr>
        <p:spPr/>
        <p:txBody>
          <a:bodyPr/>
          <a:lstStyle/>
          <a:p>
            <a:fld id="{D57F1E4F-1CFF-5643-939E-217C01CDF565}" type="slidenum">
              <a:rPr lang="en-US" smtClean="0">
                <a:solidFill>
                  <a:srgbClr val="00C6BB"/>
                </a:solidFill>
              </a:rPr>
              <a:pPr/>
              <a:t>‹#›</a:t>
            </a:fld>
            <a:endParaRPr lang="en-US" dirty="0">
              <a:solidFill>
                <a:srgbClr val="00C6BB"/>
              </a:solidFill>
            </a:endParaRPr>
          </a:p>
        </p:txBody>
      </p:sp>
    </p:spTree>
    <p:extLst>
      <p:ext uri="{BB962C8B-B14F-4D97-AF65-F5344CB8AC3E}">
        <p14:creationId xmlns:p14="http://schemas.microsoft.com/office/powerpoint/2010/main" val="2567226860"/>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A951BB14-4307-456A-9F68-D1D2A8DF8832}" type="datetimeFigureOut">
              <a:rPr lang="en-US" smtClean="0">
                <a:solidFill>
                  <a:prstClr val="black">
                    <a:tint val="75000"/>
                  </a:prstClr>
                </a:solidFill>
              </a:rPr>
              <a:pPr/>
              <a:t>6/21/2018</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697AD3BB-918D-4F6E-8691-DF8B7E91C813}"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540102035"/>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951BB14-4307-456A-9F68-D1D2A8DF8832}" type="datetimeFigureOut">
              <a:rPr lang="en-US" smtClean="0">
                <a:solidFill>
                  <a:prstClr val="black">
                    <a:tint val="75000"/>
                  </a:prstClr>
                </a:solidFill>
              </a:rPr>
              <a:pPr/>
              <a:t>6/21/2018</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697AD3BB-918D-4F6E-8691-DF8B7E91C813}"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474069399"/>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951BB14-4307-456A-9F68-D1D2A8DF8832}" type="datetimeFigureOut">
              <a:rPr lang="en-US" smtClean="0">
                <a:solidFill>
                  <a:prstClr val="black">
                    <a:tint val="75000"/>
                  </a:prstClr>
                </a:solidFill>
              </a:rPr>
              <a:pPr/>
              <a:t>6/21/2018</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697AD3BB-918D-4F6E-8691-DF8B7E91C813}"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71659684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063D76D4-EBE3-444B-8242-5F1F77151863}" type="datetimeFigureOut">
              <a:rPr lang="en-US" smtClean="0">
                <a:solidFill>
                  <a:prstClr val="black">
                    <a:tint val="75000"/>
                  </a:prstClr>
                </a:solidFill>
              </a:rPr>
              <a:pPr/>
              <a:t>6/21/2018</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0153ED82-5CD4-4EE7-9AE1-B1EFFA9EFDCC}"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372954874"/>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A951BB14-4307-456A-9F68-D1D2A8DF8832}" type="datetimeFigureOut">
              <a:rPr lang="en-US" smtClean="0">
                <a:solidFill>
                  <a:prstClr val="black">
                    <a:tint val="75000"/>
                  </a:prstClr>
                </a:solidFill>
              </a:rPr>
              <a:pPr/>
              <a:t>6/21/2018</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697AD3BB-918D-4F6E-8691-DF8B7E91C813}"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198183191"/>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A951BB14-4307-456A-9F68-D1D2A8DF8832}" type="datetimeFigureOut">
              <a:rPr lang="en-US" smtClean="0">
                <a:solidFill>
                  <a:prstClr val="black">
                    <a:tint val="75000"/>
                  </a:prstClr>
                </a:solidFill>
              </a:rPr>
              <a:pPr/>
              <a:t>6/21/2018</a:t>
            </a:fld>
            <a:endParaRPr 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697AD3BB-918D-4F6E-8691-DF8B7E91C813}"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05558219"/>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A951BB14-4307-456A-9F68-D1D2A8DF8832}" type="datetimeFigureOut">
              <a:rPr lang="en-US" smtClean="0">
                <a:solidFill>
                  <a:prstClr val="black">
                    <a:tint val="75000"/>
                  </a:prstClr>
                </a:solidFill>
              </a:rPr>
              <a:pPr/>
              <a:t>6/21/2018</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697AD3BB-918D-4F6E-8691-DF8B7E91C813}"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803140056"/>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951BB14-4307-456A-9F68-D1D2A8DF8832}" type="datetimeFigureOut">
              <a:rPr lang="en-US" smtClean="0">
                <a:solidFill>
                  <a:prstClr val="black">
                    <a:tint val="75000"/>
                  </a:prstClr>
                </a:solidFill>
              </a:rPr>
              <a:pPr/>
              <a:t>6/21/2018</a:t>
            </a:fld>
            <a:endParaRPr 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697AD3BB-918D-4F6E-8691-DF8B7E91C813}"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401720105"/>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951BB14-4307-456A-9F68-D1D2A8DF8832}" type="datetimeFigureOut">
              <a:rPr lang="en-US" smtClean="0">
                <a:solidFill>
                  <a:prstClr val="black">
                    <a:tint val="75000"/>
                  </a:prstClr>
                </a:solidFill>
              </a:rPr>
              <a:pPr/>
              <a:t>6/21/2018</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697AD3BB-918D-4F6E-8691-DF8B7E91C813}"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435417991"/>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951BB14-4307-456A-9F68-D1D2A8DF8832}" type="datetimeFigureOut">
              <a:rPr lang="en-US" smtClean="0">
                <a:solidFill>
                  <a:prstClr val="black">
                    <a:tint val="75000"/>
                  </a:prstClr>
                </a:solidFill>
              </a:rPr>
              <a:pPr/>
              <a:t>6/21/2018</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697AD3BB-918D-4F6E-8691-DF8B7E91C813}"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160081547"/>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951BB14-4307-456A-9F68-D1D2A8DF8832}" type="datetimeFigureOut">
              <a:rPr lang="en-US" smtClean="0">
                <a:solidFill>
                  <a:prstClr val="black">
                    <a:tint val="75000"/>
                  </a:prstClr>
                </a:solidFill>
              </a:rPr>
              <a:pPr/>
              <a:t>6/21/2018</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697AD3BB-918D-4F6E-8691-DF8B7E91C813}"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610424374"/>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951BB14-4307-456A-9F68-D1D2A8DF8832}" type="datetimeFigureOut">
              <a:rPr lang="en-US" smtClean="0">
                <a:solidFill>
                  <a:prstClr val="black">
                    <a:tint val="75000"/>
                  </a:prstClr>
                </a:solidFill>
              </a:rPr>
              <a:pPr/>
              <a:t>6/21/2018</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697AD3BB-918D-4F6E-8691-DF8B7E91C813}"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495625789"/>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A951BB14-4307-456A-9F68-D1D2A8DF8832}" type="datetimeFigureOut">
              <a:rPr lang="en-US" smtClean="0">
                <a:solidFill>
                  <a:prstClr val="black">
                    <a:tint val="75000"/>
                  </a:prstClr>
                </a:solidFill>
              </a:rPr>
              <a:pPr/>
              <a:t>6/21/2018</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697AD3BB-918D-4F6E-8691-DF8B7E91C813}"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4030373277"/>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951BB14-4307-456A-9F68-D1D2A8DF8832}" type="datetimeFigureOut">
              <a:rPr lang="en-US" smtClean="0">
                <a:solidFill>
                  <a:prstClr val="black">
                    <a:tint val="75000"/>
                  </a:prstClr>
                </a:solidFill>
              </a:rPr>
              <a:pPr/>
              <a:t>6/21/2018</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697AD3BB-918D-4F6E-8691-DF8B7E91C813}"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99222877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063D76D4-EBE3-444B-8242-5F1F77151863}" type="datetimeFigureOut">
              <a:rPr lang="en-US" smtClean="0">
                <a:solidFill>
                  <a:prstClr val="black">
                    <a:tint val="75000"/>
                  </a:prstClr>
                </a:solidFill>
              </a:rPr>
              <a:pPr/>
              <a:t>6/21/2018</a:t>
            </a:fld>
            <a:endParaRPr 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0153ED82-5CD4-4EE7-9AE1-B1EFFA9EFDCC}"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590998765"/>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951BB14-4307-456A-9F68-D1D2A8DF8832}" type="datetimeFigureOut">
              <a:rPr lang="en-US" smtClean="0">
                <a:solidFill>
                  <a:prstClr val="black">
                    <a:tint val="75000"/>
                  </a:prstClr>
                </a:solidFill>
              </a:rPr>
              <a:pPr/>
              <a:t>6/21/2018</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697AD3BB-918D-4F6E-8691-DF8B7E91C813}"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4077575726"/>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A951BB14-4307-456A-9F68-D1D2A8DF8832}" type="datetimeFigureOut">
              <a:rPr lang="en-US" smtClean="0">
                <a:solidFill>
                  <a:prstClr val="black">
                    <a:tint val="75000"/>
                  </a:prstClr>
                </a:solidFill>
              </a:rPr>
              <a:pPr/>
              <a:t>6/21/2018</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697AD3BB-918D-4F6E-8691-DF8B7E91C813}"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318441844"/>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A951BB14-4307-456A-9F68-D1D2A8DF8832}" type="datetimeFigureOut">
              <a:rPr lang="en-US" smtClean="0">
                <a:solidFill>
                  <a:prstClr val="black">
                    <a:tint val="75000"/>
                  </a:prstClr>
                </a:solidFill>
              </a:rPr>
              <a:pPr/>
              <a:t>6/21/2018</a:t>
            </a:fld>
            <a:endParaRPr 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697AD3BB-918D-4F6E-8691-DF8B7E91C813}"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463314381"/>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A951BB14-4307-456A-9F68-D1D2A8DF8832}" type="datetimeFigureOut">
              <a:rPr lang="en-US" smtClean="0">
                <a:solidFill>
                  <a:prstClr val="black">
                    <a:tint val="75000"/>
                  </a:prstClr>
                </a:solidFill>
              </a:rPr>
              <a:pPr/>
              <a:t>6/21/2018</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697AD3BB-918D-4F6E-8691-DF8B7E91C813}"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068820824"/>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951BB14-4307-456A-9F68-D1D2A8DF8832}" type="datetimeFigureOut">
              <a:rPr lang="en-US" smtClean="0">
                <a:solidFill>
                  <a:prstClr val="black">
                    <a:tint val="75000"/>
                  </a:prstClr>
                </a:solidFill>
              </a:rPr>
              <a:pPr/>
              <a:t>6/21/2018</a:t>
            </a:fld>
            <a:endParaRPr 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697AD3BB-918D-4F6E-8691-DF8B7E91C813}"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87344801"/>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951BB14-4307-456A-9F68-D1D2A8DF8832}" type="datetimeFigureOut">
              <a:rPr lang="en-US" smtClean="0">
                <a:solidFill>
                  <a:prstClr val="black">
                    <a:tint val="75000"/>
                  </a:prstClr>
                </a:solidFill>
              </a:rPr>
              <a:pPr/>
              <a:t>6/21/2018</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697AD3BB-918D-4F6E-8691-DF8B7E91C813}"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608602763"/>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951BB14-4307-456A-9F68-D1D2A8DF8832}" type="datetimeFigureOut">
              <a:rPr lang="en-US" smtClean="0">
                <a:solidFill>
                  <a:prstClr val="black">
                    <a:tint val="75000"/>
                  </a:prstClr>
                </a:solidFill>
              </a:rPr>
              <a:pPr/>
              <a:t>6/21/2018</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697AD3BB-918D-4F6E-8691-DF8B7E91C813}"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311696124"/>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951BB14-4307-456A-9F68-D1D2A8DF8832}" type="datetimeFigureOut">
              <a:rPr lang="en-US" smtClean="0">
                <a:solidFill>
                  <a:prstClr val="black">
                    <a:tint val="75000"/>
                  </a:prstClr>
                </a:solidFill>
              </a:rPr>
              <a:pPr/>
              <a:t>6/21/2018</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697AD3BB-918D-4F6E-8691-DF8B7E91C813}"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458963261"/>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951BB14-4307-456A-9F68-D1D2A8DF8832}" type="datetimeFigureOut">
              <a:rPr lang="en-US" smtClean="0">
                <a:solidFill>
                  <a:prstClr val="black">
                    <a:tint val="75000"/>
                  </a:prstClr>
                </a:solidFill>
              </a:rPr>
              <a:pPr/>
              <a:t>6/21/2018</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697AD3BB-918D-4F6E-8691-DF8B7E91C813}"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87168283"/>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D5E5D750-C53D-4C24-B50F-685460413BAE}" type="datetimeFigureOut">
              <a:rPr lang="en-US" smtClean="0">
                <a:solidFill>
                  <a:prstClr val="black">
                    <a:tint val="75000"/>
                  </a:prstClr>
                </a:solidFill>
              </a:rPr>
              <a:pPr/>
              <a:t>6/21/2018</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905C752A-ABAF-45B7-9E6D-11071AB53750}"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47566593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063D76D4-EBE3-444B-8242-5F1F77151863}" type="datetimeFigureOut">
              <a:rPr lang="en-US" smtClean="0">
                <a:solidFill>
                  <a:prstClr val="black">
                    <a:tint val="75000"/>
                  </a:prstClr>
                </a:solidFill>
              </a:rPr>
              <a:pPr/>
              <a:t>6/21/2018</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0153ED82-5CD4-4EE7-9AE1-B1EFFA9EFDCC}"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636673475"/>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5E5D750-C53D-4C24-B50F-685460413BAE}" type="datetimeFigureOut">
              <a:rPr lang="en-US" smtClean="0">
                <a:solidFill>
                  <a:prstClr val="black">
                    <a:tint val="75000"/>
                  </a:prstClr>
                </a:solidFill>
              </a:rPr>
              <a:pPr/>
              <a:t>6/21/2018</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905C752A-ABAF-45B7-9E6D-11071AB53750}"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4069903467"/>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5E5D750-C53D-4C24-B50F-685460413BAE}" type="datetimeFigureOut">
              <a:rPr lang="en-US" smtClean="0">
                <a:solidFill>
                  <a:prstClr val="black">
                    <a:tint val="75000"/>
                  </a:prstClr>
                </a:solidFill>
              </a:rPr>
              <a:pPr/>
              <a:t>6/21/2018</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905C752A-ABAF-45B7-9E6D-11071AB53750}"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46271924"/>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D5E5D750-C53D-4C24-B50F-685460413BAE}" type="datetimeFigureOut">
              <a:rPr lang="en-US" smtClean="0">
                <a:solidFill>
                  <a:prstClr val="black">
                    <a:tint val="75000"/>
                  </a:prstClr>
                </a:solidFill>
              </a:rPr>
              <a:pPr/>
              <a:t>6/21/2018</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905C752A-ABAF-45B7-9E6D-11071AB53750}"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966311157"/>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D5E5D750-C53D-4C24-B50F-685460413BAE}" type="datetimeFigureOut">
              <a:rPr lang="en-US" smtClean="0">
                <a:solidFill>
                  <a:prstClr val="black">
                    <a:tint val="75000"/>
                  </a:prstClr>
                </a:solidFill>
              </a:rPr>
              <a:pPr/>
              <a:t>6/21/2018</a:t>
            </a:fld>
            <a:endParaRPr 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905C752A-ABAF-45B7-9E6D-11071AB53750}"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5880846"/>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D5E5D750-C53D-4C24-B50F-685460413BAE}" type="datetimeFigureOut">
              <a:rPr lang="en-US" smtClean="0">
                <a:solidFill>
                  <a:prstClr val="black">
                    <a:tint val="75000"/>
                  </a:prstClr>
                </a:solidFill>
              </a:rPr>
              <a:pPr/>
              <a:t>6/21/2018</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905C752A-ABAF-45B7-9E6D-11071AB53750}"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958981640"/>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5E5D750-C53D-4C24-B50F-685460413BAE}" type="datetimeFigureOut">
              <a:rPr lang="en-US" smtClean="0">
                <a:solidFill>
                  <a:prstClr val="black">
                    <a:tint val="75000"/>
                  </a:prstClr>
                </a:solidFill>
              </a:rPr>
              <a:pPr/>
              <a:t>6/21/2018</a:t>
            </a:fld>
            <a:endParaRPr 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905C752A-ABAF-45B7-9E6D-11071AB53750}"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883445632"/>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5E5D750-C53D-4C24-B50F-685460413BAE}" type="datetimeFigureOut">
              <a:rPr lang="en-US" smtClean="0">
                <a:solidFill>
                  <a:prstClr val="black">
                    <a:tint val="75000"/>
                  </a:prstClr>
                </a:solidFill>
              </a:rPr>
              <a:pPr/>
              <a:t>6/21/2018</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905C752A-ABAF-45B7-9E6D-11071AB53750}"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874476722"/>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5E5D750-C53D-4C24-B50F-685460413BAE}" type="datetimeFigureOut">
              <a:rPr lang="en-US" smtClean="0">
                <a:solidFill>
                  <a:prstClr val="black">
                    <a:tint val="75000"/>
                  </a:prstClr>
                </a:solidFill>
              </a:rPr>
              <a:pPr/>
              <a:t>6/21/2018</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905C752A-ABAF-45B7-9E6D-11071AB53750}"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570069868"/>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5E5D750-C53D-4C24-B50F-685460413BAE}" type="datetimeFigureOut">
              <a:rPr lang="en-US" smtClean="0">
                <a:solidFill>
                  <a:prstClr val="black">
                    <a:tint val="75000"/>
                  </a:prstClr>
                </a:solidFill>
              </a:rPr>
              <a:pPr/>
              <a:t>6/21/2018</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905C752A-ABAF-45B7-9E6D-11071AB53750}"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218515975"/>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5E5D750-C53D-4C24-B50F-685460413BAE}" type="datetimeFigureOut">
              <a:rPr lang="en-US" smtClean="0">
                <a:solidFill>
                  <a:prstClr val="black">
                    <a:tint val="75000"/>
                  </a:prstClr>
                </a:solidFill>
              </a:rPr>
              <a:pPr/>
              <a:t>6/21/2018</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905C752A-ABAF-45B7-9E6D-11071AB53750}"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03288876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63D76D4-EBE3-444B-8242-5F1F77151863}" type="datetimeFigureOut">
              <a:rPr lang="en-US" smtClean="0">
                <a:solidFill>
                  <a:prstClr val="black">
                    <a:tint val="75000"/>
                  </a:prstClr>
                </a:solidFill>
              </a:rPr>
              <a:pPr/>
              <a:t>6/21/2018</a:t>
            </a:fld>
            <a:endParaRPr 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0153ED82-5CD4-4EE7-9AE1-B1EFFA9EFDCC}"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60160220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63D76D4-EBE3-444B-8242-5F1F77151863}" type="datetimeFigureOut">
              <a:rPr lang="en-US" smtClean="0">
                <a:solidFill>
                  <a:prstClr val="black">
                    <a:tint val="75000"/>
                  </a:prstClr>
                </a:solidFill>
              </a:rPr>
              <a:pPr/>
              <a:t>6/21/2018</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0153ED82-5CD4-4EE7-9AE1-B1EFFA9EFDCC}"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68677274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63D76D4-EBE3-444B-8242-5F1F77151863}" type="datetimeFigureOut">
              <a:rPr lang="en-US" smtClean="0">
                <a:solidFill>
                  <a:prstClr val="black">
                    <a:tint val="75000"/>
                  </a:prstClr>
                </a:solidFill>
              </a:rPr>
              <a:pPr/>
              <a:t>6/21/2018</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0153ED82-5CD4-4EE7-9AE1-B1EFFA9EFDCC}"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97672198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slideLayout" Target="../slideLayouts/slideLayout24.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2.xml"/><Relationship Id="rId13" Type="http://schemas.openxmlformats.org/officeDocument/2006/relationships/theme" Target="../theme/theme3.xml"/><Relationship Id="rId3" Type="http://schemas.openxmlformats.org/officeDocument/2006/relationships/slideLayout" Target="../slideLayouts/slideLayout27.xml"/><Relationship Id="rId7" Type="http://schemas.openxmlformats.org/officeDocument/2006/relationships/slideLayout" Target="../slideLayouts/slideLayout31.xml"/><Relationship Id="rId12" Type="http://schemas.openxmlformats.org/officeDocument/2006/relationships/slideLayout" Target="../slideLayouts/slideLayout36.xml"/><Relationship Id="rId2" Type="http://schemas.openxmlformats.org/officeDocument/2006/relationships/slideLayout" Target="../slideLayouts/slideLayout26.xml"/><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slideLayout" Target="../slideLayouts/slideLayout35.xml"/><Relationship Id="rId5" Type="http://schemas.openxmlformats.org/officeDocument/2006/relationships/slideLayout" Target="../slideLayouts/slideLayout29.xml"/><Relationship Id="rId10" Type="http://schemas.openxmlformats.org/officeDocument/2006/relationships/slideLayout" Target="../slideLayouts/slideLayout34.xml"/><Relationship Id="rId4" Type="http://schemas.openxmlformats.org/officeDocument/2006/relationships/slideLayout" Target="../slideLayouts/slideLayout28.xml"/><Relationship Id="rId9" Type="http://schemas.openxmlformats.org/officeDocument/2006/relationships/slideLayout" Target="../slideLayouts/slideLayout33.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4.xml"/><Relationship Id="rId3" Type="http://schemas.openxmlformats.org/officeDocument/2006/relationships/slideLayout" Target="../slideLayouts/slideLayout39.xml"/><Relationship Id="rId7" Type="http://schemas.openxmlformats.org/officeDocument/2006/relationships/slideLayout" Target="../slideLayouts/slideLayout43.xml"/><Relationship Id="rId12" Type="http://schemas.openxmlformats.org/officeDocument/2006/relationships/theme" Target="../theme/theme4.xml"/><Relationship Id="rId2" Type="http://schemas.openxmlformats.org/officeDocument/2006/relationships/slideLayout" Target="../slideLayouts/slideLayout38.xml"/><Relationship Id="rId1" Type="http://schemas.openxmlformats.org/officeDocument/2006/relationships/slideLayout" Target="../slideLayouts/slideLayout37.xml"/><Relationship Id="rId6" Type="http://schemas.openxmlformats.org/officeDocument/2006/relationships/slideLayout" Target="../slideLayouts/slideLayout42.xml"/><Relationship Id="rId11" Type="http://schemas.openxmlformats.org/officeDocument/2006/relationships/slideLayout" Target="../slideLayouts/slideLayout47.xml"/><Relationship Id="rId5" Type="http://schemas.openxmlformats.org/officeDocument/2006/relationships/slideLayout" Target="../slideLayouts/slideLayout41.xml"/><Relationship Id="rId10" Type="http://schemas.openxmlformats.org/officeDocument/2006/relationships/slideLayout" Target="../slideLayouts/slideLayout46.xml"/><Relationship Id="rId4" Type="http://schemas.openxmlformats.org/officeDocument/2006/relationships/slideLayout" Target="../slideLayouts/slideLayout40.xml"/><Relationship Id="rId9" Type="http://schemas.openxmlformats.org/officeDocument/2006/relationships/slideLayout" Target="../slideLayouts/slideLayout45.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5.xml"/><Relationship Id="rId3" Type="http://schemas.openxmlformats.org/officeDocument/2006/relationships/slideLayout" Target="../slideLayouts/slideLayout50.xml"/><Relationship Id="rId7" Type="http://schemas.openxmlformats.org/officeDocument/2006/relationships/slideLayout" Target="../slideLayouts/slideLayout54.xml"/><Relationship Id="rId12" Type="http://schemas.openxmlformats.org/officeDocument/2006/relationships/theme" Target="../theme/theme5.xml"/><Relationship Id="rId2" Type="http://schemas.openxmlformats.org/officeDocument/2006/relationships/slideLayout" Target="../slideLayouts/slideLayout49.xml"/><Relationship Id="rId1" Type="http://schemas.openxmlformats.org/officeDocument/2006/relationships/slideLayout" Target="../slideLayouts/slideLayout48.xml"/><Relationship Id="rId6" Type="http://schemas.openxmlformats.org/officeDocument/2006/relationships/slideLayout" Target="../slideLayouts/slideLayout53.xml"/><Relationship Id="rId11" Type="http://schemas.openxmlformats.org/officeDocument/2006/relationships/slideLayout" Target="../slideLayouts/slideLayout58.xml"/><Relationship Id="rId5" Type="http://schemas.openxmlformats.org/officeDocument/2006/relationships/slideLayout" Target="../slideLayouts/slideLayout52.xml"/><Relationship Id="rId10" Type="http://schemas.openxmlformats.org/officeDocument/2006/relationships/slideLayout" Target="../slideLayouts/slideLayout57.xml"/><Relationship Id="rId4" Type="http://schemas.openxmlformats.org/officeDocument/2006/relationships/slideLayout" Target="../slideLayouts/slideLayout51.xml"/><Relationship Id="rId9" Type="http://schemas.openxmlformats.org/officeDocument/2006/relationships/slideLayout" Target="../slideLayouts/slideLayout56.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6.xml"/><Relationship Id="rId3" Type="http://schemas.openxmlformats.org/officeDocument/2006/relationships/slideLayout" Target="../slideLayouts/slideLayout61.xml"/><Relationship Id="rId7" Type="http://schemas.openxmlformats.org/officeDocument/2006/relationships/slideLayout" Target="../slideLayouts/slideLayout65.xml"/><Relationship Id="rId12" Type="http://schemas.openxmlformats.org/officeDocument/2006/relationships/theme" Target="../theme/theme6.xml"/><Relationship Id="rId2" Type="http://schemas.openxmlformats.org/officeDocument/2006/relationships/slideLayout" Target="../slideLayouts/slideLayout60.xml"/><Relationship Id="rId1" Type="http://schemas.openxmlformats.org/officeDocument/2006/relationships/slideLayout" Target="../slideLayouts/slideLayout59.xml"/><Relationship Id="rId6" Type="http://schemas.openxmlformats.org/officeDocument/2006/relationships/slideLayout" Target="../slideLayouts/slideLayout64.xml"/><Relationship Id="rId11" Type="http://schemas.openxmlformats.org/officeDocument/2006/relationships/slideLayout" Target="../slideLayouts/slideLayout69.xml"/><Relationship Id="rId5" Type="http://schemas.openxmlformats.org/officeDocument/2006/relationships/slideLayout" Target="../slideLayouts/slideLayout63.xml"/><Relationship Id="rId10" Type="http://schemas.openxmlformats.org/officeDocument/2006/relationships/slideLayout" Target="../slideLayouts/slideLayout68.xml"/><Relationship Id="rId4" Type="http://schemas.openxmlformats.org/officeDocument/2006/relationships/slideLayout" Target="../slideLayouts/slideLayout62.xml"/><Relationship Id="rId9" Type="http://schemas.openxmlformats.org/officeDocument/2006/relationships/slideLayout" Target="../slideLayouts/slideLayout6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63D76D4-EBE3-444B-8242-5F1F77151863}" type="datetimeFigureOut">
              <a:rPr lang="en-US" smtClean="0">
                <a:solidFill>
                  <a:prstClr val="black">
                    <a:tint val="75000"/>
                  </a:prstClr>
                </a:solidFill>
              </a:rPr>
              <a:pPr/>
              <a:t>6/21/2018</a:t>
            </a:fld>
            <a:endParaRPr 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153ED82-5CD4-4EE7-9AE1-B1EFFA9EFDCC}"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41541935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A23CDC9-0791-4332-B299-4FB9CBD6D5C9}" type="datetimeFigureOut">
              <a:rPr lang="en-US" smtClean="0">
                <a:solidFill>
                  <a:prstClr val="black">
                    <a:tint val="75000"/>
                  </a:prstClr>
                </a:solidFill>
              </a:rPr>
              <a:pPr/>
              <a:t>6/21/2018</a:t>
            </a:fld>
            <a:endParaRPr lang="en-US">
              <a:solidFill>
                <a:prstClr val="black">
                  <a:tint val="75000"/>
                </a:prstClr>
              </a:solidFill>
            </a:endParaRPr>
          </a:p>
        </p:txBody>
      </p:sp>
      <p:sp>
        <p:nvSpPr>
          <p:cNvPr id="5" name="Footer Placeholder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solidFill>
                <a:prstClr val="black">
                  <a:tint val="75000"/>
                </a:prstClr>
              </a:solidFill>
            </a:endParaRPr>
          </a:p>
        </p:txBody>
      </p:sp>
      <p:sp>
        <p:nvSpPr>
          <p:cNvPr id="6" name="Slide Number Placeholder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4C5C199-E5FD-4AD8-A767-F45D66BD7C38}"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4045577728"/>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 id="2147483684" r:id="rId12"/>
    <p:sldLayoutId id="2147483685" r:id="rId13"/>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rgbClr val="00CCFF"/>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76E56BA-C0FD-49FA-ADB6-185E5CC47C6C}" type="datetimeFigureOut">
              <a:rPr lang="en-US">
                <a:solidFill>
                  <a:prstClr val="black">
                    <a:tint val="75000"/>
                  </a:prstClr>
                </a:solidFill>
              </a:rPr>
              <a:pPr/>
              <a:t>6/21/2018</a:t>
            </a:fld>
            <a:endParaRPr 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C92CD2B-BD6A-4879-9D76-7EF773FF0227}" type="slidenum">
              <a:rPr lang="en-US">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947037805"/>
      </p:ext>
    </p:extLst>
  </p:cSld>
  <p:clrMap bg1="lt1" tx1="dk1" bg2="lt2" tx2="dk2" accent1="accent1" accent2="accent2" accent3="accent3" accent4="accent4" accent5="accent5" accent6="accent6" hlink="hlink" folHlink="folHlink"/>
  <p:sldLayoutIdLst>
    <p:sldLayoutId id="2147483687" r:id="rId1"/>
    <p:sldLayoutId id="2147483688" r:id="rId2"/>
    <p:sldLayoutId id="2147483689" r:id="rId3"/>
    <p:sldLayoutId id="2147483690" r:id="rId4"/>
    <p:sldLayoutId id="2147483691" r:id="rId5"/>
    <p:sldLayoutId id="2147483692" r:id="rId6"/>
    <p:sldLayoutId id="2147483693" r:id="rId7"/>
    <p:sldLayoutId id="2147483694" r:id="rId8"/>
    <p:sldLayoutId id="2147483695" r:id="rId9"/>
    <p:sldLayoutId id="2147483696" r:id="rId10"/>
    <p:sldLayoutId id="2147483697" r:id="rId11"/>
    <p:sldLayoutId id="2147483698"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951BB14-4307-456A-9F68-D1D2A8DF8832}" type="datetimeFigureOut">
              <a:rPr lang="en-US" smtClean="0">
                <a:solidFill>
                  <a:prstClr val="black">
                    <a:tint val="75000"/>
                  </a:prstClr>
                </a:solidFill>
              </a:rPr>
              <a:pPr/>
              <a:t>6/21/2018</a:t>
            </a:fld>
            <a:endParaRPr 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97AD3BB-918D-4F6E-8691-DF8B7E91C813}"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247650142"/>
      </p:ext>
    </p:extLst>
  </p:cSld>
  <p:clrMap bg1="lt1" tx1="dk1" bg2="lt2" tx2="dk2" accent1="accent1" accent2="accent2" accent3="accent3" accent4="accent4" accent5="accent5" accent6="accent6" hlink="hlink" folHlink="folHlink"/>
  <p:sldLayoutIdLst>
    <p:sldLayoutId id="2147483700" r:id="rId1"/>
    <p:sldLayoutId id="2147483701" r:id="rId2"/>
    <p:sldLayoutId id="2147483702" r:id="rId3"/>
    <p:sldLayoutId id="2147483703" r:id="rId4"/>
    <p:sldLayoutId id="2147483704" r:id="rId5"/>
    <p:sldLayoutId id="2147483705" r:id="rId6"/>
    <p:sldLayoutId id="2147483706" r:id="rId7"/>
    <p:sldLayoutId id="2147483707" r:id="rId8"/>
    <p:sldLayoutId id="2147483708" r:id="rId9"/>
    <p:sldLayoutId id="2147483709" r:id="rId10"/>
    <p:sldLayoutId id="2147483710"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951BB14-4307-456A-9F68-D1D2A8DF8832}" type="datetimeFigureOut">
              <a:rPr lang="en-US" smtClean="0">
                <a:solidFill>
                  <a:prstClr val="black">
                    <a:tint val="75000"/>
                  </a:prstClr>
                </a:solidFill>
              </a:rPr>
              <a:pPr/>
              <a:t>6/21/2018</a:t>
            </a:fld>
            <a:endParaRPr 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97AD3BB-918D-4F6E-8691-DF8B7E91C813}"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496494502"/>
      </p:ext>
    </p:extLst>
  </p:cSld>
  <p:clrMap bg1="lt1" tx1="dk1" bg2="lt2" tx2="dk2" accent1="accent1" accent2="accent2" accent3="accent3" accent4="accent4" accent5="accent5" accent6="accent6" hlink="hlink" folHlink="folHlink"/>
  <p:sldLayoutIdLst>
    <p:sldLayoutId id="2147483712" r:id="rId1"/>
    <p:sldLayoutId id="2147483713" r:id="rId2"/>
    <p:sldLayoutId id="2147483714" r:id="rId3"/>
    <p:sldLayoutId id="2147483715" r:id="rId4"/>
    <p:sldLayoutId id="2147483716" r:id="rId5"/>
    <p:sldLayoutId id="2147483717" r:id="rId6"/>
    <p:sldLayoutId id="2147483718" r:id="rId7"/>
    <p:sldLayoutId id="2147483719" r:id="rId8"/>
    <p:sldLayoutId id="2147483720" r:id="rId9"/>
    <p:sldLayoutId id="2147483721" r:id="rId10"/>
    <p:sldLayoutId id="2147483722"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5E5D750-C53D-4C24-B50F-685460413BAE}" type="datetimeFigureOut">
              <a:rPr lang="en-US" smtClean="0">
                <a:solidFill>
                  <a:prstClr val="black">
                    <a:tint val="75000"/>
                  </a:prstClr>
                </a:solidFill>
              </a:rPr>
              <a:pPr/>
              <a:t>6/21/2018</a:t>
            </a:fld>
            <a:endParaRPr 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05C752A-ABAF-45B7-9E6D-11071AB53750}"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555147275"/>
      </p:ext>
    </p:extLst>
  </p:cSld>
  <p:clrMap bg1="lt1" tx1="dk1" bg2="lt2" tx2="dk2" accent1="accent1" accent2="accent2" accent3="accent3" accent4="accent4" accent5="accent5" accent6="accent6" hlink="hlink" folHlink="folHlink"/>
  <p:sldLayoutIdLst>
    <p:sldLayoutId id="2147483724" r:id="rId1"/>
    <p:sldLayoutId id="2147483725" r:id="rId2"/>
    <p:sldLayoutId id="2147483726" r:id="rId3"/>
    <p:sldLayoutId id="2147483727" r:id="rId4"/>
    <p:sldLayoutId id="2147483728" r:id="rId5"/>
    <p:sldLayoutId id="2147483729" r:id="rId6"/>
    <p:sldLayoutId id="2147483730" r:id="rId7"/>
    <p:sldLayoutId id="2147483731" r:id="rId8"/>
    <p:sldLayoutId id="2147483732" r:id="rId9"/>
    <p:sldLayoutId id="2147483733" r:id="rId10"/>
    <p:sldLayoutId id="2147483734"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100.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102.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103.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104.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105.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106.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107.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108.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109.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0.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111.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hyperlink" Target="http://spanishlistening.org/content/071-lisbeth-guatemala-clothesnow.html" TargetMode="External"/><Relationship Id="rId1" Type="http://schemas.openxmlformats.org/officeDocument/2006/relationships/slideLayout" Target="../slideLayouts/slideLayout2.xml"/></Relationships>
</file>

<file path=ppt/slides/_rels/slide112.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113.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114.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115.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116.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117.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118.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119.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49.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120.xml.rels><?xml version="1.0" encoding="UTF-8" standalone="yes"?>
<Relationships xmlns="http://schemas.openxmlformats.org/package/2006/relationships"><Relationship Id="rId1" Type="http://schemas.openxmlformats.org/officeDocument/2006/relationships/slideLayout" Target="../slideLayouts/slideLayout49.xml"/></Relationships>
</file>

<file path=ppt/slides/_rels/slide121.xml.rels><?xml version="1.0" encoding="UTF-8" standalone="yes"?>
<Relationships xmlns="http://schemas.openxmlformats.org/package/2006/relationships"><Relationship Id="rId1" Type="http://schemas.openxmlformats.org/officeDocument/2006/relationships/slideLayout" Target="../slideLayouts/slideLayout49.xml"/></Relationships>
</file>

<file path=ppt/slides/_rels/slide122.xml.rels><?xml version="1.0" encoding="UTF-8" standalone="yes"?>
<Relationships xmlns="http://schemas.openxmlformats.org/package/2006/relationships"><Relationship Id="rId1" Type="http://schemas.openxmlformats.org/officeDocument/2006/relationships/slideLayout" Target="../slideLayouts/slideLayout38.xml"/></Relationships>
</file>

<file path=ppt/slides/_rels/slide123.xml.rels><?xml version="1.0" encoding="UTF-8" standalone="yes"?>
<Relationships xmlns="http://schemas.openxmlformats.org/package/2006/relationships"><Relationship Id="rId1" Type="http://schemas.openxmlformats.org/officeDocument/2006/relationships/slideLayout" Target="../slideLayouts/slideLayout38.xml"/></Relationships>
</file>

<file path=ppt/slides/_rels/slide124.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125.xml.rels><?xml version="1.0" encoding="UTF-8" standalone="yes"?>
<Relationships xmlns="http://schemas.openxmlformats.org/package/2006/relationships"><Relationship Id="rId1" Type="http://schemas.openxmlformats.org/officeDocument/2006/relationships/slideLayout" Target="../slideLayouts/slideLayout38.xml"/></Relationships>
</file>

<file path=ppt/slides/_rels/slide126.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_rels/slide127.xml.rels><?xml version="1.0" encoding="UTF-8" standalone="yes"?>
<Relationships xmlns="http://schemas.openxmlformats.org/package/2006/relationships"><Relationship Id="rId1" Type="http://schemas.openxmlformats.org/officeDocument/2006/relationships/slideLayout" Target="../slideLayouts/slideLayout38.xml"/></Relationships>
</file>

<file path=ppt/slides/_rels/slide1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1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1.xml.rels><?xml version="1.0" encoding="UTF-8" standalone="yes"?>
<Relationships xmlns="http://schemas.openxmlformats.org/package/2006/relationships"><Relationship Id="rId2" Type="http://schemas.openxmlformats.org/officeDocument/2006/relationships/hyperlink" Target="https://www.calendarclub.ca/products/prd201809585" TargetMode="External"/><Relationship Id="rId1" Type="http://schemas.openxmlformats.org/officeDocument/2006/relationships/slideLayout" Target="../slideLayouts/slideLayout2.xml"/></Relationships>
</file>

<file path=ppt/slides/_rels/slide1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4.xml.rels><?xml version="1.0" encoding="UTF-8" standalone="yes"?>
<Relationships xmlns="http://schemas.openxmlformats.org/package/2006/relationships"><Relationship Id="rId2" Type="http://schemas.openxmlformats.org/officeDocument/2006/relationships/hyperlink" Target="https://www.youtube.com/watch?v=zpLQSdu4V94" TargetMode="External"/><Relationship Id="rId1" Type="http://schemas.openxmlformats.org/officeDocument/2006/relationships/slideLayout" Target="../slideLayouts/slideLayout2.xml"/></Relationships>
</file>

<file path=ppt/slides/_rels/slide135.xml.rels><?xml version="1.0" encoding="UTF-8" standalone="yes"?>
<Relationships xmlns="http://schemas.openxmlformats.org/package/2006/relationships"><Relationship Id="rId3" Type="http://schemas.openxmlformats.org/officeDocument/2006/relationships/hyperlink" Target="http://www.supercoloring.com/coloring-pages/stained-glass-fish" TargetMode="External"/><Relationship Id="rId2" Type="http://schemas.openxmlformats.org/officeDocument/2006/relationships/hyperlink" Target="http://growerland.info/coloring-pages-that-look-like-stained-glass/" TargetMode="External"/><Relationship Id="rId1" Type="http://schemas.openxmlformats.org/officeDocument/2006/relationships/slideLayout" Target="../slideLayouts/slideLayout2.xml"/></Relationships>
</file>

<file path=ppt/slides/_rels/slide136.xml.rels><?xml version="1.0" encoding="UTF-8" standalone="yes"?>
<Relationships xmlns="http://schemas.openxmlformats.org/package/2006/relationships"><Relationship Id="rId2" Type="http://schemas.openxmlformats.org/officeDocument/2006/relationships/hyperlink" Target="https://i.pinimg.com/564x/af/be/ac/afbeaca75c5197caeb435bc4d3dad52c.jpg" TargetMode="External"/><Relationship Id="rId1" Type="http://schemas.openxmlformats.org/officeDocument/2006/relationships/slideLayout" Target="../slideLayouts/slideLayout2.xml"/></Relationships>
</file>

<file path=ppt/slides/_rels/slide1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140.xml.rels><?xml version="1.0" encoding="UTF-8" standalone="yes"?>
<Relationships xmlns="http://schemas.openxmlformats.org/package/2006/relationships"><Relationship Id="rId2" Type="http://schemas.openxmlformats.org/officeDocument/2006/relationships/hyperlink" Target="https://www.youtube.com/watch?v=NcjWMBySSrY" TargetMode="External"/><Relationship Id="rId1" Type="http://schemas.openxmlformats.org/officeDocument/2006/relationships/slideLayout" Target="../slideLayouts/slideLayout2.xml"/></Relationships>
</file>

<file path=ppt/slides/_rels/slide1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2.xml.rels><?xml version="1.0" encoding="UTF-8" standalone="yes"?>
<Relationships xmlns="http://schemas.openxmlformats.org/package/2006/relationships"><Relationship Id="rId2" Type="http://schemas.openxmlformats.org/officeDocument/2006/relationships/hyperlink" Target="https://www.youtube.com/watch?v=zpLQSdu4V94" TargetMode="External"/><Relationship Id="rId1" Type="http://schemas.openxmlformats.org/officeDocument/2006/relationships/slideLayout" Target="../slideLayouts/slideLayout2.xml"/></Relationships>
</file>

<file path=ppt/slides/_rels/slide1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4.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7.xml"/></Relationships>
</file>

<file path=ppt/slides/_rels/slide1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55.xml.rels><?xml version="1.0" encoding="UTF-8" standalone="yes"?>
<Relationships xmlns="http://schemas.openxmlformats.org/package/2006/relationships"><Relationship Id="rId2" Type="http://schemas.openxmlformats.org/officeDocument/2006/relationships/hyperlink" Target="https://www.youtube.com/watch?v=zpLQSdu4V94" TargetMode="External"/><Relationship Id="rId1" Type="http://schemas.openxmlformats.org/officeDocument/2006/relationships/slideLayout" Target="../slideLayouts/slideLayout13.xml"/></Relationships>
</file>

<file path=ppt/slides/_rels/slide15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57.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7.xml"/></Relationships>
</file>

<file path=ppt/slides/_rels/slide158.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7.xml"/></Relationships>
</file>

<file path=ppt/slides/_rels/slide15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16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61.xml.rels><?xml version="1.0" encoding="UTF-8" standalone="yes"?>
<Relationships xmlns="http://schemas.openxmlformats.org/package/2006/relationships"><Relationship Id="rId2" Type="http://schemas.openxmlformats.org/officeDocument/2006/relationships/hyperlink" Target="https://www.youtube.com/watch?v=PAZKv_PVcn0" TargetMode="External"/><Relationship Id="rId1" Type="http://schemas.openxmlformats.org/officeDocument/2006/relationships/slideLayout" Target="../slideLayouts/slideLayout13.xml"/></Relationships>
</file>

<file path=ppt/slides/_rels/slide162.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163.xml.rels><?xml version="1.0" encoding="UTF-8" standalone="yes"?>
<Relationships xmlns="http://schemas.openxmlformats.org/package/2006/relationships"><Relationship Id="rId2" Type="http://schemas.openxmlformats.org/officeDocument/2006/relationships/hyperlink" Target="https://www.pechakucha.org/" TargetMode="External"/><Relationship Id="rId1" Type="http://schemas.openxmlformats.org/officeDocument/2006/relationships/slideLayout" Target="../slideLayouts/slideLayout59.xml"/></Relationships>
</file>

<file path=ppt/slides/_rels/slide164.xml.rels><?xml version="1.0" encoding="UTF-8" standalone="yes"?>
<Relationships xmlns="http://schemas.openxmlformats.org/package/2006/relationships"><Relationship Id="rId1" Type="http://schemas.openxmlformats.org/officeDocument/2006/relationships/slideLayout" Target="../slideLayouts/slideLayout60.xml"/></Relationships>
</file>

<file path=ppt/slides/_rels/slide1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1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_rels/slide18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4.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185.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png"/><Relationship Id="rId1" Type="http://schemas.openxmlformats.org/officeDocument/2006/relationships/slideLayout" Target="../slideLayouts/slideLayout13.xml"/></Relationships>
</file>

<file path=ppt/slides/_rels/slide186.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187.xml.rels><?xml version="1.0" encoding="UTF-8" standalone="yes"?>
<Relationships xmlns="http://schemas.openxmlformats.org/package/2006/relationships"><Relationship Id="rId2" Type="http://schemas.openxmlformats.org/officeDocument/2006/relationships/hyperlink" Target="https://www.youtube.com/watch?v=CIJfRxMcNZw" TargetMode="External"/><Relationship Id="rId1" Type="http://schemas.openxmlformats.org/officeDocument/2006/relationships/slideLayout" Target="../slideLayouts/slideLayout26.xml"/></Relationships>
</file>

<file path=ppt/slides/_rels/slide188.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43.xml"/></Relationships>
</file>

<file path=ppt/slides/_rels/slide189.xml.rels><?xml version="1.0" encoding="UTF-8" standalone="yes"?>
<Relationships xmlns="http://schemas.openxmlformats.org/package/2006/relationships"><Relationship Id="rId2" Type="http://schemas.openxmlformats.org/officeDocument/2006/relationships/hyperlink" Target="http://www.lifesjourneytoperfection.net/2014/07/lds-sharing-time-august-2014-week-1.html#.WyvGpKdKg2w" TargetMode="External"/><Relationship Id="rId1" Type="http://schemas.openxmlformats.org/officeDocument/2006/relationships/slideLayout" Target="../slideLayouts/slideLayout2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3.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hyperlink" Target="https://spanishrhodes.weebly.com/content-activities" TargetMode="External"/><Relationship Id="rId1" Type="http://schemas.openxmlformats.org/officeDocument/2006/relationships/slideLayout" Target="../slideLayouts/slideLayout2.xml"/></Relationships>
</file>

<file path=ppt/slides/_rels/slide194.xml.rels><?xml version="1.0" encoding="UTF-8" standalone="yes"?>
<Relationships xmlns="http://schemas.openxmlformats.org/package/2006/relationships"><Relationship Id="rId2" Type="http://schemas.openxmlformats.org/officeDocument/2006/relationships/hyperlink" Target="http://www.path2proficiency.com/fashion-forward/" TargetMode="External"/><Relationship Id="rId1" Type="http://schemas.openxmlformats.org/officeDocument/2006/relationships/slideLayout" Target="../slideLayouts/slideLayout2.xml"/></Relationships>
</file>

<file path=ppt/slides/_rels/slide19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7.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7.xml"/></Relationships>
</file>

<file path=ppt/slides/_rels/slide19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image" Target="../media/image1.gif"/><Relationship Id="rId1" Type="http://schemas.openxmlformats.org/officeDocument/2006/relationships/slideLayout" Target="../slideLayouts/slideLayout2.xml"/><Relationship Id="rId6" Type="http://schemas.openxmlformats.org/officeDocument/2006/relationships/image" Target="../media/image5.jpeg"/><Relationship Id="rId5" Type="http://schemas.openxmlformats.org/officeDocument/2006/relationships/image" Target="../media/image4.jpeg"/><Relationship Id="rId4" Type="http://schemas.openxmlformats.org/officeDocument/2006/relationships/image" Target="../media/image3.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4.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4.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hyperlink" Target="https://www.youtube.com/watch?v=dBTGxLc-lv0&amp;t=40s" TargetMode="Externa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3.xml.rels><?xml version="1.0" encoding="UTF-8" standalone="yes"?>
<Relationships xmlns="http://schemas.openxmlformats.org/package/2006/relationships"><Relationship Id="rId3" Type="http://schemas.openxmlformats.org/officeDocument/2006/relationships/hyperlink" Target="http://piecefulkwilter.blogspot.com/2011_10_01_archive.html" TargetMode="External"/><Relationship Id="rId2" Type="http://schemas.openxmlformats.org/officeDocument/2006/relationships/hyperlink" Target="http://www.publicdomainpictures.net/view-image.php?image=30600&amp;picture=blue-trainers" TargetMode="External"/><Relationship Id="rId1" Type="http://schemas.openxmlformats.org/officeDocument/2006/relationships/slideLayout" Target="../slideLayouts/slideLayout13.xml"/><Relationship Id="rId5" Type="http://schemas.openxmlformats.org/officeDocument/2006/relationships/image" Target="../media/image7.jpeg"/><Relationship Id="rId4" Type="http://schemas.openxmlformats.org/officeDocument/2006/relationships/image" Target="../media/image6.jpg"/></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5.xml.rels><?xml version="1.0" encoding="UTF-8" standalone="yes"?>
<Relationships xmlns="http://schemas.openxmlformats.org/package/2006/relationships"><Relationship Id="rId8" Type="http://schemas.openxmlformats.org/officeDocument/2006/relationships/image" Target="../media/image14.jpeg"/><Relationship Id="rId3" Type="http://schemas.openxmlformats.org/officeDocument/2006/relationships/image" Target="../media/image9.jpeg"/><Relationship Id="rId7" Type="http://schemas.openxmlformats.org/officeDocument/2006/relationships/image" Target="../media/image13.jpeg"/><Relationship Id="rId12" Type="http://schemas.openxmlformats.org/officeDocument/2006/relationships/image" Target="../media/image18.jpeg"/><Relationship Id="rId2" Type="http://schemas.openxmlformats.org/officeDocument/2006/relationships/image" Target="../media/image8.jpeg"/><Relationship Id="rId1" Type="http://schemas.openxmlformats.org/officeDocument/2006/relationships/slideLayout" Target="../slideLayouts/slideLayout13.xml"/><Relationship Id="rId6" Type="http://schemas.openxmlformats.org/officeDocument/2006/relationships/image" Target="../media/image12.jpg"/><Relationship Id="rId11" Type="http://schemas.openxmlformats.org/officeDocument/2006/relationships/image" Target="../media/image17.png"/><Relationship Id="rId5" Type="http://schemas.openxmlformats.org/officeDocument/2006/relationships/image" Target="../media/image11.png"/><Relationship Id="rId10" Type="http://schemas.openxmlformats.org/officeDocument/2006/relationships/image" Target="../media/image16.png"/><Relationship Id="rId4" Type="http://schemas.openxmlformats.org/officeDocument/2006/relationships/image" Target="../media/image10.jpeg"/><Relationship Id="rId9" Type="http://schemas.openxmlformats.org/officeDocument/2006/relationships/image" Target="../media/image15.png"/></Relationships>
</file>

<file path=ppt/slides/_rels/slide66.xml.rels><?xml version="1.0" encoding="UTF-8" standalone="yes"?>
<Relationships xmlns="http://schemas.openxmlformats.org/package/2006/relationships"><Relationship Id="rId8" Type="http://schemas.openxmlformats.org/officeDocument/2006/relationships/hyperlink" Target="https://commons.wikimedia.org/wiki/File:Jersey_yellow.svg" TargetMode="External"/><Relationship Id="rId3" Type="http://schemas.openxmlformats.org/officeDocument/2006/relationships/hyperlink" Target="https://morningglorymeadows.deviantart.com/art/Plain-Tee-Shirt-Lines-173249202" TargetMode="External"/><Relationship Id="rId7" Type="http://schemas.openxmlformats.org/officeDocument/2006/relationships/hyperlink" Target="https://pixabay.com/es/l%C3%A1piz-escribir-esbozo-dibujar-23657/" TargetMode="External"/><Relationship Id="rId12" Type="http://schemas.openxmlformats.org/officeDocument/2006/relationships/hyperlink" Target="https://www.publicdomainpictures.net/en/view-image.php?image=82943&amp;picture=purple-crayon-pencil-clipart" TargetMode="External"/><Relationship Id="rId2" Type="http://schemas.openxmlformats.org/officeDocument/2006/relationships/hyperlink" Target="https://en.wikipedia.org/wiki/File:Small_pair_of_blue_scissors.jpg" TargetMode="External"/><Relationship Id="rId1" Type="http://schemas.openxmlformats.org/officeDocument/2006/relationships/slideLayout" Target="../slideLayouts/slideLayout13.xml"/><Relationship Id="rId6" Type="http://schemas.openxmlformats.org/officeDocument/2006/relationships/hyperlink" Target="https://pixabay.com/en/dress-red-white-polka-dots-dots-902199/" TargetMode="External"/><Relationship Id="rId11" Type="http://schemas.openxmlformats.org/officeDocument/2006/relationships/hyperlink" Target="https://openclipart.org/detail/213484/dress-lineart" TargetMode="External"/><Relationship Id="rId5" Type="http://schemas.openxmlformats.org/officeDocument/2006/relationships/hyperlink" Target="https://www.publicdomainpictures.net/en/view-image.php?image=37275&amp;picture=&amp;large=1" TargetMode="External"/><Relationship Id="rId10" Type="http://schemas.openxmlformats.org/officeDocument/2006/relationships/hyperlink" Target="https://www.thingiverse.com/thing:181776" TargetMode="External"/><Relationship Id="rId4" Type="http://schemas.openxmlformats.org/officeDocument/2006/relationships/hyperlink" Target="http://dorablahblah.blogspot.com/2010_08_01_archive.html" TargetMode="External"/><Relationship Id="rId9" Type="http://schemas.openxmlformats.org/officeDocument/2006/relationships/hyperlink" Target="https://pixabay.com/en/pen-office-leave-office-supplies-273656/" TargetMode="Externa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8.xml.rels><?xml version="1.0" encoding="UTF-8" standalone="yes"?>
<Relationships xmlns="http://schemas.openxmlformats.org/package/2006/relationships"><Relationship Id="rId8" Type="http://schemas.openxmlformats.org/officeDocument/2006/relationships/image" Target="../media/image25.jpeg"/><Relationship Id="rId13" Type="http://schemas.openxmlformats.org/officeDocument/2006/relationships/image" Target="../media/image30.jpeg"/><Relationship Id="rId3" Type="http://schemas.openxmlformats.org/officeDocument/2006/relationships/image" Target="../media/image20.jpeg"/><Relationship Id="rId7" Type="http://schemas.openxmlformats.org/officeDocument/2006/relationships/image" Target="../media/image24.jpeg"/><Relationship Id="rId12" Type="http://schemas.openxmlformats.org/officeDocument/2006/relationships/image" Target="../media/image29.png"/><Relationship Id="rId2" Type="http://schemas.openxmlformats.org/officeDocument/2006/relationships/image" Target="../media/image19.jpeg"/><Relationship Id="rId1" Type="http://schemas.openxmlformats.org/officeDocument/2006/relationships/slideLayout" Target="../slideLayouts/slideLayout13.xml"/><Relationship Id="rId6" Type="http://schemas.openxmlformats.org/officeDocument/2006/relationships/image" Target="../media/image23.jpeg"/><Relationship Id="rId11" Type="http://schemas.openxmlformats.org/officeDocument/2006/relationships/image" Target="../media/image28.jpeg"/><Relationship Id="rId5" Type="http://schemas.openxmlformats.org/officeDocument/2006/relationships/image" Target="../media/image22.png"/><Relationship Id="rId10" Type="http://schemas.openxmlformats.org/officeDocument/2006/relationships/image" Target="../media/image27.png"/><Relationship Id="rId4" Type="http://schemas.openxmlformats.org/officeDocument/2006/relationships/image" Target="../media/image21.png"/><Relationship Id="rId9" Type="http://schemas.openxmlformats.org/officeDocument/2006/relationships/image" Target="../media/image26.png"/></Relationships>
</file>

<file path=ppt/slides/_rels/slide69.xml.rels><?xml version="1.0" encoding="UTF-8" standalone="yes"?>
<Relationships xmlns="http://schemas.openxmlformats.org/package/2006/relationships"><Relationship Id="rId8" Type="http://schemas.openxmlformats.org/officeDocument/2006/relationships/hyperlink" Target="http://population-based-intervention.wikispaces.com/Homework+interventions" TargetMode="External"/><Relationship Id="rId13" Type="http://schemas.openxmlformats.org/officeDocument/2006/relationships/hyperlink" Target="https://comomevisto.wikispaces.com/comomevisto?responseToken=0d19913d9128abdc3ce34406e0dad738e" TargetMode="External"/><Relationship Id="rId3" Type="http://schemas.openxmlformats.org/officeDocument/2006/relationships/hyperlink" Target="http://www.theworldsbestever.com/2012/11/30/patagonia-mens-shelled-synchilla-jacket/" TargetMode="External"/><Relationship Id="rId7" Type="http://schemas.openxmlformats.org/officeDocument/2006/relationships/hyperlink" Target="https://www.publicdomainpictures.net/en/view-image.php?image=32896&amp;picture=blue-flip-flops" TargetMode="External"/><Relationship Id="rId12" Type="http://schemas.openxmlformats.org/officeDocument/2006/relationships/hyperlink" Target="http://english-pe.over-blog.com/tag/clothing/" TargetMode="External"/><Relationship Id="rId2" Type="http://schemas.openxmlformats.org/officeDocument/2006/relationships/hyperlink" Target="http://actionshop.mountainblog.it/the-north-face-conquista-il-prestigioso-red-dot-award-2015/" TargetMode="External"/><Relationship Id="rId1" Type="http://schemas.openxmlformats.org/officeDocument/2006/relationships/slideLayout" Target="../slideLayouts/slideLayout13.xml"/><Relationship Id="rId6" Type="http://schemas.openxmlformats.org/officeDocument/2006/relationships/hyperlink" Target="https://www.publicdomainpictures.net/en/view-image.php?image=32891&amp;picture=purple-polka-dot-flip-flops" TargetMode="External"/><Relationship Id="rId11" Type="http://schemas.openxmlformats.org/officeDocument/2006/relationships/hyperlink" Target="http://mohanramanmuses.blogspot.com/2012/05/orange-cap-purple-cap.html" TargetMode="External"/><Relationship Id="rId5" Type="http://schemas.openxmlformats.org/officeDocument/2006/relationships/hyperlink" Target="https://openclipart.org/detail/177309/owlita-folder-icon-free" TargetMode="External"/><Relationship Id="rId10" Type="http://schemas.openxmlformats.org/officeDocument/2006/relationships/hyperlink" Target="https://pixabay.com/en/cap-hat-clothing-clothes-design-145588/" TargetMode="External"/><Relationship Id="rId4" Type="http://schemas.openxmlformats.org/officeDocument/2006/relationships/hyperlink" Target="https://commons.wikimedia.org/wiki/File:Blue_folder_seth_yastrov_01.svg" TargetMode="External"/><Relationship Id="rId9" Type="http://schemas.openxmlformats.org/officeDocument/2006/relationships/hyperlink" Target="http://www.clubpenguinwiki.info/wiki/Backpack" TargetMode="Externa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4.xml.rels><?xml version="1.0" encoding="UTF-8" standalone="yes"?>
<Relationships xmlns="http://schemas.openxmlformats.org/package/2006/relationships"><Relationship Id="rId2" Type="http://schemas.openxmlformats.org/officeDocument/2006/relationships/hyperlink" Target="https://i.pinimg.com/originals/f5/9b/c6/f59bc6b9083efaf59463f5c6fe3cfcb9.jpg" TargetMode="External"/><Relationship Id="rId1" Type="http://schemas.openxmlformats.org/officeDocument/2006/relationships/slideLayout" Target="../slideLayouts/slideLayout13.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latin typeface="Century Gothic" panose="020B0502020202020204" pitchFamily="34" charset="0"/>
              </a:rPr>
              <a:t>La </a:t>
            </a:r>
            <a:r>
              <a:rPr lang="en-US" dirty="0" err="1" smtClean="0">
                <a:latin typeface="Century Gothic" panose="020B0502020202020204" pitchFamily="34" charset="0"/>
              </a:rPr>
              <a:t>ropa</a:t>
            </a:r>
            <a:r>
              <a:rPr lang="en-US" dirty="0" smtClean="0">
                <a:latin typeface="Century Gothic" panose="020B0502020202020204" pitchFamily="34" charset="0"/>
              </a:rPr>
              <a:t> y Los </a:t>
            </a:r>
            <a:r>
              <a:rPr lang="en-US" dirty="0" err="1" smtClean="0">
                <a:latin typeface="Century Gothic" panose="020B0502020202020204" pitchFamily="34" charset="0"/>
              </a:rPr>
              <a:t>colores</a:t>
            </a:r>
            <a:endParaRPr lang="en-US" dirty="0">
              <a:latin typeface="Century Gothic" panose="020B0502020202020204" pitchFamily="34" charset="0"/>
            </a:endParaRPr>
          </a:p>
        </p:txBody>
      </p:sp>
      <p:sp>
        <p:nvSpPr>
          <p:cNvPr id="3" name="Subtitle 2"/>
          <p:cNvSpPr>
            <a:spLocks noGrp="1"/>
          </p:cNvSpPr>
          <p:nvPr>
            <p:ph type="subTitle" idx="1"/>
          </p:nvPr>
        </p:nvSpPr>
        <p:spPr/>
        <p:txBody>
          <a:bodyPr/>
          <a:lstStyle/>
          <a:p>
            <a:r>
              <a:rPr lang="en-US" dirty="0" smtClean="0">
                <a:latin typeface="Century Gothic" panose="020B0502020202020204" pitchFamily="34" charset="0"/>
              </a:rPr>
              <a:t>Spanish 1 Unit</a:t>
            </a:r>
          </a:p>
          <a:p>
            <a:r>
              <a:rPr lang="en-US" dirty="0" smtClean="0">
                <a:latin typeface="Century Gothic" panose="020B0502020202020204" pitchFamily="34" charset="0"/>
              </a:rPr>
              <a:t>12 days</a:t>
            </a:r>
            <a:endParaRPr lang="en-US" dirty="0">
              <a:latin typeface="Century Gothic" panose="020B0502020202020204" pitchFamily="34" charset="0"/>
            </a:endParaRPr>
          </a:p>
        </p:txBody>
      </p:sp>
    </p:spTree>
    <p:extLst>
      <p:ext uri="{BB962C8B-B14F-4D97-AF65-F5344CB8AC3E}">
        <p14:creationId xmlns:p14="http://schemas.microsoft.com/office/powerpoint/2010/main" val="409823248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La </a:t>
            </a:r>
            <a:r>
              <a:rPr lang="en-US" dirty="0" err="1" smtClean="0"/>
              <a:t>falda</a:t>
            </a:r>
            <a:endParaRPr lang="en-US" dirty="0"/>
          </a:p>
        </p:txBody>
      </p:sp>
      <p:sp>
        <p:nvSpPr>
          <p:cNvPr id="5" name="TextBox 4"/>
          <p:cNvSpPr txBox="1"/>
          <p:nvPr/>
        </p:nvSpPr>
        <p:spPr>
          <a:xfrm>
            <a:off x="3823648" y="2334275"/>
            <a:ext cx="4544704" cy="3046988"/>
          </a:xfrm>
          <a:prstGeom prst="rect">
            <a:avLst/>
          </a:prstGeom>
          <a:noFill/>
          <a:ln>
            <a:solidFill>
              <a:schemeClr val="tx1"/>
            </a:solidFill>
            <a:prstDash val="dash"/>
          </a:ln>
        </p:spPr>
        <p:txBody>
          <a:bodyPr wrap="square" rtlCol="0">
            <a:spAutoFit/>
          </a:bodyPr>
          <a:lstStyle/>
          <a:p>
            <a:pPr algn="ctr"/>
            <a:r>
              <a:rPr lang="en-US" sz="4800" dirty="0" smtClean="0"/>
              <a:t>Insert image of celebrity wearing clothing item here</a:t>
            </a:r>
            <a:endParaRPr lang="en-US" sz="4800" dirty="0"/>
          </a:p>
        </p:txBody>
      </p:sp>
    </p:spTree>
    <p:extLst>
      <p:ext uri="{BB962C8B-B14F-4D97-AF65-F5344CB8AC3E}">
        <p14:creationId xmlns:p14="http://schemas.microsoft.com/office/powerpoint/2010/main" val="869031078"/>
      </p:ext>
    </p:extLst>
  </p:cSld>
  <p:clrMapOvr>
    <a:masterClrMapping/>
  </p:clrMapOvr>
  <p:timing>
    <p:tnLst>
      <p:par>
        <p:cTn id="1" dur="indefinite" restart="never" nodeType="tmRoot"/>
      </p:par>
    </p:tnLst>
  </p:timing>
</p:sld>
</file>

<file path=ppt/slides/slide100.xml><?xml version="1.0" encoding="utf-8"?>
<p:sld xmlns:a="http://schemas.openxmlformats.org/drawingml/2006/main" xmlns:r="http://schemas.openxmlformats.org/officeDocument/2006/relationships" xmlns:p="http://schemas.openxmlformats.org/presentationml/2006/main">
  <p:cSld>
    <p:bg>
      <p:bgPr>
        <a:solidFill>
          <a:srgbClr val="FFE0C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2032001" y="594527"/>
            <a:ext cx="3810755" cy="1143000"/>
          </a:xfrm>
        </p:spPr>
        <p:txBody>
          <a:bodyPr/>
          <a:lstStyle/>
          <a:p>
            <a:r>
              <a:rPr lang="en-US" dirty="0" err="1" smtClean="0"/>
              <a:t>Yo</a:t>
            </a:r>
            <a:endParaRPr lang="en-US" dirty="0"/>
          </a:p>
        </p:txBody>
      </p:sp>
      <p:sp>
        <p:nvSpPr>
          <p:cNvPr id="6" name="Title 1"/>
          <p:cNvSpPr txBox="1">
            <a:spLocks/>
          </p:cNvSpPr>
          <p:nvPr/>
        </p:nvSpPr>
        <p:spPr>
          <a:xfrm>
            <a:off x="6397761" y="628852"/>
            <a:ext cx="3810755" cy="1253625"/>
          </a:xfrm>
          <a:prstGeom prst="rect">
            <a:avLst/>
          </a:prstGeom>
        </p:spPr>
        <p:txBody>
          <a:bodyPr vert="horz" lIns="91440" tIns="45720" rIns="91440" bIns="45720" rtlCol="0" anchor="ctr">
            <a:normAutofit fontScale="92500" lnSpcReduction="10000"/>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dirty="0" err="1">
                <a:solidFill>
                  <a:prstClr val="black"/>
                </a:solidFill>
              </a:rPr>
              <a:t>Hace</a:t>
            </a:r>
            <a:r>
              <a:rPr lang="en-US" dirty="0">
                <a:solidFill>
                  <a:prstClr val="black"/>
                </a:solidFill>
              </a:rPr>
              <a:t> sol y </a:t>
            </a:r>
            <a:r>
              <a:rPr lang="en-US" dirty="0" err="1">
                <a:solidFill>
                  <a:prstClr val="black"/>
                </a:solidFill>
              </a:rPr>
              <a:t>hace</a:t>
            </a:r>
            <a:r>
              <a:rPr lang="en-US" dirty="0">
                <a:solidFill>
                  <a:prstClr val="black"/>
                </a:solidFill>
              </a:rPr>
              <a:t> </a:t>
            </a:r>
            <a:r>
              <a:rPr lang="en-US" dirty="0" err="1">
                <a:solidFill>
                  <a:prstClr val="black"/>
                </a:solidFill>
              </a:rPr>
              <a:t>calor</a:t>
            </a:r>
            <a:r>
              <a:rPr lang="en-US" dirty="0">
                <a:solidFill>
                  <a:prstClr val="black"/>
                </a:solidFill>
              </a:rPr>
              <a:t>.</a:t>
            </a:r>
          </a:p>
        </p:txBody>
      </p:sp>
      <p:sp>
        <p:nvSpPr>
          <p:cNvPr id="7" name="Title 1"/>
          <p:cNvSpPr txBox="1">
            <a:spLocks/>
          </p:cNvSpPr>
          <p:nvPr/>
        </p:nvSpPr>
        <p:spPr>
          <a:xfrm>
            <a:off x="1686393" y="5101876"/>
            <a:ext cx="4156363" cy="1756124"/>
          </a:xfrm>
          <a:prstGeom prst="rect">
            <a:avLst/>
          </a:prstGeom>
        </p:spPr>
        <p:txBody>
          <a:bodyPr vert="horz" lIns="91440" tIns="45720" rIns="91440" bIns="45720" rtlCol="0" anchor="ctr">
            <a:normAutofit fontScale="62500" lnSpcReduction="20000"/>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u="sng" dirty="0">
                <a:solidFill>
                  <a:prstClr val="black"/>
                </a:solidFill>
              </a:rPr>
              <a:t>Persona A</a:t>
            </a:r>
          </a:p>
          <a:p>
            <a:endParaRPr lang="en-US" sz="2900" u="sng" dirty="0">
              <a:solidFill>
                <a:prstClr val="black"/>
              </a:solidFill>
            </a:endParaRPr>
          </a:p>
          <a:p>
            <a:r>
              <a:rPr lang="en-US" i="1" dirty="0">
                <a:solidFill>
                  <a:prstClr val="black"/>
                </a:solidFill>
              </a:rPr>
              <a:t>Yo </a:t>
            </a:r>
            <a:r>
              <a:rPr lang="en-US" i="1" dirty="0" err="1">
                <a:solidFill>
                  <a:prstClr val="black"/>
                </a:solidFill>
              </a:rPr>
              <a:t>llevo</a:t>
            </a:r>
            <a:r>
              <a:rPr lang="en-US" i="1" dirty="0">
                <a:solidFill>
                  <a:prstClr val="black"/>
                </a:solidFill>
              </a:rPr>
              <a:t> </a:t>
            </a:r>
            <a:r>
              <a:rPr lang="en-US" i="1" dirty="0" err="1" smtClean="0">
                <a:solidFill>
                  <a:prstClr val="black"/>
                </a:solidFill>
              </a:rPr>
              <a:t>una</a:t>
            </a:r>
            <a:r>
              <a:rPr lang="en-US" i="1" dirty="0" smtClean="0">
                <a:solidFill>
                  <a:prstClr val="black"/>
                </a:solidFill>
              </a:rPr>
              <a:t> </a:t>
            </a:r>
            <a:r>
              <a:rPr lang="en-US" i="1" dirty="0" err="1" smtClean="0">
                <a:solidFill>
                  <a:prstClr val="black"/>
                </a:solidFill>
              </a:rPr>
              <a:t>chaqueta</a:t>
            </a:r>
            <a:r>
              <a:rPr lang="en-US" i="1" dirty="0" smtClean="0">
                <a:solidFill>
                  <a:prstClr val="black"/>
                </a:solidFill>
              </a:rPr>
              <a:t>, </a:t>
            </a:r>
            <a:r>
              <a:rPr lang="en-US" i="1" dirty="0" err="1">
                <a:solidFill>
                  <a:prstClr val="black"/>
                </a:solidFill>
              </a:rPr>
              <a:t>pantalones</a:t>
            </a:r>
            <a:r>
              <a:rPr lang="en-US" i="1" dirty="0">
                <a:solidFill>
                  <a:prstClr val="black"/>
                </a:solidFill>
              </a:rPr>
              <a:t>, </a:t>
            </a:r>
            <a:r>
              <a:rPr lang="en-US" i="1" dirty="0" err="1" smtClean="0">
                <a:solidFill>
                  <a:prstClr val="black"/>
                </a:solidFill>
              </a:rPr>
              <a:t>una</a:t>
            </a:r>
            <a:r>
              <a:rPr lang="en-US" i="1" dirty="0" smtClean="0">
                <a:solidFill>
                  <a:prstClr val="black"/>
                </a:solidFill>
              </a:rPr>
              <a:t> </a:t>
            </a:r>
            <a:r>
              <a:rPr lang="en-US" i="1" dirty="0" err="1" smtClean="0">
                <a:solidFill>
                  <a:prstClr val="black"/>
                </a:solidFill>
              </a:rPr>
              <a:t>bufanda</a:t>
            </a:r>
            <a:r>
              <a:rPr lang="en-US" i="1" dirty="0" smtClean="0">
                <a:solidFill>
                  <a:prstClr val="black"/>
                </a:solidFill>
              </a:rPr>
              <a:t> </a:t>
            </a:r>
            <a:r>
              <a:rPr lang="en-US" i="1" dirty="0">
                <a:solidFill>
                  <a:prstClr val="black"/>
                </a:solidFill>
              </a:rPr>
              <a:t>y </a:t>
            </a:r>
            <a:r>
              <a:rPr lang="en-US" i="1" dirty="0" err="1" smtClean="0">
                <a:solidFill>
                  <a:prstClr val="black"/>
                </a:solidFill>
              </a:rPr>
              <a:t>botas</a:t>
            </a:r>
            <a:r>
              <a:rPr lang="en-US" i="1" dirty="0">
                <a:solidFill>
                  <a:prstClr val="black"/>
                </a:solidFill>
              </a:rPr>
              <a:t>.</a:t>
            </a:r>
          </a:p>
        </p:txBody>
      </p:sp>
      <p:sp>
        <p:nvSpPr>
          <p:cNvPr id="8" name="Title 1"/>
          <p:cNvSpPr txBox="1">
            <a:spLocks/>
          </p:cNvSpPr>
          <p:nvPr/>
        </p:nvSpPr>
        <p:spPr>
          <a:xfrm>
            <a:off x="1524001" y="29697"/>
            <a:ext cx="2109172" cy="639377"/>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sz="2000" b="1" i="1" dirty="0" err="1">
                <a:solidFill>
                  <a:prstClr val="black"/>
                </a:solidFill>
              </a:rPr>
              <a:t>Por</a:t>
            </a:r>
            <a:r>
              <a:rPr lang="en-US" sz="2000" b="1" i="1" dirty="0">
                <a:solidFill>
                  <a:prstClr val="black"/>
                </a:solidFill>
              </a:rPr>
              <a:t> </a:t>
            </a:r>
            <a:r>
              <a:rPr lang="en-US" sz="2000" b="1" i="1" dirty="0" err="1">
                <a:solidFill>
                  <a:prstClr val="black"/>
                </a:solidFill>
              </a:rPr>
              <a:t>ejemplo</a:t>
            </a:r>
            <a:r>
              <a:rPr lang="en-US" sz="2000" b="1" i="1" dirty="0">
                <a:solidFill>
                  <a:prstClr val="black"/>
                </a:solidFill>
              </a:rPr>
              <a:t>…</a:t>
            </a:r>
          </a:p>
        </p:txBody>
      </p:sp>
      <p:sp>
        <p:nvSpPr>
          <p:cNvPr id="9" name="Title 1"/>
          <p:cNvSpPr txBox="1">
            <a:spLocks/>
          </p:cNvSpPr>
          <p:nvPr/>
        </p:nvSpPr>
        <p:spPr>
          <a:xfrm>
            <a:off x="6284166" y="5081093"/>
            <a:ext cx="4212882" cy="1672998"/>
          </a:xfrm>
          <a:prstGeom prst="rect">
            <a:avLst/>
          </a:prstGeom>
        </p:spPr>
        <p:txBody>
          <a:bodyPr vert="horz" lIns="91440" tIns="45720" rIns="91440" bIns="45720" rtlCol="0" anchor="ctr">
            <a:normAutofit fontScale="62500" lnSpcReduction="20000"/>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u="sng" dirty="0">
                <a:solidFill>
                  <a:prstClr val="black"/>
                </a:solidFill>
              </a:rPr>
              <a:t>Persona B</a:t>
            </a:r>
          </a:p>
          <a:p>
            <a:endParaRPr lang="en-US" sz="2500" i="1" dirty="0">
              <a:solidFill>
                <a:prstClr val="black"/>
              </a:solidFill>
            </a:endParaRPr>
          </a:p>
          <a:p>
            <a:r>
              <a:rPr lang="en-US" i="1" dirty="0" err="1" smtClean="0">
                <a:solidFill>
                  <a:prstClr val="black"/>
                </a:solidFill>
              </a:rPr>
              <a:t>Tú</a:t>
            </a:r>
            <a:r>
              <a:rPr lang="en-US" i="1" dirty="0" smtClean="0">
                <a:solidFill>
                  <a:prstClr val="black"/>
                </a:solidFill>
              </a:rPr>
              <a:t> </a:t>
            </a:r>
            <a:r>
              <a:rPr lang="en-US" i="1" dirty="0" err="1">
                <a:solidFill>
                  <a:prstClr val="black"/>
                </a:solidFill>
              </a:rPr>
              <a:t>necesitas</a:t>
            </a:r>
            <a:r>
              <a:rPr lang="en-US" i="1" dirty="0">
                <a:solidFill>
                  <a:prstClr val="black"/>
                </a:solidFill>
              </a:rPr>
              <a:t> </a:t>
            </a:r>
            <a:r>
              <a:rPr lang="en-US" i="1" dirty="0" err="1">
                <a:solidFill>
                  <a:prstClr val="black"/>
                </a:solidFill>
              </a:rPr>
              <a:t>llevar</a:t>
            </a:r>
            <a:r>
              <a:rPr lang="en-US" i="1" dirty="0">
                <a:solidFill>
                  <a:prstClr val="black"/>
                </a:solidFill>
              </a:rPr>
              <a:t> </a:t>
            </a:r>
            <a:r>
              <a:rPr lang="en-US" i="1" dirty="0" err="1">
                <a:solidFill>
                  <a:prstClr val="black"/>
                </a:solidFill>
              </a:rPr>
              <a:t>pantalones</a:t>
            </a:r>
            <a:r>
              <a:rPr lang="en-US" i="1" dirty="0">
                <a:solidFill>
                  <a:prstClr val="black"/>
                </a:solidFill>
              </a:rPr>
              <a:t> </a:t>
            </a:r>
            <a:r>
              <a:rPr lang="en-US" i="1" dirty="0" err="1">
                <a:solidFill>
                  <a:prstClr val="black"/>
                </a:solidFill>
              </a:rPr>
              <a:t>cortos</a:t>
            </a:r>
            <a:r>
              <a:rPr lang="en-US" i="1" dirty="0">
                <a:solidFill>
                  <a:prstClr val="black"/>
                </a:solidFill>
              </a:rPr>
              <a:t> y </a:t>
            </a:r>
            <a:r>
              <a:rPr lang="en-US" i="1" dirty="0" err="1">
                <a:solidFill>
                  <a:prstClr val="black"/>
                </a:solidFill>
              </a:rPr>
              <a:t>una</a:t>
            </a:r>
            <a:r>
              <a:rPr lang="en-US" i="1" dirty="0">
                <a:solidFill>
                  <a:prstClr val="black"/>
                </a:solidFill>
              </a:rPr>
              <a:t> </a:t>
            </a:r>
            <a:r>
              <a:rPr lang="en-US" i="1" dirty="0" err="1">
                <a:solidFill>
                  <a:prstClr val="black"/>
                </a:solidFill>
              </a:rPr>
              <a:t>camiseta</a:t>
            </a:r>
            <a:r>
              <a:rPr lang="en-US" i="1" dirty="0">
                <a:solidFill>
                  <a:prstClr val="black"/>
                </a:solidFill>
              </a:rPr>
              <a:t>.</a:t>
            </a:r>
          </a:p>
        </p:txBody>
      </p:sp>
      <p:sp>
        <p:nvSpPr>
          <p:cNvPr id="10" name="TextBox 9"/>
          <p:cNvSpPr txBox="1"/>
          <p:nvPr/>
        </p:nvSpPr>
        <p:spPr>
          <a:xfrm>
            <a:off x="780196" y="1882477"/>
            <a:ext cx="4815385" cy="3046988"/>
          </a:xfrm>
          <a:prstGeom prst="rect">
            <a:avLst/>
          </a:prstGeom>
          <a:noFill/>
          <a:ln>
            <a:solidFill>
              <a:schemeClr val="tx1"/>
            </a:solidFill>
            <a:prstDash val="dash"/>
          </a:ln>
        </p:spPr>
        <p:txBody>
          <a:bodyPr wrap="square" rtlCol="0">
            <a:spAutoFit/>
          </a:bodyPr>
          <a:lstStyle/>
          <a:p>
            <a:pPr algn="ctr"/>
            <a:r>
              <a:rPr lang="en-US" sz="4800" dirty="0" smtClean="0"/>
              <a:t>Insert image here</a:t>
            </a:r>
          </a:p>
          <a:p>
            <a:pPr algn="ctr"/>
            <a:endParaRPr lang="en-US" sz="4800" dirty="0"/>
          </a:p>
          <a:p>
            <a:pPr algn="ctr"/>
            <a:endParaRPr lang="en-US" sz="4800" dirty="0" smtClean="0"/>
          </a:p>
          <a:p>
            <a:pPr algn="ctr"/>
            <a:endParaRPr lang="en-US" sz="4800" dirty="0"/>
          </a:p>
        </p:txBody>
      </p:sp>
      <p:sp>
        <p:nvSpPr>
          <p:cNvPr id="12" name="TextBox 11"/>
          <p:cNvSpPr txBox="1"/>
          <p:nvPr/>
        </p:nvSpPr>
        <p:spPr>
          <a:xfrm>
            <a:off x="6397761" y="1882477"/>
            <a:ext cx="4815385" cy="3046988"/>
          </a:xfrm>
          <a:prstGeom prst="rect">
            <a:avLst/>
          </a:prstGeom>
          <a:noFill/>
          <a:ln>
            <a:solidFill>
              <a:schemeClr val="tx1"/>
            </a:solidFill>
            <a:prstDash val="dash"/>
          </a:ln>
        </p:spPr>
        <p:txBody>
          <a:bodyPr wrap="square" rtlCol="0">
            <a:spAutoFit/>
          </a:bodyPr>
          <a:lstStyle/>
          <a:p>
            <a:pPr algn="ctr"/>
            <a:r>
              <a:rPr lang="en-US" sz="4800" dirty="0" smtClean="0"/>
              <a:t>Insert image here</a:t>
            </a:r>
          </a:p>
          <a:p>
            <a:pPr algn="ctr"/>
            <a:endParaRPr lang="en-US" sz="4800" dirty="0"/>
          </a:p>
          <a:p>
            <a:pPr algn="ctr"/>
            <a:endParaRPr lang="en-US" sz="4800" dirty="0" smtClean="0"/>
          </a:p>
          <a:p>
            <a:pPr algn="ctr"/>
            <a:endParaRPr lang="en-US" sz="4800" dirty="0"/>
          </a:p>
        </p:txBody>
      </p:sp>
    </p:spTree>
    <p:extLst>
      <p:ext uri="{BB962C8B-B14F-4D97-AF65-F5344CB8AC3E}">
        <p14:creationId xmlns:p14="http://schemas.microsoft.com/office/powerpoint/2010/main" val="1015666479"/>
      </p:ext>
    </p:extLst>
  </p:cSld>
  <p:clrMapOvr>
    <a:masterClrMapping/>
  </p:clrMapOvr>
  <p:timing>
    <p:tnLst>
      <p:par>
        <p:cTn id="1" dur="indefinite" restart="never" nodeType="tmRoot"/>
      </p:par>
    </p:tnLst>
  </p:timing>
</p:sld>
</file>

<file path=ppt/slides/slide101.xml><?xml version="1.0" encoding="utf-8"?>
<p:sld xmlns:a="http://schemas.openxmlformats.org/drawingml/2006/main" xmlns:r="http://schemas.openxmlformats.org/officeDocument/2006/relationships" xmlns:p="http://schemas.openxmlformats.org/presentationml/2006/main">
  <p:cSld>
    <p:bg>
      <p:bgPr>
        <a:solidFill>
          <a:srgbClr val="FFE0C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2085500" y="274638"/>
            <a:ext cx="2488177" cy="1143000"/>
          </a:xfrm>
        </p:spPr>
        <p:txBody>
          <a:bodyPr>
            <a:normAutofit/>
          </a:bodyPr>
          <a:lstStyle/>
          <a:p>
            <a:r>
              <a:rPr lang="en-US" dirty="0" err="1" smtClean="0"/>
              <a:t>Yo</a:t>
            </a:r>
            <a:endParaRPr lang="en-US" dirty="0"/>
          </a:p>
        </p:txBody>
      </p:sp>
      <p:sp>
        <p:nvSpPr>
          <p:cNvPr id="6" name="Title 1"/>
          <p:cNvSpPr txBox="1">
            <a:spLocks/>
          </p:cNvSpPr>
          <p:nvPr/>
        </p:nvSpPr>
        <p:spPr>
          <a:xfrm>
            <a:off x="5263766" y="515450"/>
            <a:ext cx="5094448" cy="1253625"/>
          </a:xfrm>
          <a:prstGeom prst="rect">
            <a:avLst/>
          </a:prstGeom>
        </p:spPr>
        <p:txBody>
          <a:bodyPr vert="horz" lIns="91440" tIns="45720" rIns="91440" bIns="45720" rtlCol="0" anchor="ctr">
            <a:normAutofit fontScale="92500" lnSpcReduction="10000"/>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dirty="0">
                <a:solidFill>
                  <a:prstClr val="black"/>
                </a:solidFill>
              </a:rPr>
              <a:t>Vas al cine para </a:t>
            </a:r>
            <a:r>
              <a:rPr lang="en-US" dirty="0" err="1">
                <a:solidFill>
                  <a:prstClr val="black"/>
                </a:solidFill>
              </a:rPr>
              <a:t>ver</a:t>
            </a:r>
            <a:r>
              <a:rPr lang="en-US" dirty="0">
                <a:solidFill>
                  <a:prstClr val="black"/>
                </a:solidFill>
              </a:rPr>
              <a:t> </a:t>
            </a:r>
            <a:r>
              <a:rPr lang="en-US" dirty="0" err="1" smtClean="0">
                <a:solidFill>
                  <a:prstClr val="black"/>
                </a:solidFill>
              </a:rPr>
              <a:t>una</a:t>
            </a:r>
            <a:r>
              <a:rPr lang="en-US" dirty="0" smtClean="0">
                <a:solidFill>
                  <a:prstClr val="black"/>
                </a:solidFill>
              </a:rPr>
              <a:t> </a:t>
            </a:r>
            <a:r>
              <a:rPr lang="en-US" dirty="0" err="1" smtClean="0">
                <a:solidFill>
                  <a:prstClr val="black"/>
                </a:solidFill>
              </a:rPr>
              <a:t>película</a:t>
            </a:r>
            <a:r>
              <a:rPr lang="en-US" dirty="0" smtClean="0">
                <a:solidFill>
                  <a:prstClr val="black"/>
                </a:solidFill>
              </a:rPr>
              <a:t>.</a:t>
            </a:r>
            <a:endParaRPr lang="en-US" dirty="0">
              <a:solidFill>
                <a:prstClr val="black"/>
              </a:solidFill>
            </a:endParaRPr>
          </a:p>
        </p:txBody>
      </p:sp>
      <p:sp>
        <p:nvSpPr>
          <p:cNvPr id="7" name="Title 1"/>
          <p:cNvSpPr txBox="1">
            <a:spLocks/>
          </p:cNvSpPr>
          <p:nvPr/>
        </p:nvSpPr>
        <p:spPr>
          <a:xfrm>
            <a:off x="1251406" y="5917683"/>
            <a:ext cx="4156363" cy="1066323"/>
          </a:xfrm>
          <a:prstGeom prst="rect">
            <a:avLst/>
          </a:prstGeom>
        </p:spPr>
        <p:txBody>
          <a:bodyPr vert="horz" lIns="91440" tIns="45720" rIns="91440" bIns="45720" rtlCol="0" anchor="ctr">
            <a:normAutofit fontScale="85000" lnSpcReduction="20000"/>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u="sng" dirty="0">
                <a:solidFill>
                  <a:prstClr val="black"/>
                </a:solidFill>
              </a:rPr>
              <a:t>Persona </a:t>
            </a:r>
            <a:r>
              <a:rPr lang="en-US" u="sng" dirty="0" smtClean="0">
                <a:solidFill>
                  <a:prstClr val="black"/>
                </a:solidFill>
              </a:rPr>
              <a:t>A</a:t>
            </a:r>
          </a:p>
          <a:p>
            <a:r>
              <a:rPr lang="en-US" dirty="0" err="1" smtClean="0">
                <a:solidFill>
                  <a:prstClr val="black"/>
                </a:solidFill>
              </a:rPr>
              <a:t>Yo</a:t>
            </a:r>
            <a:r>
              <a:rPr lang="en-US" dirty="0" smtClean="0">
                <a:solidFill>
                  <a:prstClr val="black"/>
                </a:solidFill>
              </a:rPr>
              <a:t> </a:t>
            </a:r>
            <a:r>
              <a:rPr lang="en-US" dirty="0" err="1" smtClean="0">
                <a:solidFill>
                  <a:prstClr val="black"/>
                </a:solidFill>
              </a:rPr>
              <a:t>llevo</a:t>
            </a:r>
            <a:r>
              <a:rPr lang="en-US" dirty="0" smtClean="0">
                <a:solidFill>
                  <a:prstClr val="black"/>
                </a:solidFill>
              </a:rPr>
              <a:t>…</a:t>
            </a:r>
            <a:endParaRPr lang="en-US" dirty="0">
              <a:solidFill>
                <a:prstClr val="black"/>
              </a:solidFill>
            </a:endParaRPr>
          </a:p>
          <a:p>
            <a:endParaRPr lang="en-US" sz="2900" u="sng" dirty="0">
              <a:solidFill>
                <a:prstClr val="black"/>
              </a:solidFill>
            </a:endParaRPr>
          </a:p>
        </p:txBody>
      </p:sp>
      <p:sp>
        <p:nvSpPr>
          <p:cNvPr id="9" name="Title 1"/>
          <p:cNvSpPr txBox="1">
            <a:spLocks/>
          </p:cNvSpPr>
          <p:nvPr/>
        </p:nvSpPr>
        <p:spPr>
          <a:xfrm>
            <a:off x="5912209" y="5852006"/>
            <a:ext cx="4156363" cy="1066323"/>
          </a:xfrm>
          <a:prstGeom prst="rect">
            <a:avLst/>
          </a:prstGeom>
        </p:spPr>
        <p:txBody>
          <a:bodyPr vert="horz" lIns="91440" tIns="45720" rIns="91440" bIns="45720" rtlCol="0" anchor="ctr">
            <a:normAutofit fontScale="85000" lnSpcReduction="20000"/>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u="sng" dirty="0">
                <a:solidFill>
                  <a:prstClr val="black"/>
                </a:solidFill>
              </a:rPr>
              <a:t>Persona </a:t>
            </a:r>
            <a:r>
              <a:rPr lang="en-US" u="sng" dirty="0" smtClean="0">
                <a:solidFill>
                  <a:prstClr val="black"/>
                </a:solidFill>
              </a:rPr>
              <a:t>B</a:t>
            </a:r>
          </a:p>
          <a:p>
            <a:r>
              <a:rPr lang="en-US" dirty="0" err="1" smtClean="0">
                <a:solidFill>
                  <a:prstClr val="black"/>
                </a:solidFill>
              </a:rPr>
              <a:t>Necesitas</a:t>
            </a:r>
            <a:r>
              <a:rPr lang="en-US" dirty="0" smtClean="0">
                <a:solidFill>
                  <a:prstClr val="black"/>
                </a:solidFill>
              </a:rPr>
              <a:t> </a:t>
            </a:r>
            <a:r>
              <a:rPr lang="en-US" dirty="0" err="1" smtClean="0">
                <a:solidFill>
                  <a:prstClr val="black"/>
                </a:solidFill>
              </a:rPr>
              <a:t>llevar</a:t>
            </a:r>
            <a:r>
              <a:rPr lang="en-US" dirty="0" smtClean="0">
                <a:solidFill>
                  <a:prstClr val="black"/>
                </a:solidFill>
              </a:rPr>
              <a:t>…</a:t>
            </a:r>
            <a:endParaRPr lang="en-US" dirty="0">
              <a:solidFill>
                <a:prstClr val="black"/>
              </a:solidFill>
            </a:endParaRPr>
          </a:p>
          <a:p>
            <a:endParaRPr lang="en-US" sz="2900" u="sng" dirty="0">
              <a:solidFill>
                <a:prstClr val="black"/>
              </a:solidFill>
            </a:endParaRPr>
          </a:p>
        </p:txBody>
      </p:sp>
      <p:sp>
        <p:nvSpPr>
          <p:cNvPr id="8" name="TextBox 7"/>
          <p:cNvSpPr txBox="1"/>
          <p:nvPr/>
        </p:nvSpPr>
        <p:spPr>
          <a:xfrm>
            <a:off x="780196" y="1882477"/>
            <a:ext cx="4815385" cy="3046988"/>
          </a:xfrm>
          <a:prstGeom prst="rect">
            <a:avLst/>
          </a:prstGeom>
          <a:noFill/>
          <a:ln>
            <a:solidFill>
              <a:schemeClr val="tx1"/>
            </a:solidFill>
            <a:prstDash val="dash"/>
          </a:ln>
        </p:spPr>
        <p:txBody>
          <a:bodyPr wrap="square" rtlCol="0">
            <a:spAutoFit/>
          </a:bodyPr>
          <a:lstStyle/>
          <a:p>
            <a:pPr algn="ctr"/>
            <a:r>
              <a:rPr lang="en-US" sz="4800" dirty="0" smtClean="0"/>
              <a:t>Insert image here</a:t>
            </a:r>
          </a:p>
          <a:p>
            <a:pPr algn="ctr"/>
            <a:endParaRPr lang="en-US" sz="4800" dirty="0"/>
          </a:p>
          <a:p>
            <a:pPr algn="ctr"/>
            <a:endParaRPr lang="en-US" sz="4800" dirty="0" smtClean="0"/>
          </a:p>
          <a:p>
            <a:pPr algn="ctr"/>
            <a:endParaRPr lang="en-US" sz="4800" dirty="0"/>
          </a:p>
        </p:txBody>
      </p:sp>
      <p:sp>
        <p:nvSpPr>
          <p:cNvPr id="10" name="TextBox 9"/>
          <p:cNvSpPr txBox="1"/>
          <p:nvPr/>
        </p:nvSpPr>
        <p:spPr>
          <a:xfrm>
            <a:off x="6397761" y="1882477"/>
            <a:ext cx="4815385" cy="3046988"/>
          </a:xfrm>
          <a:prstGeom prst="rect">
            <a:avLst/>
          </a:prstGeom>
          <a:noFill/>
          <a:ln>
            <a:solidFill>
              <a:schemeClr val="tx1"/>
            </a:solidFill>
            <a:prstDash val="dash"/>
          </a:ln>
        </p:spPr>
        <p:txBody>
          <a:bodyPr wrap="square" rtlCol="0">
            <a:spAutoFit/>
          </a:bodyPr>
          <a:lstStyle/>
          <a:p>
            <a:pPr algn="ctr"/>
            <a:r>
              <a:rPr lang="en-US" sz="4800" dirty="0" smtClean="0"/>
              <a:t>Insert image here</a:t>
            </a:r>
          </a:p>
          <a:p>
            <a:pPr algn="ctr"/>
            <a:endParaRPr lang="en-US" sz="4800" dirty="0"/>
          </a:p>
          <a:p>
            <a:pPr algn="ctr"/>
            <a:endParaRPr lang="en-US" sz="4800" dirty="0" smtClean="0"/>
          </a:p>
          <a:p>
            <a:pPr algn="ctr"/>
            <a:endParaRPr lang="en-US" sz="4800" dirty="0"/>
          </a:p>
        </p:txBody>
      </p:sp>
    </p:spTree>
    <p:extLst>
      <p:ext uri="{BB962C8B-B14F-4D97-AF65-F5344CB8AC3E}">
        <p14:creationId xmlns:p14="http://schemas.microsoft.com/office/powerpoint/2010/main" val="786180015"/>
      </p:ext>
    </p:extLst>
  </p:cSld>
  <p:clrMapOvr>
    <a:masterClrMapping/>
  </p:clrMapOvr>
  <p:timing>
    <p:tnLst>
      <p:par>
        <p:cTn id="1" dur="indefinite" restart="never" nodeType="tmRoot"/>
      </p:par>
    </p:tnLst>
  </p:timing>
</p:sld>
</file>

<file path=ppt/slides/slide102.xml><?xml version="1.0" encoding="utf-8"?>
<p:sld xmlns:a="http://schemas.openxmlformats.org/drawingml/2006/main" xmlns:r="http://schemas.openxmlformats.org/officeDocument/2006/relationships" xmlns:p="http://schemas.openxmlformats.org/presentationml/2006/main">
  <p:cSld>
    <p:bg>
      <p:bgPr>
        <a:solidFill>
          <a:srgbClr val="FFE0C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2032000" y="483901"/>
            <a:ext cx="3810755" cy="1143000"/>
          </a:xfrm>
        </p:spPr>
        <p:txBody>
          <a:bodyPr>
            <a:normAutofit/>
          </a:bodyPr>
          <a:lstStyle/>
          <a:p>
            <a:r>
              <a:rPr lang="en-US" dirty="0" err="1" smtClean="0"/>
              <a:t>Yo</a:t>
            </a:r>
            <a:endParaRPr lang="en-US" dirty="0"/>
          </a:p>
        </p:txBody>
      </p:sp>
      <p:sp>
        <p:nvSpPr>
          <p:cNvPr id="6" name="Title 1"/>
          <p:cNvSpPr txBox="1">
            <a:spLocks/>
          </p:cNvSpPr>
          <p:nvPr/>
        </p:nvSpPr>
        <p:spPr>
          <a:xfrm>
            <a:off x="6400045" y="483902"/>
            <a:ext cx="3810755" cy="1253625"/>
          </a:xfrm>
          <a:prstGeom prst="rect">
            <a:avLst/>
          </a:prstGeom>
        </p:spPr>
        <p:txBody>
          <a:bodyPr vert="horz" lIns="91440" tIns="45720" rIns="91440" bIns="45720" rtlCol="0" anchor="ctr">
            <a:normAutofit fontScale="92500"/>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dirty="0" err="1">
                <a:solidFill>
                  <a:prstClr val="black"/>
                </a:solidFill>
              </a:rPr>
              <a:t>Hace</a:t>
            </a:r>
            <a:r>
              <a:rPr lang="en-US" dirty="0">
                <a:solidFill>
                  <a:prstClr val="black"/>
                </a:solidFill>
              </a:rPr>
              <a:t> </a:t>
            </a:r>
            <a:r>
              <a:rPr lang="en-US" dirty="0" err="1">
                <a:solidFill>
                  <a:prstClr val="black"/>
                </a:solidFill>
              </a:rPr>
              <a:t>fr</a:t>
            </a:r>
            <a:r>
              <a:rPr lang="es-US" dirty="0">
                <a:solidFill>
                  <a:prstClr val="black"/>
                </a:solidFill>
              </a:rPr>
              <a:t>í</a:t>
            </a:r>
            <a:r>
              <a:rPr lang="en-US" dirty="0">
                <a:solidFill>
                  <a:prstClr val="black"/>
                </a:solidFill>
              </a:rPr>
              <a:t>o.  ¡</a:t>
            </a:r>
            <a:r>
              <a:rPr lang="en-US" dirty="0" err="1">
                <a:solidFill>
                  <a:prstClr val="black"/>
                </a:solidFill>
              </a:rPr>
              <a:t>Brrr</a:t>
            </a:r>
            <a:r>
              <a:rPr lang="en-US" dirty="0">
                <a:solidFill>
                  <a:prstClr val="black"/>
                </a:solidFill>
              </a:rPr>
              <a:t>!</a:t>
            </a:r>
          </a:p>
        </p:txBody>
      </p:sp>
      <p:sp>
        <p:nvSpPr>
          <p:cNvPr id="7" name="Title 1"/>
          <p:cNvSpPr txBox="1">
            <a:spLocks/>
          </p:cNvSpPr>
          <p:nvPr/>
        </p:nvSpPr>
        <p:spPr>
          <a:xfrm>
            <a:off x="6282031" y="5520684"/>
            <a:ext cx="4156363" cy="1066323"/>
          </a:xfrm>
          <a:prstGeom prst="rect">
            <a:avLst/>
          </a:prstGeom>
        </p:spPr>
        <p:txBody>
          <a:bodyPr vert="horz" lIns="91440" tIns="45720" rIns="91440" bIns="45720" rtlCol="0" anchor="ctr">
            <a:normAutofit fontScale="85000" lnSpcReduction="20000"/>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u="sng" dirty="0">
                <a:solidFill>
                  <a:prstClr val="black"/>
                </a:solidFill>
              </a:rPr>
              <a:t>Persona </a:t>
            </a:r>
            <a:r>
              <a:rPr lang="en-US" u="sng" dirty="0" smtClean="0">
                <a:solidFill>
                  <a:prstClr val="black"/>
                </a:solidFill>
              </a:rPr>
              <a:t>B</a:t>
            </a:r>
          </a:p>
          <a:p>
            <a:r>
              <a:rPr lang="en-US" dirty="0" err="1" smtClean="0">
                <a:solidFill>
                  <a:prstClr val="black"/>
                </a:solidFill>
              </a:rPr>
              <a:t>Necesitas</a:t>
            </a:r>
            <a:r>
              <a:rPr lang="en-US" dirty="0" smtClean="0">
                <a:solidFill>
                  <a:prstClr val="black"/>
                </a:solidFill>
              </a:rPr>
              <a:t> </a:t>
            </a:r>
            <a:r>
              <a:rPr lang="en-US" dirty="0" err="1" smtClean="0">
                <a:solidFill>
                  <a:prstClr val="black"/>
                </a:solidFill>
              </a:rPr>
              <a:t>llevar</a:t>
            </a:r>
            <a:r>
              <a:rPr lang="en-US" dirty="0" smtClean="0">
                <a:solidFill>
                  <a:prstClr val="black"/>
                </a:solidFill>
              </a:rPr>
              <a:t>…</a:t>
            </a:r>
            <a:endParaRPr lang="en-US" dirty="0">
              <a:solidFill>
                <a:prstClr val="black"/>
              </a:solidFill>
            </a:endParaRPr>
          </a:p>
          <a:p>
            <a:endParaRPr lang="en-US" sz="2900" u="sng" dirty="0">
              <a:solidFill>
                <a:prstClr val="black"/>
              </a:solidFill>
            </a:endParaRPr>
          </a:p>
        </p:txBody>
      </p:sp>
      <p:sp>
        <p:nvSpPr>
          <p:cNvPr id="8" name="Title 1"/>
          <p:cNvSpPr txBox="1">
            <a:spLocks/>
          </p:cNvSpPr>
          <p:nvPr/>
        </p:nvSpPr>
        <p:spPr>
          <a:xfrm>
            <a:off x="1859195" y="5549616"/>
            <a:ext cx="4156363" cy="1066323"/>
          </a:xfrm>
          <a:prstGeom prst="rect">
            <a:avLst/>
          </a:prstGeom>
        </p:spPr>
        <p:txBody>
          <a:bodyPr vert="horz" lIns="91440" tIns="45720" rIns="91440" bIns="45720" rtlCol="0" anchor="ctr">
            <a:normAutofit fontScale="85000" lnSpcReduction="20000"/>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u="sng" dirty="0">
                <a:solidFill>
                  <a:prstClr val="black"/>
                </a:solidFill>
              </a:rPr>
              <a:t>Persona A</a:t>
            </a:r>
            <a:endParaRPr lang="en-US" u="sng" dirty="0" smtClean="0">
              <a:solidFill>
                <a:prstClr val="black"/>
              </a:solidFill>
            </a:endParaRPr>
          </a:p>
          <a:p>
            <a:r>
              <a:rPr lang="en-US" dirty="0" err="1" smtClean="0">
                <a:solidFill>
                  <a:prstClr val="black"/>
                </a:solidFill>
              </a:rPr>
              <a:t>Yo</a:t>
            </a:r>
            <a:r>
              <a:rPr lang="en-US" dirty="0" smtClean="0">
                <a:solidFill>
                  <a:prstClr val="black"/>
                </a:solidFill>
              </a:rPr>
              <a:t> </a:t>
            </a:r>
            <a:r>
              <a:rPr lang="en-US" dirty="0" err="1" smtClean="0">
                <a:solidFill>
                  <a:prstClr val="black"/>
                </a:solidFill>
              </a:rPr>
              <a:t>llevo</a:t>
            </a:r>
            <a:r>
              <a:rPr lang="en-US" dirty="0" smtClean="0">
                <a:solidFill>
                  <a:prstClr val="black"/>
                </a:solidFill>
              </a:rPr>
              <a:t>…</a:t>
            </a:r>
            <a:endParaRPr lang="en-US" dirty="0">
              <a:solidFill>
                <a:prstClr val="black"/>
              </a:solidFill>
            </a:endParaRPr>
          </a:p>
          <a:p>
            <a:endParaRPr lang="en-US" sz="2900" dirty="0">
              <a:solidFill>
                <a:prstClr val="black"/>
              </a:solidFill>
            </a:endParaRPr>
          </a:p>
        </p:txBody>
      </p:sp>
      <p:sp>
        <p:nvSpPr>
          <p:cNvPr id="10" name="TextBox 9"/>
          <p:cNvSpPr txBox="1"/>
          <p:nvPr/>
        </p:nvSpPr>
        <p:spPr>
          <a:xfrm>
            <a:off x="780196" y="1882477"/>
            <a:ext cx="4815385" cy="3046988"/>
          </a:xfrm>
          <a:prstGeom prst="rect">
            <a:avLst/>
          </a:prstGeom>
          <a:noFill/>
          <a:ln>
            <a:solidFill>
              <a:schemeClr val="tx1"/>
            </a:solidFill>
            <a:prstDash val="dash"/>
          </a:ln>
        </p:spPr>
        <p:txBody>
          <a:bodyPr wrap="square" rtlCol="0">
            <a:spAutoFit/>
          </a:bodyPr>
          <a:lstStyle/>
          <a:p>
            <a:pPr algn="ctr"/>
            <a:r>
              <a:rPr lang="en-US" sz="4800" dirty="0" smtClean="0"/>
              <a:t>Insert image here</a:t>
            </a:r>
          </a:p>
          <a:p>
            <a:pPr algn="ctr"/>
            <a:endParaRPr lang="en-US" sz="4800" dirty="0"/>
          </a:p>
          <a:p>
            <a:pPr algn="ctr"/>
            <a:endParaRPr lang="en-US" sz="4800" dirty="0" smtClean="0"/>
          </a:p>
          <a:p>
            <a:pPr algn="ctr"/>
            <a:endParaRPr lang="en-US" sz="4800" dirty="0"/>
          </a:p>
        </p:txBody>
      </p:sp>
      <p:sp>
        <p:nvSpPr>
          <p:cNvPr id="11" name="TextBox 10"/>
          <p:cNvSpPr txBox="1"/>
          <p:nvPr/>
        </p:nvSpPr>
        <p:spPr>
          <a:xfrm>
            <a:off x="6397761" y="1882477"/>
            <a:ext cx="4815385" cy="3046988"/>
          </a:xfrm>
          <a:prstGeom prst="rect">
            <a:avLst/>
          </a:prstGeom>
          <a:noFill/>
          <a:ln>
            <a:solidFill>
              <a:schemeClr val="tx1"/>
            </a:solidFill>
            <a:prstDash val="dash"/>
          </a:ln>
        </p:spPr>
        <p:txBody>
          <a:bodyPr wrap="square" rtlCol="0">
            <a:spAutoFit/>
          </a:bodyPr>
          <a:lstStyle/>
          <a:p>
            <a:pPr algn="ctr"/>
            <a:r>
              <a:rPr lang="en-US" sz="4800" dirty="0" smtClean="0"/>
              <a:t>Insert image here</a:t>
            </a:r>
          </a:p>
          <a:p>
            <a:pPr algn="ctr"/>
            <a:endParaRPr lang="en-US" sz="4800" dirty="0"/>
          </a:p>
          <a:p>
            <a:pPr algn="ctr"/>
            <a:endParaRPr lang="en-US" sz="4800" dirty="0" smtClean="0"/>
          </a:p>
          <a:p>
            <a:pPr algn="ctr"/>
            <a:endParaRPr lang="en-US" sz="4800" dirty="0"/>
          </a:p>
        </p:txBody>
      </p:sp>
    </p:spTree>
    <p:extLst>
      <p:ext uri="{BB962C8B-B14F-4D97-AF65-F5344CB8AC3E}">
        <p14:creationId xmlns:p14="http://schemas.microsoft.com/office/powerpoint/2010/main" val="2423919264"/>
      </p:ext>
    </p:extLst>
  </p:cSld>
  <p:clrMapOvr>
    <a:masterClrMapping/>
  </p:clrMapOvr>
  <p:timing>
    <p:tnLst>
      <p:par>
        <p:cTn id="1" dur="indefinite" restart="never" nodeType="tmRoot"/>
      </p:par>
    </p:tnLst>
  </p:timing>
</p:sld>
</file>

<file path=ppt/slides/slide103.xml><?xml version="1.0" encoding="utf-8"?>
<p:sld xmlns:a="http://schemas.openxmlformats.org/drawingml/2006/main" xmlns:r="http://schemas.openxmlformats.org/officeDocument/2006/relationships" xmlns:p="http://schemas.openxmlformats.org/presentationml/2006/main">
  <p:cSld>
    <p:bg>
      <p:bgPr>
        <a:solidFill>
          <a:srgbClr val="FFE0C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934964" y="399380"/>
            <a:ext cx="3810755" cy="1143000"/>
          </a:xfrm>
        </p:spPr>
        <p:txBody>
          <a:bodyPr>
            <a:normAutofit/>
          </a:bodyPr>
          <a:lstStyle/>
          <a:p>
            <a:r>
              <a:rPr lang="en-US" dirty="0" err="1" smtClean="0"/>
              <a:t>Yo</a:t>
            </a:r>
            <a:endParaRPr lang="en-US" dirty="0"/>
          </a:p>
        </p:txBody>
      </p:sp>
      <p:sp>
        <p:nvSpPr>
          <p:cNvPr id="6" name="Title 1"/>
          <p:cNvSpPr txBox="1">
            <a:spLocks/>
          </p:cNvSpPr>
          <p:nvPr/>
        </p:nvSpPr>
        <p:spPr>
          <a:xfrm>
            <a:off x="6363743" y="341729"/>
            <a:ext cx="3810755" cy="1253625"/>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dirty="0">
                <a:solidFill>
                  <a:prstClr val="black"/>
                </a:solidFill>
              </a:rPr>
              <a:t>Vas </a:t>
            </a:r>
            <a:r>
              <a:rPr lang="en-US" dirty="0" smtClean="0">
                <a:solidFill>
                  <a:prstClr val="black"/>
                </a:solidFill>
              </a:rPr>
              <a:t>al </a:t>
            </a:r>
            <a:r>
              <a:rPr lang="en-US" dirty="0" err="1" smtClean="0">
                <a:solidFill>
                  <a:prstClr val="black"/>
                </a:solidFill>
              </a:rPr>
              <a:t>baile</a:t>
            </a:r>
            <a:r>
              <a:rPr lang="en-US" dirty="0" smtClean="0">
                <a:solidFill>
                  <a:prstClr val="black"/>
                </a:solidFill>
              </a:rPr>
              <a:t>.</a:t>
            </a:r>
            <a:endParaRPr lang="en-US" dirty="0">
              <a:solidFill>
                <a:prstClr val="black"/>
              </a:solidFill>
            </a:endParaRPr>
          </a:p>
        </p:txBody>
      </p:sp>
      <p:sp>
        <p:nvSpPr>
          <p:cNvPr id="8" name="Title 1"/>
          <p:cNvSpPr txBox="1">
            <a:spLocks/>
          </p:cNvSpPr>
          <p:nvPr/>
        </p:nvSpPr>
        <p:spPr>
          <a:xfrm>
            <a:off x="1251406" y="5852006"/>
            <a:ext cx="4156363" cy="1066323"/>
          </a:xfrm>
          <a:prstGeom prst="rect">
            <a:avLst/>
          </a:prstGeom>
        </p:spPr>
        <p:txBody>
          <a:bodyPr vert="horz" lIns="91440" tIns="45720" rIns="91440" bIns="45720" rtlCol="0" anchor="ctr">
            <a:normAutofit fontScale="85000" lnSpcReduction="20000"/>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u="sng" dirty="0">
                <a:solidFill>
                  <a:prstClr val="black"/>
                </a:solidFill>
              </a:rPr>
              <a:t>Persona </a:t>
            </a:r>
            <a:r>
              <a:rPr lang="en-US" u="sng" dirty="0" smtClean="0">
                <a:solidFill>
                  <a:prstClr val="black"/>
                </a:solidFill>
              </a:rPr>
              <a:t>A</a:t>
            </a:r>
          </a:p>
          <a:p>
            <a:r>
              <a:rPr lang="en-US" dirty="0" err="1" smtClean="0">
                <a:solidFill>
                  <a:prstClr val="black"/>
                </a:solidFill>
              </a:rPr>
              <a:t>Yo</a:t>
            </a:r>
            <a:r>
              <a:rPr lang="en-US" dirty="0" smtClean="0">
                <a:solidFill>
                  <a:prstClr val="black"/>
                </a:solidFill>
              </a:rPr>
              <a:t> </a:t>
            </a:r>
            <a:r>
              <a:rPr lang="en-US" dirty="0" err="1" smtClean="0">
                <a:solidFill>
                  <a:prstClr val="black"/>
                </a:solidFill>
              </a:rPr>
              <a:t>llevo</a:t>
            </a:r>
            <a:r>
              <a:rPr lang="en-US" dirty="0" smtClean="0">
                <a:solidFill>
                  <a:prstClr val="black"/>
                </a:solidFill>
              </a:rPr>
              <a:t>…</a:t>
            </a:r>
            <a:endParaRPr lang="en-US" dirty="0">
              <a:solidFill>
                <a:prstClr val="black"/>
              </a:solidFill>
            </a:endParaRPr>
          </a:p>
          <a:p>
            <a:endParaRPr lang="en-US" sz="2900" u="sng" dirty="0">
              <a:solidFill>
                <a:prstClr val="black"/>
              </a:solidFill>
            </a:endParaRPr>
          </a:p>
        </p:txBody>
      </p:sp>
      <p:sp>
        <p:nvSpPr>
          <p:cNvPr id="9" name="Title 1"/>
          <p:cNvSpPr txBox="1">
            <a:spLocks/>
          </p:cNvSpPr>
          <p:nvPr/>
        </p:nvSpPr>
        <p:spPr>
          <a:xfrm>
            <a:off x="6080536" y="5598592"/>
            <a:ext cx="4156363" cy="1066323"/>
          </a:xfrm>
          <a:prstGeom prst="rect">
            <a:avLst/>
          </a:prstGeom>
        </p:spPr>
        <p:txBody>
          <a:bodyPr vert="horz" lIns="91440" tIns="45720" rIns="91440" bIns="45720" rtlCol="0" anchor="ctr">
            <a:normAutofit fontScale="85000" lnSpcReduction="20000"/>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u="sng" dirty="0">
                <a:solidFill>
                  <a:prstClr val="black"/>
                </a:solidFill>
              </a:rPr>
              <a:t>Persona </a:t>
            </a:r>
            <a:r>
              <a:rPr lang="en-US" u="sng" dirty="0" smtClean="0">
                <a:solidFill>
                  <a:prstClr val="black"/>
                </a:solidFill>
              </a:rPr>
              <a:t>B</a:t>
            </a:r>
          </a:p>
          <a:p>
            <a:r>
              <a:rPr lang="en-US" dirty="0" err="1" smtClean="0">
                <a:solidFill>
                  <a:prstClr val="black"/>
                </a:solidFill>
              </a:rPr>
              <a:t>Necesitas</a:t>
            </a:r>
            <a:r>
              <a:rPr lang="en-US" dirty="0" smtClean="0">
                <a:solidFill>
                  <a:prstClr val="black"/>
                </a:solidFill>
              </a:rPr>
              <a:t> </a:t>
            </a:r>
            <a:r>
              <a:rPr lang="en-US" dirty="0" err="1" smtClean="0">
                <a:solidFill>
                  <a:prstClr val="black"/>
                </a:solidFill>
              </a:rPr>
              <a:t>llevar</a:t>
            </a:r>
            <a:r>
              <a:rPr lang="en-US" dirty="0" smtClean="0">
                <a:solidFill>
                  <a:prstClr val="black"/>
                </a:solidFill>
              </a:rPr>
              <a:t>…</a:t>
            </a:r>
            <a:endParaRPr lang="en-US" dirty="0">
              <a:solidFill>
                <a:prstClr val="black"/>
              </a:solidFill>
            </a:endParaRPr>
          </a:p>
          <a:p>
            <a:endParaRPr lang="en-US" sz="2900" u="sng" dirty="0">
              <a:solidFill>
                <a:prstClr val="black"/>
              </a:solidFill>
            </a:endParaRPr>
          </a:p>
        </p:txBody>
      </p:sp>
      <p:sp>
        <p:nvSpPr>
          <p:cNvPr id="10" name="TextBox 9"/>
          <p:cNvSpPr txBox="1"/>
          <p:nvPr/>
        </p:nvSpPr>
        <p:spPr>
          <a:xfrm>
            <a:off x="780196" y="1882477"/>
            <a:ext cx="4815385" cy="3046988"/>
          </a:xfrm>
          <a:prstGeom prst="rect">
            <a:avLst/>
          </a:prstGeom>
          <a:noFill/>
          <a:ln>
            <a:solidFill>
              <a:schemeClr val="tx1"/>
            </a:solidFill>
            <a:prstDash val="dash"/>
          </a:ln>
        </p:spPr>
        <p:txBody>
          <a:bodyPr wrap="square" rtlCol="0">
            <a:spAutoFit/>
          </a:bodyPr>
          <a:lstStyle/>
          <a:p>
            <a:pPr algn="ctr"/>
            <a:r>
              <a:rPr lang="en-US" sz="4800" dirty="0" smtClean="0"/>
              <a:t>Insert image here</a:t>
            </a:r>
          </a:p>
          <a:p>
            <a:pPr algn="ctr"/>
            <a:endParaRPr lang="en-US" sz="4800" dirty="0"/>
          </a:p>
          <a:p>
            <a:pPr algn="ctr"/>
            <a:endParaRPr lang="en-US" sz="4800" dirty="0" smtClean="0"/>
          </a:p>
          <a:p>
            <a:pPr algn="ctr"/>
            <a:endParaRPr lang="en-US" sz="4800" dirty="0"/>
          </a:p>
        </p:txBody>
      </p:sp>
      <p:sp>
        <p:nvSpPr>
          <p:cNvPr id="11" name="TextBox 10"/>
          <p:cNvSpPr txBox="1"/>
          <p:nvPr/>
        </p:nvSpPr>
        <p:spPr>
          <a:xfrm>
            <a:off x="6397761" y="1882477"/>
            <a:ext cx="4815385" cy="3046988"/>
          </a:xfrm>
          <a:prstGeom prst="rect">
            <a:avLst/>
          </a:prstGeom>
          <a:noFill/>
          <a:ln>
            <a:solidFill>
              <a:schemeClr val="tx1"/>
            </a:solidFill>
            <a:prstDash val="dash"/>
          </a:ln>
        </p:spPr>
        <p:txBody>
          <a:bodyPr wrap="square" rtlCol="0">
            <a:spAutoFit/>
          </a:bodyPr>
          <a:lstStyle/>
          <a:p>
            <a:pPr algn="ctr"/>
            <a:r>
              <a:rPr lang="en-US" sz="4800" dirty="0" smtClean="0"/>
              <a:t>Insert image here</a:t>
            </a:r>
          </a:p>
          <a:p>
            <a:pPr algn="ctr"/>
            <a:endParaRPr lang="en-US" sz="4800" dirty="0"/>
          </a:p>
          <a:p>
            <a:pPr algn="ctr"/>
            <a:endParaRPr lang="en-US" sz="4800" dirty="0" smtClean="0"/>
          </a:p>
          <a:p>
            <a:pPr algn="ctr"/>
            <a:endParaRPr lang="en-US" sz="4800" dirty="0"/>
          </a:p>
        </p:txBody>
      </p:sp>
    </p:spTree>
    <p:extLst>
      <p:ext uri="{BB962C8B-B14F-4D97-AF65-F5344CB8AC3E}">
        <p14:creationId xmlns:p14="http://schemas.microsoft.com/office/powerpoint/2010/main" val="3389754052"/>
      </p:ext>
    </p:extLst>
  </p:cSld>
  <p:clrMapOvr>
    <a:masterClrMapping/>
  </p:clrMapOvr>
  <p:timing>
    <p:tnLst>
      <p:par>
        <p:cTn id="1" dur="indefinite" restart="never" nodeType="tmRoot"/>
      </p:par>
    </p:tnLst>
  </p:timing>
</p:sld>
</file>

<file path=ppt/slides/slide104.xml><?xml version="1.0" encoding="utf-8"?>
<p:sld xmlns:a="http://schemas.openxmlformats.org/drawingml/2006/main" xmlns:r="http://schemas.openxmlformats.org/officeDocument/2006/relationships" xmlns:p="http://schemas.openxmlformats.org/presentationml/2006/main">
  <p:cSld>
    <p:bg>
      <p:bgPr>
        <a:solidFill>
          <a:srgbClr val="FFE0C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951744" y="211283"/>
            <a:ext cx="3810755" cy="1143000"/>
          </a:xfrm>
        </p:spPr>
        <p:txBody>
          <a:bodyPr>
            <a:normAutofit/>
          </a:bodyPr>
          <a:lstStyle/>
          <a:p>
            <a:r>
              <a:rPr lang="en-US" dirty="0" err="1" smtClean="0"/>
              <a:t>Yo</a:t>
            </a:r>
            <a:endParaRPr lang="en-US" dirty="0"/>
          </a:p>
        </p:txBody>
      </p:sp>
      <p:sp>
        <p:nvSpPr>
          <p:cNvPr id="6" name="Title 1"/>
          <p:cNvSpPr txBox="1">
            <a:spLocks/>
          </p:cNvSpPr>
          <p:nvPr/>
        </p:nvSpPr>
        <p:spPr>
          <a:xfrm>
            <a:off x="6536289" y="100659"/>
            <a:ext cx="3810755" cy="1253625"/>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dirty="0" err="1">
                <a:solidFill>
                  <a:prstClr val="black"/>
                </a:solidFill>
              </a:rPr>
              <a:t>Quieres</a:t>
            </a:r>
            <a:r>
              <a:rPr lang="en-US" dirty="0">
                <a:solidFill>
                  <a:prstClr val="black"/>
                </a:solidFill>
              </a:rPr>
              <a:t> </a:t>
            </a:r>
            <a:r>
              <a:rPr lang="en-US" dirty="0" err="1">
                <a:solidFill>
                  <a:prstClr val="black"/>
                </a:solidFill>
              </a:rPr>
              <a:t>dormir</a:t>
            </a:r>
            <a:r>
              <a:rPr lang="en-US" dirty="0">
                <a:solidFill>
                  <a:prstClr val="black"/>
                </a:solidFill>
              </a:rPr>
              <a:t>.</a:t>
            </a:r>
          </a:p>
        </p:txBody>
      </p:sp>
      <p:sp>
        <p:nvSpPr>
          <p:cNvPr id="7" name="Title 1"/>
          <p:cNvSpPr txBox="1">
            <a:spLocks/>
          </p:cNvSpPr>
          <p:nvPr/>
        </p:nvSpPr>
        <p:spPr>
          <a:xfrm>
            <a:off x="2121817" y="5198431"/>
            <a:ext cx="4156363" cy="1066323"/>
          </a:xfrm>
          <a:prstGeom prst="rect">
            <a:avLst/>
          </a:prstGeom>
        </p:spPr>
        <p:txBody>
          <a:bodyPr vert="horz" lIns="91440" tIns="45720" rIns="91440" bIns="45720" rtlCol="0" anchor="ctr">
            <a:normAutofit fontScale="85000" lnSpcReduction="20000"/>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u="sng" dirty="0">
                <a:solidFill>
                  <a:prstClr val="black"/>
                </a:solidFill>
              </a:rPr>
              <a:t>Persona </a:t>
            </a:r>
            <a:r>
              <a:rPr lang="en-US" u="sng" dirty="0" smtClean="0">
                <a:solidFill>
                  <a:prstClr val="black"/>
                </a:solidFill>
              </a:rPr>
              <a:t>A</a:t>
            </a:r>
          </a:p>
          <a:p>
            <a:r>
              <a:rPr lang="en-US" dirty="0" err="1" smtClean="0">
                <a:solidFill>
                  <a:prstClr val="black"/>
                </a:solidFill>
              </a:rPr>
              <a:t>Yo</a:t>
            </a:r>
            <a:r>
              <a:rPr lang="en-US" dirty="0" smtClean="0">
                <a:solidFill>
                  <a:prstClr val="black"/>
                </a:solidFill>
              </a:rPr>
              <a:t> </a:t>
            </a:r>
            <a:r>
              <a:rPr lang="en-US" dirty="0" err="1" smtClean="0">
                <a:solidFill>
                  <a:prstClr val="black"/>
                </a:solidFill>
              </a:rPr>
              <a:t>llevo</a:t>
            </a:r>
            <a:r>
              <a:rPr lang="en-US" dirty="0" smtClean="0">
                <a:solidFill>
                  <a:prstClr val="black"/>
                </a:solidFill>
              </a:rPr>
              <a:t>…</a:t>
            </a:r>
            <a:endParaRPr lang="en-US" dirty="0">
              <a:solidFill>
                <a:prstClr val="black"/>
              </a:solidFill>
            </a:endParaRPr>
          </a:p>
          <a:p>
            <a:endParaRPr lang="en-US" sz="2900" u="sng" dirty="0">
              <a:solidFill>
                <a:prstClr val="black"/>
              </a:solidFill>
            </a:endParaRPr>
          </a:p>
        </p:txBody>
      </p:sp>
      <p:sp>
        <p:nvSpPr>
          <p:cNvPr id="8" name="Title 1"/>
          <p:cNvSpPr txBox="1">
            <a:spLocks/>
          </p:cNvSpPr>
          <p:nvPr/>
        </p:nvSpPr>
        <p:spPr>
          <a:xfrm>
            <a:off x="6500997" y="5198430"/>
            <a:ext cx="4156363" cy="1066323"/>
          </a:xfrm>
          <a:prstGeom prst="rect">
            <a:avLst/>
          </a:prstGeom>
        </p:spPr>
        <p:txBody>
          <a:bodyPr vert="horz" lIns="91440" tIns="45720" rIns="91440" bIns="45720" rtlCol="0" anchor="ctr">
            <a:normAutofit fontScale="85000" lnSpcReduction="20000"/>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u="sng" dirty="0">
                <a:solidFill>
                  <a:prstClr val="black"/>
                </a:solidFill>
              </a:rPr>
              <a:t>Persona </a:t>
            </a:r>
            <a:r>
              <a:rPr lang="en-US" u="sng" dirty="0" smtClean="0">
                <a:solidFill>
                  <a:prstClr val="black"/>
                </a:solidFill>
              </a:rPr>
              <a:t>B</a:t>
            </a:r>
          </a:p>
          <a:p>
            <a:r>
              <a:rPr lang="en-US" dirty="0" err="1" smtClean="0">
                <a:solidFill>
                  <a:prstClr val="black"/>
                </a:solidFill>
              </a:rPr>
              <a:t>Necesitas</a:t>
            </a:r>
            <a:r>
              <a:rPr lang="en-US" dirty="0" smtClean="0">
                <a:solidFill>
                  <a:prstClr val="black"/>
                </a:solidFill>
              </a:rPr>
              <a:t> </a:t>
            </a:r>
            <a:r>
              <a:rPr lang="en-US" dirty="0" err="1" smtClean="0">
                <a:solidFill>
                  <a:prstClr val="black"/>
                </a:solidFill>
              </a:rPr>
              <a:t>llevar</a:t>
            </a:r>
            <a:r>
              <a:rPr lang="en-US" dirty="0" smtClean="0">
                <a:solidFill>
                  <a:prstClr val="black"/>
                </a:solidFill>
              </a:rPr>
              <a:t>…</a:t>
            </a:r>
            <a:endParaRPr lang="en-US" dirty="0">
              <a:solidFill>
                <a:prstClr val="black"/>
              </a:solidFill>
            </a:endParaRPr>
          </a:p>
          <a:p>
            <a:endParaRPr lang="en-US" sz="2900" u="sng" dirty="0">
              <a:solidFill>
                <a:prstClr val="black"/>
              </a:solidFill>
            </a:endParaRPr>
          </a:p>
        </p:txBody>
      </p:sp>
      <p:sp>
        <p:nvSpPr>
          <p:cNvPr id="9" name="TextBox 8"/>
          <p:cNvSpPr txBox="1"/>
          <p:nvPr/>
        </p:nvSpPr>
        <p:spPr>
          <a:xfrm>
            <a:off x="780196" y="1882477"/>
            <a:ext cx="4815385" cy="3046988"/>
          </a:xfrm>
          <a:prstGeom prst="rect">
            <a:avLst/>
          </a:prstGeom>
          <a:noFill/>
          <a:ln>
            <a:solidFill>
              <a:schemeClr val="tx1"/>
            </a:solidFill>
            <a:prstDash val="dash"/>
          </a:ln>
        </p:spPr>
        <p:txBody>
          <a:bodyPr wrap="square" rtlCol="0">
            <a:spAutoFit/>
          </a:bodyPr>
          <a:lstStyle/>
          <a:p>
            <a:pPr algn="ctr"/>
            <a:r>
              <a:rPr lang="en-US" sz="4800" dirty="0" smtClean="0"/>
              <a:t>Insert image here</a:t>
            </a:r>
          </a:p>
          <a:p>
            <a:pPr algn="ctr"/>
            <a:endParaRPr lang="en-US" sz="4800" dirty="0"/>
          </a:p>
          <a:p>
            <a:pPr algn="ctr"/>
            <a:endParaRPr lang="en-US" sz="4800" dirty="0" smtClean="0"/>
          </a:p>
          <a:p>
            <a:pPr algn="ctr"/>
            <a:endParaRPr lang="en-US" sz="4800" dirty="0"/>
          </a:p>
        </p:txBody>
      </p:sp>
      <p:sp>
        <p:nvSpPr>
          <p:cNvPr id="10" name="TextBox 9"/>
          <p:cNvSpPr txBox="1"/>
          <p:nvPr/>
        </p:nvSpPr>
        <p:spPr>
          <a:xfrm>
            <a:off x="6397761" y="1882477"/>
            <a:ext cx="4815385" cy="3046988"/>
          </a:xfrm>
          <a:prstGeom prst="rect">
            <a:avLst/>
          </a:prstGeom>
          <a:noFill/>
          <a:ln>
            <a:solidFill>
              <a:schemeClr val="tx1"/>
            </a:solidFill>
            <a:prstDash val="dash"/>
          </a:ln>
        </p:spPr>
        <p:txBody>
          <a:bodyPr wrap="square" rtlCol="0">
            <a:spAutoFit/>
          </a:bodyPr>
          <a:lstStyle/>
          <a:p>
            <a:pPr algn="ctr"/>
            <a:r>
              <a:rPr lang="en-US" sz="4800" dirty="0" smtClean="0"/>
              <a:t>Insert image here</a:t>
            </a:r>
          </a:p>
          <a:p>
            <a:pPr algn="ctr"/>
            <a:endParaRPr lang="en-US" sz="4800" dirty="0"/>
          </a:p>
          <a:p>
            <a:pPr algn="ctr"/>
            <a:endParaRPr lang="en-US" sz="4800" dirty="0" smtClean="0"/>
          </a:p>
          <a:p>
            <a:pPr algn="ctr"/>
            <a:endParaRPr lang="en-US" sz="4800" dirty="0"/>
          </a:p>
        </p:txBody>
      </p:sp>
    </p:spTree>
    <p:extLst>
      <p:ext uri="{BB962C8B-B14F-4D97-AF65-F5344CB8AC3E}">
        <p14:creationId xmlns:p14="http://schemas.microsoft.com/office/powerpoint/2010/main" val="4136016778"/>
      </p:ext>
    </p:extLst>
  </p:cSld>
  <p:clrMapOvr>
    <a:masterClrMapping/>
  </p:clrMapOvr>
  <p:timing>
    <p:tnLst>
      <p:par>
        <p:cTn id="1" dur="indefinite" restart="never" nodeType="tmRoot"/>
      </p:par>
    </p:tnLst>
  </p:timing>
</p:sld>
</file>

<file path=ppt/slides/slide105.xml><?xml version="1.0" encoding="utf-8"?>
<p:sld xmlns:a="http://schemas.openxmlformats.org/drawingml/2006/main" xmlns:r="http://schemas.openxmlformats.org/officeDocument/2006/relationships" xmlns:p="http://schemas.openxmlformats.org/presentationml/2006/main">
  <p:cSld>
    <p:bg>
      <p:bgPr>
        <a:solidFill>
          <a:srgbClr val="FFE0C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251406" y="500439"/>
            <a:ext cx="3810755" cy="1143000"/>
          </a:xfrm>
        </p:spPr>
        <p:txBody>
          <a:bodyPr>
            <a:normAutofit/>
          </a:bodyPr>
          <a:lstStyle/>
          <a:p>
            <a:r>
              <a:rPr lang="en-US" dirty="0" err="1" smtClean="0"/>
              <a:t>Yo</a:t>
            </a:r>
            <a:endParaRPr lang="en-US" dirty="0"/>
          </a:p>
        </p:txBody>
      </p:sp>
      <p:sp>
        <p:nvSpPr>
          <p:cNvPr id="6" name="Title 1"/>
          <p:cNvSpPr txBox="1">
            <a:spLocks/>
          </p:cNvSpPr>
          <p:nvPr/>
        </p:nvSpPr>
        <p:spPr>
          <a:xfrm>
            <a:off x="5884638" y="248258"/>
            <a:ext cx="3810755" cy="1647363"/>
          </a:xfrm>
          <a:prstGeom prst="rect">
            <a:avLst/>
          </a:prstGeom>
        </p:spPr>
        <p:txBody>
          <a:bodyPr vert="horz" lIns="91440" tIns="45720" rIns="91440" bIns="45720" rtlCol="0" anchor="ctr">
            <a:normAutofit fontScale="77500" lnSpcReduction="20000"/>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dirty="0">
                <a:solidFill>
                  <a:prstClr val="black"/>
                </a:solidFill>
              </a:rPr>
              <a:t>Vas a </a:t>
            </a:r>
            <a:r>
              <a:rPr lang="en-US" dirty="0" err="1">
                <a:solidFill>
                  <a:prstClr val="black"/>
                </a:solidFill>
              </a:rPr>
              <a:t>una</a:t>
            </a:r>
            <a:r>
              <a:rPr lang="en-US" dirty="0">
                <a:solidFill>
                  <a:prstClr val="black"/>
                </a:solidFill>
              </a:rPr>
              <a:t> </a:t>
            </a:r>
            <a:r>
              <a:rPr lang="en-US" i="1" dirty="0" err="1">
                <a:solidFill>
                  <a:prstClr val="black"/>
                </a:solidFill>
              </a:rPr>
              <a:t>entrevista</a:t>
            </a:r>
            <a:r>
              <a:rPr lang="en-US" dirty="0">
                <a:solidFill>
                  <a:prstClr val="black"/>
                </a:solidFill>
              </a:rPr>
              <a:t> (interview) </a:t>
            </a:r>
            <a:r>
              <a:rPr lang="en-US" dirty="0" err="1">
                <a:solidFill>
                  <a:prstClr val="black"/>
                </a:solidFill>
              </a:rPr>
              <a:t>muy</a:t>
            </a:r>
            <a:r>
              <a:rPr lang="en-US" dirty="0">
                <a:solidFill>
                  <a:prstClr val="black"/>
                </a:solidFill>
              </a:rPr>
              <a:t> </a:t>
            </a:r>
            <a:r>
              <a:rPr lang="en-US" dirty="0" err="1">
                <a:solidFill>
                  <a:prstClr val="black"/>
                </a:solidFill>
              </a:rPr>
              <a:t>importante</a:t>
            </a:r>
            <a:r>
              <a:rPr lang="en-US" dirty="0">
                <a:solidFill>
                  <a:prstClr val="black"/>
                </a:solidFill>
              </a:rPr>
              <a:t>.</a:t>
            </a:r>
          </a:p>
        </p:txBody>
      </p:sp>
      <p:sp>
        <p:nvSpPr>
          <p:cNvPr id="7" name="Title 1"/>
          <p:cNvSpPr txBox="1">
            <a:spLocks/>
          </p:cNvSpPr>
          <p:nvPr/>
        </p:nvSpPr>
        <p:spPr>
          <a:xfrm>
            <a:off x="1251406" y="5791677"/>
            <a:ext cx="4156363" cy="1066323"/>
          </a:xfrm>
          <a:prstGeom prst="rect">
            <a:avLst/>
          </a:prstGeom>
        </p:spPr>
        <p:txBody>
          <a:bodyPr vert="horz" lIns="91440" tIns="45720" rIns="91440" bIns="45720" rtlCol="0" anchor="ctr">
            <a:normAutofit fontScale="85000" lnSpcReduction="20000"/>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u="sng" dirty="0">
                <a:solidFill>
                  <a:prstClr val="black"/>
                </a:solidFill>
              </a:rPr>
              <a:t>Persona </a:t>
            </a:r>
            <a:r>
              <a:rPr lang="en-US" u="sng" dirty="0" smtClean="0">
                <a:solidFill>
                  <a:prstClr val="black"/>
                </a:solidFill>
              </a:rPr>
              <a:t>A</a:t>
            </a:r>
          </a:p>
          <a:p>
            <a:r>
              <a:rPr lang="en-US" dirty="0" err="1" smtClean="0">
                <a:solidFill>
                  <a:prstClr val="black"/>
                </a:solidFill>
              </a:rPr>
              <a:t>Yo</a:t>
            </a:r>
            <a:r>
              <a:rPr lang="en-US" dirty="0" smtClean="0">
                <a:solidFill>
                  <a:prstClr val="black"/>
                </a:solidFill>
              </a:rPr>
              <a:t> </a:t>
            </a:r>
            <a:r>
              <a:rPr lang="en-US" dirty="0" err="1" smtClean="0">
                <a:solidFill>
                  <a:prstClr val="black"/>
                </a:solidFill>
              </a:rPr>
              <a:t>llevo</a:t>
            </a:r>
            <a:r>
              <a:rPr lang="en-US" dirty="0" smtClean="0">
                <a:solidFill>
                  <a:prstClr val="black"/>
                </a:solidFill>
              </a:rPr>
              <a:t>…</a:t>
            </a:r>
            <a:endParaRPr lang="en-US" dirty="0">
              <a:solidFill>
                <a:prstClr val="black"/>
              </a:solidFill>
            </a:endParaRPr>
          </a:p>
          <a:p>
            <a:endParaRPr lang="en-US" sz="2900" u="sng" dirty="0">
              <a:solidFill>
                <a:prstClr val="black"/>
              </a:solidFill>
            </a:endParaRPr>
          </a:p>
        </p:txBody>
      </p:sp>
      <p:sp>
        <p:nvSpPr>
          <p:cNvPr id="8" name="Title 1"/>
          <p:cNvSpPr txBox="1">
            <a:spLocks/>
          </p:cNvSpPr>
          <p:nvPr/>
        </p:nvSpPr>
        <p:spPr>
          <a:xfrm>
            <a:off x="6167862" y="5613857"/>
            <a:ext cx="4156363" cy="1066323"/>
          </a:xfrm>
          <a:prstGeom prst="rect">
            <a:avLst/>
          </a:prstGeom>
        </p:spPr>
        <p:txBody>
          <a:bodyPr vert="horz" lIns="91440" tIns="45720" rIns="91440" bIns="45720" rtlCol="0" anchor="ctr">
            <a:normAutofit fontScale="85000" lnSpcReduction="20000"/>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u="sng" dirty="0" smtClean="0">
                <a:solidFill>
                  <a:prstClr val="black"/>
                </a:solidFill>
              </a:rPr>
              <a:t>Persona B</a:t>
            </a:r>
          </a:p>
          <a:p>
            <a:r>
              <a:rPr lang="en-US" dirty="0" err="1" smtClean="0">
                <a:solidFill>
                  <a:prstClr val="black"/>
                </a:solidFill>
              </a:rPr>
              <a:t>Necesitas</a:t>
            </a:r>
            <a:r>
              <a:rPr lang="en-US" dirty="0" smtClean="0">
                <a:solidFill>
                  <a:prstClr val="black"/>
                </a:solidFill>
              </a:rPr>
              <a:t> </a:t>
            </a:r>
            <a:r>
              <a:rPr lang="en-US" dirty="0" err="1" smtClean="0">
                <a:solidFill>
                  <a:prstClr val="black"/>
                </a:solidFill>
              </a:rPr>
              <a:t>llevar</a:t>
            </a:r>
            <a:r>
              <a:rPr lang="en-US" dirty="0" smtClean="0">
                <a:solidFill>
                  <a:prstClr val="black"/>
                </a:solidFill>
              </a:rPr>
              <a:t>…</a:t>
            </a:r>
          </a:p>
          <a:p>
            <a:endParaRPr lang="en-US" u="sng" dirty="0">
              <a:solidFill>
                <a:prstClr val="black"/>
              </a:solidFill>
            </a:endParaRPr>
          </a:p>
          <a:p>
            <a:endParaRPr lang="en-US" sz="2900" u="sng" dirty="0">
              <a:solidFill>
                <a:prstClr val="black"/>
              </a:solidFill>
            </a:endParaRPr>
          </a:p>
        </p:txBody>
      </p:sp>
      <p:sp>
        <p:nvSpPr>
          <p:cNvPr id="9" name="TextBox 8"/>
          <p:cNvSpPr txBox="1"/>
          <p:nvPr/>
        </p:nvSpPr>
        <p:spPr>
          <a:xfrm>
            <a:off x="780196" y="1882477"/>
            <a:ext cx="4815385" cy="3046988"/>
          </a:xfrm>
          <a:prstGeom prst="rect">
            <a:avLst/>
          </a:prstGeom>
          <a:noFill/>
          <a:ln>
            <a:solidFill>
              <a:schemeClr val="tx1"/>
            </a:solidFill>
            <a:prstDash val="dash"/>
          </a:ln>
        </p:spPr>
        <p:txBody>
          <a:bodyPr wrap="square" rtlCol="0">
            <a:spAutoFit/>
          </a:bodyPr>
          <a:lstStyle/>
          <a:p>
            <a:pPr algn="ctr"/>
            <a:r>
              <a:rPr lang="en-US" sz="4800" dirty="0" smtClean="0"/>
              <a:t>Insert image here</a:t>
            </a:r>
          </a:p>
          <a:p>
            <a:pPr algn="ctr"/>
            <a:endParaRPr lang="en-US" sz="4800" dirty="0"/>
          </a:p>
          <a:p>
            <a:pPr algn="ctr"/>
            <a:endParaRPr lang="en-US" sz="4800" dirty="0" smtClean="0"/>
          </a:p>
          <a:p>
            <a:pPr algn="ctr"/>
            <a:endParaRPr lang="en-US" sz="4800" dirty="0"/>
          </a:p>
        </p:txBody>
      </p:sp>
      <p:sp>
        <p:nvSpPr>
          <p:cNvPr id="10" name="TextBox 9"/>
          <p:cNvSpPr txBox="1"/>
          <p:nvPr/>
        </p:nvSpPr>
        <p:spPr>
          <a:xfrm>
            <a:off x="6397761" y="1882477"/>
            <a:ext cx="4815385" cy="3046988"/>
          </a:xfrm>
          <a:prstGeom prst="rect">
            <a:avLst/>
          </a:prstGeom>
          <a:noFill/>
          <a:ln>
            <a:solidFill>
              <a:schemeClr val="tx1"/>
            </a:solidFill>
            <a:prstDash val="dash"/>
          </a:ln>
        </p:spPr>
        <p:txBody>
          <a:bodyPr wrap="square" rtlCol="0">
            <a:spAutoFit/>
          </a:bodyPr>
          <a:lstStyle/>
          <a:p>
            <a:pPr algn="ctr"/>
            <a:r>
              <a:rPr lang="en-US" sz="4800" dirty="0" smtClean="0"/>
              <a:t>Insert image here</a:t>
            </a:r>
          </a:p>
          <a:p>
            <a:pPr algn="ctr"/>
            <a:endParaRPr lang="en-US" sz="4800" dirty="0"/>
          </a:p>
          <a:p>
            <a:pPr algn="ctr"/>
            <a:endParaRPr lang="en-US" sz="4800" dirty="0" smtClean="0"/>
          </a:p>
          <a:p>
            <a:pPr algn="ctr"/>
            <a:endParaRPr lang="en-US" sz="4800" dirty="0"/>
          </a:p>
        </p:txBody>
      </p:sp>
    </p:spTree>
    <p:extLst>
      <p:ext uri="{BB962C8B-B14F-4D97-AF65-F5344CB8AC3E}">
        <p14:creationId xmlns:p14="http://schemas.microsoft.com/office/powerpoint/2010/main" val="543434437"/>
      </p:ext>
    </p:extLst>
  </p:cSld>
  <p:clrMapOvr>
    <a:masterClrMapping/>
  </p:clrMapOvr>
  <p:timing>
    <p:tnLst>
      <p:par>
        <p:cTn id="1" dur="indefinite" restart="never" nodeType="tmRoot"/>
      </p:par>
    </p:tnLst>
  </p:timing>
</p:sld>
</file>

<file path=ppt/slides/slide106.xml><?xml version="1.0" encoding="utf-8"?>
<p:sld xmlns:a="http://schemas.openxmlformats.org/drawingml/2006/main" xmlns:r="http://schemas.openxmlformats.org/officeDocument/2006/relationships" xmlns:p="http://schemas.openxmlformats.org/presentationml/2006/main">
  <p:cSld>
    <p:bg>
      <p:bgPr>
        <a:solidFill>
          <a:srgbClr val="FFE0C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951744" y="211283"/>
            <a:ext cx="3810755" cy="1143000"/>
          </a:xfrm>
        </p:spPr>
        <p:txBody>
          <a:bodyPr>
            <a:normAutofit/>
          </a:bodyPr>
          <a:lstStyle/>
          <a:p>
            <a:r>
              <a:rPr lang="en-US" dirty="0" err="1" smtClean="0"/>
              <a:t>Yo</a:t>
            </a:r>
            <a:endParaRPr lang="en-US" dirty="0"/>
          </a:p>
        </p:txBody>
      </p:sp>
      <p:sp>
        <p:nvSpPr>
          <p:cNvPr id="6" name="Title 1"/>
          <p:cNvSpPr txBox="1">
            <a:spLocks/>
          </p:cNvSpPr>
          <p:nvPr/>
        </p:nvSpPr>
        <p:spPr>
          <a:xfrm>
            <a:off x="6536289" y="100659"/>
            <a:ext cx="3810755" cy="1253625"/>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dirty="0" err="1" smtClean="0">
                <a:solidFill>
                  <a:prstClr val="black"/>
                </a:solidFill>
              </a:rPr>
              <a:t>Está</a:t>
            </a:r>
            <a:r>
              <a:rPr lang="en-US" dirty="0" smtClean="0">
                <a:solidFill>
                  <a:prstClr val="black"/>
                </a:solidFill>
              </a:rPr>
              <a:t> </a:t>
            </a:r>
            <a:r>
              <a:rPr lang="en-US" dirty="0" err="1" smtClean="0">
                <a:solidFill>
                  <a:prstClr val="black"/>
                </a:solidFill>
              </a:rPr>
              <a:t>lloviendo</a:t>
            </a:r>
            <a:r>
              <a:rPr lang="en-US" dirty="0" smtClean="0">
                <a:solidFill>
                  <a:prstClr val="black"/>
                </a:solidFill>
              </a:rPr>
              <a:t>.</a:t>
            </a:r>
            <a:endParaRPr lang="en-US" dirty="0">
              <a:solidFill>
                <a:prstClr val="black"/>
              </a:solidFill>
            </a:endParaRPr>
          </a:p>
        </p:txBody>
      </p:sp>
      <p:sp>
        <p:nvSpPr>
          <p:cNvPr id="7" name="Title 1"/>
          <p:cNvSpPr txBox="1">
            <a:spLocks/>
          </p:cNvSpPr>
          <p:nvPr/>
        </p:nvSpPr>
        <p:spPr>
          <a:xfrm>
            <a:off x="2121817" y="5198431"/>
            <a:ext cx="4156363" cy="1066323"/>
          </a:xfrm>
          <a:prstGeom prst="rect">
            <a:avLst/>
          </a:prstGeom>
        </p:spPr>
        <p:txBody>
          <a:bodyPr vert="horz" lIns="91440" tIns="45720" rIns="91440" bIns="45720" rtlCol="0" anchor="ctr">
            <a:normAutofit fontScale="85000" lnSpcReduction="20000"/>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u="sng" dirty="0">
                <a:solidFill>
                  <a:prstClr val="black"/>
                </a:solidFill>
              </a:rPr>
              <a:t>Persona </a:t>
            </a:r>
            <a:r>
              <a:rPr lang="en-US" u="sng" dirty="0" smtClean="0">
                <a:solidFill>
                  <a:prstClr val="black"/>
                </a:solidFill>
              </a:rPr>
              <a:t>B</a:t>
            </a:r>
          </a:p>
          <a:p>
            <a:r>
              <a:rPr lang="en-US" dirty="0" err="1" smtClean="0">
                <a:solidFill>
                  <a:prstClr val="black"/>
                </a:solidFill>
              </a:rPr>
              <a:t>Yo</a:t>
            </a:r>
            <a:r>
              <a:rPr lang="en-US" dirty="0" smtClean="0">
                <a:solidFill>
                  <a:prstClr val="black"/>
                </a:solidFill>
              </a:rPr>
              <a:t> </a:t>
            </a:r>
            <a:r>
              <a:rPr lang="en-US" dirty="0" err="1" smtClean="0">
                <a:solidFill>
                  <a:prstClr val="black"/>
                </a:solidFill>
              </a:rPr>
              <a:t>llevo</a:t>
            </a:r>
            <a:r>
              <a:rPr lang="en-US" dirty="0" smtClean="0">
                <a:solidFill>
                  <a:prstClr val="black"/>
                </a:solidFill>
              </a:rPr>
              <a:t>…</a:t>
            </a:r>
            <a:endParaRPr lang="en-US" dirty="0">
              <a:solidFill>
                <a:prstClr val="black"/>
              </a:solidFill>
            </a:endParaRPr>
          </a:p>
          <a:p>
            <a:endParaRPr lang="en-US" sz="2900" u="sng" dirty="0">
              <a:solidFill>
                <a:prstClr val="black"/>
              </a:solidFill>
            </a:endParaRPr>
          </a:p>
        </p:txBody>
      </p:sp>
      <p:sp>
        <p:nvSpPr>
          <p:cNvPr id="8" name="Title 1"/>
          <p:cNvSpPr txBox="1">
            <a:spLocks/>
          </p:cNvSpPr>
          <p:nvPr/>
        </p:nvSpPr>
        <p:spPr>
          <a:xfrm>
            <a:off x="6500997" y="5198430"/>
            <a:ext cx="4156363" cy="1066323"/>
          </a:xfrm>
          <a:prstGeom prst="rect">
            <a:avLst/>
          </a:prstGeom>
        </p:spPr>
        <p:txBody>
          <a:bodyPr vert="horz" lIns="91440" tIns="45720" rIns="91440" bIns="45720" rtlCol="0" anchor="ctr">
            <a:normAutofit fontScale="85000" lnSpcReduction="20000"/>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u="sng" dirty="0">
                <a:solidFill>
                  <a:prstClr val="black"/>
                </a:solidFill>
              </a:rPr>
              <a:t>Persona </a:t>
            </a:r>
            <a:r>
              <a:rPr lang="en-US" u="sng" dirty="0" smtClean="0">
                <a:solidFill>
                  <a:prstClr val="black"/>
                </a:solidFill>
              </a:rPr>
              <a:t>A</a:t>
            </a:r>
          </a:p>
          <a:p>
            <a:r>
              <a:rPr lang="en-US" dirty="0" err="1" smtClean="0">
                <a:solidFill>
                  <a:prstClr val="black"/>
                </a:solidFill>
              </a:rPr>
              <a:t>Necesitas</a:t>
            </a:r>
            <a:r>
              <a:rPr lang="en-US" dirty="0" smtClean="0">
                <a:solidFill>
                  <a:prstClr val="black"/>
                </a:solidFill>
              </a:rPr>
              <a:t> </a:t>
            </a:r>
            <a:r>
              <a:rPr lang="en-US" dirty="0" err="1" smtClean="0">
                <a:solidFill>
                  <a:prstClr val="black"/>
                </a:solidFill>
              </a:rPr>
              <a:t>llevar</a:t>
            </a:r>
            <a:r>
              <a:rPr lang="en-US" dirty="0" smtClean="0">
                <a:solidFill>
                  <a:prstClr val="black"/>
                </a:solidFill>
              </a:rPr>
              <a:t>…</a:t>
            </a:r>
            <a:endParaRPr lang="en-US" dirty="0">
              <a:solidFill>
                <a:prstClr val="black"/>
              </a:solidFill>
            </a:endParaRPr>
          </a:p>
          <a:p>
            <a:endParaRPr lang="en-US" sz="2900" u="sng" dirty="0">
              <a:solidFill>
                <a:prstClr val="black"/>
              </a:solidFill>
            </a:endParaRPr>
          </a:p>
        </p:txBody>
      </p:sp>
      <p:sp>
        <p:nvSpPr>
          <p:cNvPr id="9" name="TextBox 8"/>
          <p:cNvSpPr txBox="1"/>
          <p:nvPr/>
        </p:nvSpPr>
        <p:spPr>
          <a:xfrm>
            <a:off x="780196" y="1882477"/>
            <a:ext cx="4815385" cy="3046988"/>
          </a:xfrm>
          <a:prstGeom prst="rect">
            <a:avLst/>
          </a:prstGeom>
          <a:noFill/>
          <a:ln>
            <a:solidFill>
              <a:schemeClr val="tx1"/>
            </a:solidFill>
            <a:prstDash val="dash"/>
          </a:ln>
        </p:spPr>
        <p:txBody>
          <a:bodyPr wrap="square" rtlCol="0">
            <a:spAutoFit/>
          </a:bodyPr>
          <a:lstStyle/>
          <a:p>
            <a:pPr algn="ctr"/>
            <a:r>
              <a:rPr lang="en-US" sz="4800" dirty="0" smtClean="0">
                <a:solidFill>
                  <a:prstClr val="black"/>
                </a:solidFill>
              </a:rPr>
              <a:t>Insert image here</a:t>
            </a:r>
          </a:p>
          <a:p>
            <a:pPr algn="ctr"/>
            <a:endParaRPr lang="en-US" sz="4800" dirty="0">
              <a:solidFill>
                <a:prstClr val="black"/>
              </a:solidFill>
            </a:endParaRPr>
          </a:p>
          <a:p>
            <a:pPr algn="ctr"/>
            <a:endParaRPr lang="en-US" sz="4800" dirty="0" smtClean="0">
              <a:solidFill>
                <a:prstClr val="black"/>
              </a:solidFill>
            </a:endParaRPr>
          </a:p>
          <a:p>
            <a:pPr algn="ctr"/>
            <a:endParaRPr lang="en-US" sz="4800" dirty="0">
              <a:solidFill>
                <a:prstClr val="black"/>
              </a:solidFill>
            </a:endParaRPr>
          </a:p>
        </p:txBody>
      </p:sp>
      <p:sp>
        <p:nvSpPr>
          <p:cNvPr id="10" name="TextBox 9"/>
          <p:cNvSpPr txBox="1"/>
          <p:nvPr/>
        </p:nvSpPr>
        <p:spPr>
          <a:xfrm>
            <a:off x="6397761" y="1882477"/>
            <a:ext cx="4815385" cy="3046988"/>
          </a:xfrm>
          <a:prstGeom prst="rect">
            <a:avLst/>
          </a:prstGeom>
          <a:noFill/>
          <a:ln>
            <a:solidFill>
              <a:schemeClr val="tx1"/>
            </a:solidFill>
            <a:prstDash val="dash"/>
          </a:ln>
        </p:spPr>
        <p:txBody>
          <a:bodyPr wrap="square" rtlCol="0">
            <a:spAutoFit/>
          </a:bodyPr>
          <a:lstStyle/>
          <a:p>
            <a:pPr algn="ctr"/>
            <a:r>
              <a:rPr lang="en-US" sz="4800" dirty="0" smtClean="0">
                <a:solidFill>
                  <a:prstClr val="black"/>
                </a:solidFill>
              </a:rPr>
              <a:t>Insert image here</a:t>
            </a:r>
          </a:p>
          <a:p>
            <a:pPr algn="ctr"/>
            <a:endParaRPr lang="en-US" sz="4800" dirty="0">
              <a:solidFill>
                <a:prstClr val="black"/>
              </a:solidFill>
            </a:endParaRPr>
          </a:p>
          <a:p>
            <a:pPr algn="ctr"/>
            <a:endParaRPr lang="en-US" sz="4800" dirty="0" smtClean="0">
              <a:solidFill>
                <a:prstClr val="black"/>
              </a:solidFill>
            </a:endParaRPr>
          </a:p>
          <a:p>
            <a:pPr algn="ctr"/>
            <a:endParaRPr lang="en-US" sz="4800" dirty="0">
              <a:solidFill>
                <a:prstClr val="black"/>
              </a:solidFill>
            </a:endParaRPr>
          </a:p>
        </p:txBody>
      </p:sp>
    </p:spTree>
    <p:extLst>
      <p:ext uri="{BB962C8B-B14F-4D97-AF65-F5344CB8AC3E}">
        <p14:creationId xmlns:p14="http://schemas.microsoft.com/office/powerpoint/2010/main" val="1252382251"/>
      </p:ext>
    </p:extLst>
  </p:cSld>
  <p:clrMapOvr>
    <a:masterClrMapping/>
  </p:clrMapOvr>
  <p:timing>
    <p:tnLst>
      <p:par>
        <p:cTn id="1" dur="indefinite" restart="never" nodeType="tmRoot"/>
      </p:par>
    </p:tnLst>
  </p:timing>
</p:sld>
</file>

<file path=ppt/slides/slide107.xml><?xml version="1.0" encoding="utf-8"?>
<p:sld xmlns:a="http://schemas.openxmlformats.org/drawingml/2006/main" xmlns:r="http://schemas.openxmlformats.org/officeDocument/2006/relationships" xmlns:p="http://schemas.openxmlformats.org/presentationml/2006/main">
  <p:cSld>
    <p:bg>
      <p:bgPr>
        <a:solidFill>
          <a:srgbClr val="FFE0C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951744" y="211283"/>
            <a:ext cx="3810755" cy="1143000"/>
          </a:xfrm>
        </p:spPr>
        <p:txBody>
          <a:bodyPr>
            <a:normAutofit/>
          </a:bodyPr>
          <a:lstStyle/>
          <a:p>
            <a:r>
              <a:rPr lang="en-US" dirty="0" err="1" smtClean="0"/>
              <a:t>Yo</a:t>
            </a:r>
            <a:endParaRPr lang="en-US" dirty="0"/>
          </a:p>
        </p:txBody>
      </p:sp>
      <p:sp>
        <p:nvSpPr>
          <p:cNvPr id="6" name="Title 1"/>
          <p:cNvSpPr txBox="1">
            <a:spLocks/>
          </p:cNvSpPr>
          <p:nvPr/>
        </p:nvSpPr>
        <p:spPr>
          <a:xfrm>
            <a:off x="6536289" y="100659"/>
            <a:ext cx="3810755" cy="1253625"/>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dirty="0" smtClean="0">
                <a:solidFill>
                  <a:prstClr val="black"/>
                </a:solidFill>
              </a:rPr>
              <a:t>Vas a la </a:t>
            </a:r>
            <a:r>
              <a:rPr lang="en-US" dirty="0" err="1" smtClean="0">
                <a:solidFill>
                  <a:prstClr val="black"/>
                </a:solidFill>
              </a:rPr>
              <a:t>iglesia</a:t>
            </a:r>
            <a:r>
              <a:rPr lang="en-US" dirty="0" smtClean="0">
                <a:solidFill>
                  <a:prstClr val="black"/>
                </a:solidFill>
              </a:rPr>
              <a:t>.</a:t>
            </a:r>
            <a:endParaRPr lang="en-US" dirty="0">
              <a:solidFill>
                <a:prstClr val="black"/>
              </a:solidFill>
            </a:endParaRPr>
          </a:p>
        </p:txBody>
      </p:sp>
      <p:sp>
        <p:nvSpPr>
          <p:cNvPr id="7" name="Title 1"/>
          <p:cNvSpPr txBox="1">
            <a:spLocks/>
          </p:cNvSpPr>
          <p:nvPr/>
        </p:nvSpPr>
        <p:spPr>
          <a:xfrm>
            <a:off x="2121817" y="5198431"/>
            <a:ext cx="4156363" cy="1066323"/>
          </a:xfrm>
          <a:prstGeom prst="rect">
            <a:avLst/>
          </a:prstGeom>
        </p:spPr>
        <p:txBody>
          <a:bodyPr vert="horz" lIns="91440" tIns="45720" rIns="91440" bIns="45720" rtlCol="0" anchor="ctr">
            <a:normAutofit fontScale="85000" lnSpcReduction="20000"/>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u="sng" dirty="0">
                <a:solidFill>
                  <a:prstClr val="black"/>
                </a:solidFill>
              </a:rPr>
              <a:t>Persona </a:t>
            </a:r>
            <a:r>
              <a:rPr lang="en-US" u="sng" dirty="0" smtClean="0">
                <a:solidFill>
                  <a:prstClr val="black"/>
                </a:solidFill>
              </a:rPr>
              <a:t>B</a:t>
            </a:r>
          </a:p>
          <a:p>
            <a:r>
              <a:rPr lang="en-US" dirty="0" err="1" smtClean="0">
                <a:solidFill>
                  <a:prstClr val="black"/>
                </a:solidFill>
              </a:rPr>
              <a:t>Yo</a:t>
            </a:r>
            <a:r>
              <a:rPr lang="en-US" dirty="0" smtClean="0">
                <a:solidFill>
                  <a:prstClr val="black"/>
                </a:solidFill>
              </a:rPr>
              <a:t> </a:t>
            </a:r>
            <a:r>
              <a:rPr lang="en-US" dirty="0" err="1" smtClean="0">
                <a:solidFill>
                  <a:prstClr val="black"/>
                </a:solidFill>
              </a:rPr>
              <a:t>llevo</a:t>
            </a:r>
            <a:r>
              <a:rPr lang="en-US" dirty="0" smtClean="0">
                <a:solidFill>
                  <a:prstClr val="black"/>
                </a:solidFill>
              </a:rPr>
              <a:t>…</a:t>
            </a:r>
            <a:endParaRPr lang="en-US" dirty="0">
              <a:solidFill>
                <a:prstClr val="black"/>
              </a:solidFill>
            </a:endParaRPr>
          </a:p>
          <a:p>
            <a:endParaRPr lang="en-US" sz="2900" u="sng" dirty="0">
              <a:solidFill>
                <a:prstClr val="black"/>
              </a:solidFill>
            </a:endParaRPr>
          </a:p>
        </p:txBody>
      </p:sp>
      <p:sp>
        <p:nvSpPr>
          <p:cNvPr id="8" name="Title 1"/>
          <p:cNvSpPr txBox="1">
            <a:spLocks/>
          </p:cNvSpPr>
          <p:nvPr/>
        </p:nvSpPr>
        <p:spPr>
          <a:xfrm>
            <a:off x="6500997" y="5198430"/>
            <a:ext cx="4156363" cy="1066323"/>
          </a:xfrm>
          <a:prstGeom prst="rect">
            <a:avLst/>
          </a:prstGeom>
        </p:spPr>
        <p:txBody>
          <a:bodyPr vert="horz" lIns="91440" tIns="45720" rIns="91440" bIns="45720" rtlCol="0" anchor="ctr">
            <a:normAutofit fontScale="85000" lnSpcReduction="20000"/>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u="sng" dirty="0">
                <a:solidFill>
                  <a:prstClr val="black"/>
                </a:solidFill>
              </a:rPr>
              <a:t>Persona </a:t>
            </a:r>
            <a:r>
              <a:rPr lang="en-US" u="sng" dirty="0" smtClean="0">
                <a:solidFill>
                  <a:prstClr val="black"/>
                </a:solidFill>
              </a:rPr>
              <a:t>A</a:t>
            </a:r>
          </a:p>
          <a:p>
            <a:r>
              <a:rPr lang="en-US" dirty="0" err="1" smtClean="0">
                <a:solidFill>
                  <a:prstClr val="black"/>
                </a:solidFill>
              </a:rPr>
              <a:t>Necesitas</a:t>
            </a:r>
            <a:r>
              <a:rPr lang="en-US" dirty="0" smtClean="0">
                <a:solidFill>
                  <a:prstClr val="black"/>
                </a:solidFill>
              </a:rPr>
              <a:t> </a:t>
            </a:r>
            <a:r>
              <a:rPr lang="en-US" dirty="0" err="1" smtClean="0">
                <a:solidFill>
                  <a:prstClr val="black"/>
                </a:solidFill>
              </a:rPr>
              <a:t>llevar</a:t>
            </a:r>
            <a:r>
              <a:rPr lang="en-US" dirty="0" smtClean="0">
                <a:solidFill>
                  <a:prstClr val="black"/>
                </a:solidFill>
              </a:rPr>
              <a:t>…</a:t>
            </a:r>
            <a:endParaRPr lang="en-US" dirty="0">
              <a:solidFill>
                <a:prstClr val="black"/>
              </a:solidFill>
            </a:endParaRPr>
          </a:p>
          <a:p>
            <a:endParaRPr lang="en-US" sz="2900" u="sng" dirty="0">
              <a:solidFill>
                <a:prstClr val="black"/>
              </a:solidFill>
            </a:endParaRPr>
          </a:p>
        </p:txBody>
      </p:sp>
      <p:sp>
        <p:nvSpPr>
          <p:cNvPr id="9" name="TextBox 8"/>
          <p:cNvSpPr txBox="1"/>
          <p:nvPr/>
        </p:nvSpPr>
        <p:spPr>
          <a:xfrm>
            <a:off x="780196" y="1882477"/>
            <a:ext cx="4815385" cy="3046988"/>
          </a:xfrm>
          <a:prstGeom prst="rect">
            <a:avLst/>
          </a:prstGeom>
          <a:noFill/>
          <a:ln>
            <a:solidFill>
              <a:schemeClr val="tx1"/>
            </a:solidFill>
            <a:prstDash val="dash"/>
          </a:ln>
        </p:spPr>
        <p:txBody>
          <a:bodyPr wrap="square" rtlCol="0">
            <a:spAutoFit/>
          </a:bodyPr>
          <a:lstStyle/>
          <a:p>
            <a:pPr algn="ctr"/>
            <a:r>
              <a:rPr lang="en-US" sz="4800" dirty="0" smtClean="0">
                <a:solidFill>
                  <a:prstClr val="black"/>
                </a:solidFill>
              </a:rPr>
              <a:t>Insert image here</a:t>
            </a:r>
          </a:p>
          <a:p>
            <a:pPr algn="ctr"/>
            <a:endParaRPr lang="en-US" sz="4800" dirty="0">
              <a:solidFill>
                <a:prstClr val="black"/>
              </a:solidFill>
            </a:endParaRPr>
          </a:p>
          <a:p>
            <a:pPr algn="ctr"/>
            <a:endParaRPr lang="en-US" sz="4800" dirty="0" smtClean="0">
              <a:solidFill>
                <a:prstClr val="black"/>
              </a:solidFill>
            </a:endParaRPr>
          </a:p>
          <a:p>
            <a:pPr algn="ctr"/>
            <a:endParaRPr lang="en-US" sz="4800" dirty="0">
              <a:solidFill>
                <a:prstClr val="black"/>
              </a:solidFill>
            </a:endParaRPr>
          </a:p>
        </p:txBody>
      </p:sp>
      <p:sp>
        <p:nvSpPr>
          <p:cNvPr id="10" name="TextBox 9"/>
          <p:cNvSpPr txBox="1"/>
          <p:nvPr/>
        </p:nvSpPr>
        <p:spPr>
          <a:xfrm>
            <a:off x="6397761" y="1882477"/>
            <a:ext cx="4815385" cy="3046988"/>
          </a:xfrm>
          <a:prstGeom prst="rect">
            <a:avLst/>
          </a:prstGeom>
          <a:noFill/>
          <a:ln>
            <a:solidFill>
              <a:schemeClr val="tx1"/>
            </a:solidFill>
            <a:prstDash val="dash"/>
          </a:ln>
        </p:spPr>
        <p:txBody>
          <a:bodyPr wrap="square" rtlCol="0">
            <a:spAutoFit/>
          </a:bodyPr>
          <a:lstStyle/>
          <a:p>
            <a:pPr algn="ctr"/>
            <a:r>
              <a:rPr lang="en-US" sz="4800" dirty="0" smtClean="0">
                <a:solidFill>
                  <a:prstClr val="black"/>
                </a:solidFill>
              </a:rPr>
              <a:t>Insert image here</a:t>
            </a:r>
          </a:p>
          <a:p>
            <a:pPr algn="ctr"/>
            <a:endParaRPr lang="en-US" sz="4800" dirty="0">
              <a:solidFill>
                <a:prstClr val="black"/>
              </a:solidFill>
            </a:endParaRPr>
          </a:p>
          <a:p>
            <a:pPr algn="ctr"/>
            <a:endParaRPr lang="en-US" sz="4800" dirty="0" smtClean="0">
              <a:solidFill>
                <a:prstClr val="black"/>
              </a:solidFill>
            </a:endParaRPr>
          </a:p>
          <a:p>
            <a:pPr algn="ctr"/>
            <a:endParaRPr lang="en-US" sz="4800" dirty="0">
              <a:solidFill>
                <a:prstClr val="black"/>
              </a:solidFill>
            </a:endParaRPr>
          </a:p>
        </p:txBody>
      </p:sp>
    </p:spTree>
    <p:extLst>
      <p:ext uri="{BB962C8B-B14F-4D97-AF65-F5344CB8AC3E}">
        <p14:creationId xmlns:p14="http://schemas.microsoft.com/office/powerpoint/2010/main" val="349878346"/>
      </p:ext>
    </p:extLst>
  </p:cSld>
  <p:clrMapOvr>
    <a:masterClrMapping/>
  </p:clrMapOvr>
  <p:timing>
    <p:tnLst>
      <p:par>
        <p:cTn id="1" dur="indefinite" restart="never" nodeType="tmRoot"/>
      </p:par>
    </p:tnLst>
  </p:timing>
</p:sld>
</file>

<file path=ppt/slides/slide108.xml><?xml version="1.0" encoding="utf-8"?>
<p:sld xmlns:a="http://schemas.openxmlformats.org/drawingml/2006/main" xmlns:r="http://schemas.openxmlformats.org/officeDocument/2006/relationships" xmlns:p="http://schemas.openxmlformats.org/presentationml/2006/main">
  <p:cSld>
    <p:bg>
      <p:bgPr>
        <a:solidFill>
          <a:srgbClr val="FFE0C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951744" y="211283"/>
            <a:ext cx="3810755" cy="1143000"/>
          </a:xfrm>
        </p:spPr>
        <p:txBody>
          <a:bodyPr>
            <a:normAutofit/>
          </a:bodyPr>
          <a:lstStyle/>
          <a:p>
            <a:r>
              <a:rPr lang="en-US" dirty="0" err="1" smtClean="0"/>
              <a:t>Yo</a:t>
            </a:r>
            <a:endParaRPr lang="en-US" dirty="0"/>
          </a:p>
        </p:txBody>
      </p:sp>
      <p:sp>
        <p:nvSpPr>
          <p:cNvPr id="6" name="Title 1"/>
          <p:cNvSpPr txBox="1">
            <a:spLocks/>
          </p:cNvSpPr>
          <p:nvPr/>
        </p:nvSpPr>
        <p:spPr>
          <a:xfrm>
            <a:off x="6536289" y="100659"/>
            <a:ext cx="3810755" cy="1253625"/>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dirty="0" err="1" smtClean="0">
                <a:solidFill>
                  <a:prstClr val="black"/>
                </a:solidFill>
              </a:rPr>
              <a:t>Es</a:t>
            </a:r>
            <a:r>
              <a:rPr lang="en-US" dirty="0" smtClean="0">
                <a:solidFill>
                  <a:prstClr val="black"/>
                </a:solidFill>
              </a:rPr>
              <a:t> la primavera.</a:t>
            </a:r>
            <a:endParaRPr lang="en-US" dirty="0">
              <a:solidFill>
                <a:prstClr val="black"/>
              </a:solidFill>
            </a:endParaRPr>
          </a:p>
        </p:txBody>
      </p:sp>
      <p:sp>
        <p:nvSpPr>
          <p:cNvPr id="7" name="Title 1"/>
          <p:cNvSpPr txBox="1">
            <a:spLocks/>
          </p:cNvSpPr>
          <p:nvPr/>
        </p:nvSpPr>
        <p:spPr>
          <a:xfrm>
            <a:off x="2121817" y="5198431"/>
            <a:ext cx="4156363" cy="1066323"/>
          </a:xfrm>
          <a:prstGeom prst="rect">
            <a:avLst/>
          </a:prstGeom>
        </p:spPr>
        <p:txBody>
          <a:bodyPr vert="horz" lIns="91440" tIns="45720" rIns="91440" bIns="45720" rtlCol="0" anchor="ctr">
            <a:normAutofit fontScale="85000" lnSpcReduction="20000"/>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u="sng" dirty="0">
                <a:solidFill>
                  <a:prstClr val="black"/>
                </a:solidFill>
              </a:rPr>
              <a:t>Persona </a:t>
            </a:r>
            <a:r>
              <a:rPr lang="en-US" u="sng" dirty="0" smtClean="0">
                <a:solidFill>
                  <a:prstClr val="black"/>
                </a:solidFill>
              </a:rPr>
              <a:t>B</a:t>
            </a:r>
          </a:p>
          <a:p>
            <a:r>
              <a:rPr lang="en-US" dirty="0" err="1" smtClean="0">
                <a:solidFill>
                  <a:prstClr val="black"/>
                </a:solidFill>
              </a:rPr>
              <a:t>Yo</a:t>
            </a:r>
            <a:r>
              <a:rPr lang="en-US" dirty="0" smtClean="0">
                <a:solidFill>
                  <a:prstClr val="black"/>
                </a:solidFill>
              </a:rPr>
              <a:t> </a:t>
            </a:r>
            <a:r>
              <a:rPr lang="en-US" dirty="0" err="1" smtClean="0">
                <a:solidFill>
                  <a:prstClr val="black"/>
                </a:solidFill>
              </a:rPr>
              <a:t>llevo</a:t>
            </a:r>
            <a:r>
              <a:rPr lang="en-US" dirty="0" smtClean="0">
                <a:solidFill>
                  <a:prstClr val="black"/>
                </a:solidFill>
              </a:rPr>
              <a:t>…</a:t>
            </a:r>
            <a:endParaRPr lang="en-US" dirty="0">
              <a:solidFill>
                <a:prstClr val="black"/>
              </a:solidFill>
            </a:endParaRPr>
          </a:p>
          <a:p>
            <a:endParaRPr lang="en-US" sz="2900" u="sng" dirty="0">
              <a:solidFill>
                <a:prstClr val="black"/>
              </a:solidFill>
            </a:endParaRPr>
          </a:p>
        </p:txBody>
      </p:sp>
      <p:sp>
        <p:nvSpPr>
          <p:cNvPr id="8" name="Title 1"/>
          <p:cNvSpPr txBox="1">
            <a:spLocks/>
          </p:cNvSpPr>
          <p:nvPr/>
        </p:nvSpPr>
        <p:spPr>
          <a:xfrm>
            <a:off x="6500997" y="5198430"/>
            <a:ext cx="4156363" cy="1066323"/>
          </a:xfrm>
          <a:prstGeom prst="rect">
            <a:avLst/>
          </a:prstGeom>
        </p:spPr>
        <p:txBody>
          <a:bodyPr vert="horz" lIns="91440" tIns="45720" rIns="91440" bIns="45720" rtlCol="0" anchor="ctr">
            <a:normAutofit fontScale="85000" lnSpcReduction="20000"/>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u="sng" dirty="0">
                <a:solidFill>
                  <a:prstClr val="black"/>
                </a:solidFill>
              </a:rPr>
              <a:t>Persona </a:t>
            </a:r>
            <a:r>
              <a:rPr lang="en-US" u="sng" dirty="0" smtClean="0">
                <a:solidFill>
                  <a:prstClr val="black"/>
                </a:solidFill>
              </a:rPr>
              <a:t>A</a:t>
            </a:r>
          </a:p>
          <a:p>
            <a:r>
              <a:rPr lang="en-US" dirty="0" err="1" smtClean="0">
                <a:solidFill>
                  <a:prstClr val="black"/>
                </a:solidFill>
              </a:rPr>
              <a:t>Necesitas</a:t>
            </a:r>
            <a:r>
              <a:rPr lang="en-US" dirty="0" smtClean="0">
                <a:solidFill>
                  <a:prstClr val="black"/>
                </a:solidFill>
              </a:rPr>
              <a:t> </a:t>
            </a:r>
            <a:r>
              <a:rPr lang="en-US" dirty="0" err="1" smtClean="0">
                <a:solidFill>
                  <a:prstClr val="black"/>
                </a:solidFill>
              </a:rPr>
              <a:t>llevar</a:t>
            </a:r>
            <a:r>
              <a:rPr lang="en-US" dirty="0" smtClean="0">
                <a:solidFill>
                  <a:prstClr val="black"/>
                </a:solidFill>
              </a:rPr>
              <a:t>…</a:t>
            </a:r>
            <a:endParaRPr lang="en-US" dirty="0">
              <a:solidFill>
                <a:prstClr val="black"/>
              </a:solidFill>
            </a:endParaRPr>
          </a:p>
          <a:p>
            <a:endParaRPr lang="en-US" sz="2900" u="sng" dirty="0">
              <a:solidFill>
                <a:prstClr val="black"/>
              </a:solidFill>
            </a:endParaRPr>
          </a:p>
        </p:txBody>
      </p:sp>
      <p:sp>
        <p:nvSpPr>
          <p:cNvPr id="9" name="TextBox 8"/>
          <p:cNvSpPr txBox="1"/>
          <p:nvPr/>
        </p:nvSpPr>
        <p:spPr>
          <a:xfrm>
            <a:off x="780196" y="1882477"/>
            <a:ext cx="4815385" cy="3046988"/>
          </a:xfrm>
          <a:prstGeom prst="rect">
            <a:avLst/>
          </a:prstGeom>
          <a:noFill/>
          <a:ln>
            <a:solidFill>
              <a:schemeClr val="tx1"/>
            </a:solidFill>
            <a:prstDash val="dash"/>
          </a:ln>
        </p:spPr>
        <p:txBody>
          <a:bodyPr wrap="square" rtlCol="0">
            <a:spAutoFit/>
          </a:bodyPr>
          <a:lstStyle/>
          <a:p>
            <a:pPr algn="ctr"/>
            <a:r>
              <a:rPr lang="en-US" sz="4800" dirty="0" smtClean="0">
                <a:solidFill>
                  <a:prstClr val="black"/>
                </a:solidFill>
              </a:rPr>
              <a:t>Insert image here</a:t>
            </a:r>
          </a:p>
          <a:p>
            <a:pPr algn="ctr"/>
            <a:endParaRPr lang="en-US" sz="4800" dirty="0">
              <a:solidFill>
                <a:prstClr val="black"/>
              </a:solidFill>
            </a:endParaRPr>
          </a:p>
          <a:p>
            <a:pPr algn="ctr"/>
            <a:endParaRPr lang="en-US" sz="4800" dirty="0" smtClean="0">
              <a:solidFill>
                <a:prstClr val="black"/>
              </a:solidFill>
            </a:endParaRPr>
          </a:p>
          <a:p>
            <a:pPr algn="ctr"/>
            <a:endParaRPr lang="en-US" sz="4800" dirty="0">
              <a:solidFill>
                <a:prstClr val="black"/>
              </a:solidFill>
            </a:endParaRPr>
          </a:p>
        </p:txBody>
      </p:sp>
      <p:sp>
        <p:nvSpPr>
          <p:cNvPr id="10" name="TextBox 9"/>
          <p:cNvSpPr txBox="1"/>
          <p:nvPr/>
        </p:nvSpPr>
        <p:spPr>
          <a:xfrm>
            <a:off x="6397761" y="1882477"/>
            <a:ext cx="4815385" cy="3046988"/>
          </a:xfrm>
          <a:prstGeom prst="rect">
            <a:avLst/>
          </a:prstGeom>
          <a:noFill/>
          <a:ln>
            <a:solidFill>
              <a:schemeClr val="tx1"/>
            </a:solidFill>
            <a:prstDash val="dash"/>
          </a:ln>
        </p:spPr>
        <p:txBody>
          <a:bodyPr wrap="square" rtlCol="0">
            <a:spAutoFit/>
          </a:bodyPr>
          <a:lstStyle/>
          <a:p>
            <a:pPr algn="ctr"/>
            <a:r>
              <a:rPr lang="en-US" sz="4800" dirty="0" smtClean="0">
                <a:solidFill>
                  <a:prstClr val="black"/>
                </a:solidFill>
              </a:rPr>
              <a:t>Insert image here</a:t>
            </a:r>
          </a:p>
          <a:p>
            <a:pPr algn="ctr"/>
            <a:endParaRPr lang="en-US" sz="4800" dirty="0">
              <a:solidFill>
                <a:prstClr val="black"/>
              </a:solidFill>
            </a:endParaRPr>
          </a:p>
          <a:p>
            <a:pPr algn="ctr"/>
            <a:endParaRPr lang="en-US" sz="4800" dirty="0" smtClean="0">
              <a:solidFill>
                <a:prstClr val="black"/>
              </a:solidFill>
            </a:endParaRPr>
          </a:p>
          <a:p>
            <a:pPr algn="ctr"/>
            <a:endParaRPr lang="en-US" sz="4800" dirty="0">
              <a:solidFill>
                <a:prstClr val="black"/>
              </a:solidFill>
            </a:endParaRPr>
          </a:p>
        </p:txBody>
      </p:sp>
    </p:spTree>
    <p:extLst>
      <p:ext uri="{BB962C8B-B14F-4D97-AF65-F5344CB8AC3E}">
        <p14:creationId xmlns:p14="http://schemas.microsoft.com/office/powerpoint/2010/main" val="1080742028"/>
      </p:ext>
    </p:extLst>
  </p:cSld>
  <p:clrMapOvr>
    <a:masterClrMapping/>
  </p:clrMapOvr>
  <p:timing>
    <p:tnLst>
      <p:par>
        <p:cTn id="1" dur="indefinite" restart="never" nodeType="tmRoot"/>
      </p:par>
    </p:tnLst>
  </p:timing>
</p:sld>
</file>

<file path=ppt/slides/slide109.xml><?xml version="1.0" encoding="utf-8"?>
<p:sld xmlns:a="http://schemas.openxmlformats.org/drawingml/2006/main" xmlns:r="http://schemas.openxmlformats.org/officeDocument/2006/relationships" xmlns:p="http://schemas.openxmlformats.org/presentationml/2006/main">
  <p:cSld>
    <p:bg>
      <p:bgPr>
        <a:solidFill>
          <a:srgbClr val="FFE0C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951744" y="211283"/>
            <a:ext cx="3810755" cy="1143000"/>
          </a:xfrm>
        </p:spPr>
        <p:txBody>
          <a:bodyPr>
            <a:normAutofit/>
          </a:bodyPr>
          <a:lstStyle/>
          <a:p>
            <a:r>
              <a:rPr lang="en-US" dirty="0" err="1" smtClean="0"/>
              <a:t>Yo</a:t>
            </a:r>
            <a:endParaRPr lang="en-US" dirty="0"/>
          </a:p>
        </p:txBody>
      </p:sp>
      <p:sp>
        <p:nvSpPr>
          <p:cNvPr id="6" name="Title 1"/>
          <p:cNvSpPr txBox="1">
            <a:spLocks/>
          </p:cNvSpPr>
          <p:nvPr/>
        </p:nvSpPr>
        <p:spPr>
          <a:xfrm>
            <a:off x="6536289" y="100659"/>
            <a:ext cx="3810755" cy="1253625"/>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dirty="0" err="1" smtClean="0">
                <a:solidFill>
                  <a:prstClr val="black"/>
                </a:solidFill>
              </a:rPr>
              <a:t>Quieres</a:t>
            </a:r>
            <a:r>
              <a:rPr lang="en-US" dirty="0" smtClean="0">
                <a:solidFill>
                  <a:prstClr val="black"/>
                </a:solidFill>
              </a:rPr>
              <a:t> </a:t>
            </a:r>
            <a:r>
              <a:rPr lang="en-US" dirty="0" err="1" smtClean="0">
                <a:solidFill>
                  <a:prstClr val="black"/>
                </a:solidFill>
              </a:rPr>
              <a:t>correr</a:t>
            </a:r>
            <a:r>
              <a:rPr lang="en-US" dirty="0" smtClean="0">
                <a:solidFill>
                  <a:prstClr val="black"/>
                </a:solidFill>
              </a:rPr>
              <a:t>.</a:t>
            </a:r>
            <a:endParaRPr lang="en-US" dirty="0">
              <a:solidFill>
                <a:prstClr val="black"/>
              </a:solidFill>
            </a:endParaRPr>
          </a:p>
        </p:txBody>
      </p:sp>
      <p:sp>
        <p:nvSpPr>
          <p:cNvPr id="7" name="Title 1"/>
          <p:cNvSpPr txBox="1">
            <a:spLocks/>
          </p:cNvSpPr>
          <p:nvPr/>
        </p:nvSpPr>
        <p:spPr>
          <a:xfrm>
            <a:off x="2121817" y="5198431"/>
            <a:ext cx="4156363" cy="1066323"/>
          </a:xfrm>
          <a:prstGeom prst="rect">
            <a:avLst/>
          </a:prstGeom>
        </p:spPr>
        <p:txBody>
          <a:bodyPr vert="horz" lIns="91440" tIns="45720" rIns="91440" bIns="45720" rtlCol="0" anchor="ctr">
            <a:normAutofit fontScale="85000" lnSpcReduction="20000"/>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u="sng" dirty="0">
                <a:solidFill>
                  <a:prstClr val="black"/>
                </a:solidFill>
              </a:rPr>
              <a:t>Persona B</a:t>
            </a:r>
            <a:endParaRPr lang="en-US" u="sng" dirty="0" smtClean="0">
              <a:solidFill>
                <a:prstClr val="black"/>
              </a:solidFill>
            </a:endParaRPr>
          </a:p>
          <a:p>
            <a:r>
              <a:rPr lang="en-US" dirty="0" err="1" smtClean="0">
                <a:solidFill>
                  <a:prstClr val="black"/>
                </a:solidFill>
              </a:rPr>
              <a:t>Yo</a:t>
            </a:r>
            <a:r>
              <a:rPr lang="en-US" dirty="0" smtClean="0">
                <a:solidFill>
                  <a:prstClr val="black"/>
                </a:solidFill>
              </a:rPr>
              <a:t> </a:t>
            </a:r>
            <a:r>
              <a:rPr lang="en-US" dirty="0" err="1" smtClean="0">
                <a:solidFill>
                  <a:prstClr val="black"/>
                </a:solidFill>
              </a:rPr>
              <a:t>llevo</a:t>
            </a:r>
            <a:r>
              <a:rPr lang="en-US" dirty="0" smtClean="0">
                <a:solidFill>
                  <a:prstClr val="black"/>
                </a:solidFill>
              </a:rPr>
              <a:t>…</a:t>
            </a:r>
            <a:endParaRPr lang="en-US" dirty="0">
              <a:solidFill>
                <a:prstClr val="black"/>
              </a:solidFill>
            </a:endParaRPr>
          </a:p>
          <a:p>
            <a:endParaRPr lang="en-US" sz="2900" u="sng" dirty="0">
              <a:solidFill>
                <a:prstClr val="black"/>
              </a:solidFill>
            </a:endParaRPr>
          </a:p>
        </p:txBody>
      </p:sp>
      <p:sp>
        <p:nvSpPr>
          <p:cNvPr id="8" name="Title 1"/>
          <p:cNvSpPr txBox="1">
            <a:spLocks/>
          </p:cNvSpPr>
          <p:nvPr/>
        </p:nvSpPr>
        <p:spPr>
          <a:xfrm>
            <a:off x="6500997" y="5198430"/>
            <a:ext cx="4156363" cy="1066323"/>
          </a:xfrm>
          <a:prstGeom prst="rect">
            <a:avLst/>
          </a:prstGeom>
        </p:spPr>
        <p:txBody>
          <a:bodyPr vert="horz" lIns="91440" tIns="45720" rIns="91440" bIns="45720" rtlCol="0" anchor="ctr">
            <a:normAutofit fontScale="85000" lnSpcReduction="20000"/>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u="sng" dirty="0">
                <a:solidFill>
                  <a:prstClr val="black"/>
                </a:solidFill>
              </a:rPr>
              <a:t>Persona </a:t>
            </a:r>
            <a:r>
              <a:rPr lang="en-US" u="sng" dirty="0" smtClean="0">
                <a:solidFill>
                  <a:prstClr val="black"/>
                </a:solidFill>
              </a:rPr>
              <a:t>A</a:t>
            </a:r>
          </a:p>
          <a:p>
            <a:r>
              <a:rPr lang="en-US" dirty="0" err="1" smtClean="0">
                <a:solidFill>
                  <a:prstClr val="black"/>
                </a:solidFill>
              </a:rPr>
              <a:t>Necesitas</a:t>
            </a:r>
            <a:r>
              <a:rPr lang="en-US" dirty="0" smtClean="0">
                <a:solidFill>
                  <a:prstClr val="black"/>
                </a:solidFill>
              </a:rPr>
              <a:t> </a:t>
            </a:r>
            <a:r>
              <a:rPr lang="en-US" dirty="0" err="1" smtClean="0">
                <a:solidFill>
                  <a:prstClr val="black"/>
                </a:solidFill>
              </a:rPr>
              <a:t>llevar</a:t>
            </a:r>
            <a:r>
              <a:rPr lang="en-US" dirty="0" smtClean="0">
                <a:solidFill>
                  <a:prstClr val="black"/>
                </a:solidFill>
              </a:rPr>
              <a:t>…</a:t>
            </a:r>
            <a:endParaRPr lang="en-US" dirty="0">
              <a:solidFill>
                <a:prstClr val="black"/>
              </a:solidFill>
            </a:endParaRPr>
          </a:p>
          <a:p>
            <a:endParaRPr lang="en-US" sz="2900" u="sng" dirty="0">
              <a:solidFill>
                <a:prstClr val="black"/>
              </a:solidFill>
            </a:endParaRPr>
          </a:p>
        </p:txBody>
      </p:sp>
      <p:sp>
        <p:nvSpPr>
          <p:cNvPr id="9" name="TextBox 8"/>
          <p:cNvSpPr txBox="1"/>
          <p:nvPr/>
        </p:nvSpPr>
        <p:spPr>
          <a:xfrm>
            <a:off x="780196" y="1882477"/>
            <a:ext cx="4815385" cy="3046988"/>
          </a:xfrm>
          <a:prstGeom prst="rect">
            <a:avLst/>
          </a:prstGeom>
          <a:noFill/>
          <a:ln>
            <a:solidFill>
              <a:schemeClr val="tx1"/>
            </a:solidFill>
            <a:prstDash val="dash"/>
          </a:ln>
        </p:spPr>
        <p:txBody>
          <a:bodyPr wrap="square" rtlCol="0">
            <a:spAutoFit/>
          </a:bodyPr>
          <a:lstStyle/>
          <a:p>
            <a:pPr algn="ctr"/>
            <a:r>
              <a:rPr lang="en-US" sz="4800" dirty="0" smtClean="0">
                <a:solidFill>
                  <a:prstClr val="black"/>
                </a:solidFill>
              </a:rPr>
              <a:t>Insert image here</a:t>
            </a:r>
          </a:p>
          <a:p>
            <a:pPr algn="ctr"/>
            <a:endParaRPr lang="en-US" sz="4800" dirty="0">
              <a:solidFill>
                <a:prstClr val="black"/>
              </a:solidFill>
            </a:endParaRPr>
          </a:p>
          <a:p>
            <a:pPr algn="ctr"/>
            <a:endParaRPr lang="en-US" sz="4800" dirty="0" smtClean="0">
              <a:solidFill>
                <a:prstClr val="black"/>
              </a:solidFill>
            </a:endParaRPr>
          </a:p>
          <a:p>
            <a:pPr algn="ctr"/>
            <a:endParaRPr lang="en-US" sz="4800" dirty="0">
              <a:solidFill>
                <a:prstClr val="black"/>
              </a:solidFill>
            </a:endParaRPr>
          </a:p>
        </p:txBody>
      </p:sp>
      <p:sp>
        <p:nvSpPr>
          <p:cNvPr id="10" name="TextBox 9"/>
          <p:cNvSpPr txBox="1"/>
          <p:nvPr/>
        </p:nvSpPr>
        <p:spPr>
          <a:xfrm>
            <a:off x="6397761" y="1882477"/>
            <a:ext cx="4815385" cy="3046988"/>
          </a:xfrm>
          <a:prstGeom prst="rect">
            <a:avLst/>
          </a:prstGeom>
          <a:noFill/>
          <a:ln>
            <a:solidFill>
              <a:schemeClr val="tx1"/>
            </a:solidFill>
            <a:prstDash val="dash"/>
          </a:ln>
        </p:spPr>
        <p:txBody>
          <a:bodyPr wrap="square" rtlCol="0">
            <a:spAutoFit/>
          </a:bodyPr>
          <a:lstStyle/>
          <a:p>
            <a:pPr algn="ctr"/>
            <a:r>
              <a:rPr lang="en-US" sz="4800" dirty="0" smtClean="0">
                <a:solidFill>
                  <a:prstClr val="black"/>
                </a:solidFill>
              </a:rPr>
              <a:t>Insert image here</a:t>
            </a:r>
          </a:p>
          <a:p>
            <a:pPr algn="ctr"/>
            <a:endParaRPr lang="en-US" sz="4800" dirty="0">
              <a:solidFill>
                <a:prstClr val="black"/>
              </a:solidFill>
            </a:endParaRPr>
          </a:p>
          <a:p>
            <a:pPr algn="ctr"/>
            <a:endParaRPr lang="en-US" sz="4800" dirty="0" smtClean="0">
              <a:solidFill>
                <a:prstClr val="black"/>
              </a:solidFill>
            </a:endParaRPr>
          </a:p>
          <a:p>
            <a:pPr algn="ctr"/>
            <a:endParaRPr lang="en-US" sz="4800" dirty="0">
              <a:solidFill>
                <a:prstClr val="black"/>
              </a:solidFill>
            </a:endParaRPr>
          </a:p>
        </p:txBody>
      </p:sp>
    </p:spTree>
    <p:extLst>
      <p:ext uri="{BB962C8B-B14F-4D97-AF65-F5344CB8AC3E}">
        <p14:creationId xmlns:p14="http://schemas.microsoft.com/office/powerpoint/2010/main" val="43537498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La </a:t>
            </a:r>
            <a:r>
              <a:rPr lang="en-US" dirty="0" err="1" smtClean="0"/>
              <a:t>camiseta</a:t>
            </a:r>
            <a:endParaRPr lang="en-US" dirty="0"/>
          </a:p>
        </p:txBody>
      </p:sp>
      <p:sp>
        <p:nvSpPr>
          <p:cNvPr id="6" name="TextBox 5"/>
          <p:cNvSpPr txBox="1"/>
          <p:nvPr/>
        </p:nvSpPr>
        <p:spPr>
          <a:xfrm>
            <a:off x="3823648" y="2334275"/>
            <a:ext cx="4544704" cy="3046988"/>
          </a:xfrm>
          <a:prstGeom prst="rect">
            <a:avLst/>
          </a:prstGeom>
          <a:noFill/>
          <a:ln>
            <a:solidFill>
              <a:schemeClr val="tx1"/>
            </a:solidFill>
            <a:prstDash val="dash"/>
          </a:ln>
        </p:spPr>
        <p:txBody>
          <a:bodyPr wrap="square" rtlCol="0">
            <a:spAutoFit/>
          </a:bodyPr>
          <a:lstStyle/>
          <a:p>
            <a:pPr algn="ctr"/>
            <a:r>
              <a:rPr lang="en-US" sz="4800" dirty="0" smtClean="0"/>
              <a:t>Insert image of celebrity wearing clothing item here</a:t>
            </a:r>
            <a:endParaRPr lang="en-US" sz="4800" dirty="0"/>
          </a:p>
        </p:txBody>
      </p:sp>
    </p:spTree>
    <p:extLst>
      <p:ext uri="{BB962C8B-B14F-4D97-AF65-F5344CB8AC3E}">
        <p14:creationId xmlns:p14="http://schemas.microsoft.com/office/powerpoint/2010/main" val="4129942273"/>
      </p:ext>
    </p:extLst>
  </p:cSld>
  <p:clrMapOvr>
    <a:masterClrMapping/>
  </p:clrMapOvr>
  <p:timing>
    <p:tnLst>
      <p:par>
        <p:cTn id="1" dur="indefinite" restart="never" nodeType="tmRoot"/>
      </p:par>
    </p:tnLst>
  </p:timing>
</p:sld>
</file>

<file path=ppt/slides/slide110.xml><?xml version="1.0" encoding="utf-8"?>
<p:sld xmlns:a="http://schemas.openxmlformats.org/drawingml/2006/main" xmlns:r="http://schemas.openxmlformats.org/officeDocument/2006/relationships" xmlns:p="http://schemas.openxmlformats.org/presentationml/2006/main">
  <p:cSld>
    <p:bg>
      <p:bgPr>
        <a:solidFill>
          <a:srgbClr val="FFE0C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951744" y="211283"/>
            <a:ext cx="3810755" cy="1143000"/>
          </a:xfrm>
        </p:spPr>
        <p:txBody>
          <a:bodyPr>
            <a:normAutofit/>
          </a:bodyPr>
          <a:lstStyle/>
          <a:p>
            <a:r>
              <a:rPr lang="en-US" dirty="0" err="1" smtClean="0"/>
              <a:t>Yo</a:t>
            </a:r>
            <a:endParaRPr lang="en-US" dirty="0"/>
          </a:p>
        </p:txBody>
      </p:sp>
      <p:sp>
        <p:nvSpPr>
          <p:cNvPr id="6" name="Title 1"/>
          <p:cNvSpPr txBox="1">
            <a:spLocks/>
          </p:cNvSpPr>
          <p:nvPr/>
        </p:nvSpPr>
        <p:spPr>
          <a:xfrm>
            <a:off x="6536289" y="100659"/>
            <a:ext cx="3810755" cy="1253625"/>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dirty="0" err="1" smtClean="0">
                <a:solidFill>
                  <a:prstClr val="black"/>
                </a:solidFill>
              </a:rPr>
              <a:t>Está</a:t>
            </a:r>
            <a:r>
              <a:rPr lang="en-US" dirty="0" smtClean="0">
                <a:solidFill>
                  <a:prstClr val="black"/>
                </a:solidFill>
              </a:rPr>
              <a:t> </a:t>
            </a:r>
            <a:r>
              <a:rPr lang="en-US" dirty="0" err="1" smtClean="0">
                <a:solidFill>
                  <a:prstClr val="black"/>
                </a:solidFill>
              </a:rPr>
              <a:t>nevando</a:t>
            </a:r>
            <a:r>
              <a:rPr lang="en-US" dirty="0" smtClean="0">
                <a:solidFill>
                  <a:prstClr val="black"/>
                </a:solidFill>
              </a:rPr>
              <a:t>.</a:t>
            </a:r>
            <a:endParaRPr lang="en-US" dirty="0">
              <a:solidFill>
                <a:prstClr val="black"/>
              </a:solidFill>
            </a:endParaRPr>
          </a:p>
        </p:txBody>
      </p:sp>
      <p:sp>
        <p:nvSpPr>
          <p:cNvPr id="7" name="Title 1"/>
          <p:cNvSpPr txBox="1">
            <a:spLocks/>
          </p:cNvSpPr>
          <p:nvPr/>
        </p:nvSpPr>
        <p:spPr>
          <a:xfrm>
            <a:off x="2121817" y="5198431"/>
            <a:ext cx="4156363" cy="1066323"/>
          </a:xfrm>
          <a:prstGeom prst="rect">
            <a:avLst/>
          </a:prstGeom>
        </p:spPr>
        <p:txBody>
          <a:bodyPr vert="horz" lIns="91440" tIns="45720" rIns="91440" bIns="45720" rtlCol="0" anchor="ctr">
            <a:normAutofit fontScale="85000" lnSpcReduction="20000"/>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u="sng" dirty="0">
                <a:solidFill>
                  <a:prstClr val="black"/>
                </a:solidFill>
              </a:rPr>
              <a:t>Persona </a:t>
            </a:r>
            <a:r>
              <a:rPr lang="en-US" u="sng" dirty="0" smtClean="0">
                <a:solidFill>
                  <a:prstClr val="black"/>
                </a:solidFill>
              </a:rPr>
              <a:t>B</a:t>
            </a:r>
          </a:p>
          <a:p>
            <a:r>
              <a:rPr lang="en-US" dirty="0" err="1" smtClean="0">
                <a:solidFill>
                  <a:prstClr val="black"/>
                </a:solidFill>
              </a:rPr>
              <a:t>Yo</a:t>
            </a:r>
            <a:r>
              <a:rPr lang="en-US" dirty="0" smtClean="0">
                <a:solidFill>
                  <a:prstClr val="black"/>
                </a:solidFill>
              </a:rPr>
              <a:t> </a:t>
            </a:r>
            <a:r>
              <a:rPr lang="en-US" dirty="0" err="1" smtClean="0">
                <a:solidFill>
                  <a:prstClr val="black"/>
                </a:solidFill>
              </a:rPr>
              <a:t>llevo</a:t>
            </a:r>
            <a:r>
              <a:rPr lang="en-US" dirty="0" smtClean="0">
                <a:solidFill>
                  <a:prstClr val="black"/>
                </a:solidFill>
              </a:rPr>
              <a:t>…</a:t>
            </a:r>
            <a:endParaRPr lang="en-US" dirty="0">
              <a:solidFill>
                <a:prstClr val="black"/>
              </a:solidFill>
            </a:endParaRPr>
          </a:p>
          <a:p>
            <a:endParaRPr lang="en-US" sz="2900" u="sng" dirty="0">
              <a:solidFill>
                <a:prstClr val="black"/>
              </a:solidFill>
            </a:endParaRPr>
          </a:p>
        </p:txBody>
      </p:sp>
      <p:sp>
        <p:nvSpPr>
          <p:cNvPr id="8" name="Title 1"/>
          <p:cNvSpPr txBox="1">
            <a:spLocks/>
          </p:cNvSpPr>
          <p:nvPr/>
        </p:nvSpPr>
        <p:spPr>
          <a:xfrm>
            <a:off x="6500997" y="5198430"/>
            <a:ext cx="4156363" cy="1066323"/>
          </a:xfrm>
          <a:prstGeom prst="rect">
            <a:avLst/>
          </a:prstGeom>
        </p:spPr>
        <p:txBody>
          <a:bodyPr vert="horz" lIns="91440" tIns="45720" rIns="91440" bIns="45720" rtlCol="0" anchor="ctr">
            <a:normAutofit fontScale="85000" lnSpcReduction="20000"/>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u="sng" dirty="0">
                <a:solidFill>
                  <a:prstClr val="black"/>
                </a:solidFill>
              </a:rPr>
              <a:t>Persona </a:t>
            </a:r>
            <a:r>
              <a:rPr lang="en-US" u="sng" dirty="0" smtClean="0">
                <a:solidFill>
                  <a:prstClr val="black"/>
                </a:solidFill>
              </a:rPr>
              <a:t>A</a:t>
            </a:r>
          </a:p>
          <a:p>
            <a:r>
              <a:rPr lang="en-US" dirty="0" err="1" smtClean="0">
                <a:solidFill>
                  <a:prstClr val="black"/>
                </a:solidFill>
              </a:rPr>
              <a:t>Necesitas</a:t>
            </a:r>
            <a:r>
              <a:rPr lang="en-US" dirty="0" smtClean="0">
                <a:solidFill>
                  <a:prstClr val="black"/>
                </a:solidFill>
              </a:rPr>
              <a:t> </a:t>
            </a:r>
            <a:r>
              <a:rPr lang="en-US" dirty="0" err="1" smtClean="0">
                <a:solidFill>
                  <a:prstClr val="black"/>
                </a:solidFill>
              </a:rPr>
              <a:t>llevar</a:t>
            </a:r>
            <a:r>
              <a:rPr lang="en-US" dirty="0" smtClean="0">
                <a:solidFill>
                  <a:prstClr val="black"/>
                </a:solidFill>
              </a:rPr>
              <a:t>…</a:t>
            </a:r>
            <a:endParaRPr lang="en-US" dirty="0">
              <a:solidFill>
                <a:prstClr val="black"/>
              </a:solidFill>
            </a:endParaRPr>
          </a:p>
          <a:p>
            <a:endParaRPr lang="en-US" sz="2900" u="sng" dirty="0">
              <a:solidFill>
                <a:prstClr val="black"/>
              </a:solidFill>
            </a:endParaRPr>
          </a:p>
        </p:txBody>
      </p:sp>
      <p:sp>
        <p:nvSpPr>
          <p:cNvPr id="9" name="TextBox 8"/>
          <p:cNvSpPr txBox="1"/>
          <p:nvPr/>
        </p:nvSpPr>
        <p:spPr>
          <a:xfrm>
            <a:off x="780196" y="1882477"/>
            <a:ext cx="4815385" cy="3046988"/>
          </a:xfrm>
          <a:prstGeom prst="rect">
            <a:avLst/>
          </a:prstGeom>
          <a:noFill/>
          <a:ln>
            <a:solidFill>
              <a:schemeClr val="tx1"/>
            </a:solidFill>
            <a:prstDash val="dash"/>
          </a:ln>
        </p:spPr>
        <p:txBody>
          <a:bodyPr wrap="square" rtlCol="0">
            <a:spAutoFit/>
          </a:bodyPr>
          <a:lstStyle/>
          <a:p>
            <a:pPr algn="ctr"/>
            <a:r>
              <a:rPr lang="en-US" sz="4800" dirty="0" smtClean="0">
                <a:solidFill>
                  <a:prstClr val="black"/>
                </a:solidFill>
              </a:rPr>
              <a:t>Insert image here</a:t>
            </a:r>
          </a:p>
          <a:p>
            <a:pPr algn="ctr"/>
            <a:endParaRPr lang="en-US" sz="4800" dirty="0">
              <a:solidFill>
                <a:prstClr val="black"/>
              </a:solidFill>
            </a:endParaRPr>
          </a:p>
          <a:p>
            <a:pPr algn="ctr"/>
            <a:endParaRPr lang="en-US" sz="4800" dirty="0" smtClean="0">
              <a:solidFill>
                <a:prstClr val="black"/>
              </a:solidFill>
            </a:endParaRPr>
          </a:p>
          <a:p>
            <a:pPr algn="ctr"/>
            <a:endParaRPr lang="en-US" sz="4800" dirty="0">
              <a:solidFill>
                <a:prstClr val="black"/>
              </a:solidFill>
            </a:endParaRPr>
          </a:p>
        </p:txBody>
      </p:sp>
      <p:sp>
        <p:nvSpPr>
          <p:cNvPr id="10" name="TextBox 9"/>
          <p:cNvSpPr txBox="1"/>
          <p:nvPr/>
        </p:nvSpPr>
        <p:spPr>
          <a:xfrm>
            <a:off x="6397761" y="1882477"/>
            <a:ext cx="4815385" cy="3046988"/>
          </a:xfrm>
          <a:prstGeom prst="rect">
            <a:avLst/>
          </a:prstGeom>
          <a:noFill/>
          <a:ln>
            <a:solidFill>
              <a:schemeClr val="tx1"/>
            </a:solidFill>
            <a:prstDash val="dash"/>
          </a:ln>
        </p:spPr>
        <p:txBody>
          <a:bodyPr wrap="square" rtlCol="0">
            <a:spAutoFit/>
          </a:bodyPr>
          <a:lstStyle/>
          <a:p>
            <a:pPr algn="ctr"/>
            <a:r>
              <a:rPr lang="en-US" sz="4800" dirty="0" smtClean="0">
                <a:solidFill>
                  <a:prstClr val="black"/>
                </a:solidFill>
              </a:rPr>
              <a:t>Insert image here</a:t>
            </a:r>
          </a:p>
          <a:p>
            <a:pPr algn="ctr"/>
            <a:endParaRPr lang="en-US" sz="4800" dirty="0">
              <a:solidFill>
                <a:prstClr val="black"/>
              </a:solidFill>
            </a:endParaRPr>
          </a:p>
          <a:p>
            <a:pPr algn="ctr"/>
            <a:endParaRPr lang="en-US" sz="4800" dirty="0" smtClean="0">
              <a:solidFill>
                <a:prstClr val="black"/>
              </a:solidFill>
            </a:endParaRPr>
          </a:p>
          <a:p>
            <a:pPr algn="ctr"/>
            <a:endParaRPr lang="en-US" sz="4800" dirty="0">
              <a:solidFill>
                <a:prstClr val="black"/>
              </a:solidFill>
            </a:endParaRPr>
          </a:p>
        </p:txBody>
      </p:sp>
    </p:spTree>
    <p:extLst>
      <p:ext uri="{BB962C8B-B14F-4D97-AF65-F5344CB8AC3E}">
        <p14:creationId xmlns:p14="http://schemas.microsoft.com/office/powerpoint/2010/main" val="1807843193"/>
      </p:ext>
    </p:extLst>
  </p:cSld>
  <p:clrMapOvr>
    <a:masterClrMapping/>
  </p:clrMapOvr>
  <p:timing>
    <p:tnLst>
      <p:par>
        <p:cTn id="1" dur="indefinite" restart="never" nodeType="tmRoot"/>
      </p:par>
    </p:tnLst>
  </p:timing>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
            <a:ext cx="12192000" cy="561473"/>
          </a:xfrm>
        </p:spPr>
        <p:txBody>
          <a:bodyPr>
            <a:normAutofit/>
          </a:bodyPr>
          <a:lstStyle/>
          <a:p>
            <a:r>
              <a:rPr lang="en-US" sz="2400" dirty="0" err="1" smtClean="0">
                <a:latin typeface="Century Gothic" panose="020B0502020202020204" pitchFamily="34" charset="0"/>
              </a:rPr>
              <a:t>Nombre</a:t>
            </a:r>
            <a:r>
              <a:rPr lang="en-US" sz="2400" dirty="0" smtClean="0">
                <a:latin typeface="Century Gothic" panose="020B0502020202020204" pitchFamily="34" charset="0"/>
              </a:rPr>
              <a:t> _________________ 			</a:t>
            </a:r>
            <a:r>
              <a:rPr lang="en-US" sz="2400" dirty="0" err="1" smtClean="0">
                <a:latin typeface="Century Gothic" panose="020B0502020202020204" pitchFamily="34" charset="0"/>
              </a:rPr>
              <a:t>Fecha</a:t>
            </a:r>
            <a:r>
              <a:rPr lang="en-US" sz="2400" dirty="0" smtClean="0">
                <a:latin typeface="Century Gothic" panose="020B0502020202020204" pitchFamily="34" charset="0"/>
              </a:rPr>
              <a:t> _________________________</a:t>
            </a:r>
            <a:endParaRPr lang="en-US" sz="2400" dirty="0">
              <a:latin typeface="Century Gothic" panose="020B0502020202020204" pitchFamily="34" charset="0"/>
            </a:endParaRPr>
          </a:p>
        </p:txBody>
      </p:sp>
      <p:sp>
        <p:nvSpPr>
          <p:cNvPr id="3" name="Content Placeholder 2"/>
          <p:cNvSpPr>
            <a:spLocks noGrp="1"/>
          </p:cNvSpPr>
          <p:nvPr>
            <p:ph idx="1"/>
          </p:nvPr>
        </p:nvSpPr>
        <p:spPr>
          <a:xfrm>
            <a:off x="0" y="561474"/>
            <a:ext cx="12192000" cy="6296526"/>
          </a:xfrm>
        </p:spPr>
        <p:txBody>
          <a:bodyPr>
            <a:normAutofit lnSpcReduction="10000"/>
          </a:bodyPr>
          <a:lstStyle/>
          <a:p>
            <a:pPr marL="0" indent="0" algn="ctr">
              <a:buNone/>
            </a:pPr>
            <a:r>
              <a:rPr lang="en-US" b="1" dirty="0" smtClean="0">
                <a:latin typeface="Century Gothic" panose="020B0502020202020204" pitchFamily="34" charset="0"/>
              </a:rPr>
              <a:t>Winter Clothes in Guatemala</a:t>
            </a:r>
          </a:p>
          <a:p>
            <a:pPr marL="0" indent="0" algn="ctr">
              <a:buNone/>
            </a:pPr>
            <a:r>
              <a:rPr lang="pt-BR" sz="2000" u="sng" dirty="0">
                <a:hlinkClick r:id="rId2"/>
              </a:rPr>
              <a:t>http://spanishlistening.org/content/071-lisbeth-guatemala-clothesnow.html</a:t>
            </a:r>
            <a:endParaRPr lang="en-US" sz="2000" b="1" dirty="0" smtClean="0">
              <a:latin typeface="Century Gothic" panose="020B0502020202020204" pitchFamily="34" charset="0"/>
            </a:endParaRPr>
          </a:p>
          <a:p>
            <a:pPr marL="0" indent="0">
              <a:buNone/>
            </a:pPr>
            <a:r>
              <a:rPr lang="en-US" sz="1400" b="1" dirty="0" smtClean="0">
                <a:latin typeface="Century Gothic" panose="020B0502020202020204" pitchFamily="34" charset="0"/>
              </a:rPr>
              <a:t>Parte A (draw and label)		           Parte B (compare with a partner)		Parte C (comprehension questions)</a:t>
            </a:r>
          </a:p>
          <a:p>
            <a:pPr marL="0" indent="0">
              <a:buNone/>
            </a:pPr>
            <a:endParaRPr lang="en-US" sz="1400" b="1" dirty="0">
              <a:latin typeface="Century Gothic" panose="020B0502020202020204" pitchFamily="34" charset="0"/>
            </a:endParaRPr>
          </a:p>
          <a:p>
            <a:pPr marL="0" indent="0">
              <a:buNone/>
            </a:pPr>
            <a:endParaRPr lang="en-US" sz="1400" b="1" dirty="0" smtClean="0">
              <a:latin typeface="Century Gothic" panose="020B0502020202020204" pitchFamily="34" charset="0"/>
            </a:endParaRPr>
          </a:p>
          <a:p>
            <a:pPr marL="0" indent="0">
              <a:buNone/>
            </a:pPr>
            <a:endParaRPr lang="en-US" sz="1400" b="1" dirty="0">
              <a:latin typeface="Century Gothic" panose="020B0502020202020204" pitchFamily="34" charset="0"/>
            </a:endParaRPr>
          </a:p>
          <a:p>
            <a:pPr marL="0" indent="0">
              <a:buNone/>
            </a:pPr>
            <a:endParaRPr lang="en-US" sz="1400" b="1" dirty="0" smtClean="0">
              <a:latin typeface="Century Gothic" panose="020B0502020202020204" pitchFamily="34" charset="0"/>
            </a:endParaRPr>
          </a:p>
          <a:p>
            <a:pPr marL="0" indent="0">
              <a:buNone/>
            </a:pPr>
            <a:endParaRPr lang="en-US" sz="1400" b="1" dirty="0">
              <a:latin typeface="Century Gothic" panose="020B0502020202020204" pitchFamily="34" charset="0"/>
            </a:endParaRPr>
          </a:p>
          <a:p>
            <a:pPr marL="0" indent="0">
              <a:buNone/>
            </a:pPr>
            <a:endParaRPr lang="en-US" sz="1400" b="1" dirty="0" smtClean="0">
              <a:latin typeface="Century Gothic" panose="020B0502020202020204" pitchFamily="34" charset="0"/>
            </a:endParaRPr>
          </a:p>
          <a:p>
            <a:pPr marL="0" indent="0">
              <a:buNone/>
            </a:pPr>
            <a:endParaRPr lang="en-US" sz="1400" b="1" dirty="0">
              <a:latin typeface="Century Gothic" panose="020B0502020202020204" pitchFamily="34" charset="0"/>
            </a:endParaRPr>
          </a:p>
          <a:p>
            <a:pPr marL="0" indent="0">
              <a:buNone/>
            </a:pPr>
            <a:endParaRPr lang="en-US" sz="1400" b="1" dirty="0" smtClean="0">
              <a:latin typeface="Century Gothic" panose="020B0502020202020204" pitchFamily="34" charset="0"/>
            </a:endParaRPr>
          </a:p>
          <a:p>
            <a:pPr marL="0" indent="0">
              <a:buNone/>
            </a:pPr>
            <a:endParaRPr lang="en-US" sz="1400" b="1" dirty="0">
              <a:latin typeface="Century Gothic" panose="020B0502020202020204" pitchFamily="34" charset="0"/>
            </a:endParaRPr>
          </a:p>
          <a:p>
            <a:pPr marL="0" indent="0">
              <a:buNone/>
            </a:pPr>
            <a:endParaRPr lang="en-US" sz="1400" b="1" dirty="0" smtClean="0">
              <a:latin typeface="Century Gothic" panose="020B0502020202020204" pitchFamily="34" charset="0"/>
            </a:endParaRPr>
          </a:p>
          <a:p>
            <a:pPr marL="0" indent="0">
              <a:buNone/>
            </a:pPr>
            <a:endParaRPr lang="en-US" sz="1400" b="1" dirty="0">
              <a:latin typeface="Century Gothic" panose="020B0502020202020204" pitchFamily="34" charset="0"/>
            </a:endParaRPr>
          </a:p>
          <a:p>
            <a:pPr marL="0" indent="0">
              <a:buNone/>
            </a:pPr>
            <a:endParaRPr lang="en-US" sz="1400" b="1" dirty="0" smtClean="0">
              <a:latin typeface="Century Gothic" panose="020B0502020202020204" pitchFamily="34" charset="0"/>
            </a:endParaRPr>
          </a:p>
          <a:p>
            <a:pPr marL="0" indent="0">
              <a:buNone/>
            </a:pPr>
            <a:endParaRPr lang="en-US" sz="1400" b="1" dirty="0">
              <a:latin typeface="Century Gothic" panose="020B0502020202020204" pitchFamily="34" charset="0"/>
            </a:endParaRPr>
          </a:p>
          <a:p>
            <a:pPr marL="0" indent="0">
              <a:buNone/>
            </a:pPr>
            <a:endParaRPr lang="en-US" sz="1400" b="1" dirty="0" smtClean="0">
              <a:latin typeface="Century Gothic" panose="020B0502020202020204" pitchFamily="34" charset="0"/>
            </a:endParaRPr>
          </a:p>
          <a:p>
            <a:pPr marL="0" indent="0">
              <a:buNone/>
            </a:pPr>
            <a:endParaRPr lang="en-US" sz="1400" b="1" dirty="0" smtClean="0">
              <a:latin typeface="Century Gothic" panose="020B0502020202020204" pitchFamily="34" charset="0"/>
            </a:endParaRPr>
          </a:p>
          <a:p>
            <a:pPr marL="0" indent="0">
              <a:buNone/>
            </a:pPr>
            <a:endParaRPr lang="en-US" sz="1400" b="1" dirty="0">
              <a:latin typeface="Century Gothic" panose="020B0502020202020204" pitchFamily="34" charset="0"/>
            </a:endParaRPr>
          </a:p>
          <a:p>
            <a:pPr marL="0" indent="0">
              <a:buNone/>
            </a:pPr>
            <a:r>
              <a:rPr lang="en-US" sz="1050" b="1" dirty="0" smtClean="0">
                <a:latin typeface="Century Gothic" panose="020B0502020202020204" pitchFamily="34" charset="0"/>
              </a:rPr>
              <a:t>http</a:t>
            </a:r>
            <a:r>
              <a:rPr lang="en-US" sz="1050" b="1" dirty="0">
                <a:latin typeface="Century Gothic" panose="020B0502020202020204" pitchFamily="34" charset="0"/>
              </a:rPr>
              <a:t>://tejasforyou.blogspot.com/2012/10/a-thoughtful-reminder.html</a:t>
            </a:r>
            <a:endParaRPr lang="en-US" sz="1050" b="1" dirty="0" smtClean="0">
              <a:latin typeface="Century Gothic" panose="020B0502020202020204" pitchFamily="34" charset="0"/>
            </a:endParaRP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22555" y="1611393"/>
            <a:ext cx="2616704" cy="4715301"/>
          </a:xfrm>
          <a:prstGeom prst="rect">
            <a:avLst/>
          </a:prstGeom>
        </p:spPr>
      </p:pic>
      <p:sp>
        <p:nvSpPr>
          <p:cNvPr id="6" name="Oval 5"/>
          <p:cNvSpPr/>
          <p:nvPr/>
        </p:nvSpPr>
        <p:spPr>
          <a:xfrm>
            <a:off x="4967784" y="1877046"/>
            <a:ext cx="3575713" cy="4257144"/>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Oval 6"/>
          <p:cNvSpPr/>
          <p:nvPr/>
        </p:nvSpPr>
        <p:spPr>
          <a:xfrm>
            <a:off x="2975654" y="1877046"/>
            <a:ext cx="3575713" cy="4257144"/>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051929342"/>
      </p:ext>
    </p:extLst>
  </p:cSld>
  <p:clrMapOvr>
    <a:masterClrMapping/>
  </p:clrMapOvr>
  <p:timing>
    <p:tnLst>
      <p:par>
        <p:cTn id="1" dur="indefinite" restart="never" nodeType="tmRoot"/>
      </p:par>
    </p:tnLst>
  </p:timing>
</p:sld>
</file>

<file path=ppt/slides/slide112.xml><?xml version="1.0" encoding="utf-8"?>
<p:sld xmlns:a="http://schemas.openxmlformats.org/drawingml/2006/main" xmlns:r="http://schemas.openxmlformats.org/officeDocument/2006/relationships" xmlns:p="http://schemas.openxmlformats.org/presentationml/2006/main">
  <p:cSld>
    <p:bg>
      <p:bgPr>
        <a:solidFill>
          <a:srgbClr val="CDFFCD"/>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Century Gothic" panose="020B0502020202020204" pitchFamily="34" charset="0"/>
              </a:rPr>
              <a:t>Day 5</a:t>
            </a:r>
            <a:endParaRPr lang="en-US" dirty="0">
              <a:latin typeface="Century Gothic" panose="020B0502020202020204" pitchFamily="34" charset="0"/>
            </a:endParaRPr>
          </a:p>
        </p:txBody>
      </p:sp>
      <p:sp>
        <p:nvSpPr>
          <p:cNvPr id="3" name="Content Placeholder 2"/>
          <p:cNvSpPr>
            <a:spLocks noGrp="1"/>
          </p:cNvSpPr>
          <p:nvPr>
            <p:ph idx="1"/>
          </p:nvPr>
        </p:nvSpPr>
        <p:spPr>
          <a:xfrm>
            <a:off x="799226" y="2250517"/>
            <a:ext cx="10554574" cy="4031362"/>
          </a:xfrm>
        </p:spPr>
        <p:txBody>
          <a:bodyPr>
            <a:normAutofit/>
          </a:bodyPr>
          <a:lstStyle/>
          <a:p>
            <a:r>
              <a:rPr lang="en-US" dirty="0" err="1" smtClean="0">
                <a:latin typeface="Century Gothic" panose="020B0502020202020204" pitchFamily="34" charset="0"/>
              </a:rPr>
              <a:t>Cultura</a:t>
            </a:r>
            <a:r>
              <a:rPr lang="en-US" dirty="0" smtClean="0">
                <a:latin typeface="Century Gothic" panose="020B0502020202020204" pitchFamily="34" charset="0"/>
              </a:rPr>
              <a:t> </a:t>
            </a:r>
            <a:r>
              <a:rPr lang="en-US" dirty="0" err="1" smtClean="0">
                <a:latin typeface="Century Gothic" panose="020B0502020202020204" pitchFamily="34" charset="0"/>
              </a:rPr>
              <a:t>diaria</a:t>
            </a:r>
            <a:endParaRPr lang="en-US" dirty="0" smtClean="0">
              <a:latin typeface="Century Gothic" panose="020B0502020202020204" pitchFamily="34" charset="0"/>
            </a:endParaRPr>
          </a:p>
          <a:p>
            <a:r>
              <a:rPr lang="en-US" dirty="0" smtClean="0">
                <a:latin typeface="Century Gothic" panose="020B0502020202020204" pitchFamily="34" charset="0"/>
              </a:rPr>
              <a:t>Circle Questioning</a:t>
            </a:r>
          </a:p>
          <a:p>
            <a:r>
              <a:rPr lang="en-US" dirty="0">
                <a:latin typeface="Century Gothic" panose="020B0502020202020204" pitchFamily="34" charset="0"/>
              </a:rPr>
              <a:t>¿Qué </a:t>
            </a:r>
            <a:r>
              <a:rPr lang="en-US" dirty="0" err="1">
                <a:latin typeface="Century Gothic" panose="020B0502020202020204" pitchFamily="34" charset="0"/>
              </a:rPr>
              <a:t>observas</a:t>
            </a:r>
            <a:r>
              <a:rPr lang="en-US" dirty="0" smtClean="0">
                <a:latin typeface="Century Gothic" panose="020B0502020202020204" pitchFamily="34" charset="0"/>
              </a:rPr>
              <a:t>?</a:t>
            </a:r>
          </a:p>
          <a:p>
            <a:r>
              <a:rPr lang="en-US" dirty="0" smtClean="0">
                <a:latin typeface="Century Gothic" panose="020B0502020202020204" pitchFamily="34" charset="0"/>
              </a:rPr>
              <a:t>Color Wheel Listening</a:t>
            </a:r>
          </a:p>
          <a:p>
            <a:r>
              <a:rPr lang="en-US" dirty="0" smtClean="0">
                <a:latin typeface="Century Gothic" panose="020B0502020202020204" pitchFamily="34" charset="0"/>
              </a:rPr>
              <a:t>Gallery Walk</a:t>
            </a:r>
          </a:p>
          <a:p>
            <a:r>
              <a:rPr lang="en-US" dirty="0" smtClean="0">
                <a:latin typeface="Century Gothic" panose="020B0502020202020204" pitchFamily="34" charset="0"/>
              </a:rPr>
              <a:t>Window Panes</a:t>
            </a:r>
            <a:endParaRPr lang="en-US" dirty="0">
              <a:latin typeface="Century Gothic" panose="020B0502020202020204" pitchFamily="34" charset="0"/>
            </a:endParaRPr>
          </a:p>
          <a:p>
            <a:endParaRPr lang="en-US" dirty="0" smtClean="0">
              <a:latin typeface="Century Gothic" panose="020B0502020202020204" pitchFamily="34" charset="0"/>
            </a:endParaRPr>
          </a:p>
          <a:p>
            <a:endParaRPr lang="en-US" dirty="0">
              <a:latin typeface="Century Gothic" panose="020B0502020202020204" pitchFamily="34" charset="0"/>
            </a:endParaRPr>
          </a:p>
        </p:txBody>
      </p:sp>
    </p:spTree>
    <p:extLst>
      <p:ext uri="{BB962C8B-B14F-4D97-AF65-F5344CB8AC3E}">
        <p14:creationId xmlns:p14="http://schemas.microsoft.com/office/powerpoint/2010/main" val="3881974321"/>
      </p:ext>
    </p:extLst>
  </p:cSld>
  <p:clrMapOvr>
    <a:masterClrMapping/>
  </p:clrMapOvr>
  <p:timing>
    <p:tnLst>
      <p:par>
        <p:cTn id="1" dur="indefinite" restart="never" nodeType="tmRoot"/>
      </p:par>
    </p:tnLst>
  </p:timing>
</p:sld>
</file>

<file path=ppt/slides/slide113.xml><?xml version="1.0" encoding="utf-8"?>
<p:sld xmlns:a="http://schemas.openxmlformats.org/drawingml/2006/main" xmlns:r="http://schemas.openxmlformats.org/officeDocument/2006/relationships" xmlns:p="http://schemas.openxmlformats.org/presentationml/2006/main">
  <p:cSld>
    <p:bg>
      <p:bgPr>
        <a:solidFill>
          <a:srgbClr val="CDFFCD"/>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34502" y="138451"/>
            <a:ext cx="10972800" cy="1143000"/>
          </a:xfrm>
        </p:spPr>
        <p:txBody>
          <a:bodyPr/>
          <a:lstStyle/>
          <a:p>
            <a:pPr algn="l"/>
            <a:r>
              <a:rPr lang="en-US" dirty="0" smtClean="0">
                <a:latin typeface="Century Gothic" panose="020B0502020202020204" pitchFamily="34" charset="0"/>
              </a:rPr>
              <a:t>Circle Questioning</a:t>
            </a:r>
            <a:endParaRPr lang="en-US" dirty="0">
              <a:latin typeface="Century Gothic" panose="020B0502020202020204" pitchFamily="34" charset="0"/>
            </a:endParaRPr>
          </a:p>
        </p:txBody>
      </p:sp>
      <p:sp>
        <p:nvSpPr>
          <p:cNvPr id="3" name="Content Placeholder 2"/>
          <p:cNvSpPr>
            <a:spLocks noGrp="1"/>
          </p:cNvSpPr>
          <p:nvPr>
            <p:ph idx="1"/>
          </p:nvPr>
        </p:nvSpPr>
        <p:spPr>
          <a:xfrm>
            <a:off x="643615" y="1920004"/>
            <a:ext cx="10554574" cy="3636511"/>
          </a:xfrm>
        </p:spPr>
        <p:txBody>
          <a:bodyPr>
            <a:normAutofit/>
          </a:bodyPr>
          <a:lstStyle/>
          <a:p>
            <a:r>
              <a:rPr lang="en-US" sz="2800" dirty="0" smtClean="0">
                <a:latin typeface="Century Gothic" panose="020B0502020202020204" pitchFamily="34" charset="0"/>
              </a:rPr>
              <a:t>Ask students about the colors and clothing you are wearing and they are wearing.  Repeat the clothing item, the colors, and the verb “</a:t>
            </a:r>
            <a:r>
              <a:rPr lang="en-US" sz="2800" dirty="0" err="1" smtClean="0">
                <a:latin typeface="Century Gothic" panose="020B0502020202020204" pitchFamily="34" charset="0"/>
              </a:rPr>
              <a:t>llevar</a:t>
            </a:r>
            <a:r>
              <a:rPr lang="en-US" sz="2800" dirty="0" smtClean="0">
                <a:latin typeface="Century Gothic" panose="020B0502020202020204" pitchFamily="34" charset="0"/>
              </a:rPr>
              <a:t>” as many times as possible.</a:t>
            </a:r>
          </a:p>
        </p:txBody>
      </p:sp>
    </p:spTree>
    <p:extLst>
      <p:ext uri="{BB962C8B-B14F-4D97-AF65-F5344CB8AC3E}">
        <p14:creationId xmlns:p14="http://schemas.microsoft.com/office/powerpoint/2010/main" val="250677470"/>
      </p:ext>
    </p:extLst>
  </p:cSld>
  <p:clrMapOvr>
    <a:masterClrMapping/>
  </p:clrMapOvr>
  <p:timing>
    <p:tnLst>
      <p:par>
        <p:cTn id="1" dur="indefinite" restart="never" nodeType="tmRoot"/>
      </p:par>
    </p:tnLst>
  </p:timing>
</p:sld>
</file>

<file path=ppt/slides/slide114.xml><?xml version="1.0" encoding="utf-8"?>
<p:sld xmlns:a="http://schemas.openxmlformats.org/drawingml/2006/main" xmlns:r="http://schemas.openxmlformats.org/officeDocument/2006/relationships" xmlns:p="http://schemas.openxmlformats.org/presentationml/2006/main">
  <p:cSld>
    <p:bg>
      <p:bgPr>
        <a:solidFill>
          <a:srgbClr val="CDFFCD"/>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Century Gothic" panose="020B0502020202020204" pitchFamily="34" charset="0"/>
              </a:rPr>
              <a:t>Los </a:t>
            </a:r>
            <a:r>
              <a:rPr lang="en-US" dirty="0" err="1" smtClean="0">
                <a:latin typeface="Century Gothic" panose="020B0502020202020204" pitchFamily="34" charset="0"/>
              </a:rPr>
              <a:t>colores</a:t>
            </a:r>
            <a:endParaRPr lang="en-US" dirty="0">
              <a:latin typeface="Century Gothic" panose="020B0502020202020204" pitchFamily="34" charset="0"/>
            </a:endParaRPr>
          </a:p>
        </p:txBody>
      </p:sp>
      <p:sp>
        <p:nvSpPr>
          <p:cNvPr id="3" name="Content Placeholder 2"/>
          <p:cNvSpPr>
            <a:spLocks noGrp="1"/>
          </p:cNvSpPr>
          <p:nvPr>
            <p:ph idx="1"/>
          </p:nvPr>
        </p:nvSpPr>
        <p:spPr>
          <a:xfrm>
            <a:off x="838200" y="1690688"/>
            <a:ext cx="10515600" cy="5167311"/>
          </a:xfrm>
        </p:spPr>
        <p:txBody>
          <a:bodyPr>
            <a:normAutofit/>
          </a:bodyPr>
          <a:lstStyle/>
          <a:p>
            <a:r>
              <a:rPr lang="pt-BR" dirty="0" smtClean="0">
                <a:latin typeface="Century Gothic" panose="020B0502020202020204" pitchFamily="34" charset="0"/>
              </a:rPr>
              <a:t>Rosado/Rosa: Pink</a:t>
            </a:r>
          </a:p>
          <a:p>
            <a:r>
              <a:rPr lang="pt-BR" dirty="0" smtClean="0">
                <a:latin typeface="Century Gothic" panose="020B0502020202020204" pitchFamily="34" charset="0"/>
              </a:rPr>
              <a:t>Marrón/café: Brown</a:t>
            </a:r>
          </a:p>
          <a:p>
            <a:r>
              <a:rPr lang="pt-BR" dirty="0" smtClean="0">
                <a:latin typeface="Century Gothic" panose="020B0502020202020204" pitchFamily="34" charset="0"/>
              </a:rPr>
              <a:t>Gris: Grey</a:t>
            </a:r>
          </a:p>
          <a:p>
            <a:endParaRPr lang="pt-BR" dirty="0" smtClean="0">
              <a:latin typeface="Century Gothic" panose="020B0502020202020204" pitchFamily="34" charset="0"/>
            </a:endParaRPr>
          </a:p>
          <a:p>
            <a:endParaRPr lang="pt-BR" dirty="0" smtClean="0">
              <a:latin typeface="Century Gothic" panose="020B0502020202020204" pitchFamily="34" charset="0"/>
            </a:endParaRPr>
          </a:p>
          <a:p>
            <a:endParaRPr lang="pt-BR" dirty="0" smtClean="0">
              <a:latin typeface="Century Gothic" panose="020B0502020202020204" pitchFamily="34" charset="0"/>
            </a:endParaRPr>
          </a:p>
          <a:p>
            <a:endParaRPr lang="pt-BR" dirty="0" smtClean="0">
              <a:latin typeface="Century Gothic" panose="020B0502020202020204" pitchFamily="34" charset="0"/>
            </a:endParaRPr>
          </a:p>
          <a:p>
            <a:endParaRPr lang="en-US" dirty="0">
              <a:latin typeface="Century Gothic" panose="020B0502020202020204" pitchFamily="34" charset="0"/>
            </a:endParaRPr>
          </a:p>
        </p:txBody>
      </p:sp>
    </p:spTree>
    <p:extLst>
      <p:ext uri="{BB962C8B-B14F-4D97-AF65-F5344CB8AC3E}">
        <p14:creationId xmlns:p14="http://schemas.microsoft.com/office/powerpoint/2010/main" val="1522645685"/>
      </p:ext>
    </p:extLst>
  </p:cSld>
  <p:clrMapOvr>
    <a:masterClrMapping/>
  </p:clrMapOvr>
  <p:timing>
    <p:tnLst>
      <p:par>
        <p:cTn id="1" dur="indefinite" restart="never" nodeType="tmRoot"/>
      </p:par>
    </p:tnLst>
  </p:timing>
</p:sld>
</file>

<file path=ppt/slides/slide115.xml><?xml version="1.0" encoding="utf-8"?>
<p:sld xmlns:a="http://schemas.openxmlformats.org/drawingml/2006/main" xmlns:r="http://schemas.openxmlformats.org/officeDocument/2006/relationships" xmlns:p="http://schemas.openxmlformats.org/presentationml/2006/main">
  <p:cSld>
    <p:bg>
      <p:bgPr>
        <a:solidFill>
          <a:srgbClr val="CDFFCD"/>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838200" y="0"/>
            <a:ext cx="10515600" cy="1325563"/>
          </a:xfrm>
        </p:spPr>
        <p:txBody>
          <a:bodyPr/>
          <a:lstStyle/>
          <a:p>
            <a:r>
              <a:rPr lang="en-US" b="1" dirty="0" smtClean="0">
                <a:latin typeface="Century Gothic" panose="020B0502020202020204" pitchFamily="34" charset="0"/>
              </a:rPr>
              <a:t>¿Qué </a:t>
            </a:r>
            <a:r>
              <a:rPr lang="en-US" b="1" dirty="0" err="1" smtClean="0">
                <a:latin typeface="Century Gothic" panose="020B0502020202020204" pitchFamily="34" charset="0"/>
              </a:rPr>
              <a:t>observas</a:t>
            </a:r>
            <a:r>
              <a:rPr lang="en-US" b="1" dirty="0">
                <a:latin typeface="Century Gothic" panose="020B0502020202020204" pitchFamily="34" charset="0"/>
              </a:rPr>
              <a:t>?</a:t>
            </a:r>
          </a:p>
        </p:txBody>
      </p:sp>
      <p:sp>
        <p:nvSpPr>
          <p:cNvPr id="3" name="Content Placeholder 2"/>
          <p:cNvSpPr>
            <a:spLocks noGrp="1"/>
          </p:cNvSpPr>
          <p:nvPr>
            <p:ph idx="1"/>
          </p:nvPr>
        </p:nvSpPr>
        <p:spPr>
          <a:xfrm>
            <a:off x="838200" y="1325563"/>
            <a:ext cx="10515600" cy="5595581"/>
          </a:xfrm>
        </p:spPr>
        <p:txBody>
          <a:bodyPr>
            <a:normAutofit lnSpcReduction="10000"/>
          </a:bodyPr>
          <a:lstStyle/>
          <a:p>
            <a:pPr>
              <a:lnSpc>
                <a:spcPct val="100000"/>
              </a:lnSpc>
            </a:pPr>
            <a:r>
              <a:rPr lang="pt-BR" sz="4000" dirty="0" smtClean="0">
                <a:latin typeface="Century Gothic" panose="020B0502020202020204" pitchFamily="34" charset="0"/>
              </a:rPr>
              <a:t>El vestido café</a:t>
            </a:r>
          </a:p>
          <a:p>
            <a:pPr>
              <a:lnSpc>
                <a:spcPct val="100000"/>
              </a:lnSpc>
            </a:pPr>
            <a:r>
              <a:rPr lang="pt-BR" sz="4000" dirty="0" smtClean="0">
                <a:latin typeface="Century Gothic" panose="020B0502020202020204" pitchFamily="34" charset="0"/>
              </a:rPr>
              <a:t>El vestido marrón</a:t>
            </a:r>
          </a:p>
          <a:p>
            <a:pPr>
              <a:lnSpc>
                <a:spcPct val="100000"/>
              </a:lnSpc>
            </a:pPr>
            <a:r>
              <a:rPr lang="pt-BR" sz="4000" dirty="0" smtClean="0">
                <a:latin typeface="Century Gothic" panose="020B0502020202020204" pitchFamily="34" charset="0"/>
              </a:rPr>
              <a:t>La sudadera café</a:t>
            </a:r>
          </a:p>
          <a:p>
            <a:pPr>
              <a:lnSpc>
                <a:spcPct val="100000"/>
              </a:lnSpc>
            </a:pPr>
            <a:r>
              <a:rPr lang="pt-BR" sz="4000" dirty="0" smtClean="0">
                <a:latin typeface="Century Gothic" panose="020B0502020202020204" pitchFamily="34" charset="0"/>
              </a:rPr>
              <a:t>La sudadera marrón</a:t>
            </a:r>
          </a:p>
          <a:p>
            <a:pPr>
              <a:lnSpc>
                <a:spcPct val="100000"/>
              </a:lnSpc>
            </a:pPr>
            <a:r>
              <a:rPr lang="pt-BR" sz="4000" dirty="0" smtClean="0">
                <a:latin typeface="Century Gothic" panose="020B0502020202020204" pitchFamily="34" charset="0"/>
              </a:rPr>
              <a:t>Los calcetines café</a:t>
            </a:r>
          </a:p>
          <a:p>
            <a:pPr>
              <a:lnSpc>
                <a:spcPct val="100000"/>
              </a:lnSpc>
            </a:pPr>
            <a:r>
              <a:rPr lang="pt-BR" sz="4000" dirty="0" smtClean="0">
                <a:latin typeface="Century Gothic" panose="020B0502020202020204" pitchFamily="34" charset="0"/>
              </a:rPr>
              <a:t>Los calcetines marrones</a:t>
            </a:r>
          </a:p>
          <a:p>
            <a:pPr>
              <a:lnSpc>
                <a:spcPct val="100000"/>
              </a:lnSpc>
            </a:pPr>
            <a:r>
              <a:rPr lang="pt-BR" sz="4000" dirty="0" smtClean="0">
                <a:latin typeface="Century Gothic" panose="020B0502020202020204" pitchFamily="34" charset="0"/>
              </a:rPr>
              <a:t>Las bolsas café</a:t>
            </a:r>
          </a:p>
          <a:p>
            <a:pPr>
              <a:lnSpc>
                <a:spcPct val="100000"/>
              </a:lnSpc>
            </a:pPr>
            <a:r>
              <a:rPr lang="pt-BR" sz="4000" dirty="0" smtClean="0">
                <a:latin typeface="Century Gothic" panose="020B0502020202020204" pitchFamily="34" charset="0"/>
              </a:rPr>
              <a:t>Las bolsas marrones</a:t>
            </a:r>
          </a:p>
          <a:p>
            <a:pPr>
              <a:lnSpc>
                <a:spcPct val="200000"/>
              </a:lnSpc>
            </a:pPr>
            <a:endParaRPr lang="pt-BR" sz="4000" dirty="0" smtClean="0">
              <a:latin typeface="Century Gothic" panose="020B0502020202020204" pitchFamily="34" charset="0"/>
            </a:endParaRPr>
          </a:p>
          <a:p>
            <a:pPr>
              <a:lnSpc>
                <a:spcPct val="200000"/>
              </a:lnSpc>
            </a:pPr>
            <a:endParaRPr lang="pt-BR" sz="4000" dirty="0" smtClean="0">
              <a:latin typeface="Century Gothic" panose="020B0502020202020204" pitchFamily="34" charset="0"/>
            </a:endParaRPr>
          </a:p>
          <a:p>
            <a:pPr>
              <a:lnSpc>
                <a:spcPct val="200000"/>
              </a:lnSpc>
            </a:pPr>
            <a:endParaRPr lang="pt-BR" sz="4000" dirty="0" smtClean="0">
              <a:latin typeface="Century Gothic" panose="020B0502020202020204" pitchFamily="34" charset="0"/>
            </a:endParaRPr>
          </a:p>
          <a:p>
            <a:pPr>
              <a:lnSpc>
                <a:spcPct val="200000"/>
              </a:lnSpc>
            </a:pPr>
            <a:endParaRPr lang="en-US" sz="4000" dirty="0">
              <a:latin typeface="Century Gothic" panose="020B0502020202020204" pitchFamily="34" charset="0"/>
            </a:endParaRPr>
          </a:p>
        </p:txBody>
      </p:sp>
    </p:spTree>
    <p:extLst>
      <p:ext uri="{BB962C8B-B14F-4D97-AF65-F5344CB8AC3E}">
        <p14:creationId xmlns:p14="http://schemas.microsoft.com/office/powerpoint/2010/main" val="6084529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16.xml><?xml version="1.0" encoding="utf-8"?>
<p:sld xmlns:a="http://schemas.openxmlformats.org/drawingml/2006/main" xmlns:r="http://schemas.openxmlformats.org/officeDocument/2006/relationships" xmlns:p="http://schemas.openxmlformats.org/presentationml/2006/main">
  <p:cSld>
    <p:bg>
      <p:bgPr>
        <a:solidFill>
          <a:srgbClr val="CDFFCD"/>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838200" y="0"/>
            <a:ext cx="10515600" cy="1325563"/>
          </a:xfrm>
        </p:spPr>
        <p:txBody>
          <a:bodyPr/>
          <a:lstStyle/>
          <a:p>
            <a:r>
              <a:rPr lang="en-US" b="1" dirty="0" smtClean="0">
                <a:latin typeface="Century Gothic" panose="020B0502020202020204" pitchFamily="34" charset="0"/>
              </a:rPr>
              <a:t>¿Qué </a:t>
            </a:r>
            <a:r>
              <a:rPr lang="en-US" b="1" dirty="0" err="1" smtClean="0">
                <a:latin typeface="Century Gothic" panose="020B0502020202020204" pitchFamily="34" charset="0"/>
              </a:rPr>
              <a:t>observas</a:t>
            </a:r>
            <a:r>
              <a:rPr lang="en-US" b="1" dirty="0">
                <a:latin typeface="Century Gothic" panose="020B0502020202020204" pitchFamily="34" charset="0"/>
              </a:rPr>
              <a:t>?</a:t>
            </a:r>
          </a:p>
        </p:txBody>
      </p:sp>
      <p:sp>
        <p:nvSpPr>
          <p:cNvPr id="3" name="Content Placeholder 2"/>
          <p:cNvSpPr>
            <a:spLocks noGrp="1"/>
          </p:cNvSpPr>
          <p:nvPr>
            <p:ph idx="1"/>
          </p:nvPr>
        </p:nvSpPr>
        <p:spPr>
          <a:xfrm>
            <a:off x="838200" y="1325563"/>
            <a:ext cx="10515600" cy="5595581"/>
          </a:xfrm>
        </p:spPr>
        <p:txBody>
          <a:bodyPr>
            <a:normAutofit/>
          </a:bodyPr>
          <a:lstStyle/>
          <a:p>
            <a:pPr>
              <a:lnSpc>
                <a:spcPct val="100000"/>
              </a:lnSpc>
            </a:pPr>
            <a:r>
              <a:rPr lang="pt-BR" sz="4000" dirty="0" smtClean="0">
                <a:latin typeface="Century Gothic" panose="020B0502020202020204" pitchFamily="34" charset="0"/>
              </a:rPr>
              <a:t>El cinturón gris</a:t>
            </a:r>
          </a:p>
          <a:p>
            <a:pPr>
              <a:lnSpc>
                <a:spcPct val="100000"/>
              </a:lnSpc>
            </a:pPr>
            <a:r>
              <a:rPr lang="pt-BR" sz="4000" dirty="0" smtClean="0">
                <a:latin typeface="Century Gothic" panose="020B0502020202020204" pitchFamily="34" charset="0"/>
              </a:rPr>
              <a:t>La sudadera gris</a:t>
            </a:r>
          </a:p>
          <a:p>
            <a:pPr>
              <a:lnSpc>
                <a:spcPct val="100000"/>
              </a:lnSpc>
            </a:pPr>
            <a:r>
              <a:rPr lang="pt-BR" sz="4000" dirty="0" smtClean="0">
                <a:latin typeface="Century Gothic" panose="020B0502020202020204" pitchFamily="34" charset="0"/>
              </a:rPr>
              <a:t>Los vestidos grises</a:t>
            </a:r>
          </a:p>
          <a:p>
            <a:pPr>
              <a:lnSpc>
                <a:spcPct val="100000"/>
              </a:lnSpc>
            </a:pPr>
            <a:r>
              <a:rPr lang="pt-BR" sz="4000" dirty="0" smtClean="0">
                <a:latin typeface="Century Gothic" panose="020B0502020202020204" pitchFamily="34" charset="0"/>
              </a:rPr>
              <a:t>Las blusas grises</a:t>
            </a:r>
          </a:p>
          <a:p>
            <a:pPr>
              <a:lnSpc>
                <a:spcPct val="200000"/>
              </a:lnSpc>
            </a:pPr>
            <a:endParaRPr lang="pt-BR" sz="4000" dirty="0" smtClean="0">
              <a:latin typeface="Century Gothic" panose="020B0502020202020204" pitchFamily="34" charset="0"/>
            </a:endParaRPr>
          </a:p>
          <a:p>
            <a:pPr>
              <a:lnSpc>
                <a:spcPct val="200000"/>
              </a:lnSpc>
            </a:pPr>
            <a:endParaRPr lang="pt-BR" sz="4000" dirty="0" smtClean="0">
              <a:latin typeface="Century Gothic" panose="020B0502020202020204" pitchFamily="34" charset="0"/>
            </a:endParaRPr>
          </a:p>
          <a:p>
            <a:pPr>
              <a:lnSpc>
                <a:spcPct val="200000"/>
              </a:lnSpc>
            </a:pPr>
            <a:endParaRPr lang="pt-BR" sz="4000" dirty="0" smtClean="0">
              <a:latin typeface="Century Gothic" panose="020B0502020202020204" pitchFamily="34" charset="0"/>
            </a:endParaRPr>
          </a:p>
          <a:p>
            <a:pPr>
              <a:lnSpc>
                <a:spcPct val="200000"/>
              </a:lnSpc>
            </a:pPr>
            <a:endParaRPr lang="en-US" sz="4000" dirty="0">
              <a:latin typeface="Century Gothic" panose="020B0502020202020204" pitchFamily="34" charset="0"/>
            </a:endParaRPr>
          </a:p>
        </p:txBody>
      </p:sp>
    </p:spTree>
    <p:extLst>
      <p:ext uri="{BB962C8B-B14F-4D97-AF65-F5344CB8AC3E}">
        <p14:creationId xmlns:p14="http://schemas.microsoft.com/office/powerpoint/2010/main" val="37431306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17.xml><?xml version="1.0" encoding="utf-8"?>
<p:sld xmlns:a="http://schemas.openxmlformats.org/drawingml/2006/main" xmlns:r="http://schemas.openxmlformats.org/officeDocument/2006/relationships" xmlns:p="http://schemas.openxmlformats.org/presentationml/2006/main">
  <p:cSld>
    <p:bg>
      <p:bgPr>
        <a:solidFill>
          <a:srgbClr val="CDFFCD"/>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838200" y="0"/>
            <a:ext cx="10515600" cy="1325563"/>
          </a:xfrm>
        </p:spPr>
        <p:txBody>
          <a:bodyPr/>
          <a:lstStyle/>
          <a:p>
            <a:r>
              <a:rPr lang="en-US" b="1" dirty="0" smtClean="0">
                <a:latin typeface="Century Gothic" panose="020B0502020202020204" pitchFamily="34" charset="0"/>
              </a:rPr>
              <a:t>¿Qué </a:t>
            </a:r>
            <a:r>
              <a:rPr lang="en-US" b="1" dirty="0" err="1" smtClean="0">
                <a:latin typeface="Century Gothic" panose="020B0502020202020204" pitchFamily="34" charset="0"/>
              </a:rPr>
              <a:t>observas</a:t>
            </a:r>
            <a:r>
              <a:rPr lang="en-US" b="1" dirty="0">
                <a:latin typeface="Century Gothic" panose="020B0502020202020204" pitchFamily="34" charset="0"/>
              </a:rPr>
              <a:t>?</a:t>
            </a:r>
          </a:p>
        </p:txBody>
      </p:sp>
      <p:sp>
        <p:nvSpPr>
          <p:cNvPr id="3" name="Content Placeholder 2"/>
          <p:cNvSpPr>
            <a:spLocks noGrp="1"/>
          </p:cNvSpPr>
          <p:nvPr>
            <p:ph idx="1"/>
          </p:nvPr>
        </p:nvSpPr>
        <p:spPr>
          <a:xfrm>
            <a:off x="838200" y="1325563"/>
            <a:ext cx="10515600" cy="5595581"/>
          </a:xfrm>
        </p:spPr>
        <p:txBody>
          <a:bodyPr>
            <a:normAutofit lnSpcReduction="10000"/>
          </a:bodyPr>
          <a:lstStyle/>
          <a:p>
            <a:pPr>
              <a:lnSpc>
                <a:spcPct val="100000"/>
              </a:lnSpc>
            </a:pPr>
            <a:r>
              <a:rPr lang="pt-BR" sz="4000" dirty="0" smtClean="0">
                <a:latin typeface="Century Gothic" panose="020B0502020202020204" pitchFamily="34" charset="0"/>
              </a:rPr>
              <a:t>El traje rosado</a:t>
            </a:r>
          </a:p>
          <a:p>
            <a:pPr>
              <a:lnSpc>
                <a:spcPct val="100000"/>
              </a:lnSpc>
            </a:pPr>
            <a:r>
              <a:rPr lang="pt-BR" sz="4000" dirty="0" smtClean="0">
                <a:latin typeface="Century Gothic" panose="020B0502020202020204" pitchFamily="34" charset="0"/>
              </a:rPr>
              <a:t>El traje rosa</a:t>
            </a:r>
          </a:p>
          <a:p>
            <a:pPr>
              <a:lnSpc>
                <a:spcPct val="100000"/>
              </a:lnSpc>
            </a:pPr>
            <a:r>
              <a:rPr lang="pt-BR" sz="4000" dirty="0" smtClean="0">
                <a:latin typeface="Century Gothic" panose="020B0502020202020204" pitchFamily="34" charset="0"/>
              </a:rPr>
              <a:t>La camisa rosada</a:t>
            </a:r>
          </a:p>
          <a:p>
            <a:pPr>
              <a:lnSpc>
                <a:spcPct val="100000"/>
              </a:lnSpc>
            </a:pPr>
            <a:r>
              <a:rPr lang="pt-BR" sz="4000" dirty="0" smtClean="0">
                <a:latin typeface="Century Gothic" panose="020B0502020202020204" pitchFamily="34" charset="0"/>
              </a:rPr>
              <a:t>La camisa rosa</a:t>
            </a:r>
          </a:p>
          <a:p>
            <a:pPr>
              <a:lnSpc>
                <a:spcPct val="100000"/>
              </a:lnSpc>
            </a:pPr>
            <a:r>
              <a:rPr lang="pt-BR" sz="4000" dirty="0" smtClean="0">
                <a:latin typeface="Century Gothic" panose="020B0502020202020204" pitchFamily="34" charset="0"/>
              </a:rPr>
              <a:t>Los pantalones rosados</a:t>
            </a:r>
          </a:p>
          <a:p>
            <a:pPr>
              <a:lnSpc>
                <a:spcPct val="100000"/>
              </a:lnSpc>
            </a:pPr>
            <a:r>
              <a:rPr lang="pt-BR" sz="4000" dirty="0" smtClean="0">
                <a:latin typeface="Century Gothic" panose="020B0502020202020204" pitchFamily="34" charset="0"/>
              </a:rPr>
              <a:t>Los pantalones rosas</a:t>
            </a:r>
          </a:p>
          <a:p>
            <a:pPr>
              <a:lnSpc>
                <a:spcPct val="100000"/>
              </a:lnSpc>
            </a:pPr>
            <a:r>
              <a:rPr lang="pt-BR" sz="4000" dirty="0" smtClean="0">
                <a:latin typeface="Century Gothic" panose="020B0502020202020204" pitchFamily="34" charset="0"/>
              </a:rPr>
              <a:t>Las bufandas rosadas</a:t>
            </a:r>
          </a:p>
          <a:p>
            <a:pPr>
              <a:lnSpc>
                <a:spcPct val="100000"/>
              </a:lnSpc>
            </a:pPr>
            <a:r>
              <a:rPr lang="pt-BR" sz="4000" dirty="0" smtClean="0">
                <a:latin typeface="Century Gothic" panose="020B0502020202020204" pitchFamily="34" charset="0"/>
              </a:rPr>
              <a:t>Las bufandas rosas</a:t>
            </a:r>
          </a:p>
          <a:p>
            <a:pPr>
              <a:lnSpc>
                <a:spcPct val="200000"/>
              </a:lnSpc>
            </a:pPr>
            <a:endParaRPr lang="pt-BR" sz="4000" dirty="0" smtClean="0">
              <a:latin typeface="Century Gothic" panose="020B0502020202020204" pitchFamily="34" charset="0"/>
            </a:endParaRPr>
          </a:p>
          <a:p>
            <a:pPr>
              <a:lnSpc>
                <a:spcPct val="200000"/>
              </a:lnSpc>
            </a:pPr>
            <a:endParaRPr lang="pt-BR" sz="4000" dirty="0" smtClean="0">
              <a:latin typeface="Century Gothic" panose="020B0502020202020204" pitchFamily="34" charset="0"/>
            </a:endParaRPr>
          </a:p>
          <a:p>
            <a:pPr>
              <a:lnSpc>
                <a:spcPct val="200000"/>
              </a:lnSpc>
            </a:pPr>
            <a:endParaRPr lang="pt-BR" sz="4000" dirty="0" smtClean="0">
              <a:latin typeface="Century Gothic" panose="020B0502020202020204" pitchFamily="34" charset="0"/>
            </a:endParaRPr>
          </a:p>
          <a:p>
            <a:pPr>
              <a:lnSpc>
                <a:spcPct val="200000"/>
              </a:lnSpc>
            </a:pPr>
            <a:endParaRPr lang="en-US" sz="4000" dirty="0">
              <a:latin typeface="Century Gothic" panose="020B0502020202020204" pitchFamily="34" charset="0"/>
            </a:endParaRPr>
          </a:p>
        </p:txBody>
      </p:sp>
    </p:spTree>
    <p:extLst>
      <p:ext uri="{BB962C8B-B14F-4D97-AF65-F5344CB8AC3E}">
        <p14:creationId xmlns:p14="http://schemas.microsoft.com/office/powerpoint/2010/main" val="8607297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18.xml><?xml version="1.0" encoding="utf-8"?>
<p:sld xmlns:a="http://schemas.openxmlformats.org/drawingml/2006/main" xmlns:r="http://schemas.openxmlformats.org/officeDocument/2006/relationships" xmlns:p="http://schemas.openxmlformats.org/presentationml/2006/main">
  <p:cSld>
    <p:bg>
      <p:bgPr>
        <a:solidFill>
          <a:srgbClr val="CDFFCD"/>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Century Gothic" panose="020B0502020202020204" pitchFamily="34" charset="0"/>
              </a:rPr>
              <a:t>Color Wheel</a:t>
            </a:r>
            <a:endParaRPr lang="en-US" dirty="0">
              <a:latin typeface="Century Gothic" panose="020B0502020202020204" pitchFamily="34" charset="0"/>
            </a:endParaRPr>
          </a:p>
        </p:txBody>
      </p:sp>
      <p:sp>
        <p:nvSpPr>
          <p:cNvPr id="3" name="Content Placeholder 2"/>
          <p:cNvSpPr>
            <a:spLocks noGrp="1"/>
          </p:cNvSpPr>
          <p:nvPr>
            <p:ph idx="1"/>
          </p:nvPr>
        </p:nvSpPr>
        <p:spPr>
          <a:xfrm>
            <a:off x="838200" y="1690688"/>
            <a:ext cx="10515600" cy="5167311"/>
          </a:xfrm>
        </p:spPr>
        <p:txBody>
          <a:bodyPr>
            <a:normAutofit/>
          </a:bodyPr>
          <a:lstStyle/>
          <a:p>
            <a:pPr marL="0" indent="0">
              <a:buNone/>
            </a:pPr>
            <a:r>
              <a:rPr lang="pt-BR" dirty="0" smtClean="0">
                <a:latin typeface="Century Gothic" panose="020B0502020202020204" pitchFamily="34" charset="0"/>
              </a:rPr>
              <a:t>Instrucciones:</a:t>
            </a:r>
          </a:p>
          <a:p>
            <a:pPr marL="0" indent="0">
              <a:buNone/>
            </a:pPr>
            <a:r>
              <a:rPr lang="pt-BR" dirty="0" smtClean="0">
                <a:latin typeface="Century Gothic" panose="020B0502020202020204" pitchFamily="34" charset="0"/>
              </a:rPr>
              <a:t>Materiales escolares: Listen as your teacher reads off school supplies that s/he needs.  Place the school supply on the color mentioned by your teacher. Leave them on the color wheel until the end of the round.</a:t>
            </a:r>
          </a:p>
          <a:p>
            <a:pPr marL="0" indent="0">
              <a:buNone/>
            </a:pPr>
            <a:endParaRPr lang="pt-BR" dirty="0" smtClean="0">
              <a:latin typeface="Century Gothic" panose="020B0502020202020204" pitchFamily="34" charset="0"/>
            </a:endParaRPr>
          </a:p>
          <a:p>
            <a:pPr marL="0" indent="0">
              <a:buNone/>
            </a:pPr>
            <a:r>
              <a:rPr lang="pt-BR" dirty="0" smtClean="0">
                <a:latin typeface="Century Gothic" panose="020B0502020202020204" pitchFamily="34" charset="0"/>
              </a:rPr>
              <a:t>La ropa: </a:t>
            </a:r>
            <a:r>
              <a:rPr lang="pt-BR" dirty="0">
                <a:latin typeface="Century Gothic" panose="020B0502020202020204" pitchFamily="34" charset="0"/>
              </a:rPr>
              <a:t>Listen as your teacher reads off </a:t>
            </a:r>
            <a:r>
              <a:rPr lang="pt-BR" dirty="0" smtClean="0">
                <a:latin typeface="Century Gothic" panose="020B0502020202020204" pitchFamily="34" charset="0"/>
              </a:rPr>
              <a:t>clothing items that </a:t>
            </a:r>
            <a:r>
              <a:rPr lang="pt-BR" dirty="0">
                <a:latin typeface="Century Gothic" panose="020B0502020202020204" pitchFamily="34" charset="0"/>
              </a:rPr>
              <a:t>s/he needs.  Place the </a:t>
            </a:r>
            <a:r>
              <a:rPr lang="pt-BR" dirty="0" smtClean="0">
                <a:latin typeface="Century Gothic" panose="020B0502020202020204" pitchFamily="34" charset="0"/>
              </a:rPr>
              <a:t>clothing itemon </a:t>
            </a:r>
            <a:r>
              <a:rPr lang="pt-BR" dirty="0">
                <a:latin typeface="Century Gothic" panose="020B0502020202020204" pitchFamily="34" charset="0"/>
              </a:rPr>
              <a:t>the color mentioned by your teacher. Leave them on the color wheel until the end of the round.</a:t>
            </a:r>
          </a:p>
          <a:p>
            <a:pPr marL="0" indent="0">
              <a:buNone/>
            </a:pPr>
            <a:endParaRPr lang="pt-BR" dirty="0" smtClean="0">
              <a:latin typeface="Century Gothic" panose="020B0502020202020204" pitchFamily="34" charset="0"/>
            </a:endParaRPr>
          </a:p>
          <a:p>
            <a:endParaRPr lang="pt-BR" dirty="0" smtClean="0">
              <a:latin typeface="Century Gothic" panose="020B0502020202020204" pitchFamily="34" charset="0"/>
            </a:endParaRPr>
          </a:p>
          <a:p>
            <a:endParaRPr lang="pt-BR" dirty="0" smtClean="0">
              <a:latin typeface="Century Gothic" panose="020B0502020202020204" pitchFamily="34" charset="0"/>
            </a:endParaRPr>
          </a:p>
          <a:p>
            <a:endParaRPr lang="pt-BR" dirty="0" smtClean="0">
              <a:latin typeface="Century Gothic" panose="020B0502020202020204" pitchFamily="34" charset="0"/>
            </a:endParaRPr>
          </a:p>
          <a:p>
            <a:endParaRPr lang="pt-BR" dirty="0" smtClean="0">
              <a:latin typeface="Century Gothic" panose="020B0502020202020204" pitchFamily="34" charset="0"/>
            </a:endParaRPr>
          </a:p>
          <a:p>
            <a:endParaRPr lang="en-US" dirty="0">
              <a:latin typeface="Century Gothic" panose="020B0502020202020204" pitchFamily="34" charset="0"/>
            </a:endParaRPr>
          </a:p>
        </p:txBody>
      </p:sp>
    </p:spTree>
    <p:extLst>
      <p:ext uri="{BB962C8B-B14F-4D97-AF65-F5344CB8AC3E}">
        <p14:creationId xmlns:p14="http://schemas.microsoft.com/office/powerpoint/2010/main" val="2089996385"/>
      </p:ext>
    </p:extLst>
  </p:cSld>
  <p:clrMapOvr>
    <a:masterClrMapping/>
  </p:clrMapOvr>
  <p:timing>
    <p:tnLst>
      <p:par>
        <p:cTn id="1" dur="indefinite" restart="never" nodeType="tmRoot"/>
      </p:par>
    </p:tnLst>
  </p:timing>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Color Wheel.JPG"/>
          <p:cNvPicPr>
            <a:picLocks noChangeAspect="1"/>
          </p:cNvPicPr>
          <p:nvPr/>
        </p:nvPicPr>
        <p:blipFill rotWithShape="1">
          <a:blip r:embed="rId2" cstate="print">
            <a:extLst>
              <a:ext uri="{28A0092B-C50C-407E-A947-70E740481C1C}">
                <a14:useLocalDpi xmlns:a14="http://schemas.microsoft.com/office/drawing/2010/main" val="0"/>
              </a:ext>
            </a:extLst>
          </a:blip>
          <a:srcRect l="3422" t="2147" r="8605"/>
          <a:stretch/>
        </p:blipFill>
        <p:spPr>
          <a:xfrm>
            <a:off x="2057823" y="147236"/>
            <a:ext cx="8044143" cy="6710764"/>
          </a:xfrm>
          <a:prstGeom prst="ellipse">
            <a:avLst/>
          </a:prstGeom>
        </p:spPr>
      </p:pic>
    </p:spTree>
    <p:extLst>
      <p:ext uri="{BB962C8B-B14F-4D97-AF65-F5344CB8AC3E}">
        <p14:creationId xmlns:p14="http://schemas.microsoft.com/office/powerpoint/2010/main" val="406775647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8903" y="274638"/>
            <a:ext cx="8229600" cy="1143000"/>
          </a:xfrm>
        </p:spPr>
        <p:txBody>
          <a:bodyPr/>
          <a:lstStyle/>
          <a:p>
            <a:r>
              <a:rPr lang="en-US" dirty="0" smtClean="0"/>
              <a:t>La </a:t>
            </a:r>
            <a:r>
              <a:rPr lang="en-US" dirty="0" err="1" smtClean="0"/>
              <a:t>camisa</a:t>
            </a:r>
            <a:endParaRPr lang="en-US" dirty="0"/>
          </a:p>
        </p:txBody>
      </p:sp>
      <p:sp>
        <p:nvSpPr>
          <p:cNvPr id="5" name="TextBox 4"/>
          <p:cNvSpPr txBox="1"/>
          <p:nvPr/>
        </p:nvSpPr>
        <p:spPr>
          <a:xfrm>
            <a:off x="3823648" y="2334275"/>
            <a:ext cx="4544704" cy="3046988"/>
          </a:xfrm>
          <a:prstGeom prst="rect">
            <a:avLst/>
          </a:prstGeom>
          <a:noFill/>
          <a:ln>
            <a:solidFill>
              <a:schemeClr val="tx1"/>
            </a:solidFill>
            <a:prstDash val="dash"/>
          </a:ln>
        </p:spPr>
        <p:txBody>
          <a:bodyPr wrap="square" rtlCol="0">
            <a:spAutoFit/>
          </a:bodyPr>
          <a:lstStyle/>
          <a:p>
            <a:pPr algn="ctr"/>
            <a:r>
              <a:rPr lang="en-US" sz="4800" dirty="0" smtClean="0"/>
              <a:t>Insert image of celebrity wearing clothing item here</a:t>
            </a:r>
            <a:endParaRPr lang="en-US" sz="4800" dirty="0"/>
          </a:p>
        </p:txBody>
      </p:sp>
    </p:spTree>
    <p:extLst>
      <p:ext uri="{BB962C8B-B14F-4D97-AF65-F5344CB8AC3E}">
        <p14:creationId xmlns:p14="http://schemas.microsoft.com/office/powerpoint/2010/main" val="2025680732"/>
      </p:ext>
    </p:extLst>
  </p:cSld>
  <p:clrMapOvr>
    <a:masterClrMapping/>
  </p:clrMapOvr>
  <p:timing>
    <p:tnLst>
      <p:par>
        <p:cTn id="1" dur="indefinite" restart="never" nodeType="tmRoot"/>
      </p:par>
    </p:tnLst>
  </p:timing>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Find, print out, and cut out pictures of school supplies that students can use as manipulatives</a:t>
            </a:r>
            <a:endParaRPr lang="en-US" dirty="0"/>
          </a:p>
        </p:txBody>
      </p:sp>
      <p:sp>
        <p:nvSpPr>
          <p:cNvPr id="3" name="Content Placeholder 2"/>
          <p:cNvSpPr>
            <a:spLocks noGrp="1"/>
          </p:cNvSpPr>
          <p:nvPr>
            <p:ph idx="1"/>
          </p:nvPr>
        </p:nvSpPr>
        <p:spPr/>
        <p:txBody>
          <a:bodyPr/>
          <a:lstStyle/>
          <a:p>
            <a:endParaRPr lang="en-US"/>
          </a:p>
        </p:txBody>
      </p:sp>
    </p:spTree>
    <p:extLst>
      <p:ext uri="{BB962C8B-B14F-4D97-AF65-F5344CB8AC3E}">
        <p14:creationId xmlns:p14="http://schemas.microsoft.com/office/powerpoint/2010/main" val="824226150"/>
      </p:ext>
    </p:extLst>
  </p:cSld>
  <p:clrMapOvr>
    <a:masterClrMapping/>
  </p:clrMapOvr>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Find, print out, and cut out pictures of clothing items that students can use as manipulatives</a:t>
            </a:r>
            <a:endParaRPr lang="en-US" dirty="0"/>
          </a:p>
        </p:txBody>
      </p:sp>
      <p:sp>
        <p:nvSpPr>
          <p:cNvPr id="3" name="Content Placeholder 2"/>
          <p:cNvSpPr>
            <a:spLocks noGrp="1"/>
          </p:cNvSpPr>
          <p:nvPr>
            <p:ph idx="1"/>
          </p:nvPr>
        </p:nvSpPr>
        <p:spPr/>
        <p:txBody>
          <a:bodyPr/>
          <a:lstStyle/>
          <a:p>
            <a:endParaRPr lang="en-US"/>
          </a:p>
        </p:txBody>
      </p:sp>
    </p:spTree>
    <p:extLst>
      <p:ext uri="{BB962C8B-B14F-4D97-AF65-F5344CB8AC3E}">
        <p14:creationId xmlns:p14="http://schemas.microsoft.com/office/powerpoint/2010/main" val="4267477640"/>
      </p:ext>
    </p:extLst>
  </p:cSld>
  <p:clrMapOvr>
    <a:masterClrMapping/>
  </p:clrMapOvr>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Teacher’s Script</a:t>
            </a:r>
            <a:endParaRPr lang="en-US" dirty="0"/>
          </a:p>
        </p:txBody>
      </p:sp>
      <p:sp>
        <p:nvSpPr>
          <p:cNvPr id="3" name="Content Placeholder 2"/>
          <p:cNvSpPr>
            <a:spLocks noGrp="1"/>
          </p:cNvSpPr>
          <p:nvPr>
            <p:ph idx="1"/>
          </p:nvPr>
        </p:nvSpPr>
        <p:spPr/>
        <p:txBody>
          <a:bodyPr>
            <a:normAutofit lnSpcReduction="10000"/>
          </a:bodyPr>
          <a:lstStyle/>
          <a:p>
            <a:pPr marL="0" indent="0">
              <a:buNone/>
            </a:pPr>
            <a:r>
              <a:rPr lang="en-US" dirty="0" smtClean="0"/>
              <a:t>Ronda 1: </a:t>
            </a:r>
            <a:r>
              <a:rPr lang="en-US" dirty="0" err="1" smtClean="0"/>
              <a:t>Quiero</a:t>
            </a:r>
            <a:r>
              <a:rPr lang="en-US" dirty="0" smtClean="0"/>
              <a:t> un </a:t>
            </a:r>
            <a:r>
              <a:rPr lang="en-US" dirty="0" err="1" smtClean="0"/>
              <a:t>cuaderno</a:t>
            </a:r>
            <a:r>
              <a:rPr lang="en-US" dirty="0" smtClean="0"/>
              <a:t> </a:t>
            </a:r>
            <a:r>
              <a:rPr lang="en-US" dirty="0" err="1" smtClean="0"/>
              <a:t>morado</a:t>
            </a:r>
            <a:r>
              <a:rPr lang="en-US" dirty="0" smtClean="0"/>
              <a:t>, </a:t>
            </a:r>
            <a:r>
              <a:rPr lang="en-US" dirty="0" err="1" smtClean="0"/>
              <a:t>una</a:t>
            </a:r>
            <a:r>
              <a:rPr lang="en-US" dirty="0" smtClean="0"/>
              <a:t> </a:t>
            </a:r>
            <a:r>
              <a:rPr lang="en-US" dirty="0" err="1" smtClean="0"/>
              <a:t>carpeta</a:t>
            </a:r>
            <a:r>
              <a:rPr lang="en-US" dirty="0" smtClean="0"/>
              <a:t> </a:t>
            </a:r>
            <a:r>
              <a:rPr lang="en-US" dirty="0" err="1" smtClean="0"/>
              <a:t>azul</a:t>
            </a:r>
            <a:r>
              <a:rPr lang="en-US" dirty="0" smtClean="0"/>
              <a:t> y </a:t>
            </a:r>
            <a:r>
              <a:rPr lang="en-US" dirty="0" err="1" smtClean="0"/>
              <a:t>tijeras</a:t>
            </a:r>
            <a:r>
              <a:rPr lang="en-US" dirty="0" smtClean="0"/>
              <a:t> </a:t>
            </a:r>
            <a:r>
              <a:rPr lang="en-US" dirty="0" err="1" smtClean="0"/>
              <a:t>anaranjadas</a:t>
            </a:r>
            <a:r>
              <a:rPr lang="en-US" dirty="0" smtClean="0"/>
              <a:t>. </a:t>
            </a:r>
            <a:r>
              <a:rPr lang="en-US" dirty="0" err="1" smtClean="0"/>
              <a:t>Tambien</a:t>
            </a:r>
            <a:r>
              <a:rPr lang="en-US" dirty="0" smtClean="0"/>
              <a:t> </a:t>
            </a:r>
            <a:r>
              <a:rPr lang="en-US" dirty="0" err="1" smtClean="0"/>
              <a:t>necesito</a:t>
            </a:r>
            <a:r>
              <a:rPr lang="en-US" dirty="0" smtClean="0"/>
              <a:t> </a:t>
            </a:r>
            <a:r>
              <a:rPr lang="en-US" dirty="0" err="1" smtClean="0"/>
              <a:t>marcadores</a:t>
            </a:r>
            <a:r>
              <a:rPr lang="en-US" dirty="0" smtClean="0"/>
              <a:t> </a:t>
            </a:r>
            <a:r>
              <a:rPr lang="en-US" dirty="0" err="1" smtClean="0"/>
              <a:t>rojos</a:t>
            </a:r>
            <a:r>
              <a:rPr lang="en-US" dirty="0" smtClean="0"/>
              <a:t> y </a:t>
            </a:r>
            <a:r>
              <a:rPr lang="en-US" dirty="0" err="1" smtClean="0"/>
              <a:t>plumas</a:t>
            </a:r>
            <a:r>
              <a:rPr lang="en-US" dirty="0" smtClean="0"/>
              <a:t> </a:t>
            </a:r>
            <a:r>
              <a:rPr lang="en-US" dirty="0" err="1" smtClean="0"/>
              <a:t>azules</a:t>
            </a:r>
            <a:r>
              <a:rPr lang="en-US" dirty="0" smtClean="0"/>
              <a:t>.</a:t>
            </a:r>
          </a:p>
          <a:p>
            <a:pPr marL="0" indent="0">
              <a:buNone/>
            </a:pPr>
            <a:endParaRPr lang="en-US" dirty="0"/>
          </a:p>
          <a:p>
            <a:pPr marL="0" indent="0">
              <a:buNone/>
            </a:pPr>
            <a:r>
              <a:rPr lang="en-US" dirty="0" smtClean="0"/>
              <a:t>Ronda 2: </a:t>
            </a:r>
            <a:r>
              <a:rPr lang="en-US" dirty="0" err="1" smtClean="0"/>
              <a:t>Necesito</a:t>
            </a:r>
            <a:r>
              <a:rPr lang="en-US" dirty="0" smtClean="0"/>
              <a:t> un </a:t>
            </a:r>
            <a:r>
              <a:rPr lang="en-US" dirty="0" err="1" smtClean="0"/>
              <a:t>lápiz</a:t>
            </a:r>
            <a:r>
              <a:rPr lang="en-US" dirty="0" smtClean="0"/>
              <a:t> </a:t>
            </a:r>
            <a:r>
              <a:rPr lang="en-US" dirty="0" err="1" smtClean="0"/>
              <a:t>gris</a:t>
            </a:r>
            <a:r>
              <a:rPr lang="en-US" dirty="0" smtClean="0"/>
              <a:t>, </a:t>
            </a:r>
            <a:r>
              <a:rPr lang="en-US" dirty="0" err="1" smtClean="0"/>
              <a:t>una</a:t>
            </a:r>
            <a:r>
              <a:rPr lang="en-US" dirty="0" smtClean="0"/>
              <a:t> </a:t>
            </a:r>
            <a:r>
              <a:rPr lang="en-US" dirty="0" err="1" smtClean="0"/>
              <a:t>calculadora</a:t>
            </a:r>
            <a:r>
              <a:rPr lang="en-US" dirty="0" smtClean="0"/>
              <a:t> </a:t>
            </a:r>
            <a:r>
              <a:rPr lang="en-US" dirty="0" err="1" smtClean="0"/>
              <a:t>rosa</a:t>
            </a:r>
            <a:r>
              <a:rPr lang="en-US" dirty="0" smtClean="0"/>
              <a:t> y </a:t>
            </a:r>
            <a:r>
              <a:rPr lang="en-US" dirty="0" err="1" smtClean="0"/>
              <a:t>unas</a:t>
            </a:r>
            <a:r>
              <a:rPr lang="en-US" dirty="0" smtClean="0"/>
              <a:t> </a:t>
            </a:r>
            <a:r>
              <a:rPr lang="en-US" dirty="0" err="1" smtClean="0"/>
              <a:t>tijeras</a:t>
            </a:r>
            <a:r>
              <a:rPr lang="en-US" dirty="0" smtClean="0"/>
              <a:t> </a:t>
            </a:r>
            <a:r>
              <a:rPr lang="en-US" dirty="0" err="1" smtClean="0"/>
              <a:t>verdes</a:t>
            </a:r>
            <a:r>
              <a:rPr lang="en-US" dirty="0" smtClean="0"/>
              <a:t>. </a:t>
            </a:r>
            <a:r>
              <a:rPr lang="en-US" dirty="0" err="1" smtClean="0"/>
              <a:t>Tengo</a:t>
            </a:r>
            <a:r>
              <a:rPr lang="en-US" dirty="0" smtClean="0"/>
              <a:t> </a:t>
            </a:r>
            <a:r>
              <a:rPr lang="en-US" dirty="0" err="1" smtClean="0"/>
              <a:t>una</a:t>
            </a:r>
            <a:r>
              <a:rPr lang="en-US" dirty="0" smtClean="0"/>
              <a:t> </a:t>
            </a:r>
            <a:r>
              <a:rPr lang="en-US" dirty="0" err="1" smtClean="0"/>
              <a:t>hoja</a:t>
            </a:r>
            <a:r>
              <a:rPr lang="en-US" dirty="0" smtClean="0"/>
              <a:t> de </a:t>
            </a:r>
            <a:r>
              <a:rPr lang="en-US" dirty="0" err="1" smtClean="0"/>
              <a:t>papel</a:t>
            </a:r>
            <a:r>
              <a:rPr lang="en-US" dirty="0" smtClean="0"/>
              <a:t> </a:t>
            </a:r>
            <a:r>
              <a:rPr lang="en-US" dirty="0" err="1" smtClean="0"/>
              <a:t>blanca</a:t>
            </a:r>
            <a:r>
              <a:rPr lang="en-US" dirty="0" smtClean="0"/>
              <a:t> y un </a:t>
            </a:r>
            <a:r>
              <a:rPr lang="en-US" dirty="0" err="1" smtClean="0"/>
              <a:t>bolígrafo</a:t>
            </a:r>
            <a:r>
              <a:rPr lang="en-US" dirty="0" smtClean="0"/>
              <a:t> </a:t>
            </a:r>
            <a:r>
              <a:rPr lang="en-US" dirty="0" err="1" smtClean="0"/>
              <a:t>morado</a:t>
            </a:r>
            <a:r>
              <a:rPr lang="en-US" dirty="0" smtClean="0"/>
              <a:t>. </a:t>
            </a:r>
            <a:r>
              <a:rPr lang="en-US" dirty="0" err="1" smtClean="0"/>
              <a:t>Quiero</a:t>
            </a:r>
            <a:r>
              <a:rPr lang="en-US" dirty="0" smtClean="0"/>
              <a:t> un </a:t>
            </a:r>
            <a:r>
              <a:rPr lang="en-US" dirty="0" err="1" smtClean="0"/>
              <a:t>sacapuntas</a:t>
            </a:r>
            <a:r>
              <a:rPr lang="en-US" dirty="0" smtClean="0"/>
              <a:t> negro y un </a:t>
            </a:r>
            <a:r>
              <a:rPr lang="en-US" dirty="0" err="1" smtClean="0"/>
              <a:t>mapa</a:t>
            </a:r>
            <a:r>
              <a:rPr lang="en-US" dirty="0" smtClean="0"/>
              <a:t> café.</a:t>
            </a:r>
          </a:p>
          <a:p>
            <a:pPr marL="0" indent="0">
              <a:buNone/>
            </a:pPr>
            <a:endParaRPr lang="en-US" dirty="0"/>
          </a:p>
          <a:p>
            <a:pPr marL="0" indent="0">
              <a:buNone/>
            </a:pPr>
            <a:r>
              <a:rPr lang="en-US" dirty="0" smtClean="0"/>
              <a:t>Ronda 3: </a:t>
            </a:r>
            <a:r>
              <a:rPr lang="en-US" dirty="0" err="1" smtClean="0"/>
              <a:t>Necesito</a:t>
            </a:r>
            <a:r>
              <a:rPr lang="en-US" dirty="0" smtClean="0"/>
              <a:t> un </a:t>
            </a:r>
            <a:r>
              <a:rPr lang="en-US" dirty="0" err="1" smtClean="0"/>
              <a:t>marcador</a:t>
            </a:r>
            <a:r>
              <a:rPr lang="en-US" dirty="0" smtClean="0"/>
              <a:t> </a:t>
            </a:r>
            <a:r>
              <a:rPr lang="en-US" dirty="0" err="1" smtClean="0"/>
              <a:t>amarillo</a:t>
            </a:r>
            <a:r>
              <a:rPr lang="en-US" dirty="0" smtClean="0"/>
              <a:t> y un </a:t>
            </a:r>
            <a:r>
              <a:rPr lang="en-US" dirty="0" err="1" smtClean="0"/>
              <a:t>libro</a:t>
            </a:r>
            <a:r>
              <a:rPr lang="en-US" dirty="0" smtClean="0"/>
              <a:t> anaranjado. </a:t>
            </a:r>
            <a:r>
              <a:rPr lang="en-US" dirty="0" err="1" smtClean="0"/>
              <a:t>Tengo</a:t>
            </a:r>
            <a:r>
              <a:rPr lang="en-US" dirty="0" smtClean="0"/>
              <a:t> </a:t>
            </a:r>
            <a:r>
              <a:rPr lang="en-US" dirty="0" err="1" smtClean="0"/>
              <a:t>una</a:t>
            </a:r>
            <a:r>
              <a:rPr lang="en-US" dirty="0" smtClean="0"/>
              <a:t> </a:t>
            </a:r>
            <a:r>
              <a:rPr lang="en-US" dirty="0" err="1" smtClean="0"/>
              <a:t>pluma</a:t>
            </a:r>
            <a:r>
              <a:rPr lang="en-US" dirty="0" smtClean="0"/>
              <a:t> </a:t>
            </a:r>
            <a:r>
              <a:rPr lang="en-US" dirty="0" err="1" smtClean="0"/>
              <a:t>verde</a:t>
            </a:r>
            <a:r>
              <a:rPr lang="en-US" dirty="0" smtClean="0"/>
              <a:t> y </a:t>
            </a:r>
            <a:r>
              <a:rPr lang="en-US" dirty="0" err="1" smtClean="0"/>
              <a:t>una</a:t>
            </a:r>
            <a:r>
              <a:rPr lang="en-US" dirty="0" smtClean="0"/>
              <a:t> mochila </a:t>
            </a:r>
            <a:r>
              <a:rPr lang="en-US" dirty="0" err="1" smtClean="0"/>
              <a:t>azul</a:t>
            </a:r>
            <a:r>
              <a:rPr lang="en-US" dirty="0" smtClean="0"/>
              <a:t>. </a:t>
            </a:r>
            <a:r>
              <a:rPr lang="en-US" dirty="0" err="1" smtClean="0"/>
              <a:t>Quiero</a:t>
            </a:r>
            <a:r>
              <a:rPr lang="en-US" dirty="0" smtClean="0"/>
              <a:t> un </a:t>
            </a:r>
            <a:r>
              <a:rPr lang="en-US" dirty="0" err="1" smtClean="0"/>
              <a:t>cuaderno</a:t>
            </a:r>
            <a:r>
              <a:rPr lang="en-US" dirty="0" smtClean="0"/>
              <a:t> negro, </a:t>
            </a:r>
            <a:r>
              <a:rPr lang="en-US" dirty="0" err="1" smtClean="0"/>
              <a:t>una</a:t>
            </a:r>
            <a:r>
              <a:rPr lang="en-US" dirty="0" smtClean="0"/>
              <a:t> </a:t>
            </a:r>
            <a:r>
              <a:rPr lang="en-US" dirty="0" err="1" smtClean="0"/>
              <a:t>carpeta</a:t>
            </a:r>
            <a:r>
              <a:rPr lang="en-US" dirty="0" smtClean="0"/>
              <a:t> </a:t>
            </a:r>
            <a:r>
              <a:rPr lang="en-US" dirty="0" err="1" smtClean="0"/>
              <a:t>rosa</a:t>
            </a:r>
            <a:r>
              <a:rPr lang="en-US" dirty="0" smtClean="0"/>
              <a:t>, un </a:t>
            </a:r>
            <a:r>
              <a:rPr lang="en-US" dirty="0" err="1" smtClean="0"/>
              <a:t>mapa</a:t>
            </a:r>
            <a:r>
              <a:rPr lang="en-US" dirty="0" smtClean="0"/>
              <a:t> </a:t>
            </a:r>
            <a:r>
              <a:rPr lang="en-US" dirty="0" err="1" smtClean="0"/>
              <a:t>morado</a:t>
            </a:r>
            <a:r>
              <a:rPr lang="en-US" dirty="0" smtClean="0"/>
              <a:t> y un </a:t>
            </a:r>
            <a:r>
              <a:rPr lang="en-US" dirty="0" err="1" smtClean="0"/>
              <a:t>borrador</a:t>
            </a:r>
            <a:r>
              <a:rPr lang="en-US" dirty="0" smtClean="0"/>
              <a:t> </a:t>
            </a:r>
            <a:r>
              <a:rPr lang="en-US" dirty="0" err="1" smtClean="0"/>
              <a:t>blanco</a:t>
            </a:r>
            <a:r>
              <a:rPr lang="en-US" dirty="0" smtClean="0"/>
              <a:t>.</a:t>
            </a:r>
            <a:endParaRPr lang="en-US" dirty="0"/>
          </a:p>
        </p:txBody>
      </p:sp>
    </p:spTree>
    <p:extLst>
      <p:ext uri="{BB962C8B-B14F-4D97-AF65-F5344CB8AC3E}">
        <p14:creationId xmlns:p14="http://schemas.microsoft.com/office/powerpoint/2010/main" val="66427240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Teacher’s Script</a:t>
            </a:r>
            <a:endParaRPr lang="en-US" dirty="0"/>
          </a:p>
        </p:txBody>
      </p:sp>
      <p:sp>
        <p:nvSpPr>
          <p:cNvPr id="3" name="Content Placeholder 2"/>
          <p:cNvSpPr>
            <a:spLocks noGrp="1"/>
          </p:cNvSpPr>
          <p:nvPr>
            <p:ph idx="1"/>
          </p:nvPr>
        </p:nvSpPr>
        <p:spPr/>
        <p:txBody>
          <a:bodyPr>
            <a:normAutofit/>
          </a:bodyPr>
          <a:lstStyle/>
          <a:p>
            <a:r>
              <a:rPr lang="en-US" dirty="0" smtClean="0"/>
              <a:t>Ronda 1: </a:t>
            </a:r>
            <a:r>
              <a:rPr lang="en-US" dirty="0" err="1" smtClean="0"/>
              <a:t>Quiero</a:t>
            </a:r>
            <a:r>
              <a:rPr lang="en-US" dirty="0" smtClean="0"/>
              <a:t> </a:t>
            </a:r>
            <a:r>
              <a:rPr lang="en-US" dirty="0" err="1" smtClean="0"/>
              <a:t>una</a:t>
            </a:r>
            <a:r>
              <a:rPr lang="en-US" dirty="0" smtClean="0"/>
              <a:t> </a:t>
            </a:r>
            <a:r>
              <a:rPr lang="en-US" dirty="0" err="1" smtClean="0"/>
              <a:t>falda</a:t>
            </a:r>
            <a:r>
              <a:rPr lang="en-US" dirty="0" smtClean="0"/>
              <a:t> </a:t>
            </a:r>
            <a:r>
              <a:rPr lang="en-US" dirty="0" err="1" smtClean="0"/>
              <a:t>rosa</a:t>
            </a:r>
            <a:r>
              <a:rPr lang="en-US" dirty="0" smtClean="0"/>
              <a:t>, </a:t>
            </a:r>
            <a:r>
              <a:rPr lang="en-US" dirty="0" err="1" smtClean="0"/>
              <a:t>una</a:t>
            </a:r>
            <a:r>
              <a:rPr lang="en-US" dirty="0" smtClean="0"/>
              <a:t> </a:t>
            </a:r>
            <a:r>
              <a:rPr lang="en-US" dirty="0" err="1" smtClean="0"/>
              <a:t>blusa</a:t>
            </a:r>
            <a:r>
              <a:rPr lang="en-US" dirty="0" smtClean="0"/>
              <a:t> </a:t>
            </a:r>
            <a:r>
              <a:rPr lang="en-US" dirty="0" err="1" smtClean="0"/>
              <a:t>blanca</a:t>
            </a:r>
            <a:r>
              <a:rPr lang="en-US" dirty="0" smtClean="0"/>
              <a:t> y </a:t>
            </a:r>
            <a:r>
              <a:rPr lang="en-US" dirty="0" err="1" smtClean="0"/>
              <a:t>unos</a:t>
            </a:r>
            <a:r>
              <a:rPr lang="en-US" dirty="0" smtClean="0"/>
              <a:t> </a:t>
            </a:r>
            <a:r>
              <a:rPr lang="en-US" dirty="0" err="1" smtClean="0"/>
              <a:t>calcetines</a:t>
            </a:r>
            <a:r>
              <a:rPr lang="en-US" dirty="0" smtClean="0"/>
              <a:t> </a:t>
            </a:r>
            <a:r>
              <a:rPr lang="en-US" dirty="0" err="1" smtClean="0"/>
              <a:t>moradas</a:t>
            </a:r>
            <a:r>
              <a:rPr lang="en-US" dirty="0" smtClean="0"/>
              <a:t>. </a:t>
            </a:r>
            <a:r>
              <a:rPr lang="en-US" dirty="0" err="1" smtClean="0"/>
              <a:t>Mis</a:t>
            </a:r>
            <a:r>
              <a:rPr lang="en-US" dirty="0" smtClean="0"/>
              <a:t> </a:t>
            </a:r>
            <a:r>
              <a:rPr lang="en-US" dirty="0" err="1" smtClean="0"/>
              <a:t>botas</a:t>
            </a:r>
            <a:r>
              <a:rPr lang="en-US" dirty="0" smtClean="0"/>
              <a:t> son </a:t>
            </a:r>
            <a:r>
              <a:rPr lang="en-US" dirty="0" err="1" smtClean="0"/>
              <a:t>marrones</a:t>
            </a:r>
            <a:r>
              <a:rPr lang="en-US" dirty="0" smtClean="0"/>
              <a:t>.  </a:t>
            </a:r>
            <a:r>
              <a:rPr lang="en-US" dirty="0" err="1" smtClean="0"/>
              <a:t>Necesito</a:t>
            </a:r>
            <a:r>
              <a:rPr lang="en-US" dirty="0" smtClean="0"/>
              <a:t> </a:t>
            </a:r>
            <a:r>
              <a:rPr lang="en-US" dirty="0" err="1" smtClean="0"/>
              <a:t>una</a:t>
            </a:r>
            <a:r>
              <a:rPr lang="en-US" dirty="0" smtClean="0"/>
              <a:t> </a:t>
            </a:r>
            <a:r>
              <a:rPr lang="en-US" dirty="0" err="1" smtClean="0"/>
              <a:t>chaqueta</a:t>
            </a:r>
            <a:r>
              <a:rPr lang="en-US" dirty="0" smtClean="0"/>
              <a:t> </a:t>
            </a:r>
            <a:r>
              <a:rPr lang="en-US" dirty="0" err="1" smtClean="0"/>
              <a:t>verde</a:t>
            </a:r>
            <a:r>
              <a:rPr lang="en-US" dirty="0" smtClean="0"/>
              <a:t> y </a:t>
            </a:r>
            <a:r>
              <a:rPr lang="en-US" dirty="0" err="1" smtClean="0"/>
              <a:t>una</a:t>
            </a:r>
            <a:r>
              <a:rPr lang="en-US" dirty="0" smtClean="0"/>
              <a:t> </a:t>
            </a:r>
            <a:r>
              <a:rPr lang="en-US" dirty="0" err="1" smtClean="0"/>
              <a:t>bufanda</a:t>
            </a:r>
            <a:r>
              <a:rPr lang="en-US" dirty="0" smtClean="0"/>
              <a:t> </a:t>
            </a:r>
            <a:r>
              <a:rPr lang="en-US" dirty="0" err="1" smtClean="0"/>
              <a:t>azul</a:t>
            </a:r>
            <a:r>
              <a:rPr lang="en-US" dirty="0" smtClean="0"/>
              <a:t>.</a:t>
            </a:r>
          </a:p>
          <a:p>
            <a:r>
              <a:rPr lang="en-US" dirty="0" smtClean="0"/>
              <a:t>Ronda 2: </a:t>
            </a:r>
            <a:r>
              <a:rPr lang="en-US" dirty="0" err="1" smtClean="0"/>
              <a:t>Tengo</a:t>
            </a:r>
            <a:r>
              <a:rPr lang="en-US" dirty="0" smtClean="0"/>
              <a:t> un </a:t>
            </a:r>
            <a:r>
              <a:rPr lang="en-US" dirty="0" err="1" smtClean="0"/>
              <a:t>traje</a:t>
            </a:r>
            <a:r>
              <a:rPr lang="en-US" dirty="0" smtClean="0"/>
              <a:t> </a:t>
            </a:r>
            <a:r>
              <a:rPr lang="en-US" dirty="0" err="1" smtClean="0"/>
              <a:t>gris</a:t>
            </a:r>
            <a:r>
              <a:rPr lang="en-US" dirty="0" smtClean="0"/>
              <a:t>. </a:t>
            </a:r>
            <a:r>
              <a:rPr lang="en-US" dirty="0" err="1" smtClean="0"/>
              <a:t>Mi</a:t>
            </a:r>
            <a:r>
              <a:rPr lang="en-US" dirty="0" smtClean="0"/>
              <a:t> </a:t>
            </a:r>
            <a:r>
              <a:rPr lang="en-US" dirty="0" err="1" smtClean="0"/>
              <a:t>novie</a:t>
            </a:r>
            <a:r>
              <a:rPr lang="en-US" dirty="0" smtClean="0"/>
              <a:t> </a:t>
            </a:r>
            <a:r>
              <a:rPr lang="en-US" dirty="0" err="1" smtClean="0"/>
              <a:t>tiene</a:t>
            </a:r>
            <a:r>
              <a:rPr lang="en-US" dirty="0" smtClean="0"/>
              <a:t> un </a:t>
            </a:r>
            <a:r>
              <a:rPr lang="en-US" dirty="0" err="1" smtClean="0"/>
              <a:t>vesitdo</a:t>
            </a:r>
            <a:r>
              <a:rPr lang="en-US" dirty="0" smtClean="0"/>
              <a:t> </a:t>
            </a:r>
            <a:r>
              <a:rPr lang="en-US" dirty="0" err="1" smtClean="0"/>
              <a:t>rojo</a:t>
            </a:r>
            <a:r>
              <a:rPr lang="en-US" dirty="0" smtClean="0"/>
              <a:t>. Ella </a:t>
            </a:r>
            <a:r>
              <a:rPr lang="en-US" dirty="0" err="1" smtClean="0"/>
              <a:t>necesita</a:t>
            </a:r>
            <a:r>
              <a:rPr lang="en-US" dirty="0" smtClean="0"/>
              <a:t> </a:t>
            </a:r>
            <a:r>
              <a:rPr lang="en-US" dirty="0" err="1" smtClean="0"/>
              <a:t>zapatos</a:t>
            </a:r>
            <a:r>
              <a:rPr lang="en-US" dirty="0" smtClean="0"/>
              <a:t> </a:t>
            </a:r>
            <a:r>
              <a:rPr lang="en-US" dirty="0" err="1" smtClean="0"/>
              <a:t>negros</a:t>
            </a:r>
            <a:r>
              <a:rPr lang="en-US" dirty="0" smtClean="0"/>
              <a:t> y </a:t>
            </a:r>
            <a:r>
              <a:rPr lang="en-US" dirty="0" err="1" smtClean="0"/>
              <a:t>una</a:t>
            </a:r>
            <a:r>
              <a:rPr lang="en-US" dirty="0" smtClean="0"/>
              <a:t> </a:t>
            </a:r>
            <a:r>
              <a:rPr lang="en-US" dirty="0" err="1" smtClean="0"/>
              <a:t>bolsa</a:t>
            </a:r>
            <a:r>
              <a:rPr lang="en-US" dirty="0" smtClean="0"/>
              <a:t> </a:t>
            </a:r>
            <a:r>
              <a:rPr lang="en-US" dirty="0" err="1" smtClean="0"/>
              <a:t>violeta</a:t>
            </a:r>
            <a:r>
              <a:rPr lang="en-US" dirty="0" smtClean="0"/>
              <a:t>. </a:t>
            </a:r>
            <a:r>
              <a:rPr lang="en-US" dirty="0" err="1" smtClean="0"/>
              <a:t>Yo</a:t>
            </a:r>
            <a:r>
              <a:rPr lang="en-US" dirty="0" smtClean="0"/>
              <a:t> </a:t>
            </a:r>
            <a:r>
              <a:rPr lang="en-US" dirty="0" err="1" smtClean="0"/>
              <a:t>quiero</a:t>
            </a:r>
            <a:r>
              <a:rPr lang="en-US" dirty="0" smtClean="0"/>
              <a:t> </a:t>
            </a:r>
            <a:r>
              <a:rPr lang="en-US" dirty="0" err="1" smtClean="0"/>
              <a:t>una</a:t>
            </a:r>
            <a:r>
              <a:rPr lang="en-US" dirty="0" smtClean="0"/>
              <a:t> </a:t>
            </a:r>
            <a:r>
              <a:rPr lang="en-US" dirty="0" err="1" smtClean="0"/>
              <a:t>chaqueta</a:t>
            </a:r>
            <a:r>
              <a:rPr lang="en-US" dirty="0" smtClean="0"/>
              <a:t> </a:t>
            </a:r>
            <a:r>
              <a:rPr lang="en-US" dirty="0" err="1" smtClean="0"/>
              <a:t>azul</a:t>
            </a:r>
            <a:r>
              <a:rPr lang="en-US" dirty="0" smtClean="0"/>
              <a:t> y un </a:t>
            </a:r>
            <a:r>
              <a:rPr lang="en-US" dirty="0" err="1" smtClean="0"/>
              <a:t>cinturón</a:t>
            </a:r>
            <a:r>
              <a:rPr lang="en-US" dirty="0" smtClean="0"/>
              <a:t> </a:t>
            </a:r>
            <a:r>
              <a:rPr lang="en-US" dirty="0" err="1" smtClean="0"/>
              <a:t>blanco</a:t>
            </a:r>
            <a:r>
              <a:rPr lang="en-US" dirty="0" smtClean="0"/>
              <a:t>.</a:t>
            </a:r>
          </a:p>
          <a:p>
            <a:r>
              <a:rPr lang="en-US" dirty="0" smtClean="0"/>
              <a:t>Ronda 3: </a:t>
            </a:r>
            <a:r>
              <a:rPr lang="en-US" dirty="0" err="1" smtClean="0"/>
              <a:t>Ya</a:t>
            </a:r>
            <a:r>
              <a:rPr lang="en-US" dirty="0" smtClean="0"/>
              <a:t> </a:t>
            </a:r>
            <a:r>
              <a:rPr lang="en-US" dirty="0" err="1" smtClean="0"/>
              <a:t>tengo</a:t>
            </a:r>
            <a:r>
              <a:rPr lang="en-US" dirty="0" smtClean="0"/>
              <a:t> </a:t>
            </a:r>
            <a:r>
              <a:rPr lang="en-US" dirty="0" err="1" smtClean="0"/>
              <a:t>una</a:t>
            </a:r>
            <a:r>
              <a:rPr lang="en-US" dirty="0" smtClean="0"/>
              <a:t> </a:t>
            </a:r>
            <a:r>
              <a:rPr lang="en-US" dirty="0" err="1" smtClean="0"/>
              <a:t>camisa</a:t>
            </a:r>
            <a:r>
              <a:rPr lang="en-US" dirty="0" smtClean="0"/>
              <a:t> </a:t>
            </a:r>
            <a:r>
              <a:rPr lang="en-US" dirty="0" err="1" smtClean="0"/>
              <a:t>gris</a:t>
            </a:r>
            <a:r>
              <a:rPr lang="en-US" dirty="0" smtClean="0"/>
              <a:t> y </a:t>
            </a:r>
            <a:r>
              <a:rPr lang="en-US" dirty="0" err="1" smtClean="0"/>
              <a:t>zapatos</a:t>
            </a:r>
            <a:r>
              <a:rPr lang="en-US" dirty="0" smtClean="0"/>
              <a:t> </a:t>
            </a:r>
            <a:r>
              <a:rPr lang="en-US" dirty="0" err="1" smtClean="0"/>
              <a:t>morados</a:t>
            </a:r>
            <a:r>
              <a:rPr lang="en-US" dirty="0" smtClean="0"/>
              <a:t>. </a:t>
            </a:r>
            <a:r>
              <a:rPr lang="en-US" dirty="0" err="1" smtClean="0"/>
              <a:t>Necesito</a:t>
            </a:r>
            <a:r>
              <a:rPr lang="en-US" dirty="0" smtClean="0"/>
              <a:t> </a:t>
            </a:r>
            <a:r>
              <a:rPr lang="en-US" dirty="0" err="1" smtClean="0"/>
              <a:t>pantalones</a:t>
            </a:r>
            <a:r>
              <a:rPr lang="en-US" dirty="0" smtClean="0"/>
              <a:t> </a:t>
            </a:r>
            <a:r>
              <a:rPr lang="en-US" dirty="0" err="1" smtClean="0"/>
              <a:t>azules</a:t>
            </a:r>
            <a:r>
              <a:rPr lang="en-US" dirty="0" smtClean="0"/>
              <a:t> y un </a:t>
            </a:r>
            <a:r>
              <a:rPr lang="en-US" dirty="0" err="1" smtClean="0"/>
              <a:t>vestido</a:t>
            </a:r>
            <a:r>
              <a:rPr lang="en-US" dirty="0" smtClean="0"/>
              <a:t> </a:t>
            </a:r>
            <a:r>
              <a:rPr lang="en-US" dirty="0" err="1" smtClean="0"/>
              <a:t>amarilla</a:t>
            </a:r>
            <a:r>
              <a:rPr lang="en-US" dirty="0" smtClean="0"/>
              <a:t>. </a:t>
            </a:r>
            <a:r>
              <a:rPr lang="en-US" dirty="0" err="1" smtClean="0"/>
              <a:t>Quiero</a:t>
            </a:r>
            <a:r>
              <a:rPr lang="en-US" dirty="0" smtClean="0"/>
              <a:t> </a:t>
            </a:r>
            <a:r>
              <a:rPr lang="en-US" dirty="0" err="1" smtClean="0"/>
              <a:t>una</a:t>
            </a:r>
            <a:r>
              <a:rPr lang="en-US" dirty="0" smtClean="0"/>
              <a:t> </a:t>
            </a:r>
            <a:r>
              <a:rPr lang="en-US" dirty="0" err="1" smtClean="0"/>
              <a:t>bufando</a:t>
            </a:r>
            <a:r>
              <a:rPr lang="en-US" dirty="0" smtClean="0"/>
              <a:t> </a:t>
            </a:r>
            <a:r>
              <a:rPr lang="en-US" dirty="0" err="1" smtClean="0"/>
              <a:t>rosa</a:t>
            </a:r>
            <a:r>
              <a:rPr lang="en-US" dirty="0" smtClean="0"/>
              <a:t>, un </a:t>
            </a:r>
            <a:r>
              <a:rPr lang="en-US" dirty="0" err="1" smtClean="0"/>
              <a:t>reloj</a:t>
            </a:r>
            <a:r>
              <a:rPr lang="en-US" dirty="0" smtClean="0"/>
              <a:t> anaranjado y </a:t>
            </a:r>
            <a:r>
              <a:rPr lang="en-US" dirty="0" err="1" smtClean="0"/>
              <a:t>una</a:t>
            </a:r>
            <a:r>
              <a:rPr lang="en-US" dirty="0" smtClean="0"/>
              <a:t> </a:t>
            </a:r>
            <a:r>
              <a:rPr lang="en-US" dirty="0" err="1" smtClean="0"/>
              <a:t>falda</a:t>
            </a:r>
            <a:r>
              <a:rPr lang="en-US" dirty="0" smtClean="0"/>
              <a:t> </a:t>
            </a:r>
            <a:r>
              <a:rPr lang="en-US" dirty="0" err="1" smtClean="0"/>
              <a:t>verde</a:t>
            </a:r>
            <a:r>
              <a:rPr lang="en-US" dirty="0" smtClean="0"/>
              <a:t>.</a:t>
            </a:r>
            <a:endParaRPr lang="en-US" dirty="0"/>
          </a:p>
        </p:txBody>
      </p:sp>
    </p:spTree>
    <p:extLst>
      <p:ext uri="{BB962C8B-B14F-4D97-AF65-F5344CB8AC3E}">
        <p14:creationId xmlns:p14="http://schemas.microsoft.com/office/powerpoint/2010/main" val="344897590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24.xml><?xml version="1.0" encoding="utf-8"?>
<p:sld xmlns:a="http://schemas.openxmlformats.org/drawingml/2006/main" xmlns:r="http://schemas.openxmlformats.org/officeDocument/2006/relationships" xmlns:p="http://schemas.openxmlformats.org/presentationml/2006/main">
  <p:cSld>
    <p:bg>
      <p:bgPr>
        <a:solidFill>
          <a:srgbClr val="CDFFCD"/>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Century Gothic" panose="020B0502020202020204" pitchFamily="34" charset="0"/>
              </a:rPr>
              <a:t>Gallery Walk</a:t>
            </a:r>
            <a:endParaRPr lang="en-US" dirty="0">
              <a:latin typeface="Century Gothic" panose="020B0502020202020204" pitchFamily="34" charset="0"/>
            </a:endParaRPr>
          </a:p>
        </p:txBody>
      </p:sp>
      <p:sp>
        <p:nvSpPr>
          <p:cNvPr id="3" name="Content Placeholder 2"/>
          <p:cNvSpPr>
            <a:spLocks noGrp="1"/>
          </p:cNvSpPr>
          <p:nvPr>
            <p:ph idx="1"/>
          </p:nvPr>
        </p:nvSpPr>
        <p:spPr>
          <a:xfrm>
            <a:off x="838200" y="1690688"/>
            <a:ext cx="10515600" cy="5167311"/>
          </a:xfrm>
        </p:spPr>
        <p:txBody>
          <a:bodyPr>
            <a:normAutofit/>
          </a:bodyPr>
          <a:lstStyle/>
          <a:p>
            <a:pPr marL="0" indent="0">
              <a:buNone/>
            </a:pPr>
            <a:r>
              <a:rPr lang="pt-BR" dirty="0" smtClean="0">
                <a:latin typeface="Century Gothic" panose="020B0502020202020204" pitchFamily="34" charset="0"/>
              </a:rPr>
              <a:t>Instrucciones:</a:t>
            </a:r>
          </a:p>
          <a:p>
            <a:pPr marL="0" indent="0">
              <a:buNone/>
            </a:pPr>
            <a:r>
              <a:rPr lang="pt-BR" dirty="0" smtClean="0">
                <a:latin typeface="Century Gothic" panose="020B0502020202020204" pitchFamily="34" charset="0"/>
              </a:rPr>
              <a:t>Walk around the room and find the picture that matches each description on your worksheet.</a:t>
            </a:r>
            <a:endParaRPr lang="pt-BR" dirty="0">
              <a:latin typeface="Century Gothic" panose="020B0502020202020204" pitchFamily="34" charset="0"/>
            </a:endParaRPr>
          </a:p>
          <a:p>
            <a:pPr marL="0" indent="0">
              <a:buNone/>
            </a:pPr>
            <a:endParaRPr lang="pt-BR" dirty="0" smtClean="0">
              <a:latin typeface="Century Gothic" panose="020B0502020202020204" pitchFamily="34" charset="0"/>
            </a:endParaRPr>
          </a:p>
          <a:p>
            <a:endParaRPr lang="pt-BR" dirty="0" smtClean="0">
              <a:latin typeface="Century Gothic" panose="020B0502020202020204" pitchFamily="34" charset="0"/>
            </a:endParaRPr>
          </a:p>
          <a:p>
            <a:endParaRPr lang="pt-BR" dirty="0" smtClean="0">
              <a:latin typeface="Century Gothic" panose="020B0502020202020204" pitchFamily="34" charset="0"/>
            </a:endParaRPr>
          </a:p>
          <a:p>
            <a:endParaRPr lang="pt-BR" dirty="0" smtClean="0">
              <a:latin typeface="Century Gothic" panose="020B0502020202020204" pitchFamily="34" charset="0"/>
            </a:endParaRPr>
          </a:p>
          <a:p>
            <a:endParaRPr lang="pt-BR" dirty="0" smtClean="0">
              <a:latin typeface="Century Gothic" panose="020B0502020202020204" pitchFamily="34" charset="0"/>
            </a:endParaRPr>
          </a:p>
          <a:p>
            <a:endParaRPr lang="en-US" dirty="0">
              <a:latin typeface="Century Gothic" panose="020B0502020202020204" pitchFamily="34" charset="0"/>
            </a:endParaRPr>
          </a:p>
        </p:txBody>
      </p:sp>
    </p:spTree>
    <p:extLst>
      <p:ext uri="{BB962C8B-B14F-4D97-AF65-F5344CB8AC3E}">
        <p14:creationId xmlns:p14="http://schemas.microsoft.com/office/powerpoint/2010/main" val="1943973571"/>
      </p:ext>
    </p:extLst>
  </p:cSld>
  <p:clrMapOvr>
    <a:masterClrMapping/>
  </p:clrMapOvr>
  <p:timing>
    <p:tnLst>
      <p:par>
        <p:cTn id="1" dur="indefinite" restart="never" nodeType="tmRoot"/>
      </p:par>
    </p:tnLst>
  </p:timing>
</p:sld>
</file>

<file path=ppt/slides/slide1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
            <a:ext cx="12192000" cy="561473"/>
          </a:xfrm>
        </p:spPr>
        <p:txBody>
          <a:bodyPr>
            <a:normAutofit/>
          </a:bodyPr>
          <a:lstStyle/>
          <a:p>
            <a:r>
              <a:rPr lang="en-US" sz="2400" dirty="0" err="1" smtClean="0">
                <a:latin typeface="Century Gothic" panose="020B0502020202020204" pitchFamily="34" charset="0"/>
              </a:rPr>
              <a:t>Nombre</a:t>
            </a:r>
            <a:r>
              <a:rPr lang="en-US" sz="2400" dirty="0" smtClean="0">
                <a:latin typeface="Century Gothic" panose="020B0502020202020204" pitchFamily="34" charset="0"/>
              </a:rPr>
              <a:t> _________________ 			</a:t>
            </a:r>
            <a:r>
              <a:rPr lang="en-US" sz="2400" dirty="0" err="1" smtClean="0">
                <a:latin typeface="Century Gothic" panose="020B0502020202020204" pitchFamily="34" charset="0"/>
              </a:rPr>
              <a:t>Fecha</a:t>
            </a:r>
            <a:r>
              <a:rPr lang="en-US" sz="2400" dirty="0" smtClean="0">
                <a:latin typeface="Century Gothic" panose="020B0502020202020204" pitchFamily="34" charset="0"/>
              </a:rPr>
              <a:t> _________________________</a:t>
            </a:r>
            <a:endParaRPr lang="en-US" sz="2400" dirty="0">
              <a:latin typeface="Century Gothic" panose="020B0502020202020204" pitchFamily="34" charset="0"/>
            </a:endParaRPr>
          </a:p>
        </p:txBody>
      </p:sp>
      <p:sp>
        <p:nvSpPr>
          <p:cNvPr id="3" name="Content Placeholder 2"/>
          <p:cNvSpPr>
            <a:spLocks noGrp="1"/>
          </p:cNvSpPr>
          <p:nvPr>
            <p:ph idx="1"/>
          </p:nvPr>
        </p:nvSpPr>
        <p:spPr>
          <a:xfrm>
            <a:off x="0" y="561474"/>
            <a:ext cx="5008728" cy="6296526"/>
          </a:xfrm>
        </p:spPr>
        <p:txBody>
          <a:bodyPr>
            <a:normAutofit/>
          </a:bodyPr>
          <a:lstStyle/>
          <a:p>
            <a:pPr marL="0" indent="0" algn="ctr">
              <a:buNone/>
            </a:pPr>
            <a:r>
              <a:rPr lang="en-US" sz="1400" b="1" dirty="0" smtClean="0">
                <a:latin typeface="Century Gothic" panose="020B0502020202020204" pitchFamily="34" charset="0"/>
              </a:rPr>
              <a:t>Vocabulary Gallery Walk</a:t>
            </a:r>
          </a:p>
          <a:p>
            <a:pPr marL="0" indent="0">
              <a:buNone/>
            </a:pPr>
            <a:r>
              <a:rPr lang="en-US" sz="1400" dirty="0">
                <a:latin typeface="Century Gothic" panose="020B0502020202020204" pitchFamily="34" charset="0"/>
              </a:rPr>
              <a:t>Match the pictures on the wall with the descriptions </a:t>
            </a:r>
            <a:r>
              <a:rPr lang="en-US" sz="1400" dirty="0" smtClean="0">
                <a:latin typeface="Century Gothic" panose="020B0502020202020204" pitchFamily="34" charset="0"/>
              </a:rPr>
              <a:t>to the right.</a:t>
            </a:r>
            <a:endParaRPr lang="en-US" sz="1400" dirty="0">
              <a:latin typeface="Century Gothic" panose="020B0502020202020204" pitchFamily="34" charset="0"/>
            </a:endParaRPr>
          </a:p>
          <a:p>
            <a:pPr marL="0" indent="0">
              <a:buNone/>
            </a:pPr>
            <a:r>
              <a:rPr lang="en-US" sz="1400" dirty="0">
                <a:latin typeface="Century Gothic" panose="020B0502020202020204" pitchFamily="34" charset="0"/>
              </a:rPr>
              <a:t> </a:t>
            </a:r>
          </a:p>
          <a:p>
            <a:pPr marL="0" indent="0">
              <a:buNone/>
            </a:pPr>
            <a:r>
              <a:rPr lang="en-US" sz="1400" dirty="0">
                <a:latin typeface="Century Gothic" panose="020B0502020202020204" pitchFamily="34" charset="0"/>
              </a:rPr>
              <a:t>1.  ________	</a:t>
            </a:r>
            <a:r>
              <a:rPr lang="en-US" sz="1400" dirty="0" smtClean="0">
                <a:latin typeface="Century Gothic" panose="020B0502020202020204" pitchFamily="34" charset="0"/>
              </a:rPr>
              <a:t>16</a:t>
            </a:r>
            <a:r>
              <a:rPr lang="en-US" sz="1400" dirty="0">
                <a:latin typeface="Century Gothic" panose="020B0502020202020204" pitchFamily="34" charset="0"/>
              </a:rPr>
              <a:t>.  ________</a:t>
            </a:r>
          </a:p>
          <a:p>
            <a:pPr marL="0" indent="0">
              <a:buNone/>
            </a:pPr>
            <a:r>
              <a:rPr lang="en-US" sz="1400" dirty="0">
                <a:latin typeface="Century Gothic" panose="020B0502020202020204" pitchFamily="34" charset="0"/>
              </a:rPr>
              <a:t>2.  ________	</a:t>
            </a:r>
            <a:r>
              <a:rPr lang="en-US" sz="1400" dirty="0" smtClean="0">
                <a:latin typeface="Century Gothic" panose="020B0502020202020204" pitchFamily="34" charset="0"/>
              </a:rPr>
              <a:t>17</a:t>
            </a:r>
            <a:r>
              <a:rPr lang="en-US" sz="1400" dirty="0">
                <a:latin typeface="Century Gothic" panose="020B0502020202020204" pitchFamily="34" charset="0"/>
              </a:rPr>
              <a:t>.  ________</a:t>
            </a:r>
          </a:p>
          <a:p>
            <a:pPr marL="0" indent="0">
              <a:buNone/>
            </a:pPr>
            <a:r>
              <a:rPr lang="en-US" sz="1400" dirty="0">
                <a:latin typeface="Century Gothic" panose="020B0502020202020204" pitchFamily="34" charset="0"/>
              </a:rPr>
              <a:t>3.  ________	18.  ________</a:t>
            </a:r>
          </a:p>
          <a:p>
            <a:pPr marL="0" indent="0">
              <a:buNone/>
            </a:pPr>
            <a:r>
              <a:rPr lang="en-US" sz="1400" dirty="0">
                <a:latin typeface="Century Gothic" panose="020B0502020202020204" pitchFamily="34" charset="0"/>
              </a:rPr>
              <a:t>4.  ________	</a:t>
            </a:r>
            <a:r>
              <a:rPr lang="en-US" sz="1400" dirty="0" smtClean="0">
                <a:latin typeface="Century Gothic" panose="020B0502020202020204" pitchFamily="34" charset="0"/>
              </a:rPr>
              <a:t>19</a:t>
            </a:r>
            <a:r>
              <a:rPr lang="en-US" sz="1400" dirty="0">
                <a:latin typeface="Century Gothic" panose="020B0502020202020204" pitchFamily="34" charset="0"/>
              </a:rPr>
              <a:t>.  ________</a:t>
            </a:r>
          </a:p>
          <a:p>
            <a:pPr marL="0" indent="0">
              <a:buNone/>
            </a:pPr>
            <a:r>
              <a:rPr lang="en-US" sz="1400" dirty="0">
                <a:latin typeface="Century Gothic" panose="020B0502020202020204" pitchFamily="34" charset="0"/>
              </a:rPr>
              <a:t>5.  ________	</a:t>
            </a:r>
            <a:r>
              <a:rPr lang="en-US" sz="1400" dirty="0" smtClean="0">
                <a:latin typeface="Century Gothic" panose="020B0502020202020204" pitchFamily="34" charset="0"/>
              </a:rPr>
              <a:t>20</a:t>
            </a:r>
            <a:r>
              <a:rPr lang="en-US" sz="1400" dirty="0">
                <a:latin typeface="Century Gothic" panose="020B0502020202020204" pitchFamily="34" charset="0"/>
              </a:rPr>
              <a:t>.  ________</a:t>
            </a:r>
          </a:p>
          <a:p>
            <a:pPr marL="0" indent="0">
              <a:buNone/>
            </a:pPr>
            <a:r>
              <a:rPr lang="en-US" sz="1400" dirty="0">
                <a:latin typeface="Century Gothic" panose="020B0502020202020204" pitchFamily="34" charset="0"/>
              </a:rPr>
              <a:t>6.  ________	</a:t>
            </a:r>
            <a:r>
              <a:rPr lang="en-US" sz="1400" dirty="0" smtClean="0">
                <a:latin typeface="Century Gothic" panose="020B0502020202020204" pitchFamily="34" charset="0"/>
              </a:rPr>
              <a:t>21</a:t>
            </a:r>
            <a:r>
              <a:rPr lang="en-US" sz="1400" dirty="0">
                <a:latin typeface="Century Gothic" panose="020B0502020202020204" pitchFamily="34" charset="0"/>
              </a:rPr>
              <a:t>.  ________</a:t>
            </a:r>
          </a:p>
          <a:p>
            <a:pPr marL="0" indent="0">
              <a:buNone/>
            </a:pPr>
            <a:r>
              <a:rPr lang="en-US" sz="1400" dirty="0">
                <a:latin typeface="Century Gothic" panose="020B0502020202020204" pitchFamily="34" charset="0"/>
              </a:rPr>
              <a:t>7.  ________	</a:t>
            </a:r>
            <a:r>
              <a:rPr lang="en-US" sz="1400" dirty="0" smtClean="0">
                <a:latin typeface="Century Gothic" panose="020B0502020202020204" pitchFamily="34" charset="0"/>
              </a:rPr>
              <a:t>22</a:t>
            </a:r>
            <a:r>
              <a:rPr lang="en-US" sz="1400" dirty="0">
                <a:latin typeface="Century Gothic" panose="020B0502020202020204" pitchFamily="34" charset="0"/>
              </a:rPr>
              <a:t>.  ________</a:t>
            </a:r>
          </a:p>
          <a:p>
            <a:pPr marL="0" indent="0">
              <a:buNone/>
            </a:pPr>
            <a:r>
              <a:rPr lang="en-US" sz="1400" dirty="0">
                <a:latin typeface="Century Gothic" panose="020B0502020202020204" pitchFamily="34" charset="0"/>
              </a:rPr>
              <a:t>8.  ________	23.  ________</a:t>
            </a:r>
          </a:p>
          <a:p>
            <a:pPr marL="0" indent="0">
              <a:buNone/>
            </a:pPr>
            <a:r>
              <a:rPr lang="es-MX" sz="1400" dirty="0">
                <a:latin typeface="Century Gothic" panose="020B0502020202020204" pitchFamily="34" charset="0"/>
              </a:rPr>
              <a:t>9.  ________	</a:t>
            </a:r>
            <a:r>
              <a:rPr lang="es-MX" sz="1400" dirty="0" smtClean="0">
                <a:latin typeface="Century Gothic" panose="020B0502020202020204" pitchFamily="34" charset="0"/>
              </a:rPr>
              <a:t>24</a:t>
            </a:r>
            <a:r>
              <a:rPr lang="es-MX" sz="1400" dirty="0">
                <a:latin typeface="Century Gothic" panose="020B0502020202020204" pitchFamily="34" charset="0"/>
              </a:rPr>
              <a:t>.  </a:t>
            </a:r>
            <a:r>
              <a:rPr lang="en-US" sz="1400" dirty="0">
                <a:latin typeface="Century Gothic" panose="020B0502020202020204" pitchFamily="34" charset="0"/>
              </a:rPr>
              <a:t>________</a:t>
            </a:r>
          </a:p>
          <a:p>
            <a:pPr marL="0" indent="0">
              <a:buNone/>
            </a:pPr>
            <a:r>
              <a:rPr lang="es-MX" sz="1400" dirty="0">
                <a:latin typeface="Century Gothic" panose="020B0502020202020204" pitchFamily="34" charset="0"/>
              </a:rPr>
              <a:t>10.  ________	25.  </a:t>
            </a:r>
            <a:r>
              <a:rPr lang="en-US" sz="1400" dirty="0">
                <a:latin typeface="Century Gothic" panose="020B0502020202020204" pitchFamily="34" charset="0"/>
              </a:rPr>
              <a:t>________</a:t>
            </a:r>
          </a:p>
          <a:p>
            <a:pPr marL="0" indent="0">
              <a:buNone/>
            </a:pPr>
            <a:r>
              <a:rPr lang="es-MX" sz="1400" dirty="0">
                <a:latin typeface="Century Gothic" panose="020B0502020202020204" pitchFamily="34" charset="0"/>
              </a:rPr>
              <a:t>11.  ________	</a:t>
            </a:r>
            <a:r>
              <a:rPr lang="es-MX" sz="1400" dirty="0" smtClean="0">
                <a:latin typeface="Century Gothic" panose="020B0502020202020204" pitchFamily="34" charset="0"/>
              </a:rPr>
              <a:t>26</a:t>
            </a:r>
            <a:r>
              <a:rPr lang="es-MX" sz="1400" dirty="0">
                <a:latin typeface="Century Gothic" panose="020B0502020202020204" pitchFamily="34" charset="0"/>
              </a:rPr>
              <a:t>.  </a:t>
            </a:r>
            <a:r>
              <a:rPr lang="en-US" sz="1400" dirty="0">
                <a:latin typeface="Century Gothic" panose="020B0502020202020204" pitchFamily="34" charset="0"/>
              </a:rPr>
              <a:t>________</a:t>
            </a:r>
          </a:p>
          <a:p>
            <a:pPr marL="0" indent="0">
              <a:buNone/>
            </a:pPr>
            <a:r>
              <a:rPr lang="es-MX" sz="1400" dirty="0">
                <a:latin typeface="Century Gothic" panose="020B0502020202020204" pitchFamily="34" charset="0"/>
              </a:rPr>
              <a:t>12.  ________	</a:t>
            </a:r>
            <a:r>
              <a:rPr lang="es-MX" sz="1400" dirty="0" smtClean="0">
                <a:latin typeface="Century Gothic" panose="020B0502020202020204" pitchFamily="34" charset="0"/>
              </a:rPr>
              <a:t>27</a:t>
            </a:r>
            <a:r>
              <a:rPr lang="es-MX" sz="1400" dirty="0">
                <a:latin typeface="Century Gothic" panose="020B0502020202020204" pitchFamily="34" charset="0"/>
              </a:rPr>
              <a:t>.  </a:t>
            </a:r>
            <a:r>
              <a:rPr lang="en-US" sz="1400" dirty="0">
                <a:latin typeface="Century Gothic" panose="020B0502020202020204" pitchFamily="34" charset="0"/>
              </a:rPr>
              <a:t>________</a:t>
            </a:r>
          </a:p>
          <a:p>
            <a:pPr marL="0" indent="0">
              <a:buNone/>
            </a:pPr>
            <a:r>
              <a:rPr lang="es-MX" sz="1400" dirty="0">
                <a:latin typeface="Century Gothic" panose="020B0502020202020204" pitchFamily="34" charset="0"/>
              </a:rPr>
              <a:t>13.  ________	</a:t>
            </a:r>
            <a:r>
              <a:rPr lang="es-MX" sz="1400" dirty="0" smtClean="0">
                <a:latin typeface="Century Gothic" panose="020B0502020202020204" pitchFamily="34" charset="0"/>
              </a:rPr>
              <a:t>28</a:t>
            </a:r>
            <a:r>
              <a:rPr lang="es-MX" sz="1400" dirty="0">
                <a:latin typeface="Century Gothic" panose="020B0502020202020204" pitchFamily="34" charset="0"/>
              </a:rPr>
              <a:t>.  </a:t>
            </a:r>
            <a:r>
              <a:rPr lang="en-US" sz="1400" dirty="0">
                <a:latin typeface="Century Gothic" panose="020B0502020202020204" pitchFamily="34" charset="0"/>
              </a:rPr>
              <a:t>________</a:t>
            </a:r>
          </a:p>
          <a:p>
            <a:pPr marL="0" indent="0">
              <a:buNone/>
            </a:pPr>
            <a:r>
              <a:rPr lang="es-MX" sz="1400" dirty="0">
                <a:latin typeface="Century Gothic" panose="020B0502020202020204" pitchFamily="34" charset="0"/>
              </a:rPr>
              <a:t>14.  ________	</a:t>
            </a:r>
            <a:r>
              <a:rPr lang="es-MX" sz="1400" dirty="0" smtClean="0">
                <a:latin typeface="Century Gothic" panose="020B0502020202020204" pitchFamily="34" charset="0"/>
              </a:rPr>
              <a:t>29</a:t>
            </a:r>
            <a:r>
              <a:rPr lang="es-MX" sz="1400" dirty="0">
                <a:latin typeface="Century Gothic" panose="020B0502020202020204" pitchFamily="34" charset="0"/>
              </a:rPr>
              <a:t>.  </a:t>
            </a:r>
            <a:r>
              <a:rPr lang="en-US" sz="1400" dirty="0">
                <a:latin typeface="Century Gothic" panose="020B0502020202020204" pitchFamily="34" charset="0"/>
              </a:rPr>
              <a:t>________</a:t>
            </a:r>
          </a:p>
          <a:p>
            <a:pPr marL="0" indent="0">
              <a:buNone/>
            </a:pPr>
            <a:r>
              <a:rPr lang="es-MX" sz="1400" dirty="0">
                <a:latin typeface="Century Gothic" panose="020B0502020202020204" pitchFamily="34" charset="0"/>
              </a:rPr>
              <a:t>15.  ________	</a:t>
            </a:r>
            <a:r>
              <a:rPr lang="es-MX" sz="1400" dirty="0" smtClean="0">
                <a:latin typeface="Century Gothic" panose="020B0502020202020204" pitchFamily="34" charset="0"/>
              </a:rPr>
              <a:t>30</a:t>
            </a:r>
            <a:r>
              <a:rPr lang="es-MX" sz="1400" dirty="0">
                <a:latin typeface="Century Gothic" panose="020B0502020202020204" pitchFamily="34" charset="0"/>
              </a:rPr>
              <a:t>.  </a:t>
            </a:r>
            <a:r>
              <a:rPr lang="en-US" sz="1400" dirty="0">
                <a:latin typeface="Century Gothic" panose="020B0502020202020204" pitchFamily="34" charset="0"/>
              </a:rPr>
              <a:t>________</a:t>
            </a:r>
          </a:p>
          <a:p>
            <a:pPr marL="0" indent="0" algn="ctr">
              <a:buNone/>
            </a:pPr>
            <a:endParaRPr lang="en-US" sz="1050" b="1" dirty="0" smtClean="0">
              <a:latin typeface="Century Gothic" panose="020B0502020202020204" pitchFamily="34" charset="0"/>
            </a:endParaRPr>
          </a:p>
        </p:txBody>
      </p:sp>
      <p:sp>
        <p:nvSpPr>
          <p:cNvPr id="8" name="Content Placeholder 2"/>
          <p:cNvSpPr txBox="1">
            <a:spLocks/>
          </p:cNvSpPr>
          <p:nvPr/>
        </p:nvSpPr>
        <p:spPr>
          <a:xfrm>
            <a:off x="5584209" y="561474"/>
            <a:ext cx="5008728" cy="6296526"/>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endParaRPr lang="en-US" sz="1050" b="1" dirty="0" smtClean="0">
              <a:latin typeface="Century Gothic" panose="020B0502020202020204" pitchFamily="34" charset="0"/>
            </a:endParaRPr>
          </a:p>
        </p:txBody>
      </p:sp>
      <p:sp>
        <p:nvSpPr>
          <p:cNvPr id="5" name="Rectangle 4"/>
          <p:cNvSpPr/>
          <p:nvPr/>
        </p:nvSpPr>
        <p:spPr>
          <a:xfrm>
            <a:off x="3447197" y="1550613"/>
            <a:ext cx="4531057" cy="4247317"/>
          </a:xfrm>
          <a:prstGeom prst="rect">
            <a:avLst/>
          </a:prstGeom>
        </p:spPr>
        <p:txBody>
          <a:bodyPr wrap="square">
            <a:spAutoFit/>
          </a:bodyPr>
          <a:lstStyle/>
          <a:p>
            <a:pPr marL="342900" marR="0" lvl="0" indent="-342900">
              <a:spcBef>
                <a:spcPts val="0"/>
              </a:spcBef>
              <a:spcAft>
                <a:spcPts val="0"/>
              </a:spcAft>
              <a:buFont typeface="+mj-lt"/>
              <a:buAutoNum type="alphaUcPeriod"/>
              <a:tabLst>
                <a:tab pos="514350" algn="l"/>
              </a:tabLst>
            </a:pPr>
            <a:r>
              <a:rPr lang="es-MX" dirty="0">
                <a:latin typeface="Century Gothic" panose="020B0502020202020204" pitchFamily="34" charset="0"/>
                <a:ea typeface="Times New Roman" panose="02020603050405020304" pitchFamily="18" charset="0"/>
              </a:rPr>
              <a:t> la camiseta rosada y blanca  </a:t>
            </a:r>
            <a:endParaRPr lang="en-US" dirty="0">
              <a:latin typeface="Times New Roman" panose="02020603050405020304" pitchFamily="18" charset="0"/>
              <a:ea typeface="Times New Roman" panose="02020603050405020304" pitchFamily="18" charset="0"/>
            </a:endParaRPr>
          </a:p>
          <a:p>
            <a:pPr marL="342900" marR="0" lvl="0" indent="-342900">
              <a:spcBef>
                <a:spcPts val="0"/>
              </a:spcBef>
              <a:spcAft>
                <a:spcPts val="0"/>
              </a:spcAft>
              <a:buFont typeface="+mj-lt"/>
              <a:buAutoNum type="alphaUcPeriod"/>
              <a:tabLst>
                <a:tab pos="514350" algn="l"/>
              </a:tabLst>
            </a:pPr>
            <a:r>
              <a:rPr lang="es-MX" dirty="0">
                <a:latin typeface="Century Gothic" panose="020B0502020202020204" pitchFamily="34" charset="0"/>
                <a:ea typeface="Times New Roman" panose="02020603050405020304" pitchFamily="18" charset="0"/>
              </a:rPr>
              <a:t>  el traje blanco</a:t>
            </a:r>
            <a:endParaRPr lang="en-US" dirty="0">
              <a:latin typeface="Times New Roman" panose="02020603050405020304" pitchFamily="18" charset="0"/>
              <a:ea typeface="Times New Roman" panose="02020603050405020304" pitchFamily="18" charset="0"/>
            </a:endParaRPr>
          </a:p>
          <a:p>
            <a:pPr marL="342900" marR="0" lvl="0" indent="-342900">
              <a:spcBef>
                <a:spcPts val="0"/>
              </a:spcBef>
              <a:spcAft>
                <a:spcPts val="0"/>
              </a:spcAft>
              <a:buFont typeface="+mj-lt"/>
              <a:buAutoNum type="alphaUcPeriod"/>
              <a:tabLst>
                <a:tab pos="514350" algn="l"/>
              </a:tabLst>
            </a:pPr>
            <a:r>
              <a:rPr lang="es-MX" dirty="0">
                <a:latin typeface="Century Gothic" panose="020B0502020202020204" pitchFamily="34" charset="0"/>
                <a:ea typeface="Times New Roman" panose="02020603050405020304" pitchFamily="18" charset="0"/>
              </a:rPr>
              <a:t>  la sandalia rosada y anaranjada</a:t>
            </a:r>
            <a:endParaRPr lang="en-US" dirty="0">
              <a:latin typeface="Times New Roman" panose="02020603050405020304" pitchFamily="18" charset="0"/>
              <a:ea typeface="Times New Roman" panose="02020603050405020304" pitchFamily="18" charset="0"/>
            </a:endParaRPr>
          </a:p>
          <a:p>
            <a:pPr marL="342900" marR="0" lvl="0" indent="-342900">
              <a:spcBef>
                <a:spcPts val="0"/>
              </a:spcBef>
              <a:spcAft>
                <a:spcPts val="0"/>
              </a:spcAft>
              <a:buFont typeface="+mj-lt"/>
              <a:buAutoNum type="alphaUcPeriod"/>
              <a:tabLst>
                <a:tab pos="514350" algn="l"/>
              </a:tabLst>
            </a:pPr>
            <a:r>
              <a:rPr lang="es-MX" dirty="0">
                <a:latin typeface="Century Gothic" panose="020B0502020202020204" pitchFamily="34" charset="0"/>
                <a:ea typeface="Times New Roman" panose="02020603050405020304" pitchFamily="18" charset="0"/>
              </a:rPr>
              <a:t>  la camiseta amarilla y café</a:t>
            </a:r>
            <a:endParaRPr lang="en-US" dirty="0">
              <a:latin typeface="Times New Roman" panose="02020603050405020304" pitchFamily="18" charset="0"/>
              <a:ea typeface="Times New Roman" panose="02020603050405020304" pitchFamily="18" charset="0"/>
            </a:endParaRPr>
          </a:p>
          <a:p>
            <a:pPr marL="342900" marR="0" lvl="0" indent="-342900">
              <a:spcBef>
                <a:spcPts val="0"/>
              </a:spcBef>
              <a:spcAft>
                <a:spcPts val="0"/>
              </a:spcAft>
              <a:buFont typeface="+mj-lt"/>
              <a:buAutoNum type="alphaUcPeriod"/>
              <a:tabLst>
                <a:tab pos="514350" algn="l"/>
              </a:tabLst>
            </a:pPr>
            <a:r>
              <a:rPr lang="es-MX" dirty="0">
                <a:latin typeface="Century Gothic" panose="020B0502020202020204" pitchFamily="34" charset="0"/>
                <a:ea typeface="Times New Roman" panose="02020603050405020304" pitchFamily="18" charset="0"/>
              </a:rPr>
              <a:t>  la gorra blanca y azul</a:t>
            </a:r>
            <a:endParaRPr lang="en-US" dirty="0">
              <a:latin typeface="Times New Roman" panose="02020603050405020304" pitchFamily="18" charset="0"/>
              <a:ea typeface="Times New Roman" panose="02020603050405020304" pitchFamily="18" charset="0"/>
            </a:endParaRPr>
          </a:p>
          <a:p>
            <a:pPr marL="342900" marR="0" lvl="0" indent="-342900">
              <a:spcBef>
                <a:spcPts val="0"/>
              </a:spcBef>
              <a:spcAft>
                <a:spcPts val="0"/>
              </a:spcAft>
              <a:buFont typeface="+mj-lt"/>
              <a:buAutoNum type="alphaUcPeriod"/>
              <a:tabLst>
                <a:tab pos="514350" algn="l"/>
              </a:tabLst>
            </a:pPr>
            <a:r>
              <a:rPr lang="en-US" dirty="0">
                <a:latin typeface="Century Gothic" panose="020B0502020202020204" pitchFamily="34" charset="0"/>
                <a:ea typeface="Times New Roman" panose="02020603050405020304" pitchFamily="18" charset="0"/>
              </a:rPr>
              <a:t>  </a:t>
            </a:r>
            <a:r>
              <a:rPr lang="en-US" dirty="0" err="1">
                <a:latin typeface="Century Gothic" panose="020B0502020202020204" pitchFamily="34" charset="0"/>
                <a:ea typeface="Times New Roman" panose="02020603050405020304" pitchFamily="18" charset="0"/>
              </a:rPr>
              <a:t>los</a:t>
            </a:r>
            <a:r>
              <a:rPr lang="en-US" dirty="0">
                <a:latin typeface="Century Gothic" panose="020B0502020202020204" pitchFamily="34" charset="0"/>
                <a:ea typeface="Times New Roman" panose="02020603050405020304" pitchFamily="18" charset="0"/>
              </a:rPr>
              <a:t> </a:t>
            </a:r>
            <a:r>
              <a:rPr lang="en-US" dirty="0" err="1">
                <a:latin typeface="Century Gothic" panose="020B0502020202020204" pitchFamily="34" charset="0"/>
                <a:ea typeface="Times New Roman" panose="02020603050405020304" pitchFamily="18" charset="0"/>
              </a:rPr>
              <a:t>pantalones</a:t>
            </a:r>
            <a:r>
              <a:rPr lang="en-US" dirty="0">
                <a:latin typeface="Century Gothic" panose="020B0502020202020204" pitchFamily="34" charset="0"/>
                <a:ea typeface="Times New Roman" panose="02020603050405020304" pitchFamily="18" charset="0"/>
              </a:rPr>
              <a:t> </a:t>
            </a:r>
            <a:r>
              <a:rPr lang="en-US" dirty="0" err="1">
                <a:latin typeface="Century Gothic" panose="020B0502020202020204" pitchFamily="34" charset="0"/>
                <a:ea typeface="Times New Roman" panose="02020603050405020304" pitchFamily="18" charset="0"/>
              </a:rPr>
              <a:t>verdes</a:t>
            </a:r>
            <a:endParaRPr lang="en-US" dirty="0">
              <a:latin typeface="Times New Roman" panose="02020603050405020304" pitchFamily="18" charset="0"/>
              <a:ea typeface="Times New Roman" panose="02020603050405020304" pitchFamily="18" charset="0"/>
            </a:endParaRPr>
          </a:p>
          <a:p>
            <a:pPr marL="342900" marR="0" lvl="0" indent="-342900">
              <a:spcBef>
                <a:spcPts val="0"/>
              </a:spcBef>
              <a:spcAft>
                <a:spcPts val="0"/>
              </a:spcAft>
              <a:buFont typeface="+mj-lt"/>
              <a:buAutoNum type="alphaUcPeriod"/>
              <a:tabLst>
                <a:tab pos="514350" algn="l"/>
              </a:tabLst>
            </a:pPr>
            <a:r>
              <a:rPr lang="es-MX" dirty="0">
                <a:latin typeface="Century Gothic" panose="020B0502020202020204" pitchFamily="34" charset="0"/>
                <a:ea typeface="Times New Roman" panose="02020603050405020304" pitchFamily="18" charset="0"/>
              </a:rPr>
              <a:t>  el zapato rojo y blanco</a:t>
            </a:r>
            <a:endParaRPr lang="en-US" dirty="0">
              <a:latin typeface="Times New Roman" panose="02020603050405020304" pitchFamily="18" charset="0"/>
              <a:ea typeface="Times New Roman" panose="02020603050405020304" pitchFamily="18" charset="0"/>
            </a:endParaRPr>
          </a:p>
          <a:p>
            <a:pPr marL="342900" marR="0" lvl="0" indent="-342900">
              <a:spcBef>
                <a:spcPts val="0"/>
              </a:spcBef>
              <a:spcAft>
                <a:spcPts val="0"/>
              </a:spcAft>
              <a:buFont typeface="+mj-lt"/>
              <a:buAutoNum type="alphaUcPeriod"/>
              <a:tabLst>
                <a:tab pos="514350" algn="l"/>
              </a:tabLst>
            </a:pPr>
            <a:r>
              <a:rPr lang="en-US" dirty="0">
                <a:latin typeface="Century Gothic" panose="020B0502020202020204" pitchFamily="34" charset="0"/>
                <a:ea typeface="Times New Roman" panose="02020603050405020304" pitchFamily="18" charset="0"/>
              </a:rPr>
              <a:t>  la </a:t>
            </a:r>
            <a:r>
              <a:rPr lang="en-US" dirty="0" err="1">
                <a:latin typeface="Century Gothic" panose="020B0502020202020204" pitchFamily="34" charset="0"/>
                <a:ea typeface="Times New Roman" panose="02020603050405020304" pitchFamily="18" charset="0"/>
              </a:rPr>
              <a:t>chaqueta</a:t>
            </a:r>
            <a:r>
              <a:rPr lang="en-US" dirty="0">
                <a:latin typeface="Century Gothic" panose="020B0502020202020204" pitchFamily="34" charset="0"/>
                <a:ea typeface="Times New Roman" panose="02020603050405020304" pitchFamily="18" charset="0"/>
              </a:rPr>
              <a:t> </a:t>
            </a:r>
            <a:r>
              <a:rPr lang="en-US" dirty="0" err="1">
                <a:latin typeface="Century Gothic" panose="020B0502020202020204" pitchFamily="34" charset="0"/>
                <a:ea typeface="Times New Roman" panose="02020603050405020304" pitchFamily="18" charset="0"/>
              </a:rPr>
              <a:t>verde</a:t>
            </a:r>
            <a:endParaRPr lang="en-US" dirty="0">
              <a:latin typeface="Times New Roman" panose="02020603050405020304" pitchFamily="18" charset="0"/>
              <a:ea typeface="Times New Roman" panose="02020603050405020304" pitchFamily="18" charset="0"/>
            </a:endParaRPr>
          </a:p>
          <a:p>
            <a:pPr marL="342900" marR="0" lvl="0" indent="-342900">
              <a:spcBef>
                <a:spcPts val="0"/>
              </a:spcBef>
              <a:spcAft>
                <a:spcPts val="0"/>
              </a:spcAft>
              <a:buFont typeface="+mj-lt"/>
              <a:buAutoNum type="alphaUcPeriod"/>
              <a:tabLst>
                <a:tab pos="514350" algn="l"/>
              </a:tabLst>
            </a:pPr>
            <a:r>
              <a:rPr lang="en-US" dirty="0">
                <a:latin typeface="Century Gothic" panose="020B0502020202020204" pitchFamily="34" charset="0"/>
                <a:ea typeface="Times New Roman" panose="02020603050405020304" pitchFamily="18" charset="0"/>
              </a:rPr>
              <a:t>  la </a:t>
            </a:r>
            <a:r>
              <a:rPr lang="en-US" dirty="0" err="1">
                <a:latin typeface="Century Gothic" panose="020B0502020202020204" pitchFamily="34" charset="0"/>
                <a:ea typeface="Times New Roman" panose="02020603050405020304" pitchFamily="18" charset="0"/>
              </a:rPr>
              <a:t>falda</a:t>
            </a:r>
            <a:r>
              <a:rPr lang="en-US" dirty="0">
                <a:latin typeface="Century Gothic" panose="020B0502020202020204" pitchFamily="34" charset="0"/>
                <a:ea typeface="Times New Roman" panose="02020603050405020304" pitchFamily="18" charset="0"/>
              </a:rPr>
              <a:t> </a:t>
            </a:r>
            <a:r>
              <a:rPr lang="en-US" dirty="0" err="1">
                <a:latin typeface="Century Gothic" panose="020B0502020202020204" pitchFamily="34" charset="0"/>
                <a:ea typeface="Times New Roman" panose="02020603050405020304" pitchFamily="18" charset="0"/>
              </a:rPr>
              <a:t>morada</a:t>
            </a:r>
            <a:endParaRPr lang="en-US" dirty="0">
              <a:latin typeface="Times New Roman" panose="02020603050405020304" pitchFamily="18" charset="0"/>
              <a:ea typeface="Times New Roman" panose="02020603050405020304" pitchFamily="18" charset="0"/>
            </a:endParaRPr>
          </a:p>
          <a:p>
            <a:pPr marL="342900" marR="0" lvl="0" indent="-342900">
              <a:spcBef>
                <a:spcPts val="0"/>
              </a:spcBef>
              <a:spcAft>
                <a:spcPts val="0"/>
              </a:spcAft>
              <a:buFont typeface="+mj-lt"/>
              <a:buAutoNum type="alphaUcPeriod"/>
              <a:tabLst>
                <a:tab pos="514350" algn="l"/>
              </a:tabLst>
            </a:pPr>
            <a:r>
              <a:rPr lang="en-US" dirty="0">
                <a:latin typeface="Century Gothic" panose="020B0502020202020204" pitchFamily="34" charset="0"/>
                <a:ea typeface="Times New Roman" panose="02020603050405020304" pitchFamily="18" charset="0"/>
              </a:rPr>
              <a:t>  el </a:t>
            </a:r>
            <a:r>
              <a:rPr lang="en-US" dirty="0" err="1">
                <a:latin typeface="Century Gothic" panose="020B0502020202020204" pitchFamily="34" charset="0"/>
                <a:ea typeface="Times New Roman" panose="02020603050405020304" pitchFamily="18" charset="0"/>
              </a:rPr>
              <a:t>vestido</a:t>
            </a:r>
            <a:r>
              <a:rPr lang="en-US" dirty="0">
                <a:latin typeface="Century Gothic" panose="020B0502020202020204" pitchFamily="34" charset="0"/>
                <a:ea typeface="Times New Roman" panose="02020603050405020304" pitchFamily="18" charset="0"/>
              </a:rPr>
              <a:t> </a:t>
            </a:r>
            <a:r>
              <a:rPr lang="en-US" dirty="0" err="1">
                <a:latin typeface="Century Gothic" panose="020B0502020202020204" pitchFamily="34" charset="0"/>
                <a:ea typeface="Times New Roman" panose="02020603050405020304" pitchFamily="18" charset="0"/>
              </a:rPr>
              <a:t>amarillo</a:t>
            </a:r>
            <a:endParaRPr lang="en-US" dirty="0">
              <a:latin typeface="Times New Roman" panose="02020603050405020304" pitchFamily="18" charset="0"/>
              <a:ea typeface="Times New Roman" panose="02020603050405020304" pitchFamily="18" charset="0"/>
            </a:endParaRPr>
          </a:p>
          <a:p>
            <a:pPr marL="342900" marR="0" lvl="0" indent="-342900">
              <a:spcBef>
                <a:spcPts val="0"/>
              </a:spcBef>
              <a:spcAft>
                <a:spcPts val="0"/>
              </a:spcAft>
              <a:buFont typeface="+mj-lt"/>
              <a:buAutoNum type="alphaUcPeriod"/>
              <a:tabLst>
                <a:tab pos="514350" algn="l"/>
              </a:tabLst>
            </a:pPr>
            <a:r>
              <a:rPr lang="en-US" dirty="0">
                <a:latin typeface="Century Gothic" panose="020B0502020202020204" pitchFamily="34" charset="0"/>
                <a:ea typeface="Times New Roman" panose="02020603050405020304" pitchFamily="18" charset="0"/>
              </a:rPr>
              <a:t>  la </a:t>
            </a:r>
            <a:r>
              <a:rPr lang="en-US" dirty="0" err="1">
                <a:latin typeface="Century Gothic" panose="020B0502020202020204" pitchFamily="34" charset="0"/>
                <a:ea typeface="Times New Roman" panose="02020603050405020304" pitchFamily="18" charset="0"/>
              </a:rPr>
              <a:t>chaqueta</a:t>
            </a:r>
            <a:r>
              <a:rPr lang="en-US" dirty="0">
                <a:latin typeface="Century Gothic" panose="020B0502020202020204" pitchFamily="34" charset="0"/>
                <a:ea typeface="Times New Roman" panose="02020603050405020304" pitchFamily="18" charset="0"/>
              </a:rPr>
              <a:t> </a:t>
            </a:r>
            <a:r>
              <a:rPr lang="en-US" dirty="0" err="1">
                <a:latin typeface="Century Gothic" panose="020B0502020202020204" pitchFamily="34" charset="0"/>
                <a:ea typeface="Times New Roman" panose="02020603050405020304" pitchFamily="18" charset="0"/>
              </a:rPr>
              <a:t>azul</a:t>
            </a:r>
            <a:endParaRPr lang="en-US" dirty="0">
              <a:latin typeface="Times New Roman" panose="02020603050405020304" pitchFamily="18" charset="0"/>
              <a:ea typeface="Times New Roman" panose="02020603050405020304" pitchFamily="18" charset="0"/>
            </a:endParaRPr>
          </a:p>
          <a:p>
            <a:pPr marL="342900" marR="0" lvl="0" indent="-342900">
              <a:spcBef>
                <a:spcPts val="0"/>
              </a:spcBef>
              <a:spcAft>
                <a:spcPts val="0"/>
              </a:spcAft>
              <a:buFont typeface="+mj-lt"/>
              <a:buAutoNum type="alphaUcPeriod"/>
              <a:tabLst>
                <a:tab pos="514350" algn="l"/>
              </a:tabLst>
            </a:pPr>
            <a:r>
              <a:rPr lang="en-US" dirty="0">
                <a:latin typeface="Century Gothic" panose="020B0502020202020204" pitchFamily="34" charset="0"/>
                <a:ea typeface="Times New Roman" panose="02020603050405020304" pitchFamily="18" charset="0"/>
              </a:rPr>
              <a:t>  el </a:t>
            </a:r>
            <a:r>
              <a:rPr lang="en-US" dirty="0" err="1">
                <a:latin typeface="Century Gothic" panose="020B0502020202020204" pitchFamily="34" charset="0"/>
                <a:ea typeface="Times New Roman" panose="02020603050405020304" pitchFamily="18" charset="0"/>
              </a:rPr>
              <a:t>traje</a:t>
            </a:r>
            <a:r>
              <a:rPr lang="en-US" dirty="0">
                <a:latin typeface="Century Gothic" panose="020B0502020202020204" pitchFamily="34" charset="0"/>
                <a:ea typeface="Times New Roman" panose="02020603050405020304" pitchFamily="18" charset="0"/>
              </a:rPr>
              <a:t> negro</a:t>
            </a:r>
            <a:endParaRPr lang="en-US" dirty="0">
              <a:latin typeface="Times New Roman" panose="02020603050405020304" pitchFamily="18" charset="0"/>
              <a:ea typeface="Times New Roman" panose="02020603050405020304" pitchFamily="18" charset="0"/>
            </a:endParaRPr>
          </a:p>
          <a:p>
            <a:pPr marL="342900" marR="0" lvl="0" indent="-342900">
              <a:spcBef>
                <a:spcPts val="0"/>
              </a:spcBef>
              <a:spcAft>
                <a:spcPts val="0"/>
              </a:spcAft>
              <a:buFont typeface="+mj-lt"/>
              <a:buAutoNum type="alphaUcPeriod"/>
              <a:tabLst>
                <a:tab pos="514350" algn="l"/>
              </a:tabLst>
            </a:pPr>
            <a:r>
              <a:rPr lang="en-US" dirty="0">
                <a:latin typeface="Century Gothic" panose="020B0502020202020204" pitchFamily="34" charset="0"/>
                <a:ea typeface="Times New Roman" panose="02020603050405020304" pitchFamily="18" charset="0"/>
              </a:rPr>
              <a:t>  el </a:t>
            </a:r>
            <a:r>
              <a:rPr lang="en-US" dirty="0" err="1">
                <a:latin typeface="Century Gothic" panose="020B0502020202020204" pitchFamily="34" charset="0"/>
                <a:ea typeface="Times New Roman" panose="02020603050405020304" pitchFamily="18" charset="0"/>
              </a:rPr>
              <a:t>vestido</a:t>
            </a:r>
            <a:r>
              <a:rPr lang="en-US" dirty="0">
                <a:latin typeface="Century Gothic" panose="020B0502020202020204" pitchFamily="34" charset="0"/>
                <a:ea typeface="Times New Roman" panose="02020603050405020304" pitchFamily="18" charset="0"/>
              </a:rPr>
              <a:t> </a:t>
            </a:r>
            <a:r>
              <a:rPr lang="en-US" dirty="0" err="1">
                <a:latin typeface="Century Gothic" panose="020B0502020202020204" pitchFamily="34" charset="0"/>
                <a:ea typeface="Times New Roman" panose="02020603050405020304" pitchFamily="18" charset="0"/>
              </a:rPr>
              <a:t>rojo</a:t>
            </a:r>
            <a:endParaRPr lang="en-US" dirty="0">
              <a:latin typeface="Times New Roman" panose="02020603050405020304" pitchFamily="18" charset="0"/>
              <a:ea typeface="Times New Roman" panose="02020603050405020304" pitchFamily="18" charset="0"/>
            </a:endParaRPr>
          </a:p>
          <a:p>
            <a:pPr marL="342900" marR="0" lvl="0" indent="-342900">
              <a:spcBef>
                <a:spcPts val="0"/>
              </a:spcBef>
              <a:spcAft>
                <a:spcPts val="0"/>
              </a:spcAft>
              <a:buFont typeface="+mj-lt"/>
              <a:buAutoNum type="alphaUcPeriod"/>
              <a:tabLst>
                <a:tab pos="514350" algn="l"/>
              </a:tabLst>
            </a:pPr>
            <a:r>
              <a:rPr lang="en-US" dirty="0">
                <a:latin typeface="Century Gothic" panose="020B0502020202020204" pitchFamily="34" charset="0"/>
                <a:ea typeface="Times New Roman" panose="02020603050405020304" pitchFamily="18" charset="0"/>
              </a:rPr>
              <a:t>  </a:t>
            </a:r>
            <a:r>
              <a:rPr lang="en-US" dirty="0" err="1">
                <a:latin typeface="Century Gothic" panose="020B0502020202020204" pitchFamily="34" charset="0"/>
                <a:ea typeface="Times New Roman" panose="02020603050405020304" pitchFamily="18" charset="0"/>
              </a:rPr>
              <a:t>los</a:t>
            </a:r>
            <a:r>
              <a:rPr lang="en-US" dirty="0">
                <a:latin typeface="Century Gothic" panose="020B0502020202020204" pitchFamily="34" charset="0"/>
                <a:ea typeface="Times New Roman" panose="02020603050405020304" pitchFamily="18" charset="0"/>
              </a:rPr>
              <a:t> </a:t>
            </a:r>
            <a:r>
              <a:rPr lang="en-US" dirty="0" err="1">
                <a:latin typeface="Century Gothic" panose="020B0502020202020204" pitchFamily="34" charset="0"/>
                <a:ea typeface="Times New Roman" panose="02020603050405020304" pitchFamily="18" charset="0"/>
              </a:rPr>
              <a:t>pantalones</a:t>
            </a:r>
            <a:r>
              <a:rPr lang="en-US" dirty="0">
                <a:latin typeface="Century Gothic" panose="020B0502020202020204" pitchFamily="34" charset="0"/>
                <a:ea typeface="Times New Roman" panose="02020603050405020304" pitchFamily="18" charset="0"/>
              </a:rPr>
              <a:t> </a:t>
            </a:r>
            <a:r>
              <a:rPr lang="en-US" dirty="0" err="1">
                <a:latin typeface="Century Gothic" panose="020B0502020202020204" pitchFamily="34" charset="0"/>
                <a:ea typeface="Times New Roman" panose="02020603050405020304" pitchFamily="18" charset="0"/>
              </a:rPr>
              <a:t>azules</a:t>
            </a:r>
            <a:endParaRPr lang="en-US" dirty="0">
              <a:latin typeface="Times New Roman" panose="02020603050405020304" pitchFamily="18" charset="0"/>
              <a:ea typeface="Times New Roman" panose="02020603050405020304" pitchFamily="18" charset="0"/>
            </a:endParaRPr>
          </a:p>
          <a:p>
            <a:pPr marL="342900" marR="0" lvl="0" indent="-342900">
              <a:spcBef>
                <a:spcPts val="0"/>
              </a:spcBef>
              <a:spcAft>
                <a:spcPts val="0"/>
              </a:spcAft>
              <a:buFont typeface="+mj-lt"/>
              <a:buAutoNum type="alphaUcPeriod"/>
              <a:tabLst>
                <a:tab pos="514350" algn="l"/>
              </a:tabLst>
            </a:pPr>
            <a:r>
              <a:rPr lang="en-US" dirty="0">
                <a:latin typeface="Century Gothic" panose="020B0502020202020204" pitchFamily="34" charset="0"/>
                <a:ea typeface="Times New Roman" panose="02020603050405020304" pitchFamily="18" charset="0"/>
              </a:rPr>
              <a:t>  la </a:t>
            </a:r>
            <a:r>
              <a:rPr lang="en-US" dirty="0" err="1">
                <a:latin typeface="Century Gothic" panose="020B0502020202020204" pitchFamily="34" charset="0"/>
                <a:ea typeface="Times New Roman" panose="02020603050405020304" pitchFamily="18" charset="0"/>
              </a:rPr>
              <a:t>gorra</a:t>
            </a:r>
            <a:r>
              <a:rPr lang="en-US" dirty="0">
                <a:latin typeface="Century Gothic" panose="020B0502020202020204" pitchFamily="34" charset="0"/>
                <a:ea typeface="Times New Roman" panose="02020603050405020304" pitchFamily="18" charset="0"/>
              </a:rPr>
              <a:t> </a:t>
            </a:r>
            <a:r>
              <a:rPr lang="en-US" dirty="0" err="1" smtClean="0">
                <a:latin typeface="Century Gothic" panose="020B0502020202020204" pitchFamily="34" charset="0"/>
                <a:ea typeface="Times New Roman" panose="02020603050405020304" pitchFamily="18" charset="0"/>
              </a:rPr>
              <a:t>anaranjada</a:t>
            </a:r>
            <a:endParaRPr lang="en-US" dirty="0">
              <a:latin typeface="Times New Roman" panose="02020603050405020304" pitchFamily="18" charset="0"/>
              <a:ea typeface="Times New Roman" panose="02020603050405020304" pitchFamily="18" charset="0"/>
            </a:endParaRPr>
          </a:p>
        </p:txBody>
      </p:sp>
      <p:sp>
        <p:nvSpPr>
          <p:cNvPr id="9" name="Rectangle 8"/>
          <p:cNvSpPr/>
          <p:nvPr/>
        </p:nvSpPr>
        <p:spPr>
          <a:xfrm>
            <a:off x="7660943" y="1550613"/>
            <a:ext cx="4531057" cy="5078313"/>
          </a:xfrm>
          <a:prstGeom prst="rect">
            <a:avLst/>
          </a:prstGeom>
        </p:spPr>
        <p:txBody>
          <a:bodyPr wrap="square">
            <a:spAutoFit/>
          </a:bodyPr>
          <a:lstStyle/>
          <a:p>
            <a:pPr marL="342900" marR="0" lvl="0" indent="-342900">
              <a:spcBef>
                <a:spcPts val="0"/>
              </a:spcBef>
              <a:spcAft>
                <a:spcPts val="0"/>
              </a:spcAft>
              <a:buAutoNum type="alphaUcPeriod" startAt="16"/>
              <a:tabLst>
                <a:tab pos="514350" algn="l"/>
              </a:tabLst>
            </a:pPr>
            <a:r>
              <a:rPr lang="es-MX" dirty="0" smtClean="0">
                <a:latin typeface="Century Gothic" panose="020B0502020202020204" pitchFamily="34" charset="0"/>
                <a:ea typeface="Times New Roman" panose="02020603050405020304" pitchFamily="18" charset="0"/>
              </a:rPr>
              <a:t>la sandalia verde</a:t>
            </a:r>
            <a:endParaRPr lang="en-US" dirty="0" smtClean="0">
              <a:latin typeface="Times New Roman" panose="02020603050405020304" pitchFamily="18" charset="0"/>
              <a:ea typeface="Times New Roman" panose="02020603050405020304" pitchFamily="18" charset="0"/>
            </a:endParaRPr>
          </a:p>
          <a:p>
            <a:pPr marL="342900" marR="0" lvl="0" indent="-342900">
              <a:spcBef>
                <a:spcPts val="0"/>
              </a:spcBef>
              <a:spcAft>
                <a:spcPts val="0"/>
              </a:spcAft>
              <a:buAutoNum type="alphaUcPeriod" startAt="16"/>
              <a:tabLst>
                <a:tab pos="514350" algn="l"/>
              </a:tabLst>
            </a:pPr>
            <a:r>
              <a:rPr lang="es-ES" dirty="0" smtClean="0">
                <a:latin typeface="Century Gothic" panose="020B0502020202020204" pitchFamily="34" charset="0"/>
              </a:rPr>
              <a:t>la </a:t>
            </a:r>
            <a:r>
              <a:rPr lang="es-ES" dirty="0">
                <a:latin typeface="Century Gothic" panose="020B0502020202020204" pitchFamily="34" charset="0"/>
              </a:rPr>
              <a:t>falda amarilla, blanca, y </a:t>
            </a:r>
            <a:r>
              <a:rPr lang="es-ES" dirty="0" smtClean="0">
                <a:latin typeface="Century Gothic" panose="020B0502020202020204" pitchFamily="34" charset="0"/>
              </a:rPr>
              <a:t>roja</a:t>
            </a:r>
            <a:endParaRPr lang="en-US" dirty="0">
              <a:latin typeface="Century Gothic" panose="020B0502020202020204" pitchFamily="34" charset="0"/>
            </a:endParaRPr>
          </a:p>
          <a:p>
            <a:pPr marL="342900" marR="0" lvl="0" indent="-342900">
              <a:spcBef>
                <a:spcPts val="0"/>
              </a:spcBef>
              <a:spcAft>
                <a:spcPts val="0"/>
              </a:spcAft>
              <a:buAutoNum type="alphaUcPeriod" startAt="16"/>
              <a:tabLst>
                <a:tab pos="514350" algn="l"/>
              </a:tabLst>
            </a:pPr>
            <a:r>
              <a:rPr lang="en-US" dirty="0" smtClean="0">
                <a:latin typeface="Century Gothic" panose="020B0502020202020204" pitchFamily="34" charset="0"/>
              </a:rPr>
              <a:t>la </a:t>
            </a:r>
            <a:r>
              <a:rPr lang="en-US" dirty="0" err="1">
                <a:latin typeface="Century Gothic" panose="020B0502020202020204" pitchFamily="34" charset="0"/>
              </a:rPr>
              <a:t>sudadera</a:t>
            </a:r>
            <a:r>
              <a:rPr lang="en-US" dirty="0">
                <a:latin typeface="Century Gothic" panose="020B0502020202020204" pitchFamily="34" charset="0"/>
              </a:rPr>
              <a:t> </a:t>
            </a:r>
            <a:r>
              <a:rPr lang="en-US" dirty="0" err="1" smtClean="0">
                <a:latin typeface="Century Gothic" panose="020B0502020202020204" pitchFamily="34" charset="0"/>
              </a:rPr>
              <a:t>amarilla</a:t>
            </a:r>
            <a:endParaRPr lang="en-US" dirty="0">
              <a:latin typeface="Century Gothic" panose="020B0502020202020204" pitchFamily="34" charset="0"/>
            </a:endParaRPr>
          </a:p>
          <a:p>
            <a:pPr marL="342900" marR="0" lvl="0" indent="-342900">
              <a:spcBef>
                <a:spcPts val="0"/>
              </a:spcBef>
              <a:spcAft>
                <a:spcPts val="0"/>
              </a:spcAft>
              <a:buAutoNum type="alphaUcPeriod" startAt="16"/>
              <a:tabLst>
                <a:tab pos="514350" algn="l"/>
              </a:tabLst>
            </a:pPr>
            <a:r>
              <a:rPr lang="en-US" dirty="0" smtClean="0">
                <a:latin typeface="Century Gothic" panose="020B0502020202020204" pitchFamily="34" charset="0"/>
              </a:rPr>
              <a:t>el </a:t>
            </a:r>
            <a:r>
              <a:rPr lang="en-US" dirty="0" err="1">
                <a:latin typeface="Century Gothic" panose="020B0502020202020204" pitchFamily="34" charset="0"/>
              </a:rPr>
              <a:t>traje</a:t>
            </a:r>
            <a:r>
              <a:rPr lang="en-US" dirty="0">
                <a:latin typeface="Century Gothic" panose="020B0502020202020204" pitchFamily="34" charset="0"/>
              </a:rPr>
              <a:t> de </a:t>
            </a:r>
            <a:r>
              <a:rPr lang="en-US" dirty="0" smtClean="0">
                <a:latin typeface="Century Gothic" panose="020B0502020202020204" pitchFamily="34" charset="0"/>
              </a:rPr>
              <a:t>café</a:t>
            </a:r>
          </a:p>
          <a:p>
            <a:pPr marL="342900" marR="0" lvl="0" indent="-342900">
              <a:spcBef>
                <a:spcPts val="0"/>
              </a:spcBef>
              <a:spcAft>
                <a:spcPts val="0"/>
              </a:spcAft>
              <a:buAutoNum type="alphaUcPeriod" startAt="16"/>
              <a:tabLst>
                <a:tab pos="514350" algn="l"/>
              </a:tabLst>
            </a:pPr>
            <a:r>
              <a:rPr lang="en-US" dirty="0" smtClean="0">
                <a:latin typeface="Century Gothic" panose="020B0502020202020204" pitchFamily="34" charset="0"/>
              </a:rPr>
              <a:t>el </a:t>
            </a:r>
            <a:r>
              <a:rPr lang="en-US" dirty="0" err="1">
                <a:latin typeface="Century Gothic" panose="020B0502020202020204" pitchFamily="34" charset="0"/>
              </a:rPr>
              <a:t>vestido</a:t>
            </a:r>
            <a:r>
              <a:rPr lang="en-US" dirty="0">
                <a:latin typeface="Century Gothic" panose="020B0502020202020204" pitchFamily="34" charset="0"/>
              </a:rPr>
              <a:t> </a:t>
            </a:r>
            <a:r>
              <a:rPr lang="en-US" dirty="0" err="1" smtClean="0">
                <a:latin typeface="Century Gothic" panose="020B0502020202020204" pitchFamily="34" charset="0"/>
              </a:rPr>
              <a:t>azul</a:t>
            </a:r>
            <a:endParaRPr lang="en-US" dirty="0">
              <a:latin typeface="Century Gothic" panose="020B0502020202020204" pitchFamily="34" charset="0"/>
            </a:endParaRPr>
          </a:p>
          <a:p>
            <a:pPr marL="342900" marR="0" lvl="0" indent="-342900">
              <a:spcBef>
                <a:spcPts val="0"/>
              </a:spcBef>
              <a:spcAft>
                <a:spcPts val="0"/>
              </a:spcAft>
              <a:buAutoNum type="alphaUcPeriod" startAt="16"/>
              <a:tabLst>
                <a:tab pos="514350" algn="l"/>
              </a:tabLst>
            </a:pPr>
            <a:r>
              <a:rPr lang="es-MX" dirty="0" smtClean="0">
                <a:latin typeface="Century Gothic" panose="020B0502020202020204" pitchFamily="34" charset="0"/>
              </a:rPr>
              <a:t>el </a:t>
            </a:r>
            <a:r>
              <a:rPr lang="es-MX" dirty="0">
                <a:latin typeface="Century Gothic" panose="020B0502020202020204" pitchFamily="34" charset="0"/>
              </a:rPr>
              <a:t>zapato blanco y </a:t>
            </a:r>
            <a:r>
              <a:rPr lang="es-MX" dirty="0" smtClean="0">
                <a:latin typeface="Century Gothic" panose="020B0502020202020204" pitchFamily="34" charset="0"/>
              </a:rPr>
              <a:t>negro</a:t>
            </a:r>
          </a:p>
          <a:p>
            <a:pPr marL="342900" marR="0" lvl="0" indent="-342900">
              <a:spcBef>
                <a:spcPts val="0"/>
              </a:spcBef>
              <a:spcAft>
                <a:spcPts val="0"/>
              </a:spcAft>
              <a:buAutoNum type="alphaUcPeriod" startAt="16"/>
              <a:tabLst>
                <a:tab pos="514350" algn="l"/>
              </a:tabLst>
            </a:pPr>
            <a:r>
              <a:rPr lang="es-ES" dirty="0" smtClean="0">
                <a:latin typeface="Century Gothic" panose="020B0502020202020204" pitchFamily="34" charset="0"/>
              </a:rPr>
              <a:t>los </a:t>
            </a:r>
            <a:r>
              <a:rPr lang="es-ES" dirty="0">
                <a:latin typeface="Century Gothic" panose="020B0502020202020204" pitchFamily="34" charset="0"/>
              </a:rPr>
              <a:t>pantalones azules, blancos, y   </a:t>
            </a:r>
            <a:r>
              <a:rPr lang="es-ES" dirty="0" smtClean="0">
                <a:latin typeface="Century Gothic" panose="020B0502020202020204" pitchFamily="34" charset="0"/>
              </a:rPr>
              <a:t>rojos</a:t>
            </a:r>
            <a:endParaRPr lang="en-US" dirty="0">
              <a:latin typeface="Century Gothic" panose="020B0502020202020204" pitchFamily="34" charset="0"/>
            </a:endParaRPr>
          </a:p>
          <a:p>
            <a:pPr marL="342900" marR="0" lvl="0" indent="-342900">
              <a:spcBef>
                <a:spcPts val="0"/>
              </a:spcBef>
              <a:spcAft>
                <a:spcPts val="0"/>
              </a:spcAft>
              <a:buAutoNum type="alphaUcPeriod" startAt="16"/>
              <a:tabLst>
                <a:tab pos="514350" algn="l"/>
              </a:tabLst>
            </a:pPr>
            <a:r>
              <a:rPr lang="en-US" dirty="0" smtClean="0">
                <a:latin typeface="Century Gothic" panose="020B0502020202020204" pitchFamily="34" charset="0"/>
              </a:rPr>
              <a:t>la </a:t>
            </a:r>
            <a:r>
              <a:rPr lang="en-US" dirty="0" err="1">
                <a:latin typeface="Century Gothic" panose="020B0502020202020204" pitchFamily="34" charset="0"/>
              </a:rPr>
              <a:t>chaqueta</a:t>
            </a:r>
            <a:r>
              <a:rPr lang="en-US" dirty="0">
                <a:latin typeface="Century Gothic" panose="020B0502020202020204" pitchFamily="34" charset="0"/>
              </a:rPr>
              <a:t> </a:t>
            </a:r>
            <a:r>
              <a:rPr lang="en-US" dirty="0" smtClean="0">
                <a:latin typeface="Century Gothic" panose="020B0502020202020204" pitchFamily="34" charset="0"/>
              </a:rPr>
              <a:t>anaranjado</a:t>
            </a:r>
            <a:endParaRPr lang="en-US" dirty="0">
              <a:latin typeface="Century Gothic" panose="020B0502020202020204" pitchFamily="34" charset="0"/>
            </a:endParaRPr>
          </a:p>
          <a:p>
            <a:pPr marL="342900" marR="0" lvl="0" indent="-342900">
              <a:spcBef>
                <a:spcPts val="0"/>
              </a:spcBef>
              <a:spcAft>
                <a:spcPts val="0"/>
              </a:spcAft>
              <a:buAutoNum type="alphaUcPeriod" startAt="16"/>
              <a:tabLst>
                <a:tab pos="514350" algn="l"/>
              </a:tabLst>
            </a:pPr>
            <a:r>
              <a:rPr lang="en-US" dirty="0" err="1" smtClean="0">
                <a:latin typeface="Century Gothic" panose="020B0502020202020204" pitchFamily="34" charset="0"/>
              </a:rPr>
              <a:t>los</a:t>
            </a:r>
            <a:r>
              <a:rPr lang="en-US" dirty="0" smtClean="0">
                <a:latin typeface="Century Gothic" panose="020B0502020202020204" pitchFamily="34" charset="0"/>
              </a:rPr>
              <a:t> </a:t>
            </a:r>
            <a:r>
              <a:rPr lang="en-US" dirty="0" err="1">
                <a:latin typeface="Century Gothic" panose="020B0502020202020204" pitchFamily="34" charset="0"/>
              </a:rPr>
              <a:t>zapatos</a:t>
            </a:r>
            <a:r>
              <a:rPr lang="en-US" dirty="0">
                <a:latin typeface="Century Gothic" panose="020B0502020202020204" pitchFamily="34" charset="0"/>
              </a:rPr>
              <a:t> </a:t>
            </a:r>
            <a:r>
              <a:rPr lang="en-US" dirty="0" smtClean="0">
                <a:latin typeface="Century Gothic" panose="020B0502020202020204" pitchFamily="34" charset="0"/>
              </a:rPr>
              <a:t>cafés</a:t>
            </a:r>
          </a:p>
          <a:p>
            <a:pPr marL="342900" marR="0" lvl="0" indent="-342900">
              <a:spcBef>
                <a:spcPts val="0"/>
              </a:spcBef>
              <a:spcAft>
                <a:spcPts val="0"/>
              </a:spcAft>
              <a:buAutoNum type="alphaUcPeriod" startAt="16"/>
              <a:tabLst>
                <a:tab pos="514350" algn="l"/>
              </a:tabLst>
            </a:pPr>
            <a:r>
              <a:rPr lang="es-MX" dirty="0" smtClean="0">
                <a:latin typeface="Century Gothic" panose="020B0502020202020204" pitchFamily="34" charset="0"/>
              </a:rPr>
              <a:t>la </a:t>
            </a:r>
            <a:r>
              <a:rPr lang="es-MX" dirty="0">
                <a:latin typeface="Century Gothic" panose="020B0502020202020204" pitchFamily="34" charset="0"/>
              </a:rPr>
              <a:t>camiseta morada y </a:t>
            </a:r>
            <a:r>
              <a:rPr lang="es-MX" dirty="0" smtClean="0">
                <a:latin typeface="Century Gothic" panose="020B0502020202020204" pitchFamily="34" charset="0"/>
              </a:rPr>
              <a:t>blanca</a:t>
            </a:r>
            <a:endParaRPr lang="en-US" dirty="0">
              <a:latin typeface="Century Gothic" panose="020B0502020202020204" pitchFamily="34" charset="0"/>
            </a:endParaRPr>
          </a:p>
          <a:p>
            <a:pPr marL="342900" marR="0" lvl="0" indent="-342900">
              <a:spcBef>
                <a:spcPts val="0"/>
              </a:spcBef>
              <a:spcAft>
                <a:spcPts val="0"/>
              </a:spcAft>
              <a:buAutoNum type="alphaUcPeriod" startAt="16"/>
              <a:tabLst>
                <a:tab pos="514350" algn="l"/>
              </a:tabLst>
            </a:pPr>
            <a:r>
              <a:rPr lang="es-ES" dirty="0" smtClean="0">
                <a:latin typeface="Century Gothic" panose="020B0502020202020204" pitchFamily="34" charset="0"/>
              </a:rPr>
              <a:t>las </a:t>
            </a:r>
            <a:r>
              <a:rPr lang="es-ES" dirty="0">
                <a:latin typeface="Century Gothic" panose="020B0502020202020204" pitchFamily="34" charset="0"/>
              </a:rPr>
              <a:t>sandalias rojas, blancas, y </a:t>
            </a:r>
            <a:r>
              <a:rPr lang="es-ES" dirty="0" smtClean="0">
                <a:latin typeface="Century Gothic" panose="020B0502020202020204" pitchFamily="34" charset="0"/>
              </a:rPr>
              <a:t>azules</a:t>
            </a:r>
            <a:endParaRPr lang="en-US" dirty="0">
              <a:latin typeface="Century Gothic" panose="020B0502020202020204" pitchFamily="34" charset="0"/>
            </a:endParaRPr>
          </a:p>
          <a:p>
            <a:pPr marL="342900" marR="0" lvl="0" indent="-342900">
              <a:spcBef>
                <a:spcPts val="0"/>
              </a:spcBef>
              <a:spcAft>
                <a:spcPts val="0"/>
              </a:spcAft>
              <a:buAutoNum type="alphaUcPeriod" startAt="16"/>
              <a:tabLst>
                <a:tab pos="514350" algn="l"/>
              </a:tabLst>
            </a:pPr>
            <a:r>
              <a:rPr lang="es-ES" dirty="0" smtClean="0">
                <a:latin typeface="Century Gothic" panose="020B0502020202020204" pitchFamily="34" charset="0"/>
              </a:rPr>
              <a:t>la </a:t>
            </a:r>
            <a:r>
              <a:rPr lang="es-ES" dirty="0">
                <a:latin typeface="Century Gothic" panose="020B0502020202020204" pitchFamily="34" charset="0"/>
              </a:rPr>
              <a:t>gorra anaranjada, azul, y </a:t>
            </a:r>
            <a:r>
              <a:rPr lang="es-ES" dirty="0" smtClean="0">
                <a:latin typeface="Century Gothic" panose="020B0502020202020204" pitchFamily="34" charset="0"/>
              </a:rPr>
              <a:t>roja</a:t>
            </a:r>
            <a:endParaRPr lang="en-US" dirty="0">
              <a:latin typeface="Century Gothic" panose="020B0502020202020204" pitchFamily="34" charset="0"/>
            </a:endParaRPr>
          </a:p>
          <a:p>
            <a:pPr marL="342900" marR="0" lvl="0" indent="-342900">
              <a:spcBef>
                <a:spcPts val="0"/>
              </a:spcBef>
              <a:spcAft>
                <a:spcPts val="0"/>
              </a:spcAft>
              <a:buAutoNum type="alphaUcPeriod" startAt="16"/>
              <a:tabLst>
                <a:tab pos="514350" algn="l"/>
              </a:tabLst>
            </a:pPr>
            <a:r>
              <a:rPr lang="en-US" dirty="0" smtClean="0">
                <a:latin typeface="Century Gothic" panose="020B0502020202020204" pitchFamily="34" charset="0"/>
              </a:rPr>
              <a:t>la </a:t>
            </a:r>
            <a:r>
              <a:rPr lang="en-US" dirty="0" err="1">
                <a:latin typeface="Century Gothic" panose="020B0502020202020204" pitchFamily="34" charset="0"/>
              </a:rPr>
              <a:t>camiseta</a:t>
            </a:r>
            <a:r>
              <a:rPr lang="en-US" dirty="0">
                <a:latin typeface="Century Gothic" panose="020B0502020202020204" pitchFamily="34" charset="0"/>
              </a:rPr>
              <a:t> </a:t>
            </a:r>
            <a:r>
              <a:rPr lang="en-US" dirty="0" err="1" smtClean="0">
                <a:latin typeface="Century Gothic" panose="020B0502020202020204" pitchFamily="34" charset="0"/>
              </a:rPr>
              <a:t>roja</a:t>
            </a:r>
            <a:endParaRPr lang="en-US" dirty="0">
              <a:latin typeface="Century Gothic" panose="020B0502020202020204" pitchFamily="34" charset="0"/>
            </a:endParaRPr>
          </a:p>
          <a:p>
            <a:pPr marL="342900" marR="0" lvl="0" indent="-342900">
              <a:spcBef>
                <a:spcPts val="0"/>
              </a:spcBef>
              <a:spcAft>
                <a:spcPts val="0"/>
              </a:spcAft>
              <a:buAutoNum type="alphaUcPeriod" startAt="16"/>
              <a:tabLst>
                <a:tab pos="514350" algn="l"/>
              </a:tabLst>
            </a:pPr>
            <a:r>
              <a:rPr lang="es-MX" dirty="0" smtClean="0">
                <a:latin typeface="Century Gothic" panose="020B0502020202020204" pitchFamily="34" charset="0"/>
              </a:rPr>
              <a:t>la </a:t>
            </a:r>
            <a:r>
              <a:rPr lang="es-MX" dirty="0">
                <a:latin typeface="Century Gothic" panose="020B0502020202020204" pitchFamily="34" charset="0"/>
              </a:rPr>
              <a:t>sudadera morada y </a:t>
            </a:r>
            <a:r>
              <a:rPr lang="es-MX" dirty="0" smtClean="0">
                <a:latin typeface="Century Gothic" panose="020B0502020202020204" pitchFamily="34" charset="0"/>
              </a:rPr>
              <a:t>amarilla</a:t>
            </a:r>
            <a:endParaRPr lang="en-US" dirty="0">
              <a:latin typeface="Century Gothic" panose="020B0502020202020204" pitchFamily="34" charset="0"/>
            </a:endParaRPr>
          </a:p>
          <a:p>
            <a:pPr marL="342900" marR="0" lvl="0" indent="-342900">
              <a:spcBef>
                <a:spcPts val="0"/>
              </a:spcBef>
              <a:spcAft>
                <a:spcPts val="0"/>
              </a:spcAft>
              <a:buAutoNum type="alphaUcPeriod" startAt="16"/>
              <a:tabLst>
                <a:tab pos="514350" algn="l"/>
              </a:tabLst>
            </a:pPr>
            <a:r>
              <a:rPr lang="en-US" dirty="0" smtClean="0">
                <a:latin typeface="Century Gothic" panose="020B0502020202020204" pitchFamily="34" charset="0"/>
              </a:rPr>
              <a:t>el </a:t>
            </a:r>
            <a:r>
              <a:rPr lang="en-US" dirty="0" err="1">
                <a:latin typeface="Century Gothic" panose="020B0502020202020204" pitchFamily="34" charset="0"/>
              </a:rPr>
              <a:t>zapato</a:t>
            </a:r>
            <a:r>
              <a:rPr lang="en-US" dirty="0">
                <a:latin typeface="Century Gothic" panose="020B0502020202020204" pitchFamily="34" charset="0"/>
              </a:rPr>
              <a:t> </a:t>
            </a:r>
            <a:r>
              <a:rPr lang="en-US" dirty="0" err="1">
                <a:latin typeface="Century Gothic" panose="020B0502020202020204" pitchFamily="34" charset="0"/>
              </a:rPr>
              <a:t>rosado</a:t>
            </a:r>
            <a:r>
              <a:rPr lang="en-US" dirty="0">
                <a:latin typeface="Century Gothic" panose="020B0502020202020204" pitchFamily="34" charset="0"/>
              </a:rPr>
              <a:t> y </a:t>
            </a:r>
            <a:r>
              <a:rPr lang="en-US" dirty="0" err="1">
                <a:latin typeface="Century Gothic" panose="020B0502020202020204" pitchFamily="34" charset="0"/>
              </a:rPr>
              <a:t>blanco</a:t>
            </a:r>
            <a:endParaRPr lang="en-US" dirty="0">
              <a:latin typeface="Century Gothic" panose="020B0502020202020204" pitchFamily="34" charset="0"/>
            </a:endParaRPr>
          </a:p>
          <a:p>
            <a:r>
              <a:rPr lang="en-US" dirty="0"/>
              <a:t/>
            </a:r>
            <a:br>
              <a:rPr lang="en-US" dirty="0"/>
            </a:br>
            <a:endParaRPr lang="en-US" dirty="0">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274650658"/>
      </p:ext>
    </p:extLst>
  </p:cSld>
  <p:clrMapOvr>
    <a:masterClrMapping/>
  </p:clrMapOvr>
  <p:timing>
    <p:tnLst>
      <p:par>
        <p:cTn id="1" dur="indefinite" restart="never" nodeType="tmRoot"/>
      </p:par>
    </p:tnLst>
  </p:timing>
</p:sld>
</file>

<file path=ppt/slides/slide126.xml><?xml version="1.0" encoding="utf-8"?>
<p:sld xmlns:a="http://schemas.openxmlformats.org/drawingml/2006/main" xmlns:r="http://schemas.openxmlformats.org/officeDocument/2006/relationships" xmlns:p="http://schemas.openxmlformats.org/presentationml/2006/main">
  <p:cSld>
    <p:bg>
      <p:bgPr>
        <a:solidFill>
          <a:srgbClr val="CDFFCD"/>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75344" y="827315"/>
            <a:ext cx="10515600" cy="4688114"/>
          </a:xfrm>
        </p:spPr>
        <p:txBody>
          <a:bodyPr>
            <a:normAutofit/>
          </a:bodyPr>
          <a:lstStyle/>
          <a:p>
            <a:pPr algn="ctr"/>
            <a:r>
              <a:rPr lang="en-US" b="1" u="sng" dirty="0" smtClean="0"/>
              <a:t>Window Panes </a:t>
            </a:r>
            <a:r>
              <a:rPr lang="en-US" b="1" u="sng" dirty="0"/>
              <a:t/>
            </a:r>
            <a:br>
              <a:rPr lang="en-US" b="1" u="sng" dirty="0"/>
            </a:br>
            <a:r>
              <a:rPr lang="en-US" dirty="0" smtClean="0"/>
              <a:t>In each box, include the following:</a:t>
            </a:r>
            <a:br>
              <a:rPr lang="en-US" dirty="0" smtClean="0"/>
            </a:br>
            <a:r>
              <a:rPr lang="en-US" dirty="0" smtClean="0"/>
              <a:t>1. El, La, Los, Las</a:t>
            </a:r>
            <a:br>
              <a:rPr lang="en-US" dirty="0" smtClean="0"/>
            </a:br>
            <a:r>
              <a:rPr lang="en-US" dirty="0" smtClean="0"/>
              <a:t>2. Clothing item</a:t>
            </a:r>
            <a:br>
              <a:rPr lang="en-US" dirty="0" smtClean="0"/>
            </a:br>
            <a:r>
              <a:rPr lang="en-US" dirty="0" smtClean="0"/>
              <a:t>3. Color (endings need to match)</a:t>
            </a:r>
            <a:br>
              <a:rPr lang="en-US" dirty="0" smtClean="0"/>
            </a:br>
            <a:r>
              <a:rPr lang="en-US" dirty="0" smtClean="0"/>
              <a:t>4. Draw a picture (using color)</a:t>
            </a:r>
            <a:endParaRPr lang="en-US" dirty="0"/>
          </a:p>
        </p:txBody>
      </p:sp>
    </p:spTree>
    <p:extLst>
      <p:ext uri="{BB962C8B-B14F-4D97-AF65-F5344CB8AC3E}">
        <p14:creationId xmlns:p14="http://schemas.microsoft.com/office/powerpoint/2010/main" val="1787300540"/>
      </p:ext>
    </p:extLst>
  </p:cSld>
  <p:clrMapOvr>
    <a:masterClrMapping/>
  </p:clrMapOvr>
  <p:timing>
    <p:tnLst>
      <p:par>
        <p:cTn id="1" dur="indefinite" restart="never" nodeType="tmRoot"/>
      </p:par>
    </p:tnLst>
  </p:timing>
</p:sld>
</file>

<file path=ppt/slides/slide1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365125"/>
            <a:ext cx="12192000" cy="1325563"/>
          </a:xfrm>
        </p:spPr>
        <p:txBody>
          <a:bodyPr>
            <a:normAutofit fontScale="90000"/>
          </a:bodyPr>
          <a:lstStyle/>
          <a:p>
            <a:pPr algn="ctr"/>
            <a:r>
              <a:rPr lang="en-US" sz="2700" b="1" dirty="0"/>
              <a:t>Los </a:t>
            </a:r>
            <a:r>
              <a:rPr lang="en-US" sz="2700" b="1" dirty="0" err="1"/>
              <a:t>c</a:t>
            </a:r>
            <a:r>
              <a:rPr lang="en-US" sz="2700" b="1" dirty="0" err="1" smtClean="0"/>
              <a:t>olores</a:t>
            </a:r>
            <a:r>
              <a:rPr lang="en-US" sz="2700" b="1" dirty="0" smtClean="0"/>
              <a:t> </a:t>
            </a:r>
            <a:r>
              <a:rPr lang="en-US" sz="2700" b="1" dirty="0"/>
              <a:t>y La </a:t>
            </a:r>
            <a:r>
              <a:rPr lang="en-US" sz="2700" b="1" dirty="0" err="1"/>
              <a:t>r</a:t>
            </a:r>
            <a:r>
              <a:rPr lang="en-US" sz="2700" b="1" dirty="0" err="1" smtClean="0"/>
              <a:t>opa</a:t>
            </a:r>
            <a:r>
              <a:rPr lang="en-US" sz="5300" dirty="0"/>
              <a:t/>
            </a:r>
            <a:br>
              <a:rPr lang="en-US" sz="5300" dirty="0"/>
            </a:br>
            <a:r>
              <a:rPr lang="en-US" sz="1800" dirty="0"/>
              <a:t>Fill in with the Spanish words and draw and color the article. Make sure you match the color with the article.  </a:t>
            </a:r>
            <a:br>
              <a:rPr lang="en-US" sz="1800" dirty="0"/>
            </a:br>
            <a:r>
              <a:rPr lang="en-US" sz="1800" dirty="0"/>
              <a:t>ex: jacket purple = </a:t>
            </a:r>
            <a:r>
              <a:rPr lang="en-US" sz="1800" dirty="0" err="1"/>
              <a:t>chaquet</a:t>
            </a:r>
            <a:r>
              <a:rPr lang="en-US" sz="1800" b="1" dirty="0" err="1"/>
              <a:t>a</a:t>
            </a:r>
            <a:r>
              <a:rPr lang="en-US" sz="1800" dirty="0"/>
              <a:t> </a:t>
            </a:r>
            <a:r>
              <a:rPr lang="en-US" sz="1800" dirty="0" err="1"/>
              <a:t>morad</a:t>
            </a:r>
            <a:r>
              <a:rPr lang="en-US" sz="1800" b="1" dirty="0" err="1"/>
              <a:t>a</a:t>
            </a:r>
            <a:r>
              <a:rPr lang="en-US" dirty="0"/>
              <a:t/>
            </a:r>
            <a:br>
              <a:rPr lang="en-US" dirty="0"/>
            </a:br>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val="2711875090"/>
              </p:ext>
            </p:extLst>
          </p:nvPr>
        </p:nvGraphicFramePr>
        <p:xfrm>
          <a:off x="0" y="1169644"/>
          <a:ext cx="12192000" cy="5688356"/>
        </p:xfrm>
        <a:graphic>
          <a:graphicData uri="http://schemas.openxmlformats.org/drawingml/2006/table">
            <a:tbl>
              <a:tblPr firstRow="1" firstCol="1" bandRow="1">
                <a:tableStyleId>{5940675A-B579-460E-94D1-54222C63F5DA}</a:tableStyleId>
              </a:tblPr>
              <a:tblGrid>
                <a:gridCol w="3048000"/>
                <a:gridCol w="3048000"/>
                <a:gridCol w="3048000"/>
                <a:gridCol w="3048000"/>
              </a:tblGrid>
              <a:tr h="1385448">
                <a:tc>
                  <a:txBody>
                    <a:bodyPr/>
                    <a:lstStyle/>
                    <a:p>
                      <a:pPr marL="0" marR="0">
                        <a:lnSpc>
                          <a:spcPct val="115000"/>
                        </a:lnSpc>
                        <a:spcBef>
                          <a:spcPts val="0"/>
                        </a:spcBef>
                        <a:spcAft>
                          <a:spcPts val="0"/>
                        </a:spcAft>
                      </a:pPr>
                      <a:r>
                        <a:rPr lang="en-US" sz="1400" dirty="0">
                          <a:effectLst/>
                        </a:rPr>
                        <a:t>The red dress =</a:t>
                      </a:r>
                    </a:p>
                    <a:p>
                      <a:pPr marL="0" marR="0">
                        <a:lnSpc>
                          <a:spcPct val="115000"/>
                        </a:lnSpc>
                        <a:spcBef>
                          <a:spcPts val="0"/>
                        </a:spcBef>
                        <a:spcAft>
                          <a:spcPts val="0"/>
                        </a:spcAft>
                      </a:pPr>
                      <a:r>
                        <a:rPr lang="en-US" sz="1400" dirty="0">
                          <a:effectLst/>
                        </a:rPr>
                        <a:t>_____ ___________ ____________</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7671" marR="47671" marT="0" marB="0"/>
                </a:tc>
                <a:tc>
                  <a:txBody>
                    <a:bodyPr/>
                    <a:lstStyle/>
                    <a:p>
                      <a:pPr marL="0" marR="0">
                        <a:lnSpc>
                          <a:spcPct val="115000"/>
                        </a:lnSpc>
                        <a:spcBef>
                          <a:spcPts val="0"/>
                        </a:spcBef>
                        <a:spcAft>
                          <a:spcPts val="0"/>
                        </a:spcAft>
                      </a:pPr>
                      <a:r>
                        <a:rPr lang="en-US" sz="1400" dirty="0">
                          <a:effectLst/>
                        </a:rPr>
                        <a:t>The blue suit =</a:t>
                      </a:r>
                    </a:p>
                    <a:p>
                      <a:pPr marL="0" marR="0">
                        <a:lnSpc>
                          <a:spcPct val="115000"/>
                        </a:lnSpc>
                        <a:spcBef>
                          <a:spcPts val="0"/>
                        </a:spcBef>
                        <a:spcAft>
                          <a:spcPts val="0"/>
                        </a:spcAft>
                      </a:pPr>
                      <a:r>
                        <a:rPr lang="en-US" sz="1400" dirty="0">
                          <a:effectLst/>
                        </a:rPr>
                        <a:t>_____ ___________ ____________</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7671" marR="47671" marT="0" marB="0"/>
                </a:tc>
                <a:tc>
                  <a:txBody>
                    <a:bodyPr/>
                    <a:lstStyle/>
                    <a:p>
                      <a:pPr marL="0" marR="0">
                        <a:lnSpc>
                          <a:spcPct val="115000"/>
                        </a:lnSpc>
                        <a:spcBef>
                          <a:spcPts val="0"/>
                        </a:spcBef>
                        <a:spcAft>
                          <a:spcPts val="0"/>
                        </a:spcAft>
                      </a:pPr>
                      <a:r>
                        <a:rPr lang="en-US" sz="1400">
                          <a:effectLst/>
                        </a:rPr>
                        <a:t>The gray sweater =</a:t>
                      </a:r>
                    </a:p>
                    <a:p>
                      <a:pPr marL="0" marR="0">
                        <a:lnSpc>
                          <a:spcPct val="115000"/>
                        </a:lnSpc>
                        <a:spcBef>
                          <a:spcPts val="0"/>
                        </a:spcBef>
                        <a:spcAft>
                          <a:spcPts val="0"/>
                        </a:spcAft>
                      </a:pPr>
                      <a:r>
                        <a:rPr lang="en-US" sz="1400">
                          <a:effectLst/>
                        </a:rPr>
                        <a:t>_____ ___________ ____________</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47671" marR="47671" marT="0" marB="0"/>
                </a:tc>
                <a:tc>
                  <a:txBody>
                    <a:bodyPr/>
                    <a:lstStyle/>
                    <a:p>
                      <a:pPr marL="0" marR="0">
                        <a:lnSpc>
                          <a:spcPct val="115000"/>
                        </a:lnSpc>
                        <a:spcBef>
                          <a:spcPts val="0"/>
                        </a:spcBef>
                        <a:spcAft>
                          <a:spcPts val="0"/>
                        </a:spcAft>
                      </a:pPr>
                      <a:r>
                        <a:rPr lang="en-US" sz="1400">
                          <a:effectLst/>
                        </a:rPr>
                        <a:t>The yellow blouse =</a:t>
                      </a:r>
                    </a:p>
                    <a:p>
                      <a:pPr marL="0" marR="0">
                        <a:lnSpc>
                          <a:spcPct val="115000"/>
                        </a:lnSpc>
                        <a:spcBef>
                          <a:spcPts val="0"/>
                        </a:spcBef>
                        <a:spcAft>
                          <a:spcPts val="0"/>
                        </a:spcAft>
                      </a:pPr>
                      <a:r>
                        <a:rPr lang="en-US" sz="1400">
                          <a:effectLst/>
                        </a:rPr>
                        <a:t>_____ ___________ ____________</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47671" marR="47671" marT="0" marB="0"/>
                </a:tc>
              </a:tr>
              <a:tr h="1458730">
                <a:tc>
                  <a:txBody>
                    <a:bodyPr/>
                    <a:lstStyle/>
                    <a:p>
                      <a:pPr marL="0" marR="0">
                        <a:lnSpc>
                          <a:spcPct val="115000"/>
                        </a:lnSpc>
                        <a:spcBef>
                          <a:spcPts val="0"/>
                        </a:spcBef>
                        <a:spcAft>
                          <a:spcPts val="0"/>
                        </a:spcAft>
                      </a:pPr>
                      <a:r>
                        <a:rPr lang="en-US" sz="1400">
                          <a:effectLst/>
                        </a:rPr>
                        <a:t>The orange sweatshirt =</a:t>
                      </a:r>
                    </a:p>
                    <a:p>
                      <a:pPr marL="0" marR="0">
                        <a:lnSpc>
                          <a:spcPct val="115000"/>
                        </a:lnSpc>
                        <a:spcBef>
                          <a:spcPts val="0"/>
                        </a:spcBef>
                        <a:spcAft>
                          <a:spcPts val="0"/>
                        </a:spcAft>
                      </a:pPr>
                      <a:r>
                        <a:rPr lang="en-US" sz="1400">
                          <a:effectLst/>
                        </a:rPr>
                        <a:t>_____ ___________ ____________</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47671" marR="47671" marT="0" marB="0"/>
                </a:tc>
                <a:tc>
                  <a:txBody>
                    <a:bodyPr/>
                    <a:lstStyle/>
                    <a:p>
                      <a:pPr marL="0" marR="0">
                        <a:lnSpc>
                          <a:spcPct val="115000"/>
                        </a:lnSpc>
                        <a:spcBef>
                          <a:spcPts val="0"/>
                        </a:spcBef>
                        <a:spcAft>
                          <a:spcPts val="0"/>
                        </a:spcAft>
                      </a:pPr>
                      <a:r>
                        <a:rPr lang="en-US" sz="1400" dirty="0">
                          <a:effectLst/>
                        </a:rPr>
                        <a:t>The pink (button) shirt =</a:t>
                      </a:r>
                    </a:p>
                    <a:p>
                      <a:pPr marL="0" marR="0">
                        <a:lnSpc>
                          <a:spcPct val="115000"/>
                        </a:lnSpc>
                        <a:spcBef>
                          <a:spcPts val="0"/>
                        </a:spcBef>
                        <a:spcAft>
                          <a:spcPts val="0"/>
                        </a:spcAft>
                      </a:pPr>
                      <a:r>
                        <a:rPr lang="en-US" sz="1400" dirty="0">
                          <a:effectLst/>
                        </a:rPr>
                        <a:t>_____ ___________ ____________</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7671" marR="47671" marT="0" marB="0"/>
                </a:tc>
                <a:tc>
                  <a:txBody>
                    <a:bodyPr/>
                    <a:lstStyle/>
                    <a:p>
                      <a:pPr marL="0" marR="0">
                        <a:lnSpc>
                          <a:spcPct val="115000"/>
                        </a:lnSpc>
                        <a:spcBef>
                          <a:spcPts val="0"/>
                        </a:spcBef>
                        <a:spcAft>
                          <a:spcPts val="0"/>
                        </a:spcAft>
                      </a:pPr>
                      <a:r>
                        <a:rPr lang="en-US" sz="1400">
                          <a:effectLst/>
                        </a:rPr>
                        <a:t>The brown suit =</a:t>
                      </a:r>
                    </a:p>
                    <a:p>
                      <a:pPr marL="0" marR="0">
                        <a:lnSpc>
                          <a:spcPct val="115000"/>
                        </a:lnSpc>
                        <a:spcBef>
                          <a:spcPts val="0"/>
                        </a:spcBef>
                        <a:spcAft>
                          <a:spcPts val="0"/>
                        </a:spcAft>
                      </a:pPr>
                      <a:r>
                        <a:rPr lang="en-US" sz="1400">
                          <a:effectLst/>
                        </a:rPr>
                        <a:t>_____ ___________ ____________</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47671" marR="47671" marT="0" marB="0"/>
                </a:tc>
                <a:tc>
                  <a:txBody>
                    <a:bodyPr/>
                    <a:lstStyle/>
                    <a:p>
                      <a:pPr marL="0" marR="0">
                        <a:lnSpc>
                          <a:spcPct val="115000"/>
                        </a:lnSpc>
                        <a:spcBef>
                          <a:spcPts val="0"/>
                        </a:spcBef>
                        <a:spcAft>
                          <a:spcPts val="0"/>
                        </a:spcAft>
                      </a:pPr>
                      <a:r>
                        <a:rPr lang="en-US" sz="1400">
                          <a:effectLst/>
                        </a:rPr>
                        <a:t>The green t-shirt =</a:t>
                      </a:r>
                    </a:p>
                    <a:p>
                      <a:pPr marL="0" marR="0">
                        <a:lnSpc>
                          <a:spcPct val="115000"/>
                        </a:lnSpc>
                        <a:spcBef>
                          <a:spcPts val="0"/>
                        </a:spcBef>
                        <a:spcAft>
                          <a:spcPts val="0"/>
                        </a:spcAft>
                      </a:pPr>
                      <a:r>
                        <a:rPr lang="en-US" sz="1400">
                          <a:effectLst/>
                        </a:rPr>
                        <a:t>_____ ___________ ____________</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47671" marR="47671" marT="0" marB="0"/>
                </a:tc>
              </a:tr>
              <a:tr h="1385448">
                <a:tc>
                  <a:txBody>
                    <a:bodyPr/>
                    <a:lstStyle/>
                    <a:p>
                      <a:pPr marL="0" marR="0">
                        <a:lnSpc>
                          <a:spcPct val="115000"/>
                        </a:lnSpc>
                        <a:spcBef>
                          <a:spcPts val="0"/>
                        </a:spcBef>
                        <a:spcAft>
                          <a:spcPts val="0"/>
                        </a:spcAft>
                      </a:pPr>
                      <a:r>
                        <a:rPr lang="en-US" sz="1400">
                          <a:effectLst/>
                        </a:rPr>
                        <a:t>The purple shorts =</a:t>
                      </a:r>
                    </a:p>
                    <a:p>
                      <a:pPr marL="0" marR="0">
                        <a:lnSpc>
                          <a:spcPct val="115000"/>
                        </a:lnSpc>
                        <a:spcBef>
                          <a:spcPts val="0"/>
                        </a:spcBef>
                        <a:spcAft>
                          <a:spcPts val="0"/>
                        </a:spcAft>
                      </a:pPr>
                      <a:r>
                        <a:rPr lang="en-US" sz="1400">
                          <a:effectLst/>
                        </a:rPr>
                        <a:t>_____ ___________ ____________</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47671" marR="47671" marT="0" marB="0"/>
                </a:tc>
                <a:tc>
                  <a:txBody>
                    <a:bodyPr/>
                    <a:lstStyle/>
                    <a:p>
                      <a:pPr marL="0" marR="0">
                        <a:lnSpc>
                          <a:spcPct val="115000"/>
                        </a:lnSpc>
                        <a:spcBef>
                          <a:spcPts val="0"/>
                        </a:spcBef>
                        <a:spcAft>
                          <a:spcPts val="0"/>
                        </a:spcAft>
                      </a:pPr>
                      <a:r>
                        <a:rPr lang="en-US" sz="1400" dirty="0">
                          <a:effectLst/>
                        </a:rPr>
                        <a:t>The black jacket =</a:t>
                      </a:r>
                    </a:p>
                    <a:p>
                      <a:pPr marL="0" marR="0">
                        <a:lnSpc>
                          <a:spcPct val="115000"/>
                        </a:lnSpc>
                        <a:spcBef>
                          <a:spcPts val="0"/>
                        </a:spcBef>
                        <a:spcAft>
                          <a:spcPts val="0"/>
                        </a:spcAft>
                      </a:pPr>
                      <a:r>
                        <a:rPr lang="en-US" sz="1400" dirty="0">
                          <a:effectLst/>
                        </a:rPr>
                        <a:t>_____ ___________ ____________</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7671" marR="47671" marT="0" marB="0"/>
                </a:tc>
                <a:tc>
                  <a:txBody>
                    <a:bodyPr/>
                    <a:lstStyle/>
                    <a:p>
                      <a:pPr marL="0" marR="0">
                        <a:lnSpc>
                          <a:spcPct val="115000"/>
                        </a:lnSpc>
                        <a:spcBef>
                          <a:spcPts val="0"/>
                        </a:spcBef>
                        <a:spcAft>
                          <a:spcPts val="0"/>
                        </a:spcAft>
                      </a:pPr>
                      <a:r>
                        <a:rPr lang="en-US" sz="1400" dirty="0">
                          <a:effectLst/>
                        </a:rPr>
                        <a:t>The white pants =</a:t>
                      </a:r>
                    </a:p>
                    <a:p>
                      <a:pPr marL="0" marR="0">
                        <a:lnSpc>
                          <a:spcPct val="115000"/>
                        </a:lnSpc>
                        <a:spcBef>
                          <a:spcPts val="0"/>
                        </a:spcBef>
                        <a:spcAft>
                          <a:spcPts val="0"/>
                        </a:spcAft>
                      </a:pPr>
                      <a:r>
                        <a:rPr lang="en-US" sz="1400" dirty="0">
                          <a:effectLst/>
                        </a:rPr>
                        <a:t>_____ ___________ ____________</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7671" marR="47671" marT="0" marB="0"/>
                </a:tc>
                <a:tc>
                  <a:txBody>
                    <a:bodyPr/>
                    <a:lstStyle/>
                    <a:p>
                      <a:pPr marL="0" marR="0">
                        <a:lnSpc>
                          <a:spcPct val="115000"/>
                        </a:lnSpc>
                        <a:spcBef>
                          <a:spcPts val="0"/>
                        </a:spcBef>
                        <a:spcAft>
                          <a:spcPts val="0"/>
                        </a:spcAft>
                      </a:pPr>
                      <a:r>
                        <a:rPr lang="en-US" sz="1400">
                          <a:effectLst/>
                        </a:rPr>
                        <a:t>The blue jeans =</a:t>
                      </a:r>
                    </a:p>
                    <a:p>
                      <a:pPr marL="0" marR="0">
                        <a:lnSpc>
                          <a:spcPct val="115000"/>
                        </a:lnSpc>
                        <a:spcBef>
                          <a:spcPts val="0"/>
                        </a:spcBef>
                        <a:spcAft>
                          <a:spcPts val="0"/>
                        </a:spcAft>
                      </a:pPr>
                      <a:r>
                        <a:rPr lang="en-US" sz="1400">
                          <a:effectLst/>
                        </a:rPr>
                        <a:t>_____ ___________ ____________</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47671" marR="47671" marT="0" marB="0"/>
                </a:tc>
              </a:tr>
              <a:tr h="1458730">
                <a:tc>
                  <a:txBody>
                    <a:bodyPr/>
                    <a:lstStyle/>
                    <a:p>
                      <a:pPr marL="0" marR="0">
                        <a:lnSpc>
                          <a:spcPct val="115000"/>
                        </a:lnSpc>
                        <a:spcBef>
                          <a:spcPts val="0"/>
                        </a:spcBef>
                        <a:spcAft>
                          <a:spcPts val="0"/>
                        </a:spcAft>
                      </a:pPr>
                      <a:r>
                        <a:rPr lang="en-US" sz="1400">
                          <a:effectLst/>
                        </a:rPr>
                        <a:t>The yellow skirt =</a:t>
                      </a:r>
                    </a:p>
                    <a:p>
                      <a:pPr marL="0" marR="0">
                        <a:lnSpc>
                          <a:spcPct val="115000"/>
                        </a:lnSpc>
                        <a:spcBef>
                          <a:spcPts val="0"/>
                        </a:spcBef>
                        <a:spcAft>
                          <a:spcPts val="0"/>
                        </a:spcAft>
                      </a:pPr>
                      <a:r>
                        <a:rPr lang="en-US" sz="1400">
                          <a:effectLst/>
                        </a:rPr>
                        <a:t>_____ ___________ ____________</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47671" marR="47671" marT="0" marB="0"/>
                </a:tc>
                <a:tc>
                  <a:txBody>
                    <a:bodyPr/>
                    <a:lstStyle/>
                    <a:p>
                      <a:pPr marL="0" marR="0">
                        <a:lnSpc>
                          <a:spcPct val="115000"/>
                        </a:lnSpc>
                        <a:spcBef>
                          <a:spcPts val="0"/>
                        </a:spcBef>
                        <a:spcAft>
                          <a:spcPts val="0"/>
                        </a:spcAft>
                      </a:pPr>
                      <a:r>
                        <a:rPr lang="en-US" sz="1400">
                          <a:effectLst/>
                        </a:rPr>
                        <a:t>The orange (button) shirt =</a:t>
                      </a:r>
                    </a:p>
                    <a:p>
                      <a:pPr marL="0" marR="0">
                        <a:lnSpc>
                          <a:spcPct val="115000"/>
                        </a:lnSpc>
                        <a:spcBef>
                          <a:spcPts val="0"/>
                        </a:spcBef>
                        <a:spcAft>
                          <a:spcPts val="0"/>
                        </a:spcAft>
                      </a:pPr>
                      <a:r>
                        <a:rPr lang="en-US" sz="1400">
                          <a:effectLst/>
                        </a:rPr>
                        <a:t>_____ ___________ ____________</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47671" marR="47671" marT="0" marB="0"/>
                </a:tc>
                <a:tc>
                  <a:txBody>
                    <a:bodyPr/>
                    <a:lstStyle/>
                    <a:p>
                      <a:pPr marL="0" marR="0">
                        <a:lnSpc>
                          <a:spcPct val="115000"/>
                        </a:lnSpc>
                        <a:spcBef>
                          <a:spcPts val="0"/>
                        </a:spcBef>
                        <a:spcAft>
                          <a:spcPts val="0"/>
                        </a:spcAft>
                      </a:pPr>
                      <a:r>
                        <a:rPr lang="en-US" sz="1400" dirty="0">
                          <a:effectLst/>
                        </a:rPr>
                        <a:t>The red sweater =</a:t>
                      </a:r>
                    </a:p>
                    <a:p>
                      <a:pPr marL="0" marR="0">
                        <a:lnSpc>
                          <a:spcPct val="115000"/>
                        </a:lnSpc>
                        <a:spcBef>
                          <a:spcPts val="0"/>
                        </a:spcBef>
                        <a:spcAft>
                          <a:spcPts val="0"/>
                        </a:spcAft>
                      </a:pPr>
                      <a:r>
                        <a:rPr lang="en-US" sz="1400" dirty="0">
                          <a:effectLst/>
                        </a:rPr>
                        <a:t>_____ ___________ ____________</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7671" marR="47671" marT="0" marB="0"/>
                </a:tc>
                <a:tc>
                  <a:txBody>
                    <a:bodyPr/>
                    <a:lstStyle/>
                    <a:p>
                      <a:pPr marL="0" marR="0">
                        <a:lnSpc>
                          <a:spcPct val="115000"/>
                        </a:lnSpc>
                        <a:spcBef>
                          <a:spcPts val="0"/>
                        </a:spcBef>
                        <a:spcAft>
                          <a:spcPts val="0"/>
                        </a:spcAft>
                      </a:pPr>
                      <a:r>
                        <a:rPr lang="en-US" sz="1400" dirty="0">
                          <a:effectLst/>
                        </a:rPr>
                        <a:t>The green sweatshirt =</a:t>
                      </a:r>
                    </a:p>
                    <a:p>
                      <a:pPr marL="0" marR="0">
                        <a:lnSpc>
                          <a:spcPct val="115000"/>
                        </a:lnSpc>
                        <a:spcBef>
                          <a:spcPts val="0"/>
                        </a:spcBef>
                        <a:spcAft>
                          <a:spcPts val="0"/>
                        </a:spcAft>
                      </a:pPr>
                      <a:r>
                        <a:rPr lang="en-US" sz="1400" dirty="0">
                          <a:effectLst/>
                        </a:rPr>
                        <a:t>_____ ___________ ____________</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7671" marR="47671" marT="0" marB="0"/>
                </a:tc>
              </a:tr>
            </a:tbl>
          </a:graphicData>
        </a:graphic>
      </p:graphicFrame>
      <p:sp>
        <p:nvSpPr>
          <p:cNvPr id="5" name="Title 1"/>
          <p:cNvSpPr txBox="1">
            <a:spLocks/>
          </p:cNvSpPr>
          <p:nvPr/>
        </p:nvSpPr>
        <p:spPr>
          <a:xfrm>
            <a:off x="0" y="1"/>
            <a:ext cx="12192000" cy="56147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1600" dirty="0" err="1" smtClean="0">
                <a:latin typeface="Century Gothic" panose="020B0502020202020204" pitchFamily="34" charset="0"/>
              </a:rPr>
              <a:t>Nombre</a:t>
            </a:r>
            <a:r>
              <a:rPr lang="en-US" sz="1600" dirty="0" smtClean="0">
                <a:latin typeface="Century Gothic" panose="020B0502020202020204" pitchFamily="34" charset="0"/>
              </a:rPr>
              <a:t> _________________ 			</a:t>
            </a:r>
            <a:r>
              <a:rPr lang="en-US" sz="1600" dirty="0" err="1" smtClean="0">
                <a:latin typeface="Century Gothic" panose="020B0502020202020204" pitchFamily="34" charset="0"/>
              </a:rPr>
              <a:t>Fecha</a:t>
            </a:r>
            <a:r>
              <a:rPr lang="en-US" sz="1600" dirty="0" smtClean="0">
                <a:latin typeface="Century Gothic" panose="020B0502020202020204" pitchFamily="34" charset="0"/>
              </a:rPr>
              <a:t> _________________________</a:t>
            </a:r>
            <a:endParaRPr lang="en-US" sz="1600" dirty="0">
              <a:latin typeface="Century Gothic" panose="020B0502020202020204" pitchFamily="34" charset="0"/>
            </a:endParaRPr>
          </a:p>
        </p:txBody>
      </p:sp>
    </p:spTree>
    <p:extLst>
      <p:ext uri="{BB962C8B-B14F-4D97-AF65-F5344CB8AC3E}">
        <p14:creationId xmlns:p14="http://schemas.microsoft.com/office/powerpoint/2010/main" val="1734857467"/>
      </p:ext>
    </p:extLst>
  </p:cSld>
  <p:clrMapOvr>
    <a:masterClrMapping/>
  </p:clrMapOvr>
</p:sld>
</file>

<file path=ppt/slides/slide128.xml><?xml version="1.0" encoding="utf-8"?>
<p:sld xmlns:a="http://schemas.openxmlformats.org/drawingml/2006/main" xmlns:r="http://schemas.openxmlformats.org/officeDocument/2006/relationships" xmlns:p="http://schemas.openxmlformats.org/presentationml/2006/main">
  <p:cSld>
    <p:bg>
      <p:bgPr>
        <a:solidFill>
          <a:srgbClr val="8FDAFF"/>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Century Gothic" panose="020B0502020202020204" pitchFamily="34" charset="0"/>
              </a:rPr>
              <a:t>Day 6</a:t>
            </a:r>
            <a:endParaRPr lang="en-US" dirty="0">
              <a:latin typeface="Century Gothic" panose="020B0502020202020204" pitchFamily="34" charset="0"/>
            </a:endParaRPr>
          </a:p>
        </p:txBody>
      </p:sp>
      <p:sp>
        <p:nvSpPr>
          <p:cNvPr id="3" name="Content Placeholder 2"/>
          <p:cNvSpPr>
            <a:spLocks noGrp="1"/>
          </p:cNvSpPr>
          <p:nvPr>
            <p:ph idx="1"/>
          </p:nvPr>
        </p:nvSpPr>
        <p:spPr/>
        <p:txBody>
          <a:bodyPr>
            <a:normAutofit/>
          </a:bodyPr>
          <a:lstStyle/>
          <a:p>
            <a:r>
              <a:rPr lang="pt-BR" dirty="0" smtClean="0">
                <a:latin typeface="Century Gothic" panose="020B0502020202020204" pitchFamily="34" charset="0"/>
              </a:rPr>
              <a:t>Cultura diaria</a:t>
            </a:r>
          </a:p>
          <a:p>
            <a:r>
              <a:rPr lang="en-US" dirty="0" err="1" smtClean="0">
                <a:latin typeface="Century Gothic" panose="020B0502020202020204" pitchFamily="34" charset="0"/>
              </a:rPr>
              <a:t>Juego</a:t>
            </a:r>
            <a:r>
              <a:rPr lang="en-US" dirty="0" smtClean="0">
                <a:latin typeface="Century Gothic" panose="020B0502020202020204" pitchFamily="34" charset="0"/>
              </a:rPr>
              <a:t> de ABC</a:t>
            </a:r>
          </a:p>
          <a:p>
            <a:r>
              <a:rPr lang="en-US" dirty="0" smtClean="0">
                <a:latin typeface="Century Gothic" panose="020B0502020202020204" pitchFamily="34" charset="0"/>
              </a:rPr>
              <a:t>Colors Song</a:t>
            </a:r>
          </a:p>
          <a:p>
            <a:r>
              <a:rPr lang="en-US" dirty="0" smtClean="0">
                <a:latin typeface="Century Gothic" panose="020B0502020202020204" pitchFamily="34" charset="0"/>
              </a:rPr>
              <a:t>Partner Coloring practice</a:t>
            </a:r>
          </a:p>
          <a:p>
            <a:r>
              <a:rPr lang="en-US" dirty="0" smtClean="0">
                <a:latin typeface="Century Gothic" panose="020B0502020202020204" pitchFamily="34" charset="0"/>
              </a:rPr>
              <a:t>Dice Game</a:t>
            </a:r>
          </a:p>
          <a:p>
            <a:r>
              <a:rPr lang="en-US" dirty="0" smtClean="0">
                <a:latin typeface="Century Gothic" panose="020B0502020202020204" pitchFamily="34" charset="0"/>
              </a:rPr>
              <a:t>Un </a:t>
            </a:r>
            <a:r>
              <a:rPr lang="en-US" dirty="0" err="1" smtClean="0">
                <a:latin typeface="Century Gothic" panose="020B0502020202020204" pitchFamily="34" charset="0"/>
              </a:rPr>
              <a:t>dia</a:t>
            </a:r>
            <a:r>
              <a:rPr lang="en-US" dirty="0" smtClean="0">
                <a:latin typeface="Century Gothic" panose="020B0502020202020204" pitchFamily="34" charset="0"/>
              </a:rPr>
              <a:t> de </a:t>
            </a:r>
            <a:r>
              <a:rPr lang="en-US" dirty="0" err="1" smtClean="0">
                <a:latin typeface="Century Gothic" panose="020B0502020202020204" pitchFamily="34" charset="0"/>
              </a:rPr>
              <a:t>compras</a:t>
            </a:r>
            <a:r>
              <a:rPr lang="en-US" dirty="0" smtClean="0">
                <a:latin typeface="Century Gothic" panose="020B0502020202020204" pitchFamily="34" charset="0"/>
              </a:rPr>
              <a:t> listening</a:t>
            </a:r>
          </a:p>
          <a:p>
            <a:endParaRPr lang="en-US" dirty="0">
              <a:latin typeface="Century Gothic" panose="020B0502020202020204" pitchFamily="34" charset="0"/>
            </a:endParaRPr>
          </a:p>
        </p:txBody>
      </p:sp>
    </p:spTree>
    <p:extLst>
      <p:ext uri="{BB962C8B-B14F-4D97-AF65-F5344CB8AC3E}">
        <p14:creationId xmlns:p14="http://schemas.microsoft.com/office/powerpoint/2010/main" val="1357378431"/>
      </p:ext>
    </p:extLst>
  </p:cSld>
  <p:clrMapOvr>
    <a:masterClrMapping/>
  </p:clrMapOvr>
  <p:timing>
    <p:tnLst>
      <p:par>
        <p:cTn id="1" dur="indefinite" restart="never" nodeType="tmRoot"/>
      </p:par>
    </p:tnLst>
  </p:timing>
</p:sld>
</file>

<file path=ppt/slides/slide129.xml><?xml version="1.0" encoding="utf-8"?>
<p:sld xmlns:a="http://schemas.openxmlformats.org/drawingml/2006/main" xmlns:r="http://schemas.openxmlformats.org/officeDocument/2006/relationships" xmlns:p="http://schemas.openxmlformats.org/presentationml/2006/main">
  <p:cSld>
    <p:bg>
      <p:bgPr>
        <a:solidFill>
          <a:srgbClr val="8FDAFF"/>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Juego</a:t>
            </a:r>
            <a:r>
              <a:rPr lang="en-US" dirty="0" smtClean="0"/>
              <a:t> de ABC</a:t>
            </a:r>
            <a:endParaRPr lang="en-US" dirty="0"/>
          </a:p>
        </p:txBody>
      </p:sp>
      <p:sp>
        <p:nvSpPr>
          <p:cNvPr id="3" name="Content Placeholder 2"/>
          <p:cNvSpPr>
            <a:spLocks noGrp="1"/>
          </p:cNvSpPr>
          <p:nvPr>
            <p:ph idx="1"/>
          </p:nvPr>
        </p:nvSpPr>
        <p:spPr>
          <a:xfrm>
            <a:off x="5837583" y="178904"/>
            <a:ext cx="4846983" cy="6150459"/>
          </a:xfrm>
          <a:solidFill>
            <a:schemeClr val="bg1"/>
          </a:solidFill>
        </p:spPr>
        <p:txBody>
          <a:bodyPr>
            <a:normAutofit/>
          </a:bodyPr>
          <a:lstStyle/>
          <a:p>
            <a:pPr marL="0" indent="0">
              <a:buNone/>
            </a:pPr>
            <a:r>
              <a:rPr lang="en-US" dirty="0" smtClean="0"/>
              <a:t>A		M		Y</a:t>
            </a:r>
          </a:p>
          <a:p>
            <a:pPr marL="0" indent="0">
              <a:buNone/>
            </a:pPr>
            <a:r>
              <a:rPr lang="en-US" dirty="0" smtClean="0"/>
              <a:t>B		N		Z</a:t>
            </a:r>
          </a:p>
          <a:p>
            <a:pPr marL="0" indent="0">
              <a:buNone/>
            </a:pPr>
            <a:r>
              <a:rPr lang="en-US" dirty="0" smtClean="0"/>
              <a:t>C		O</a:t>
            </a:r>
          </a:p>
          <a:p>
            <a:pPr marL="0" indent="0">
              <a:buNone/>
            </a:pPr>
            <a:r>
              <a:rPr lang="en-US" dirty="0" smtClean="0"/>
              <a:t>D		P</a:t>
            </a:r>
          </a:p>
          <a:p>
            <a:pPr marL="0" indent="0">
              <a:buNone/>
            </a:pPr>
            <a:r>
              <a:rPr lang="en-US" dirty="0" smtClean="0"/>
              <a:t>E		Q</a:t>
            </a:r>
          </a:p>
          <a:p>
            <a:pPr marL="0" indent="0">
              <a:buNone/>
            </a:pPr>
            <a:r>
              <a:rPr lang="en-US" dirty="0" smtClean="0"/>
              <a:t>F		R</a:t>
            </a:r>
          </a:p>
          <a:p>
            <a:pPr marL="0" indent="0">
              <a:buNone/>
            </a:pPr>
            <a:r>
              <a:rPr lang="en-US" dirty="0" smtClean="0"/>
              <a:t>G		S</a:t>
            </a:r>
          </a:p>
          <a:p>
            <a:pPr marL="0" indent="0">
              <a:buNone/>
            </a:pPr>
            <a:r>
              <a:rPr lang="en-US" dirty="0" smtClean="0"/>
              <a:t>H		T</a:t>
            </a:r>
          </a:p>
          <a:p>
            <a:pPr marL="0" indent="0">
              <a:buNone/>
            </a:pPr>
            <a:r>
              <a:rPr lang="en-US" dirty="0" smtClean="0"/>
              <a:t>I		U</a:t>
            </a:r>
          </a:p>
          <a:p>
            <a:pPr marL="0" indent="0">
              <a:buNone/>
            </a:pPr>
            <a:r>
              <a:rPr lang="en-US" dirty="0" smtClean="0"/>
              <a:t>J		V</a:t>
            </a:r>
          </a:p>
          <a:p>
            <a:pPr marL="0" indent="0">
              <a:buNone/>
            </a:pPr>
            <a:r>
              <a:rPr lang="en-US" dirty="0" smtClean="0"/>
              <a:t>K		W</a:t>
            </a:r>
          </a:p>
          <a:p>
            <a:pPr marL="0" indent="0">
              <a:buNone/>
            </a:pPr>
            <a:r>
              <a:rPr lang="en-US" dirty="0" smtClean="0"/>
              <a:t>L		X</a:t>
            </a:r>
            <a:endParaRPr lang="en-US" dirty="0"/>
          </a:p>
        </p:txBody>
      </p:sp>
      <p:sp>
        <p:nvSpPr>
          <p:cNvPr id="4" name="Content Placeholder 2"/>
          <p:cNvSpPr txBox="1">
            <a:spLocks/>
          </p:cNvSpPr>
          <p:nvPr/>
        </p:nvSpPr>
        <p:spPr>
          <a:xfrm>
            <a:off x="990600" y="1978025"/>
            <a:ext cx="4846983" cy="435133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mtClean="0"/>
              <a:t>Favorite NUMBER?</a:t>
            </a:r>
          </a:p>
          <a:p>
            <a:r>
              <a:rPr lang="en-US" smtClean="0"/>
              <a:t>Favorite LETTER?</a:t>
            </a:r>
            <a:endParaRPr lang="en-US" dirty="0"/>
          </a:p>
        </p:txBody>
      </p:sp>
    </p:spTree>
    <p:extLst>
      <p:ext uri="{BB962C8B-B14F-4D97-AF65-F5344CB8AC3E}">
        <p14:creationId xmlns:p14="http://schemas.microsoft.com/office/powerpoint/2010/main" val="359217323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75480" y="218365"/>
            <a:ext cx="8229600" cy="1143000"/>
          </a:xfrm>
        </p:spPr>
        <p:txBody>
          <a:bodyPr/>
          <a:lstStyle/>
          <a:p>
            <a:r>
              <a:rPr lang="en-US" dirty="0" smtClean="0"/>
              <a:t>La </a:t>
            </a:r>
            <a:r>
              <a:rPr lang="en-US" dirty="0" err="1" smtClean="0"/>
              <a:t>blusa</a:t>
            </a:r>
            <a:endParaRPr lang="en-US" dirty="0"/>
          </a:p>
        </p:txBody>
      </p:sp>
      <p:sp>
        <p:nvSpPr>
          <p:cNvPr id="7" name="TextBox 6"/>
          <p:cNvSpPr txBox="1"/>
          <p:nvPr/>
        </p:nvSpPr>
        <p:spPr>
          <a:xfrm>
            <a:off x="3823648" y="2334275"/>
            <a:ext cx="4544704" cy="3046988"/>
          </a:xfrm>
          <a:prstGeom prst="rect">
            <a:avLst/>
          </a:prstGeom>
          <a:noFill/>
          <a:ln>
            <a:solidFill>
              <a:schemeClr val="tx1"/>
            </a:solidFill>
            <a:prstDash val="dash"/>
          </a:ln>
        </p:spPr>
        <p:txBody>
          <a:bodyPr wrap="square" rtlCol="0">
            <a:spAutoFit/>
          </a:bodyPr>
          <a:lstStyle/>
          <a:p>
            <a:pPr algn="ctr"/>
            <a:r>
              <a:rPr lang="en-US" sz="4800" dirty="0" smtClean="0"/>
              <a:t>Insert image of celebrity wearing clothing item here</a:t>
            </a:r>
            <a:endParaRPr lang="en-US" sz="4800" dirty="0"/>
          </a:p>
        </p:txBody>
      </p:sp>
    </p:spTree>
    <p:extLst>
      <p:ext uri="{BB962C8B-B14F-4D97-AF65-F5344CB8AC3E}">
        <p14:creationId xmlns:p14="http://schemas.microsoft.com/office/powerpoint/2010/main" val="2825353363"/>
      </p:ext>
    </p:extLst>
  </p:cSld>
  <p:clrMapOvr>
    <a:masterClrMapping/>
  </p:clrMapOvr>
  <p:timing>
    <p:tnLst>
      <p:par>
        <p:cTn id="1" dur="indefinite" restart="never" nodeType="tmRoot"/>
      </p:par>
    </p:tnLst>
  </p:timing>
</p:sld>
</file>

<file path=ppt/slides/slide130.xml><?xml version="1.0" encoding="utf-8"?>
<p:sld xmlns:a="http://schemas.openxmlformats.org/drawingml/2006/main" xmlns:r="http://schemas.openxmlformats.org/officeDocument/2006/relationships" xmlns:p="http://schemas.openxmlformats.org/presentationml/2006/main">
  <p:cSld>
    <p:bg>
      <p:bgPr>
        <a:solidFill>
          <a:srgbClr val="8FDAFF"/>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Juego</a:t>
            </a:r>
            <a:r>
              <a:rPr lang="en-US" dirty="0" smtClean="0"/>
              <a:t> de ABC</a:t>
            </a:r>
            <a:endParaRPr lang="en-US" dirty="0"/>
          </a:p>
        </p:txBody>
      </p:sp>
      <p:sp>
        <p:nvSpPr>
          <p:cNvPr id="3" name="Content Placeholder 2"/>
          <p:cNvSpPr>
            <a:spLocks noGrp="1"/>
          </p:cNvSpPr>
          <p:nvPr>
            <p:ph idx="1"/>
          </p:nvPr>
        </p:nvSpPr>
        <p:spPr/>
        <p:txBody>
          <a:bodyPr/>
          <a:lstStyle/>
          <a:p>
            <a:r>
              <a:rPr lang="en-US" dirty="0" smtClean="0"/>
              <a:t>You are going to describe a picture IN SPANISH by listing out words.  Write each word by the letter it starts with. </a:t>
            </a:r>
          </a:p>
          <a:p>
            <a:r>
              <a:rPr lang="en-US" dirty="0" smtClean="0"/>
              <a:t>For example: I could write </a:t>
            </a:r>
            <a:r>
              <a:rPr lang="en-US" dirty="0" err="1" smtClean="0"/>
              <a:t>azul</a:t>
            </a:r>
            <a:r>
              <a:rPr lang="en-US" dirty="0" smtClean="0"/>
              <a:t> next to the letter A</a:t>
            </a:r>
          </a:p>
          <a:p>
            <a:endParaRPr lang="en-US" dirty="0"/>
          </a:p>
          <a:p>
            <a:r>
              <a:rPr lang="en-US" dirty="0" smtClean="0"/>
              <a:t>You can write MULTIPLE words next to the same letter</a:t>
            </a:r>
          </a:p>
          <a:p>
            <a:r>
              <a:rPr lang="en-US" dirty="0" smtClean="0"/>
              <a:t>You DON’T have to have a word next to EVERY letter of the alphabet</a:t>
            </a:r>
            <a:endParaRPr lang="en-US" dirty="0"/>
          </a:p>
        </p:txBody>
      </p:sp>
    </p:spTree>
    <p:extLst>
      <p:ext uri="{BB962C8B-B14F-4D97-AF65-F5344CB8AC3E}">
        <p14:creationId xmlns:p14="http://schemas.microsoft.com/office/powerpoint/2010/main" val="52220728"/>
      </p:ext>
    </p:extLst>
  </p:cSld>
  <p:clrMapOvr>
    <a:masterClrMapping/>
  </p:clrMapOvr>
  <p:timing>
    <p:tnLst>
      <p:par>
        <p:cTn id="1" dur="indefinite" restart="never" nodeType="tmRoot"/>
      </p:par>
    </p:tnLst>
  </p:timing>
</p:sld>
</file>

<file path=ppt/slides/slide131.xml><?xml version="1.0" encoding="utf-8"?>
<p:sld xmlns:a="http://schemas.openxmlformats.org/drawingml/2006/main" xmlns:r="http://schemas.openxmlformats.org/officeDocument/2006/relationships" xmlns:p="http://schemas.openxmlformats.org/presentationml/2006/main">
  <p:cSld>
    <p:bg>
      <p:bgPr>
        <a:solidFill>
          <a:srgbClr val="8FDAFF"/>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Ejemplo</a:t>
            </a:r>
            <a:r>
              <a:rPr lang="en-US" dirty="0" smtClean="0"/>
              <a:t>:</a:t>
            </a:r>
            <a:endParaRPr lang="en-US" dirty="0"/>
          </a:p>
        </p:txBody>
      </p:sp>
      <p:sp>
        <p:nvSpPr>
          <p:cNvPr id="3" name="Rectangle 2"/>
          <p:cNvSpPr/>
          <p:nvPr/>
        </p:nvSpPr>
        <p:spPr>
          <a:xfrm>
            <a:off x="278296" y="1908314"/>
            <a:ext cx="11608904" cy="2554545"/>
          </a:xfrm>
          <a:prstGeom prst="rect">
            <a:avLst/>
          </a:prstGeom>
        </p:spPr>
        <p:txBody>
          <a:bodyPr wrap="square">
            <a:spAutoFit/>
          </a:bodyPr>
          <a:lstStyle/>
          <a:p>
            <a:r>
              <a:rPr lang="en-US" sz="4000" dirty="0" smtClean="0"/>
              <a:t>Project this image and do a sample as a class</a:t>
            </a:r>
          </a:p>
          <a:p>
            <a:r>
              <a:rPr lang="en-US" sz="4000" dirty="0">
                <a:hlinkClick r:id="rId2"/>
              </a:rPr>
              <a:t>https://</a:t>
            </a:r>
            <a:r>
              <a:rPr lang="en-US" sz="4000" dirty="0" smtClean="0">
                <a:hlinkClick r:id="rId2"/>
              </a:rPr>
              <a:t>www.calendarclub.ca/products/prd201809585</a:t>
            </a:r>
            <a:endParaRPr lang="en-US" sz="4000" dirty="0" smtClean="0"/>
          </a:p>
          <a:p>
            <a:endParaRPr lang="en-US" sz="4000" dirty="0" smtClean="0"/>
          </a:p>
          <a:p>
            <a:endParaRPr lang="en-US" sz="4000" dirty="0"/>
          </a:p>
        </p:txBody>
      </p:sp>
    </p:spTree>
    <p:extLst>
      <p:ext uri="{BB962C8B-B14F-4D97-AF65-F5344CB8AC3E}">
        <p14:creationId xmlns:p14="http://schemas.microsoft.com/office/powerpoint/2010/main" val="3572561284"/>
      </p:ext>
    </p:extLst>
  </p:cSld>
  <p:clrMapOvr>
    <a:masterClrMapping/>
  </p:clrMapOvr>
  <p:timing>
    <p:tnLst>
      <p:par>
        <p:cTn id="1" dur="indefinite" restart="never" nodeType="tmRoot"/>
      </p:par>
    </p:tnLst>
  </p:timing>
</p:sld>
</file>

<file path=ppt/slides/slide132.xml><?xml version="1.0" encoding="utf-8"?>
<p:sld xmlns:a="http://schemas.openxmlformats.org/drawingml/2006/main" xmlns:r="http://schemas.openxmlformats.org/officeDocument/2006/relationships" xmlns:p="http://schemas.openxmlformats.org/presentationml/2006/main">
  <p:cSld>
    <p:bg>
      <p:bgPr>
        <a:solidFill>
          <a:srgbClr val="8FDAFF"/>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ABC GAME</a:t>
            </a:r>
            <a:endParaRPr lang="en-US" dirty="0"/>
          </a:p>
        </p:txBody>
      </p:sp>
      <p:sp>
        <p:nvSpPr>
          <p:cNvPr id="4" name="Rectangle 3"/>
          <p:cNvSpPr/>
          <p:nvPr/>
        </p:nvSpPr>
        <p:spPr>
          <a:xfrm>
            <a:off x="278296" y="1908314"/>
            <a:ext cx="11608904" cy="2554545"/>
          </a:xfrm>
          <a:prstGeom prst="rect">
            <a:avLst/>
          </a:prstGeom>
          <a:ln>
            <a:solidFill>
              <a:schemeClr val="tx1"/>
            </a:solidFill>
          </a:ln>
        </p:spPr>
        <p:txBody>
          <a:bodyPr wrap="square">
            <a:spAutoFit/>
          </a:bodyPr>
          <a:lstStyle/>
          <a:p>
            <a:pPr algn="ctr"/>
            <a:r>
              <a:rPr lang="en-US" sz="4000" dirty="0" smtClean="0"/>
              <a:t>Insert another image here for students to complete individually.</a:t>
            </a:r>
          </a:p>
          <a:p>
            <a:endParaRPr lang="en-US" sz="4000" dirty="0" smtClean="0"/>
          </a:p>
          <a:p>
            <a:endParaRPr lang="en-US" sz="4000" dirty="0"/>
          </a:p>
        </p:txBody>
      </p:sp>
    </p:spTree>
    <p:extLst>
      <p:ext uri="{BB962C8B-B14F-4D97-AF65-F5344CB8AC3E}">
        <p14:creationId xmlns:p14="http://schemas.microsoft.com/office/powerpoint/2010/main" val="51942840"/>
      </p:ext>
    </p:extLst>
  </p:cSld>
  <p:clrMapOvr>
    <a:masterClrMapping/>
  </p:clrMapOvr>
  <p:timing>
    <p:tnLst>
      <p:par>
        <p:cTn id="1" dur="indefinite" restart="never" nodeType="tmRoot"/>
      </p:par>
    </p:tnLst>
  </p:timing>
</p:sld>
</file>

<file path=ppt/slides/slide133.xml><?xml version="1.0" encoding="utf-8"?>
<p:sld xmlns:a="http://schemas.openxmlformats.org/drawingml/2006/main" xmlns:r="http://schemas.openxmlformats.org/officeDocument/2006/relationships" xmlns:p="http://schemas.openxmlformats.org/presentationml/2006/main">
  <p:cSld>
    <p:bg>
      <p:bgPr>
        <a:solidFill>
          <a:srgbClr val="8FDAFF"/>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Juego</a:t>
            </a:r>
            <a:r>
              <a:rPr lang="en-US" dirty="0" smtClean="0"/>
              <a:t> de ABC</a:t>
            </a:r>
            <a:endParaRPr lang="en-US" dirty="0"/>
          </a:p>
        </p:txBody>
      </p:sp>
      <p:sp>
        <p:nvSpPr>
          <p:cNvPr id="3" name="Content Placeholder 2"/>
          <p:cNvSpPr>
            <a:spLocks noGrp="1"/>
          </p:cNvSpPr>
          <p:nvPr>
            <p:ph idx="1"/>
          </p:nvPr>
        </p:nvSpPr>
        <p:spPr/>
        <p:txBody>
          <a:bodyPr/>
          <a:lstStyle/>
          <a:p>
            <a:r>
              <a:rPr lang="en-US" dirty="0" smtClean="0"/>
              <a:t>Cross out any words you and your partner have the same</a:t>
            </a:r>
          </a:p>
          <a:p>
            <a:endParaRPr lang="en-US" dirty="0"/>
          </a:p>
          <a:p>
            <a:r>
              <a:rPr lang="en-US" dirty="0" smtClean="0"/>
              <a:t>Tally up your points</a:t>
            </a:r>
            <a:endParaRPr lang="en-US" dirty="0"/>
          </a:p>
        </p:txBody>
      </p:sp>
    </p:spTree>
    <p:extLst>
      <p:ext uri="{BB962C8B-B14F-4D97-AF65-F5344CB8AC3E}">
        <p14:creationId xmlns:p14="http://schemas.microsoft.com/office/powerpoint/2010/main" val="1163263884"/>
      </p:ext>
    </p:extLst>
  </p:cSld>
  <p:clrMapOvr>
    <a:masterClrMapping/>
  </p:clrMapOvr>
  <p:timing>
    <p:tnLst>
      <p:par>
        <p:cTn id="1" dur="indefinite" restart="never" nodeType="tmRoot"/>
      </p:par>
    </p:tnLst>
  </p:timing>
</p:sld>
</file>

<file path=ppt/slides/slide134.xml><?xml version="1.0" encoding="utf-8"?>
<p:sld xmlns:a="http://schemas.openxmlformats.org/drawingml/2006/main" xmlns:r="http://schemas.openxmlformats.org/officeDocument/2006/relationships" xmlns:p="http://schemas.openxmlformats.org/presentationml/2006/main">
  <p:cSld>
    <p:bg>
      <p:bgPr>
        <a:solidFill>
          <a:srgbClr val="8FDAFF"/>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latin typeface="Century Gothic" panose="020B0502020202020204" pitchFamily="34" charset="0"/>
              </a:rPr>
              <a:t>Canción</a:t>
            </a:r>
            <a:r>
              <a:rPr lang="en-US" dirty="0" smtClean="0">
                <a:latin typeface="Century Gothic" panose="020B0502020202020204" pitchFamily="34" charset="0"/>
              </a:rPr>
              <a:t>: Los </a:t>
            </a:r>
            <a:r>
              <a:rPr lang="en-US" dirty="0" err="1" smtClean="0">
                <a:latin typeface="Century Gothic" panose="020B0502020202020204" pitchFamily="34" charset="0"/>
              </a:rPr>
              <a:t>colores</a:t>
            </a:r>
            <a:endParaRPr lang="en-US" dirty="0">
              <a:latin typeface="Century Gothic" panose="020B0502020202020204" pitchFamily="34" charset="0"/>
            </a:endParaRPr>
          </a:p>
        </p:txBody>
      </p:sp>
      <p:sp>
        <p:nvSpPr>
          <p:cNvPr id="3" name="Content Placeholder 2"/>
          <p:cNvSpPr>
            <a:spLocks noGrp="1"/>
          </p:cNvSpPr>
          <p:nvPr>
            <p:ph idx="1"/>
          </p:nvPr>
        </p:nvSpPr>
        <p:spPr/>
        <p:txBody>
          <a:bodyPr>
            <a:normAutofit/>
          </a:bodyPr>
          <a:lstStyle/>
          <a:p>
            <a:pPr marL="0" indent="0">
              <a:buNone/>
            </a:pPr>
            <a:r>
              <a:rPr lang="en-US" dirty="0">
                <a:latin typeface="Century Gothic" panose="020B0502020202020204" pitchFamily="34" charset="0"/>
                <a:hlinkClick r:id="rId2"/>
              </a:rPr>
              <a:t>https://</a:t>
            </a:r>
            <a:r>
              <a:rPr lang="en-US" dirty="0" smtClean="0">
                <a:latin typeface="Century Gothic" panose="020B0502020202020204" pitchFamily="34" charset="0"/>
                <a:hlinkClick r:id="rId2"/>
              </a:rPr>
              <a:t>www.youtube.com/watch?v=zpLQSdu4V94</a:t>
            </a:r>
            <a:endParaRPr lang="en-US" dirty="0" smtClean="0">
              <a:latin typeface="Century Gothic" panose="020B0502020202020204" pitchFamily="34" charset="0"/>
            </a:endParaRPr>
          </a:p>
          <a:p>
            <a:pPr marL="0" indent="0">
              <a:buNone/>
            </a:pPr>
            <a:endParaRPr lang="en-US" dirty="0">
              <a:latin typeface="Century Gothic" panose="020B0502020202020204" pitchFamily="34" charset="0"/>
            </a:endParaRPr>
          </a:p>
        </p:txBody>
      </p:sp>
    </p:spTree>
    <p:extLst>
      <p:ext uri="{BB962C8B-B14F-4D97-AF65-F5344CB8AC3E}">
        <p14:creationId xmlns:p14="http://schemas.microsoft.com/office/powerpoint/2010/main" val="3470257398"/>
      </p:ext>
    </p:extLst>
  </p:cSld>
  <p:clrMapOvr>
    <a:masterClrMapping/>
  </p:clrMapOvr>
  <p:timing>
    <p:tnLst>
      <p:par>
        <p:cTn id="1" dur="indefinite" restart="never" nodeType="tmRoot"/>
      </p:par>
    </p:tnLst>
  </p:timing>
</p:sld>
</file>

<file path=ppt/slides/slide135.xml><?xml version="1.0" encoding="utf-8"?>
<p:sld xmlns:a="http://schemas.openxmlformats.org/drawingml/2006/main" xmlns:r="http://schemas.openxmlformats.org/officeDocument/2006/relationships" xmlns:p="http://schemas.openxmlformats.org/presentationml/2006/main">
  <p:cSld>
    <p:bg>
      <p:bgPr>
        <a:solidFill>
          <a:srgbClr val="8FDAFF"/>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Century Gothic" panose="020B0502020202020204" pitchFamily="34" charset="0"/>
              </a:rPr>
              <a:t>Partner Color Practice</a:t>
            </a:r>
            <a:endParaRPr lang="en-US" dirty="0">
              <a:latin typeface="Century Gothic" panose="020B0502020202020204" pitchFamily="34" charset="0"/>
            </a:endParaRPr>
          </a:p>
        </p:txBody>
      </p:sp>
      <p:sp>
        <p:nvSpPr>
          <p:cNvPr id="3" name="Content Placeholder 2"/>
          <p:cNvSpPr>
            <a:spLocks noGrp="1"/>
          </p:cNvSpPr>
          <p:nvPr>
            <p:ph idx="1"/>
          </p:nvPr>
        </p:nvSpPr>
        <p:spPr/>
        <p:txBody>
          <a:bodyPr>
            <a:normAutofit/>
          </a:bodyPr>
          <a:lstStyle/>
          <a:p>
            <a:pPr marL="0" indent="0">
              <a:buNone/>
            </a:pPr>
            <a:r>
              <a:rPr lang="en-US" dirty="0" smtClean="0">
                <a:latin typeface="Century Gothic" panose="020B0502020202020204" pitchFamily="34" charset="0"/>
                <a:hlinkClick r:id="rId2"/>
              </a:rPr>
              <a:t>http</a:t>
            </a:r>
            <a:r>
              <a:rPr lang="en-US" dirty="0">
                <a:latin typeface="Century Gothic" panose="020B0502020202020204" pitchFamily="34" charset="0"/>
                <a:hlinkClick r:id="rId2"/>
              </a:rPr>
              <a:t>://growerland.info/coloring-pages-that-look-like-stained-glass</a:t>
            </a:r>
            <a:r>
              <a:rPr lang="en-US" dirty="0" smtClean="0">
                <a:latin typeface="Century Gothic" panose="020B0502020202020204" pitchFamily="34" charset="0"/>
                <a:hlinkClick r:id="rId2"/>
              </a:rPr>
              <a:t>/</a:t>
            </a:r>
            <a:endParaRPr lang="en-US" dirty="0" smtClean="0">
              <a:latin typeface="Century Gothic" panose="020B0502020202020204" pitchFamily="34" charset="0"/>
            </a:endParaRPr>
          </a:p>
          <a:p>
            <a:pPr marL="0" indent="0">
              <a:buNone/>
            </a:pPr>
            <a:endParaRPr lang="en-US" dirty="0">
              <a:latin typeface="Century Gothic" panose="020B0502020202020204" pitchFamily="34" charset="0"/>
            </a:endParaRPr>
          </a:p>
          <a:p>
            <a:pPr marL="0" indent="0">
              <a:buNone/>
            </a:pPr>
            <a:r>
              <a:rPr lang="en-US" dirty="0">
                <a:latin typeface="Century Gothic" panose="020B0502020202020204" pitchFamily="34" charset="0"/>
                <a:hlinkClick r:id="rId3"/>
              </a:rPr>
              <a:t>http://</a:t>
            </a:r>
            <a:r>
              <a:rPr lang="en-US" dirty="0" smtClean="0">
                <a:latin typeface="Century Gothic" panose="020B0502020202020204" pitchFamily="34" charset="0"/>
                <a:hlinkClick r:id="rId3"/>
              </a:rPr>
              <a:t>www.supercoloring.com/coloring-pages/stained-glass-fish</a:t>
            </a:r>
            <a:endParaRPr lang="en-US" dirty="0" smtClean="0">
              <a:latin typeface="Century Gothic" panose="020B0502020202020204" pitchFamily="34" charset="0"/>
            </a:endParaRPr>
          </a:p>
          <a:p>
            <a:pPr marL="0" indent="0">
              <a:buNone/>
            </a:pPr>
            <a:endParaRPr lang="en-US" dirty="0" smtClean="0">
              <a:latin typeface="Century Gothic" panose="020B0502020202020204" pitchFamily="34" charset="0"/>
            </a:endParaRPr>
          </a:p>
          <a:p>
            <a:pPr marL="0" indent="0">
              <a:buNone/>
            </a:pPr>
            <a:r>
              <a:rPr lang="en-US" dirty="0" smtClean="0">
                <a:latin typeface="Century Gothic" panose="020B0502020202020204" pitchFamily="34" charset="0"/>
              </a:rPr>
              <a:t>Create a color code and label your picture.</a:t>
            </a:r>
          </a:p>
          <a:p>
            <a:pPr marL="0" indent="0">
              <a:buNone/>
            </a:pPr>
            <a:r>
              <a:rPr lang="en-US" dirty="0" smtClean="0">
                <a:latin typeface="Century Gothic" panose="020B0502020202020204" pitchFamily="34" charset="0"/>
              </a:rPr>
              <a:t>Switch pictures with your partner and color in each box.</a:t>
            </a:r>
            <a:endParaRPr lang="en-US" dirty="0">
              <a:latin typeface="Century Gothic" panose="020B0502020202020204" pitchFamily="34" charset="0"/>
            </a:endParaRPr>
          </a:p>
        </p:txBody>
      </p:sp>
    </p:spTree>
    <p:extLst>
      <p:ext uri="{BB962C8B-B14F-4D97-AF65-F5344CB8AC3E}">
        <p14:creationId xmlns:p14="http://schemas.microsoft.com/office/powerpoint/2010/main" val="622838507"/>
      </p:ext>
    </p:extLst>
  </p:cSld>
  <p:clrMapOvr>
    <a:masterClrMapping/>
  </p:clrMapOvr>
  <p:timing>
    <p:tnLst>
      <p:par>
        <p:cTn id="1" dur="indefinite" restart="never" nodeType="tmRoot"/>
      </p:par>
    </p:tnLst>
  </p:timing>
</p:sld>
</file>

<file path=ppt/slides/slide136.xml><?xml version="1.0" encoding="utf-8"?>
<p:sld xmlns:a="http://schemas.openxmlformats.org/drawingml/2006/main" xmlns:r="http://schemas.openxmlformats.org/officeDocument/2006/relationships" xmlns:p="http://schemas.openxmlformats.org/presentationml/2006/main">
  <p:cSld>
    <p:bg>
      <p:bgPr>
        <a:solidFill>
          <a:srgbClr val="8FDAFF"/>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Century Gothic" panose="020B0502020202020204" pitchFamily="34" charset="0"/>
              </a:rPr>
              <a:t>Dice Game</a:t>
            </a:r>
            <a:endParaRPr lang="en-US" dirty="0">
              <a:latin typeface="Century Gothic" panose="020B0502020202020204" pitchFamily="34" charset="0"/>
            </a:endParaRPr>
          </a:p>
        </p:txBody>
      </p:sp>
      <p:sp>
        <p:nvSpPr>
          <p:cNvPr id="3" name="Content Placeholder 2"/>
          <p:cNvSpPr>
            <a:spLocks noGrp="1"/>
          </p:cNvSpPr>
          <p:nvPr>
            <p:ph idx="1"/>
          </p:nvPr>
        </p:nvSpPr>
        <p:spPr/>
        <p:txBody>
          <a:bodyPr>
            <a:normAutofit/>
          </a:bodyPr>
          <a:lstStyle/>
          <a:p>
            <a:pPr marL="0" indent="0">
              <a:buNone/>
            </a:pPr>
            <a:r>
              <a:rPr lang="en-US" dirty="0">
                <a:latin typeface="Century Gothic" panose="020B0502020202020204" pitchFamily="34" charset="0"/>
                <a:hlinkClick r:id="rId2"/>
              </a:rPr>
              <a:t>https://</a:t>
            </a:r>
            <a:r>
              <a:rPr lang="en-US" dirty="0" smtClean="0">
                <a:latin typeface="Century Gothic" panose="020B0502020202020204" pitchFamily="34" charset="0"/>
                <a:hlinkClick r:id="rId2"/>
              </a:rPr>
              <a:t>i.pinimg.com/564x/af/be/ac/afbeaca75c5197caeb435bc4d3dad52c.jpg</a:t>
            </a:r>
            <a:endParaRPr lang="en-US" dirty="0" smtClean="0">
              <a:latin typeface="Century Gothic" panose="020B0502020202020204" pitchFamily="34" charset="0"/>
            </a:endParaRPr>
          </a:p>
          <a:p>
            <a:pPr marL="0" indent="0">
              <a:buNone/>
            </a:pPr>
            <a:endParaRPr lang="en-US" dirty="0">
              <a:latin typeface="Century Gothic" panose="020B0502020202020204" pitchFamily="34" charset="0"/>
            </a:endParaRPr>
          </a:p>
          <a:p>
            <a:pPr marL="0" indent="0">
              <a:buNone/>
            </a:pPr>
            <a:r>
              <a:rPr lang="en-US" dirty="0" smtClean="0">
                <a:latin typeface="Century Gothic" panose="020B0502020202020204" pitchFamily="34" charset="0"/>
              </a:rPr>
              <a:t>Roll the dice and on a sheet of paper write 10 sentences using “</a:t>
            </a:r>
            <a:r>
              <a:rPr lang="en-US" dirty="0" err="1" smtClean="0">
                <a:latin typeface="Century Gothic" panose="020B0502020202020204" pitchFamily="34" charset="0"/>
              </a:rPr>
              <a:t>llevar</a:t>
            </a:r>
            <a:r>
              <a:rPr lang="en-US" dirty="0" smtClean="0">
                <a:latin typeface="Century Gothic" panose="020B0502020202020204" pitchFamily="34" charset="0"/>
              </a:rPr>
              <a:t>” in the </a:t>
            </a:r>
            <a:r>
              <a:rPr lang="en-US" dirty="0" err="1" smtClean="0">
                <a:latin typeface="Century Gothic" panose="020B0502020202020204" pitchFamily="34" charset="0"/>
              </a:rPr>
              <a:t>Yo</a:t>
            </a:r>
            <a:r>
              <a:rPr lang="en-US" dirty="0" smtClean="0">
                <a:latin typeface="Century Gothic" panose="020B0502020202020204" pitchFamily="34" charset="0"/>
              </a:rPr>
              <a:t> form, </a:t>
            </a:r>
            <a:r>
              <a:rPr lang="en-US" dirty="0" err="1" smtClean="0">
                <a:latin typeface="Century Gothic" panose="020B0502020202020204" pitchFamily="34" charset="0"/>
              </a:rPr>
              <a:t>Tú</a:t>
            </a:r>
            <a:r>
              <a:rPr lang="en-US" dirty="0" smtClean="0">
                <a:latin typeface="Century Gothic" panose="020B0502020202020204" pitchFamily="34" charset="0"/>
              </a:rPr>
              <a:t> form, </a:t>
            </a:r>
            <a:r>
              <a:rPr lang="en-US" dirty="0" err="1" smtClean="0">
                <a:latin typeface="Century Gothic" panose="020B0502020202020204" pitchFamily="34" charset="0"/>
              </a:rPr>
              <a:t>Él</a:t>
            </a:r>
            <a:r>
              <a:rPr lang="en-US" dirty="0" smtClean="0">
                <a:latin typeface="Century Gothic" panose="020B0502020202020204" pitchFamily="34" charset="0"/>
              </a:rPr>
              <a:t> form, and Ella form.</a:t>
            </a:r>
          </a:p>
          <a:p>
            <a:pPr marL="0" indent="0">
              <a:buNone/>
            </a:pPr>
            <a:endParaRPr lang="en-US" dirty="0">
              <a:latin typeface="Century Gothic" panose="020B0502020202020204" pitchFamily="34" charset="0"/>
            </a:endParaRPr>
          </a:p>
          <a:p>
            <a:pPr marL="0" indent="0">
              <a:buNone/>
            </a:pPr>
            <a:r>
              <a:rPr lang="en-US" dirty="0" smtClean="0">
                <a:latin typeface="Century Gothic" panose="020B0502020202020204" pitchFamily="34" charset="0"/>
              </a:rPr>
              <a:t>Roll 1 represents the row. Roll 2 represents the column.</a:t>
            </a:r>
            <a:endParaRPr lang="en-US" dirty="0">
              <a:latin typeface="Century Gothic" panose="020B0502020202020204" pitchFamily="34" charset="0"/>
            </a:endParaRPr>
          </a:p>
        </p:txBody>
      </p:sp>
    </p:spTree>
    <p:extLst>
      <p:ext uri="{BB962C8B-B14F-4D97-AF65-F5344CB8AC3E}">
        <p14:creationId xmlns:p14="http://schemas.microsoft.com/office/powerpoint/2010/main" val="1574370777"/>
      </p:ext>
    </p:extLst>
  </p:cSld>
  <p:clrMapOvr>
    <a:masterClrMapping/>
  </p:clrMapOvr>
  <p:timing>
    <p:tnLst>
      <p:par>
        <p:cTn id="1" dur="indefinite" restart="never" nodeType="tmRoot"/>
      </p:par>
    </p:tnLst>
  </p:timing>
</p:sld>
</file>

<file path=ppt/slides/slide137.xml><?xml version="1.0" encoding="utf-8"?>
<p:sld xmlns:a="http://schemas.openxmlformats.org/drawingml/2006/main" xmlns:r="http://schemas.openxmlformats.org/officeDocument/2006/relationships" xmlns:p="http://schemas.openxmlformats.org/presentationml/2006/main">
  <p:cSld>
    <p:bg>
      <p:bgPr>
        <a:solidFill>
          <a:srgbClr val="8FDAFF"/>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838200" y="0"/>
            <a:ext cx="10515600" cy="1325563"/>
          </a:xfrm>
        </p:spPr>
        <p:txBody>
          <a:bodyPr/>
          <a:lstStyle/>
          <a:p>
            <a:r>
              <a:rPr lang="en-US" dirty="0" smtClean="0">
                <a:latin typeface="Century Gothic" panose="020B0502020202020204" pitchFamily="34" charset="0"/>
              </a:rPr>
              <a:t>Listening: Un </a:t>
            </a:r>
            <a:r>
              <a:rPr lang="en-US" dirty="0" err="1" smtClean="0">
                <a:latin typeface="Century Gothic" panose="020B0502020202020204" pitchFamily="34" charset="0"/>
              </a:rPr>
              <a:t>día</a:t>
            </a:r>
            <a:r>
              <a:rPr lang="en-US" dirty="0" smtClean="0">
                <a:latin typeface="Century Gothic" panose="020B0502020202020204" pitchFamily="34" charset="0"/>
              </a:rPr>
              <a:t> de </a:t>
            </a:r>
            <a:r>
              <a:rPr lang="en-US" dirty="0" err="1" smtClean="0">
                <a:latin typeface="Century Gothic" panose="020B0502020202020204" pitchFamily="34" charset="0"/>
              </a:rPr>
              <a:t>compras</a:t>
            </a:r>
            <a:endParaRPr lang="en-US" dirty="0">
              <a:latin typeface="Century Gothic" panose="020B0502020202020204" pitchFamily="34" charset="0"/>
            </a:endParaRPr>
          </a:p>
        </p:txBody>
      </p:sp>
      <p:sp>
        <p:nvSpPr>
          <p:cNvPr id="3" name="Content Placeholder 2"/>
          <p:cNvSpPr>
            <a:spLocks noGrp="1"/>
          </p:cNvSpPr>
          <p:nvPr>
            <p:ph idx="1"/>
          </p:nvPr>
        </p:nvSpPr>
        <p:spPr>
          <a:xfrm>
            <a:off x="419100" y="1156884"/>
            <a:ext cx="11353800" cy="5701116"/>
          </a:xfrm>
        </p:spPr>
        <p:txBody>
          <a:bodyPr>
            <a:normAutofit lnSpcReduction="10000"/>
          </a:bodyPr>
          <a:lstStyle/>
          <a:p>
            <a:pPr marL="0" indent="0">
              <a:buNone/>
            </a:pPr>
            <a:r>
              <a:rPr lang="pt-BR" dirty="0" smtClean="0">
                <a:latin typeface="Century Gothic" panose="020B0502020202020204" pitchFamily="34" charset="0"/>
              </a:rPr>
              <a:t>Record this script with a colleague to play for your students:</a:t>
            </a:r>
          </a:p>
          <a:p>
            <a:pPr marL="0" indent="0">
              <a:buNone/>
            </a:pPr>
            <a:endParaRPr lang="pt-BR" dirty="0" smtClean="0">
              <a:latin typeface="Century Gothic" panose="020B0502020202020204" pitchFamily="34" charset="0"/>
            </a:endParaRPr>
          </a:p>
          <a:p>
            <a:pPr marL="0" indent="0">
              <a:buNone/>
            </a:pPr>
            <a:r>
              <a:rPr lang="es-ES" b="1" dirty="0" smtClean="0">
                <a:latin typeface="Century Gothic" panose="020B0502020202020204" pitchFamily="34" charset="0"/>
              </a:rPr>
              <a:t>Alicia:</a:t>
            </a:r>
            <a:r>
              <a:rPr lang="es-ES" dirty="0" smtClean="0">
                <a:latin typeface="Century Gothic" panose="020B0502020202020204" pitchFamily="34" charset="0"/>
              </a:rPr>
              <a:t> </a:t>
            </a:r>
            <a:r>
              <a:rPr lang="es-ES" dirty="0">
                <a:latin typeface="Century Gothic" panose="020B0502020202020204" pitchFamily="34" charset="0"/>
              </a:rPr>
              <a:t>¡Buenos días! Necesito comprar una </a:t>
            </a:r>
            <a:r>
              <a:rPr lang="es-ES" dirty="0" smtClean="0">
                <a:latin typeface="Century Gothic" panose="020B0502020202020204" pitchFamily="34" charset="0"/>
              </a:rPr>
              <a:t>sudadera </a:t>
            </a:r>
            <a:r>
              <a:rPr lang="es-ES" dirty="0">
                <a:latin typeface="Century Gothic" panose="020B0502020202020204" pitchFamily="34" charset="0"/>
              </a:rPr>
              <a:t>y </a:t>
            </a:r>
            <a:r>
              <a:rPr lang="es-ES" dirty="0" smtClean="0">
                <a:latin typeface="Century Gothic" panose="020B0502020202020204" pitchFamily="34" charset="0"/>
              </a:rPr>
              <a:t>unos pantalones.</a:t>
            </a:r>
            <a:endParaRPr lang="en-US" dirty="0">
              <a:latin typeface="Century Gothic" panose="020B0502020202020204" pitchFamily="34" charset="0"/>
            </a:endParaRPr>
          </a:p>
          <a:p>
            <a:pPr marL="0" indent="0">
              <a:buNone/>
            </a:pPr>
            <a:r>
              <a:rPr lang="es-ES" b="1" dirty="0">
                <a:latin typeface="Century Gothic" panose="020B0502020202020204" pitchFamily="34" charset="0"/>
              </a:rPr>
              <a:t>Empleado:</a:t>
            </a:r>
            <a:r>
              <a:rPr lang="es-ES" dirty="0">
                <a:latin typeface="Century Gothic" panose="020B0502020202020204" pitchFamily="34" charset="0"/>
              </a:rPr>
              <a:t> ¿Qué talla necesita de </a:t>
            </a:r>
            <a:r>
              <a:rPr lang="es-ES" dirty="0" smtClean="0">
                <a:latin typeface="Century Gothic" panose="020B0502020202020204" pitchFamily="34" charset="0"/>
              </a:rPr>
              <a:t>sudadera </a:t>
            </a:r>
            <a:r>
              <a:rPr lang="es-ES" dirty="0">
                <a:latin typeface="Century Gothic" panose="020B0502020202020204" pitchFamily="34" charset="0"/>
              </a:rPr>
              <a:t>y pantalones?</a:t>
            </a:r>
            <a:endParaRPr lang="en-US" dirty="0">
              <a:latin typeface="Century Gothic" panose="020B0502020202020204" pitchFamily="34" charset="0"/>
            </a:endParaRPr>
          </a:p>
          <a:p>
            <a:pPr marL="0" indent="0">
              <a:buNone/>
            </a:pPr>
            <a:r>
              <a:rPr lang="es-ES" b="1" dirty="0" smtClean="0">
                <a:latin typeface="Century Gothic" panose="020B0502020202020204" pitchFamily="34" charset="0"/>
              </a:rPr>
              <a:t>Alicia:</a:t>
            </a:r>
            <a:r>
              <a:rPr lang="es-ES" dirty="0" smtClean="0">
                <a:latin typeface="Century Gothic" panose="020B0502020202020204" pitchFamily="34" charset="0"/>
              </a:rPr>
              <a:t> </a:t>
            </a:r>
            <a:r>
              <a:rPr lang="es-ES" dirty="0">
                <a:latin typeface="Century Gothic" panose="020B0502020202020204" pitchFamily="34" charset="0"/>
              </a:rPr>
              <a:t>De </a:t>
            </a:r>
            <a:r>
              <a:rPr lang="es-ES" dirty="0" smtClean="0">
                <a:latin typeface="Century Gothic" panose="020B0502020202020204" pitchFamily="34" charset="0"/>
              </a:rPr>
              <a:t>sudadera </a:t>
            </a:r>
            <a:r>
              <a:rPr lang="es-ES" dirty="0">
                <a:latin typeface="Century Gothic" panose="020B0502020202020204" pitchFamily="34" charset="0"/>
              </a:rPr>
              <a:t>quiero una talla </a:t>
            </a:r>
            <a:r>
              <a:rPr lang="es-ES" dirty="0" smtClean="0">
                <a:latin typeface="Century Gothic" panose="020B0502020202020204" pitchFamily="34" charset="0"/>
              </a:rPr>
              <a:t>pequeña </a:t>
            </a:r>
            <a:r>
              <a:rPr lang="es-ES" dirty="0">
                <a:latin typeface="Century Gothic" panose="020B0502020202020204" pitchFamily="34" charset="0"/>
              </a:rPr>
              <a:t>y de pantalones una talla </a:t>
            </a:r>
            <a:r>
              <a:rPr lang="es-ES" dirty="0" smtClean="0">
                <a:latin typeface="Century Gothic" panose="020B0502020202020204" pitchFamily="34" charset="0"/>
              </a:rPr>
              <a:t>ocho.</a:t>
            </a:r>
            <a:endParaRPr lang="en-US" dirty="0">
              <a:latin typeface="Century Gothic" panose="020B0502020202020204" pitchFamily="34" charset="0"/>
            </a:endParaRPr>
          </a:p>
          <a:p>
            <a:pPr marL="0" indent="0">
              <a:buNone/>
            </a:pPr>
            <a:r>
              <a:rPr lang="es-ES" b="1" dirty="0">
                <a:latin typeface="Century Gothic" panose="020B0502020202020204" pitchFamily="34" charset="0"/>
              </a:rPr>
              <a:t>Empleado:</a:t>
            </a:r>
            <a:r>
              <a:rPr lang="es-ES" dirty="0">
                <a:latin typeface="Century Gothic" panose="020B0502020202020204" pitchFamily="34" charset="0"/>
              </a:rPr>
              <a:t> ¿Qué colores quiere?</a:t>
            </a:r>
            <a:endParaRPr lang="en-US" dirty="0">
              <a:latin typeface="Century Gothic" panose="020B0502020202020204" pitchFamily="34" charset="0"/>
            </a:endParaRPr>
          </a:p>
          <a:p>
            <a:pPr marL="0" indent="0">
              <a:buNone/>
            </a:pPr>
            <a:r>
              <a:rPr lang="es-ES" b="1" dirty="0" smtClean="0">
                <a:latin typeface="Century Gothic" panose="020B0502020202020204" pitchFamily="34" charset="0"/>
              </a:rPr>
              <a:t>Alicia:</a:t>
            </a:r>
            <a:r>
              <a:rPr lang="es-ES" dirty="0" smtClean="0">
                <a:latin typeface="Century Gothic" panose="020B0502020202020204" pitchFamily="34" charset="0"/>
              </a:rPr>
              <a:t> </a:t>
            </a:r>
            <a:r>
              <a:rPr lang="es-ES" dirty="0">
                <a:latin typeface="Century Gothic" panose="020B0502020202020204" pitchFamily="34" charset="0"/>
              </a:rPr>
              <a:t>Quiero una </a:t>
            </a:r>
            <a:r>
              <a:rPr lang="es-ES" dirty="0" smtClean="0">
                <a:latin typeface="Century Gothic" panose="020B0502020202020204" pitchFamily="34" charset="0"/>
              </a:rPr>
              <a:t>sudadera verdea </a:t>
            </a:r>
            <a:r>
              <a:rPr lang="es-ES" dirty="0">
                <a:latin typeface="Century Gothic" panose="020B0502020202020204" pitchFamily="34" charset="0"/>
              </a:rPr>
              <a:t>y unos pantalones negros, por favor.</a:t>
            </a:r>
            <a:endParaRPr lang="en-US" dirty="0">
              <a:latin typeface="Century Gothic" panose="020B0502020202020204" pitchFamily="34" charset="0"/>
            </a:endParaRPr>
          </a:p>
          <a:p>
            <a:pPr marL="0" indent="0">
              <a:buNone/>
            </a:pPr>
            <a:r>
              <a:rPr lang="es-ES" b="1" dirty="0" smtClean="0">
                <a:latin typeface="Century Gothic" panose="020B0502020202020204" pitchFamily="34" charset="0"/>
              </a:rPr>
              <a:t>Alicia:</a:t>
            </a:r>
            <a:r>
              <a:rPr lang="es-ES" dirty="0" smtClean="0">
                <a:latin typeface="Century Gothic" panose="020B0502020202020204" pitchFamily="34" charset="0"/>
              </a:rPr>
              <a:t> </a:t>
            </a:r>
            <a:r>
              <a:rPr lang="es-ES" dirty="0">
                <a:latin typeface="Century Gothic" panose="020B0502020202020204" pitchFamily="34" charset="0"/>
              </a:rPr>
              <a:t>¡Me gustan! ¿Dónde pago?</a:t>
            </a:r>
            <a:endParaRPr lang="en-US" dirty="0">
              <a:latin typeface="Century Gothic" panose="020B0502020202020204" pitchFamily="34" charset="0"/>
            </a:endParaRPr>
          </a:p>
          <a:p>
            <a:pPr marL="0" indent="0">
              <a:buNone/>
            </a:pPr>
            <a:r>
              <a:rPr lang="es-ES" b="1" dirty="0" smtClean="0">
                <a:latin typeface="Century Gothic" panose="020B0502020202020204" pitchFamily="34" charset="0"/>
              </a:rPr>
              <a:t>Empleado:</a:t>
            </a:r>
            <a:r>
              <a:rPr lang="es-ES" dirty="0" smtClean="0">
                <a:latin typeface="Century Gothic" panose="020B0502020202020204" pitchFamily="34" charset="0"/>
              </a:rPr>
              <a:t> </a:t>
            </a:r>
            <a:r>
              <a:rPr lang="es-ES" dirty="0">
                <a:latin typeface="Century Gothic" panose="020B0502020202020204" pitchFamily="34" charset="0"/>
              </a:rPr>
              <a:t>Por favor, paga en la caja</a:t>
            </a:r>
            <a:endParaRPr lang="en-US" dirty="0">
              <a:latin typeface="Century Gothic" panose="020B0502020202020204" pitchFamily="34" charset="0"/>
            </a:endParaRPr>
          </a:p>
          <a:p>
            <a:pPr marL="0" indent="0">
              <a:buNone/>
            </a:pPr>
            <a:endParaRPr lang="pt-BR" dirty="0" smtClean="0">
              <a:latin typeface="Century Gothic" panose="020B0502020202020204" pitchFamily="34" charset="0"/>
            </a:endParaRPr>
          </a:p>
        </p:txBody>
      </p:sp>
    </p:spTree>
    <p:extLst>
      <p:ext uri="{BB962C8B-B14F-4D97-AF65-F5344CB8AC3E}">
        <p14:creationId xmlns:p14="http://schemas.microsoft.com/office/powerpoint/2010/main" val="2719967668"/>
      </p:ext>
    </p:extLst>
  </p:cSld>
  <p:clrMapOvr>
    <a:masterClrMapping/>
  </p:clrMapOvr>
  <p:timing>
    <p:tnLst>
      <p:par>
        <p:cTn id="1" dur="indefinite" restart="never" nodeType="tmRoot"/>
      </p:par>
    </p:tnLst>
  </p:timing>
</p:sld>
</file>

<file path=ppt/slides/slide1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
            <a:ext cx="12192000" cy="561473"/>
          </a:xfrm>
        </p:spPr>
        <p:txBody>
          <a:bodyPr>
            <a:normAutofit/>
          </a:bodyPr>
          <a:lstStyle/>
          <a:p>
            <a:r>
              <a:rPr lang="en-US" sz="1400" dirty="0" err="1" smtClean="0">
                <a:latin typeface="Century Gothic" panose="020B0502020202020204" pitchFamily="34" charset="0"/>
              </a:rPr>
              <a:t>Nombre</a:t>
            </a:r>
            <a:r>
              <a:rPr lang="en-US" sz="1400" dirty="0" smtClean="0">
                <a:latin typeface="Century Gothic" panose="020B0502020202020204" pitchFamily="34" charset="0"/>
              </a:rPr>
              <a:t> _________________ 	</a:t>
            </a:r>
            <a:r>
              <a:rPr lang="en-US" sz="1400" dirty="0" err="1" smtClean="0">
                <a:latin typeface="Century Gothic" panose="020B0502020202020204" pitchFamily="34" charset="0"/>
              </a:rPr>
              <a:t>Fecha</a:t>
            </a:r>
            <a:r>
              <a:rPr lang="en-US" sz="1400" dirty="0">
                <a:latin typeface="Century Gothic" panose="020B0502020202020204" pitchFamily="34" charset="0"/>
              </a:rPr>
              <a:t> _________________________       </a:t>
            </a:r>
            <a:r>
              <a:rPr lang="en-US" sz="1400" dirty="0" smtClean="0">
                <a:latin typeface="Century Gothic" panose="020B0502020202020204" pitchFamily="34" charset="0"/>
              </a:rPr>
              <a:t>   </a:t>
            </a:r>
            <a:r>
              <a:rPr lang="en-US" sz="1400" dirty="0" err="1">
                <a:latin typeface="Century Gothic" panose="020B0502020202020204" pitchFamily="34" charset="0"/>
              </a:rPr>
              <a:t>Nombre</a:t>
            </a:r>
            <a:r>
              <a:rPr lang="en-US" sz="1400" dirty="0">
                <a:latin typeface="Century Gothic" panose="020B0502020202020204" pitchFamily="34" charset="0"/>
              </a:rPr>
              <a:t> _________________ 	</a:t>
            </a:r>
            <a:r>
              <a:rPr lang="en-US" sz="1400" dirty="0" err="1">
                <a:latin typeface="Century Gothic" panose="020B0502020202020204" pitchFamily="34" charset="0"/>
              </a:rPr>
              <a:t>Fecha</a:t>
            </a:r>
            <a:r>
              <a:rPr lang="en-US" sz="1400" dirty="0">
                <a:latin typeface="Century Gothic" panose="020B0502020202020204" pitchFamily="34" charset="0"/>
              </a:rPr>
              <a:t> _________________________</a:t>
            </a:r>
          </a:p>
        </p:txBody>
      </p:sp>
      <p:sp>
        <p:nvSpPr>
          <p:cNvPr id="3" name="Content Placeholder 2"/>
          <p:cNvSpPr>
            <a:spLocks noGrp="1"/>
          </p:cNvSpPr>
          <p:nvPr>
            <p:ph idx="1"/>
          </p:nvPr>
        </p:nvSpPr>
        <p:spPr>
          <a:xfrm>
            <a:off x="272955" y="561474"/>
            <a:ext cx="5759355" cy="6296526"/>
          </a:xfrm>
        </p:spPr>
        <p:txBody>
          <a:bodyPr>
            <a:normAutofit/>
          </a:bodyPr>
          <a:lstStyle/>
          <a:p>
            <a:pPr marL="0" indent="0" algn="ctr">
              <a:buNone/>
            </a:pPr>
            <a:r>
              <a:rPr lang="en-US" sz="1600" b="1" dirty="0" smtClean="0">
                <a:latin typeface="Century Gothic" panose="020B0502020202020204" pitchFamily="34" charset="0"/>
              </a:rPr>
              <a:t>Un </a:t>
            </a:r>
            <a:r>
              <a:rPr lang="en-US" sz="1600" b="1" dirty="0" err="1" smtClean="0">
                <a:latin typeface="Century Gothic" panose="020B0502020202020204" pitchFamily="34" charset="0"/>
              </a:rPr>
              <a:t>día</a:t>
            </a:r>
            <a:r>
              <a:rPr lang="en-US" sz="1600" b="1" dirty="0" smtClean="0">
                <a:latin typeface="Century Gothic" panose="020B0502020202020204" pitchFamily="34" charset="0"/>
              </a:rPr>
              <a:t> de </a:t>
            </a:r>
            <a:r>
              <a:rPr lang="en-US" sz="1600" b="1" dirty="0" err="1" smtClean="0">
                <a:latin typeface="Century Gothic" panose="020B0502020202020204" pitchFamily="34" charset="0"/>
              </a:rPr>
              <a:t>compras</a:t>
            </a:r>
            <a:endParaRPr lang="en-US" sz="1600" b="1" dirty="0" smtClean="0">
              <a:latin typeface="Century Gothic" panose="020B0502020202020204" pitchFamily="34" charset="0"/>
            </a:endParaRPr>
          </a:p>
          <a:p>
            <a:pPr marL="0" indent="0">
              <a:buNone/>
            </a:pPr>
            <a:r>
              <a:rPr lang="en-US" sz="1600" dirty="0" smtClean="0">
                <a:latin typeface="Century Gothic" panose="020B0502020202020204" pitchFamily="34" charset="0"/>
              </a:rPr>
              <a:t>Listen to the conversation and answer the following questions IN ENGLISH.</a:t>
            </a:r>
          </a:p>
          <a:p>
            <a:pPr marL="0" indent="0">
              <a:buNone/>
            </a:pPr>
            <a:endParaRPr lang="en-US" sz="1600" dirty="0">
              <a:latin typeface="Century Gothic" panose="020B0502020202020204" pitchFamily="34" charset="0"/>
            </a:endParaRPr>
          </a:p>
          <a:p>
            <a:pPr marL="342900" indent="-342900">
              <a:buAutoNum type="arabicPeriod"/>
            </a:pPr>
            <a:r>
              <a:rPr lang="en-US" sz="1600" dirty="0" smtClean="0">
                <a:latin typeface="Century Gothic" panose="020B0502020202020204" pitchFamily="34" charset="0"/>
              </a:rPr>
              <a:t>What 2 items does Alicia want?</a:t>
            </a:r>
          </a:p>
          <a:p>
            <a:pPr marL="342900" indent="-342900">
              <a:buAutoNum type="arabicPeriod"/>
            </a:pPr>
            <a:endParaRPr lang="en-US" sz="1600" dirty="0">
              <a:latin typeface="Century Gothic" panose="020B0502020202020204" pitchFamily="34" charset="0"/>
            </a:endParaRPr>
          </a:p>
          <a:p>
            <a:pPr marL="342900" indent="-342900">
              <a:buAutoNum type="arabicPeriod"/>
            </a:pPr>
            <a:r>
              <a:rPr lang="en-US" sz="1600" dirty="0" smtClean="0">
                <a:latin typeface="Century Gothic" panose="020B0502020202020204" pitchFamily="34" charset="0"/>
              </a:rPr>
              <a:t>What colors is she looking for?</a:t>
            </a:r>
          </a:p>
          <a:p>
            <a:pPr marL="342900" indent="-342900">
              <a:buAutoNum type="arabicPeriod"/>
            </a:pPr>
            <a:endParaRPr lang="en-US" sz="1600" dirty="0">
              <a:latin typeface="Century Gothic" panose="020B0502020202020204" pitchFamily="34" charset="0"/>
            </a:endParaRPr>
          </a:p>
          <a:p>
            <a:pPr marL="342900" indent="-342900">
              <a:buAutoNum type="arabicPeriod"/>
            </a:pPr>
            <a:r>
              <a:rPr lang="en-US" sz="1600" dirty="0" smtClean="0">
                <a:latin typeface="Century Gothic" panose="020B0502020202020204" pitchFamily="34" charset="0"/>
              </a:rPr>
              <a:t>What sizes does she need in each item?</a:t>
            </a:r>
          </a:p>
          <a:p>
            <a:pPr marL="342900" indent="-342900">
              <a:buAutoNum type="arabicPeriod"/>
            </a:pPr>
            <a:endParaRPr lang="en-US" sz="1600" dirty="0">
              <a:latin typeface="Century Gothic" panose="020B0502020202020204" pitchFamily="34" charset="0"/>
            </a:endParaRPr>
          </a:p>
          <a:p>
            <a:pPr marL="342900" indent="-342900">
              <a:buAutoNum type="arabicPeriod"/>
            </a:pPr>
            <a:r>
              <a:rPr lang="en-US" sz="1600" dirty="0" smtClean="0">
                <a:latin typeface="Century Gothic" panose="020B0502020202020204" pitchFamily="34" charset="0"/>
              </a:rPr>
              <a:t>Does she like the items the store has? How do you know?</a:t>
            </a:r>
          </a:p>
          <a:p>
            <a:pPr marL="342900" indent="-342900">
              <a:buAutoNum type="arabicPeriod"/>
            </a:pPr>
            <a:endParaRPr lang="en-US" sz="1600" dirty="0">
              <a:latin typeface="Century Gothic" panose="020B0502020202020204" pitchFamily="34" charset="0"/>
            </a:endParaRPr>
          </a:p>
          <a:p>
            <a:pPr marL="342900" indent="-342900">
              <a:buAutoNum type="arabicPeriod"/>
            </a:pPr>
            <a:r>
              <a:rPr lang="en-US" sz="1600" dirty="0" smtClean="0">
                <a:latin typeface="Century Gothic" panose="020B0502020202020204" pitchFamily="34" charset="0"/>
              </a:rPr>
              <a:t>Where do you think this conversation took place?</a:t>
            </a:r>
          </a:p>
        </p:txBody>
      </p:sp>
      <p:sp>
        <p:nvSpPr>
          <p:cNvPr id="8" name="Content Placeholder 2"/>
          <p:cNvSpPr txBox="1">
            <a:spLocks/>
          </p:cNvSpPr>
          <p:nvPr/>
        </p:nvSpPr>
        <p:spPr>
          <a:xfrm>
            <a:off x="5584209" y="561474"/>
            <a:ext cx="5008728" cy="6296526"/>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endParaRPr lang="en-US" sz="1050" b="1" dirty="0" smtClean="0">
              <a:latin typeface="Century Gothic" panose="020B0502020202020204" pitchFamily="34" charset="0"/>
            </a:endParaRPr>
          </a:p>
        </p:txBody>
      </p:sp>
      <p:sp>
        <p:nvSpPr>
          <p:cNvPr id="7" name="Content Placeholder 2"/>
          <p:cNvSpPr txBox="1">
            <a:spLocks/>
          </p:cNvSpPr>
          <p:nvPr/>
        </p:nvSpPr>
        <p:spPr>
          <a:xfrm>
            <a:off x="6096000" y="561474"/>
            <a:ext cx="5759355" cy="6296526"/>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n-US" sz="1600" b="1" dirty="0" smtClean="0">
                <a:latin typeface="Century Gothic" panose="020B0502020202020204" pitchFamily="34" charset="0"/>
              </a:rPr>
              <a:t>Un </a:t>
            </a:r>
            <a:r>
              <a:rPr lang="en-US" sz="1600" b="1" dirty="0" err="1" smtClean="0">
                <a:latin typeface="Century Gothic" panose="020B0502020202020204" pitchFamily="34" charset="0"/>
              </a:rPr>
              <a:t>día</a:t>
            </a:r>
            <a:r>
              <a:rPr lang="en-US" sz="1600" b="1" dirty="0" smtClean="0">
                <a:latin typeface="Century Gothic" panose="020B0502020202020204" pitchFamily="34" charset="0"/>
              </a:rPr>
              <a:t> de </a:t>
            </a:r>
            <a:r>
              <a:rPr lang="en-US" sz="1600" b="1" dirty="0" err="1" smtClean="0">
                <a:latin typeface="Century Gothic" panose="020B0502020202020204" pitchFamily="34" charset="0"/>
              </a:rPr>
              <a:t>compras</a:t>
            </a:r>
            <a:endParaRPr lang="en-US" sz="1600" b="1" dirty="0" smtClean="0">
              <a:latin typeface="Century Gothic" panose="020B0502020202020204" pitchFamily="34" charset="0"/>
            </a:endParaRPr>
          </a:p>
          <a:p>
            <a:pPr marL="0" indent="0">
              <a:buFont typeface="Arial" panose="020B0604020202020204" pitchFamily="34" charset="0"/>
              <a:buNone/>
            </a:pPr>
            <a:r>
              <a:rPr lang="en-US" sz="1600" dirty="0" smtClean="0">
                <a:latin typeface="Century Gothic" panose="020B0502020202020204" pitchFamily="34" charset="0"/>
              </a:rPr>
              <a:t>Listen to the conversation and answer the following questions IN ENGLISH.</a:t>
            </a:r>
          </a:p>
          <a:p>
            <a:pPr marL="0" indent="0">
              <a:buFont typeface="Arial" panose="020B0604020202020204" pitchFamily="34" charset="0"/>
              <a:buNone/>
            </a:pPr>
            <a:endParaRPr lang="en-US" sz="1600" dirty="0" smtClean="0">
              <a:latin typeface="Century Gothic" panose="020B0502020202020204" pitchFamily="34" charset="0"/>
            </a:endParaRPr>
          </a:p>
          <a:p>
            <a:pPr marL="342900" indent="-342900">
              <a:buFont typeface="Arial" panose="020B0604020202020204" pitchFamily="34" charset="0"/>
              <a:buAutoNum type="arabicPeriod"/>
            </a:pPr>
            <a:r>
              <a:rPr lang="en-US" sz="1600" dirty="0" smtClean="0">
                <a:latin typeface="Century Gothic" panose="020B0502020202020204" pitchFamily="34" charset="0"/>
              </a:rPr>
              <a:t>What 2 items does Alicia want?</a:t>
            </a:r>
          </a:p>
          <a:p>
            <a:pPr marL="342900" indent="-342900">
              <a:buFont typeface="Arial" panose="020B0604020202020204" pitchFamily="34" charset="0"/>
              <a:buAutoNum type="arabicPeriod"/>
            </a:pPr>
            <a:endParaRPr lang="en-US" sz="1600" dirty="0" smtClean="0">
              <a:latin typeface="Century Gothic" panose="020B0502020202020204" pitchFamily="34" charset="0"/>
            </a:endParaRPr>
          </a:p>
          <a:p>
            <a:pPr marL="342900" indent="-342900">
              <a:buFont typeface="Arial" panose="020B0604020202020204" pitchFamily="34" charset="0"/>
              <a:buAutoNum type="arabicPeriod"/>
            </a:pPr>
            <a:r>
              <a:rPr lang="en-US" sz="1600" dirty="0" smtClean="0">
                <a:latin typeface="Century Gothic" panose="020B0502020202020204" pitchFamily="34" charset="0"/>
              </a:rPr>
              <a:t>What colors is she looking for?</a:t>
            </a:r>
          </a:p>
          <a:p>
            <a:pPr marL="342900" indent="-342900">
              <a:buFont typeface="Arial" panose="020B0604020202020204" pitchFamily="34" charset="0"/>
              <a:buAutoNum type="arabicPeriod"/>
            </a:pPr>
            <a:endParaRPr lang="en-US" sz="1600" dirty="0" smtClean="0">
              <a:latin typeface="Century Gothic" panose="020B0502020202020204" pitchFamily="34" charset="0"/>
            </a:endParaRPr>
          </a:p>
          <a:p>
            <a:pPr marL="342900" indent="-342900">
              <a:buFont typeface="Arial" panose="020B0604020202020204" pitchFamily="34" charset="0"/>
              <a:buAutoNum type="arabicPeriod"/>
            </a:pPr>
            <a:r>
              <a:rPr lang="en-US" sz="1600" dirty="0" smtClean="0">
                <a:latin typeface="Century Gothic" panose="020B0502020202020204" pitchFamily="34" charset="0"/>
              </a:rPr>
              <a:t>What sizes does she need in each item?</a:t>
            </a:r>
          </a:p>
          <a:p>
            <a:pPr marL="342900" indent="-342900">
              <a:buFont typeface="Arial" panose="020B0604020202020204" pitchFamily="34" charset="0"/>
              <a:buAutoNum type="arabicPeriod"/>
            </a:pPr>
            <a:endParaRPr lang="en-US" sz="1600" dirty="0" smtClean="0">
              <a:latin typeface="Century Gothic" panose="020B0502020202020204" pitchFamily="34" charset="0"/>
            </a:endParaRPr>
          </a:p>
          <a:p>
            <a:pPr marL="342900" indent="-342900">
              <a:buFont typeface="Arial" panose="020B0604020202020204" pitchFamily="34" charset="0"/>
              <a:buAutoNum type="arabicPeriod"/>
            </a:pPr>
            <a:r>
              <a:rPr lang="en-US" sz="1600" dirty="0" smtClean="0">
                <a:latin typeface="Century Gothic" panose="020B0502020202020204" pitchFamily="34" charset="0"/>
              </a:rPr>
              <a:t>Does she like the items the store has? How do you know?</a:t>
            </a:r>
          </a:p>
          <a:p>
            <a:pPr marL="342900" indent="-342900">
              <a:buFont typeface="Arial" panose="020B0604020202020204" pitchFamily="34" charset="0"/>
              <a:buAutoNum type="arabicPeriod"/>
            </a:pPr>
            <a:endParaRPr lang="en-US" sz="1600" dirty="0" smtClean="0">
              <a:latin typeface="Century Gothic" panose="020B0502020202020204" pitchFamily="34" charset="0"/>
            </a:endParaRPr>
          </a:p>
          <a:p>
            <a:pPr marL="342900" indent="-342900">
              <a:buFont typeface="Arial" panose="020B0604020202020204" pitchFamily="34" charset="0"/>
              <a:buAutoNum type="arabicPeriod"/>
            </a:pPr>
            <a:r>
              <a:rPr lang="en-US" sz="1600" dirty="0" smtClean="0">
                <a:latin typeface="Century Gothic" panose="020B0502020202020204" pitchFamily="34" charset="0"/>
              </a:rPr>
              <a:t>Where do you think this conversation took place?</a:t>
            </a:r>
          </a:p>
        </p:txBody>
      </p:sp>
    </p:spTree>
    <p:extLst>
      <p:ext uri="{BB962C8B-B14F-4D97-AF65-F5344CB8AC3E}">
        <p14:creationId xmlns:p14="http://schemas.microsoft.com/office/powerpoint/2010/main" val="3665324317"/>
      </p:ext>
    </p:extLst>
  </p:cSld>
  <p:clrMapOvr>
    <a:masterClrMapping/>
  </p:clrMapOvr>
  <p:timing>
    <p:tnLst>
      <p:par>
        <p:cTn id="1" dur="indefinite" restart="never" nodeType="tmRoot"/>
      </p:par>
    </p:tnLst>
  </p:timing>
</p:sld>
</file>

<file path=ppt/slides/slide139.xml><?xml version="1.0" encoding="utf-8"?>
<p:sld xmlns:a="http://schemas.openxmlformats.org/drawingml/2006/main" xmlns:r="http://schemas.openxmlformats.org/officeDocument/2006/relationships" xmlns:p="http://schemas.openxmlformats.org/presentationml/2006/main">
  <p:cSld>
    <p:bg>
      <p:bgPr>
        <a:solidFill>
          <a:srgbClr val="D5ABFF"/>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Century Gothic" panose="020B0502020202020204" pitchFamily="34" charset="0"/>
              </a:rPr>
              <a:t>Day 7</a:t>
            </a:r>
            <a:endParaRPr lang="en-US" dirty="0">
              <a:latin typeface="Century Gothic" panose="020B0502020202020204" pitchFamily="34" charset="0"/>
            </a:endParaRPr>
          </a:p>
        </p:txBody>
      </p:sp>
      <p:sp>
        <p:nvSpPr>
          <p:cNvPr id="3" name="Content Placeholder 2"/>
          <p:cNvSpPr>
            <a:spLocks noGrp="1"/>
          </p:cNvSpPr>
          <p:nvPr>
            <p:ph idx="1"/>
          </p:nvPr>
        </p:nvSpPr>
        <p:spPr/>
        <p:txBody>
          <a:bodyPr>
            <a:normAutofit/>
          </a:bodyPr>
          <a:lstStyle/>
          <a:p>
            <a:r>
              <a:rPr lang="en-US" dirty="0" err="1" smtClean="0">
                <a:latin typeface="Century Gothic" panose="020B0502020202020204" pitchFamily="34" charset="0"/>
              </a:rPr>
              <a:t>Cultura</a:t>
            </a:r>
            <a:r>
              <a:rPr lang="en-US" dirty="0" smtClean="0">
                <a:latin typeface="Century Gothic" panose="020B0502020202020204" pitchFamily="34" charset="0"/>
              </a:rPr>
              <a:t> </a:t>
            </a:r>
            <a:r>
              <a:rPr lang="en-US" dirty="0" err="1" smtClean="0">
                <a:latin typeface="Century Gothic" panose="020B0502020202020204" pitchFamily="34" charset="0"/>
              </a:rPr>
              <a:t>diaria</a:t>
            </a:r>
            <a:endParaRPr lang="en-US" dirty="0" smtClean="0">
              <a:latin typeface="Century Gothic" panose="020B0502020202020204" pitchFamily="34" charset="0"/>
            </a:endParaRPr>
          </a:p>
          <a:p>
            <a:r>
              <a:rPr lang="en-US" dirty="0" smtClean="0">
                <a:latin typeface="Century Gothic" panose="020B0502020202020204" pitchFamily="34" charset="0"/>
              </a:rPr>
              <a:t>Video “</a:t>
            </a:r>
            <a:r>
              <a:rPr lang="en-US" dirty="0" err="1">
                <a:latin typeface="Century Gothic" panose="020B0502020202020204" pitchFamily="34" charset="0"/>
              </a:rPr>
              <a:t>Y</a:t>
            </a:r>
            <a:r>
              <a:rPr lang="en-US" dirty="0" err="1" smtClean="0">
                <a:latin typeface="Century Gothic" panose="020B0502020202020204" pitchFamily="34" charset="0"/>
              </a:rPr>
              <a:t>o</a:t>
            </a:r>
            <a:r>
              <a:rPr lang="en-US" dirty="0" smtClean="0">
                <a:latin typeface="Century Gothic" panose="020B0502020202020204" pitchFamily="34" charset="0"/>
              </a:rPr>
              <a:t> sin </a:t>
            </a:r>
            <a:r>
              <a:rPr lang="en-US" dirty="0" err="1" smtClean="0">
                <a:latin typeface="Century Gothic" panose="020B0502020202020204" pitchFamily="34" charset="0"/>
              </a:rPr>
              <a:t>ti</a:t>
            </a:r>
            <a:r>
              <a:rPr lang="en-US" dirty="0" smtClean="0">
                <a:latin typeface="Century Gothic" panose="020B0502020202020204" pitchFamily="34" charset="0"/>
              </a:rPr>
              <a:t>”</a:t>
            </a:r>
          </a:p>
          <a:p>
            <a:r>
              <a:rPr lang="en-US" dirty="0" smtClean="0">
                <a:latin typeface="Century Gothic" panose="020B0502020202020204" pitchFamily="34" charset="0"/>
              </a:rPr>
              <a:t>Colors song</a:t>
            </a:r>
          </a:p>
          <a:p>
            <a:r>
              <a:rPr lang="en-US" dirty="0" smtClean="0">
                <a:latin typeface="Century Gothic" panose="020B0502020202020204" pitchFamily="34" charset="0"/>
              </a:rPr>
              <a:t>Guess who as a class</a:t>
            </a:r>
          </a:p>
          <a:p>
            <a:r>
              <a:rPr lang="en-US" dirty="0" smtClean="0">
                <a:latin typeface="Century Gothic" panose="020B0502020202020204" pitchFamily="34" charset="0"/>
              </a:rPr>
              <a:t>What are celebrities wearing?</a:t>
            </a:r>
          </a:p>
          <a:p>
            <a:endParaRPr lang="en-US" dirty="0" smtClean="0">
              <a:latin typeface="Century Gothic" panose="020B0502020202020204" pitchFamily="34" charset="0"/>
            </a:endParaRPr>
          </a:p>
          <a:p>
            <a:endParaRPr lang="en-US" dirty="0" smtClean="0">
              <a:latin typeface="Century Gothic" panose="020B0502020202020204" pitchFamily="34" charset="0"/>
            </a:endParaRPr>
          </a:p>
          <a:p>
            <a:endParaRPr lang="pt-BR" dirty="0" smtClean="0">
              <a:latin typeface="Century Gothic" panose="020B0502020202020204" pitchFamily="34" charset="0"/>
            </a:endParaRPr>
          </a:p>
          <a:p>
            <a:endParaRPr lang="pt-BR" dirty="0">
              <a:latin typeface="Century Gothic" panose="020B0502020202020204" pitchFamily="34" charset="0"/>
            </a:endParaRPr>
          </a:p>
          <a:p>
            <a:endParaRPr lang="en-US" dirty="0">
              <a:latin typeface="Century Gothic" panose="020B0502020202020204" pitchFamily="34" charset="0"/>
            </a:endParaRPr>
          </a:p>
        </p:txBody>
      </p:sp>
    </p:spTree>
    <p:extLst>
      <p:ext uri="{BB962C8B-B14F-4D97-AF65-F5344CB8AC3E}">
        <p14:creationId xmlns:p14="http://schemas.microsoft.com/office/powerpoint/2010/main" val="93514577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3249" y="245204"/>
            <a:ext cx="10515600" cy="1325563"/>
          </a:xfrm>
        </p:spPr>
        <p:txBody>
          <a:bodyPr/>
          <a:lstStyle/>
          <a:p>
            <a:pPr algn="l"/>
            <a:r>
              <a:rPr lang="en-US" dirty="0" smtClean="0"/>
              <a:t>		                 La </a:t>
            </a:r>
            <a:r>
              <a:rPr lang="en-US" dirty="0" err="1" smtClean="0"/>
              <a:t>chaqueta</a:t>
            </a:r>
            <a:endParaRPr lang="en-US" dirty="0"/>
          </a:p>
        </p:txBody>
      </p:sp>
      <p:sp>
        <p:nvSpPr>
          <p:cNvPr id="5" name="TextBox 4"/>
          <p:cNvSpPr txBox="1"/>
          <p:nvPr/>
        </p:nvSpPr>
        <p:spPr>
          <a:xfrm>
            <a:off x="3823648" y="2334275"/>
            <a:ext cx="4544704" cy="3046988"/>
          </a:xfrm>
          <a:prstGeom prst="rect">
            <a:avLst/>
          </a:prstGeom>
          <a:noFill/>
          <a:ln>
            <a:solidFill>
              <a:schemeClr val="tx1"/>
            </a:solidFill>
            <a:prstDash val="dash"/>
          </a:ln>
        </p:spPr>
        <p:txBody>
          <a:bodyPr wrap="square" rtlCol="0">
            <a:spAutoFit/>
          </a:bodyPr>
          <a:lstStyle/>
          <a:p>
            <a:pPr algn="ctr"/>
            <a:r>
              <a:rPr lang="en-US" sz="4800" dirty="0" smtClean="0"/>
              <a:t>Insert image of celebrity wearing clothing item here</a:t>
            </a:r>
            <a:endParaRPr lang="en-US" sz="4800" dirty="0"/>
          </a:p>
        </p:txBody>
      </p:sp>
    </p:spTree>
    <p:extLst>
      <p:ext uri="{BB962C8B-B14F-4D97-AF65-F5344CB8AC3E}">
        <p14:creationId xmlns:p14="http://schemas.microsoft.com/office/powerpoint/2010/main" val="516026115"/>
      </p:ext>
    </p:extLst>
  </p:cSld>
  <p:clrMapOvr>
    <a:masterClrMapping/>
  </p:clrMapOvr>
  <p:timing>
    <p:tnLst>
      <p:par>
        <p:cTn id="1" dur="indefinite" restart="never" nodeType="tmRoot"/>
      </p:par>
    </p:tnLst>
  </p:timing>
</p:sld>
</file>

<file path=ppt/slides/slide140.xml><?xml version="1.0" encoding="utf-8"?>
<p:sld xmlns:a="http://schemas.openxmlformats.org/drawingml/2006/main" xmlns:r="http://schemas.openxmlformats.org/officeDocument/2006/relationships" xmlns:p="http://schemas.openxmlformats.org/presentationml/2006/main">
  <p:cSld>
    <p:bg>
      <p:bgPr>
        <a:solidFill>
          <a:srgbClr val="D5ABFF"/>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Century Gothic" panose="020B0502020202020204" pitchFamily="34" charset="0"/>
              </a:rPr>
              <a:t>Video: </a:t>
            </a:r>
            <a:r>
              <a:rPr lang="en-US" dirty="0" err="1" smtClean="0">
                <a:latin typeface="Century Gothic" panose="020B0502020202020204" pitchFamily="34" charset="0"/>
              </a:rPr>
              <a:t>Yo</a:t>
            </a:r>
            <a:r>
              <a:rPr lang="en-US" dirty="0" smtClean="0">
                <a:latin typeface="Century Gothic" panose="020B0502020202020204" pitchFamily="34" charset="0"/>
              </a:rPr>
              <a:t> sin </a:t>
            </a:r>
            <a:r>
              <a:rPr lang="en-US" dirty="0" err="1" smtClean="0">
                <a:latin typeface="Century Gothic" panose="020B0502020202020204" pitchFamily="34" charset="0"/>
              </a:rPr>
              <a:t>ti</a:t>
            </a:r>
            <a:endParaRPr lang="en-US" dirty="0">
              <a:latin typeface="Century Gothic" panose="020B0502020202020204" pitchFamily="34" charset="0"/>
            </a:endParaRPr>
          </a:p>
        </p:txBody>
      </p:sp>
      <p:sp>
        <p:nvSpPr>
          <p:cNvPr id="3" name="Content Placeholder 2"/>
          <p:cNvSpPr>
            <a:spLocks noGrp="1"/>
          </p:cNvSpPr>
          <p:nvPr>
            <p:ph idx="1"/>
          </p:nvPr>
        </p:nvSpPr>
        <p:spPr/>
        <p:txBody>
          <a:bodyPr>
            <a:normAutofit/>
          </a:bodyPr>
          <a:lstStyle/>
          <a:p>
            <a:pPr marL="0" indent="0">
              <a:buNone/>
            </a:pPr>
            <a:r>
              <a:rPr lang="en-US" dirty="0">
                <a:latin typeface="Century Gothic" panose="020B0502020202020204" pitchFamily="34" charset="0"/>
                <a:hlinkClick r:id="rId2"/>
              </a:rPr>
              <a:t>https://</a:t>
            </a:r>
            <a:r>
              <a:rPr lang="en-US" dirty="0" smtClean="0">
                <a:latin typeface="Century Gothic" panose="020B0502020202020204" pitchFamily="34" charset="0"/>
                <a:hlinkClick r:id="rId2"/>
              </a:rPr>
              <a:t>www.youtube.com/watch?v=NcjWMBySSrY</a:t>
            </a:r>
            <a:endParaRPr lang="en-US" dirty="0" smtClean="0">
              <a:latin typeface="Century Gothic" panose="020B0502020202020204" pitchFamily="34" charset="0"/>
            </a:endParaRPr>
          </a:p>
          <a:p>
            <a:pPr marL="0" indent="0">
              <a:buNone/>
            </a:pPr>
            <a:endParaRPr lang="en-US" dirty="0" smtClean="0">
              <a:latin typeface="Century Gothic" panose="020B0502020202020204" pitchFamily="34" charset="0"/>
            </a:endParaRPr>
          </a:p>
          <a:p>
            <a:endParaRPr lang="en-US" dirty="0" smtClean="0">
              <a:latin typeface="Century Gothic" panose="020B0502020202020204" pitchFamily="34" charset="0"/>
            </a:endParaRPr>
          </a:p>
          <a:p>
            <a:endParaRPr lang="pt-BR" dirty="0" smtClean="0">
              <a:latin typeface="Century Gothic" panose="020B0502020202020204" pitchFamily="34" charset="0"/>
            </a:endParaRPr>
          </a:p>
          <a:p>
            <a:endParaRPr lang="pt-BR" dirty="0">
              <a:latin typeface="Century Gothic" panose="020B0502020202020204" pitchFamily="34" charset="0"/>
            </a:endParaRPr>
          </a:p>
          <a:p>
            <a:endParaRPr lang="en-US" dirty="0">
              <a:latin typeface="Century Gothic" panose="020B0502020202020204" pitchFamily="34" charset="0"/>
            </a:endParaRPr>
          </a:p>
        </p:txBody>
      </p:sp>
    </p:spTree>
    <p:extLst>
      <p:ext uri="{BB962C8B-B14F-4D97-AF65-F5344CB8AC3E}">
        <p14:creationId xmlns:p14="http://schemas.microsoft.com/office/powerpoint/2010/main" val="1418942867"/>
      </p:ext>
    </p:extLst>
  </p:cSld>
  <p:clrMapOvr>
    <a:masterClrMapping/>
  </p:clrMapOvr>
  <p:timing>
    <p:tnLst>
      <p:par>
        <p:cTn id="1" dur="indefinite" restart="never" nodeType="tmRoot"/>
      </p:par>
    </p:tnLst>
  </p:timing>
</p:sld>
</file>

<file path=ppt/slides/slide1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ChangeArrowheads="1"/>
          </p:cNvSpPr>
          <p:nvPr/>
        </p:nvSpPr>
        <p:spPr bwMode="auto">
          <a:xfrm>
            <a:off x="187233" y="20853"/>
            <a:ext cx="11731097" cy="9541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en-US" sz="2000" b="0" i="0" u="none" strike="noStrike" cap="none" normalizeH="0" baseline="0" dirty="0" err="1"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Nombre</a:t>
            </a:r>
            <a:r>
              <a:rPr kumimoji="0" lang="en-US" altLang="en-US" sz="2000" b="0" i="0" u="none" strike="noStrike" cap="none" normalizeH="0" baseline="0" dirty="0"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___________________________________________		</a:t>
            </a:r>
            <a:r>
              <a:rPr kumimoji="0" lang="en-US" altLang="en-US" sz="2000" b="0" i="0" u="none" strike="noStrike" cap="none" normalizeH="0" baseline="0" dirty="0" err="1"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Fecha</a:t>
            </a:r>
            <a:r>
              <a:rPr kumimoji="0" lang="en-US" altLang="en-US" sz="2000" b="0" i="0" u="none" strike="noStrike" cap="none" normalizeH="0" baseline="0" dirty="0"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__________________________________</a:t>
            </a:r>
            <a:endParaRPr kumimoji="0" lang="en-US" altLang="en-US" sz="1200" b="0" i="0" u="none" strike="noStrike" cap="none" normalizeH="0" baseline="0" dirty="0" smtClean="0">
              <a:ln>
                <a:noFill/>
              </a:ln>
              <a:solidFill>
                <a:schemeClr val="tx1"/>
              </a:solidFill>
              <a:effectLst/>
            </a:endParaRPr>
          </a:p>
          <a:p>
            <a:pPr marL="0" marR="0" lvl="0" indent="0" algn="ctr" defTabSz="914400" rtl="0" eaLnBrk="0" fontAlgn="base" latinLnBrk="0" hangingPunct="0">
              <a:lnSpc>
                <a:spcPct val="100000"/>
              </a:lnSpc>
              <a:spcBef>
                <a:spcPct val="0"/>
              </a:spcBef>
              <a:spcAft>
                <a:spcPct val="0"/>
              </a:spcAft>
              <a:buClrTx/>
              <a:buSzTx/>
              <a:buFontTx/>
              <a:buNone/>
              <a:tabLst/>
            </a:pPr>
            <a:endParaRPr kumimoji="0" lang="en-US" altLang="en-US" sz="3600" b="0" i="0" u="none" strike="noStrike" cap="none" normalizeH="0" baseline="0" dirty="0" smtClean="0">
              <a:ln>
                <a:noFill/>
              </a:ln>
              <a:solidFill>
                <a:schemeClr val="tx1"/>
              </a:solidFill>
              <a:effectLst/>
              <a:latin typeface="Arial" panose="020B0604020202020204" pitchFamily="34" charset="0"/>
            </a:endParaRPr>
          </a:p>
        </p:txBody>
      </p:sp>
      <p:sp>
        <p:nvSpPr>
          <p:cNvPr id="5" name="Text Box 2"/>
          <p:cNvSpPr txBox="1">
            <a:spLocks noChangeArrowheads="1"/>
          </p:cNvSpPr>
          <p:nvPr/>
        </p:nvSpPr>
        <p:spPr bwMode="auto">
          <a:xfrm>
            <a:off x="136478" y="914400"/>
            <a:ext cx="11832609" cy="2183642"/>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000" b="0" i="0" u="none" strike="noStrike" cap="none" normalizeH="0" baseline="0"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List all the clothing items you see in the video IN SPANISH! If you feel up to it, add in the color of those items.</a:t>
            </a:r>
            <a:endParaRPr kumimoji="0" lang="en-US" altLang="en-US" sz="3600" b="0" i="0" u="none" strike="noStrike" cap="none" normalizeH="0" baseline="0" smtClean="0">
              <a:ln>
                <a:noFill/>
              </a:ln>
              <a:solidFill>
                <a:schemeClr val="tx1"/>
              </a:solidFill>
              <a:effectLst/>
              <a:latin typeface="Arial" panose="020B0604020202020204" pitchFamily="34" charset="0"/>
            </a:endParaRPr>
          </a:p>
        </p:txBody>
      </p:sp>
      <p:sp>
        <p:nvSpPr>
          <p:cNvPr id="6" name="Rectangle 4"/>
          <p:cNvSpPr>
            <a:spLocks noChangeArrowheads="1"/>
          </p:cNvSpPr>
          <p:nvPr/>
        </p:nvSpPr>
        <p:spPr bwMode="auto">
          <a:xfrm>
            <a:off x="4667400" y="143964"/>
            <a:ext cx="1710789" cy="7078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pPr>
            <a:endParaRPr kumimoji="0" lang="en-US" altLang="en-US" sz="2000" b="0" i="0" u="none" strike="noStrike" cap="none" normalizeH="0" baseline="0" dirty="0"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en-US" sz="2000" b="0" i="0" u="none" strike="noStrike" cap="none" normalizeH="0" baseline="0" dirty="0"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Video: </a:t>
            </a:r>
            <a:r>
              <a:rPr kumimoji="0" lang="en-US" altLang="en-US" sz="2000" b="0" i="0" u="none" strike="noStrike" cap="none" normalizeH="0" baseline="0" dirty="0" err="1"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Yo</a:t>
            </a:r>
            <a:r>
              <a:rPr kumimoji="0" lang="en-US" altLang="en-US" sz="2000" b="0" i="0" u="none" strike="noStrike" cap="none" normalizeH="0" baseline="0" dirty="0"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sin </a:t>
            </a:r>
            <a:r>
              <a:rPr kumimoji="0" lang="en-US" altLang="en-US" sz="2000" b="0" i="0" u="none" strike="noStrike" cap="none" normalizeH="0" baseline="0" dirty="0" err="1"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ti</a:t>
            </a:r>
            <a:endParaRPr kumimoji="0" lang="en-US" altLang="en-US" sz="3600" b="0" i="0" u="none" strike="noStrike" cap="none" normalizeH="0" baseline="0" dirty="0" smtClean="0">
              <a:ln>
                <a:noFill/>
              </a:ln>
              <a:solidFill>
                <a:schemeClr val="tx1"/>
              </a:solidFill>
              <a:effectLst/>
              <a:latin typeface="Arial" panose="020B0604020202020204" pitchFamily="34" charset="0"/>
            </a:endParaRPr>
          </a:p>
        </p:txBody>
      </p:sp>
      <p:sp>
        <p:nvSpPr>
          <p:cNvPr id="10" name="Rectangle 2"/>
          <p:cNvSpPr>
            <a:spLocks noChangeArrowheads="1"/>
          </p:cNvSpPr>
          <p:nvPr/>
        </p:nvSpPr>
        <p:spPr bwMode="auto">
          <a:xfrm>
            <a:off x="187233" y="3462364"/>
            <a:ext cx="11731097" cy="9541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en-US" sz="2000" b="0" i="0" u="none" strike="noStrike" cap="none" normalizeH="0" baseline="0" dirty="0" err="1"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Nombre</a:t>
            </a:r>
            <a:r>
              <a:rPr kumimoji="0" lang="en-US" altLang="en-US" sz="2000" b="0" i="0" u="none" strike="noStrike" cap="none" normalizeH="0" baseline="0" dirty="0"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___________________________________________		</a:t>
            </a:r>
            <a:r>
              <a:rPr kumimoji="0" lang="en-US" altLang="en-US" sz="2000" b="0" i="0" u="none" strike="noStrike" cap="none" normalizeH="0" baseline="0" dirty="0" err="1"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Fecha</a:t>
            </a:r>
            <a:r>
              <a:rPr kumimoji="0" lang="en-US" altLang="en-US" sz="2000" b="0" i="0" u="none" strike="noStrike" cap="none" normalizeH="0" baseline="0" dirty="0"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__________________________________</a:t>
            </a:r>
            <a:endParaRPr kumimoji="0" lang="en-US" altLang="en-US" sz="1200" b="0" i="0" u="none" strike="noStrike" cap="none" normalizeH="0" baseline="0" dirty="0" smtClean="0">
              <a:ln>
                <a:noFill/>
              </a:ln>
              <a:solidFill>
                <a:schemeClr val="tx1"/>
              </a:solidFill>
              <a:effectLst/>
            </a:endParaRPr>
          </a:p>
          <a:p>
            <a:pPr marL="0" marR="0" lvl="0" indent="0" algn="ctr" defTabSz="914400" rtl="0" eaLnBrk="0" fontAlgn="base" latinLnBrk="0" hangingPunct="0">
              <a:lnSpc>
                <a:spcPct val="100000"/>
              </a:lnSpc>
              <a:spcBef>
                <a:spcPct val="0"/>
              </a:spcBef>
              <a:spcAft>
                <a:spcPct val="0"/>
              </a:spcAft>
              <a:buClrTx/>
              <a:buSzTx/>
              <a:buFontTx/>
              <a:buNone/>
              <a:tabLst/>
            </a:pPr>
            <a:endParaRPr kumimoji="0" lang="en-US" altLang="en-US" sz="3600" b="0" i="0" u="none" strike="noStrike" cap="none" normalizeH="0" baseline="0" dirty="0" smtClean="0">
              <a:ln>
                <a:noFill/>
              </a:ln>
              <a:solidFill>
                <a:schemeClr val="tx1"/>
              </a:solidFill>
              <a:effectLst/>
              <a:latin typeface="Arial" panose="020B0604020202020204" pitchFamily="34" charset="0"/>
            </a:endParaRPr>
          </a:p>
        </p:txBody>
      </p:sp>
      <p:sp>
        <p:nvSpPr>
          <p:cNvPr id="11" name="Text Box 2"/>
          <p:cNvSpPr txBox="1">
            <a:spLocks noChangeArrowheads="1"/>
          </p:cNvSpPr>
          <p:nvPr/>
        </p:nvSpPr>
        <p:spPr bwMode="auto">
          <a:xfrm>
            <a:off x="136478" y="4355911"/>
            <a:ext cx="11832609" cy="2183642"/>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000" b="0" i="0" u="none" strike="noStrike" cap="none" normalizeH="0" baseline="0"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List all the clothing items you see in the video IN SPANISH! If you feel up to it, add in the color of those items.</a:t>
            </a:r>
            <a:endParaRPr kumimoji="0" lang="en-US" altLang="en-US" sz="3600" b="0" i="0" u="none" strike="noStrike" cap="none" normalizeH="0" baseline="0" smtClean="0">
              <a:ln>
                <a:noFill/>
              </a:ln>
              <a:solidFill>
                <a:schemeClr val="tx1"/>
              </a:solidFill>
              <a:effectLst/>
              <a:latin typeface="Arial" panose="020B0604020202020204" pitchFamily="34" charset="0"/>
            </a:endParaRPr>
          </a:p>
        </p:txBody>
      </p:sp>
      <p:sp>
        <p:nvSpPr>
          <p:cNvPr id="12" name="Rectangle 4"/>
          <p:cNvSpPr>
            <a:spLocks noChangeArrowheads="1"/>
          </p:cNvSpPr>
          <p:nvPr/>
        </p:nvSpPr>
        <p:spPr bwMode="auto">
          <a:xfrm>
            <a:off x="4667400" y="3585475"/>
            <a:ext cx="1710789" cy="7078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pPr>
            <a:endParaRPr kumimoji="0" lang="en-US" altLang="en-US" sz="2000" b="0" i="0" u="none" strike="noStrike" cap="none" normalizeH="0" baseline="0" dirty="0"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en-US" sz="2000" b="0" i="0" u="none" strike="noStrike" cap="none" normalizeH="0" baseline="0" dirty="0"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Video: </a:t>
            </a:r>
            <a:r>
              <a:rPr kumimoji="0" lang="en-US" altLang="en-US" sz="2000" b="0" i="0" u="none" strike="noStrike" cap="none" normalizeH="0" baseline="0" dirty="0" err="1"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Yo</a:t>
            </a:r>
            <a:r>
              <a:rPr kumimoji="0" lang="en-US" altLang="en-US" sz="2000" b="0" i="0" u="none" strike="noStrike" cap="none" normalizeH="0" baseline="0" dirty="0"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sin </a:t>
            </a:r>
            <a:r>
              <a:rPr kumimoji="0" lang="en-US" altLang="en-US" sz="2000" b="0" i="0" u="none" strike="noStrike" cap="none" normalizeH="0" baseline="0" dirty="0" err="1"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ti</a:t>
            </a:r>
            <a:endParaRPr kumimoji="0" lang="en-US" altLang="en-US" sz="3600" b="0" i="0" u="none" strike="noStrike" cap="none" normalizeH="0" baseline="0" dirty="0" smtClean="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2456407308"/>
      </p:ext>
    </p:extLst>
  </p:cSld>
  <p:clrMapOvr>
    <a:masterClrMapping/>
  </p:clrMapOvr>
</p:sld>
</file>

<file path=ppt/slides/slide142.xml><?xml version="1.0" encoding="utf-8"?>
<p:sld xmlns:a="http://schemas.openxmlformats.org/drawingml/2006/main" xmlns:r="http://schemas.openxmlformats.org/officeDocument/2006/relationships" xmlns:p="http://schemas.openxmlformats.org/presentationml/2006/main">
  <p:cSld>
    <p:bg>
      <p:bgPr>
        <a:solidFill>
          <a:srgbClr val="D5ABFF"/>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Century Gothic" panose="020B0502020202020204" pitchFamily="34" charset="0"/>
              </a:rPr>
              <a:t>We can’t forget this favorite song! </a:t>
            </a:r>
            <a:br>
              <a:rPr lang="en-US" dirty="0" smtClean="0">
                <a:latin typeface="Century Gothic" panose="020B0502020202020204" pitchFamily="34" charset="0"/>
              </a:rPr>
            </a:br>
            <a:r>
              <a:rPr lang="en-US" dirty="0" smtClean="0">
                <a:latin typeface="Century Gothic" panose="020B0502020202020204" pitchFamily="34" charset="0"/>
              </a:rPr>
              <a:t>“Los </a:t>
            </a:r>
            <a:r>
              <a:rPr lang="en-US" dirty="0" err="1" smtClean="0">
                <a:latin typeface="Century Gothic" panose="020B0502020202020204" pitchFamily="34" charset="0"/>
              </a:rPr>
              <a:t>colores</a:t>
            </a:r>
            <a:r>
              <a:rPr lang="en-US" dirty="0" smtClean="0">
                <a:latin typeface="Century Gothic" panose="020B0502020202020204" pitchFamily="34" charset="0"/>
              </a:rPr>
              <a:t>”</a:t>
            </a:r>
            <a:endParaRPr lang="en-US" dirty="0">
              <a:latin typeface="Century Gothic" panose="020B0502020202020204" pitchFamily="34" charset="0"/>
            </a:endParaRPr>
          </a:p>
        </p:txBody>
      </p:sp>
      <p:sp>
        <p:nvSpPr>
          <p:cNvPr id="3" name="Content Placeholder 2"/>
          <p:cNvSpPr>
            <a:spLocks noGrp="1"/>
          </p:cNvSpPr>
          <p:nvPr>
            <p:ph idx="1"/>
          </p:nvPr>
        </p:nvSpPr>
        <p:spPr/>
        <p:txBody>
          <a:bodyPr>
            <a:normAutofit/>
          </a:bodyPr>
          <a:lstStyle/>
          <a:p>
            <a:pPr marL="0" indent="0">
              <a:buNone/>
            </a:pPr>
            <a:r>
              <a:rPr lang="en-US" dirty="0">
                <a:latin typeface="Century Gothic" panose="020B0502020202020204" pitchFamily="34" charset="0"/>
                <a:hlinkClick r:id="rId2"/>
              </a:rPr>
              <a:t>https://</a:t>
            </a:r>
            <a:r>
              <a:rPr lang="en-US" dirty="0" smtClean="0">
                <a:latin typeface="Century Gothic" panose="020B0502020202020204" pitchFamily="34" charset="0"/>
                <a:hlinkClick r:id="rId2"/>
              </a:rPr>
              <a:t>www.youtube.com/watch?v=zpLQSdu4V94</a:t>
            </a:r>
            <a:endParaRPr lang="en-US" dirty="0" smtClean="0">
              <a:latin typeface="Century Gothic" panose="020B0502020202020204" pitchFamily="34" charset="0"/>
            </a:endParaRPr>
          </a:p>
          <a:p>
            <a:pPr marL="0" indent="0">
              <a:buNone/>
            </a:pPr>
            <a:endParaRPr lang="en-US" dirty="0">
              <a:latin typeface="Century Gothic" panose="020B0502020202020204" pitchFamily="34" charset="0"/>
            </a:endParaRPr>
          </a:p>
        </p:txBody>
      </p:sp>
    </p:spTree>
    <p:extLst>
      <p:ext uri="{BB962C8B-B14F-4D97-AF65-F5344CB8AC3E}">
        <p14:creationId xmlns:p14="http://schemas.microsoft.com/office/powerpoint/2010/main" val="4254059418"/>
      </p:ext>
    </p:extLst>
  </p:cSld>
  <p:clrMapOvr>
    <a:masterClrMapping/>
  </p:clrMapOvr>
  <p:timing>
    <p:tnLst>
      <p:par>
        <p:cTn id="1" dur="indefinite" restart="never" nodeType="tmRoot"/>
      </p:par>
    </p:tnLst>
  </p:timing>
</p:sld>
</file>

<file path=ppt/slides/slide143.xml><?xml version="1.0" encoding="utf-8"?>
<p:sld xmlns:a="http://schemas.openxmlformats.org/drawingml/2006/main" xmlns:r="http://schemas.openxmlformats.org/officeDocument/2006/relationships" xmlns:p="http://schemas.openxmlformats.org/presentationml/2006/main">
  <p:cSld>
    <p:bg>
      <p:bgPr>
        <a:solidFill>
          <a:srgbClr val="D5ABFF"/>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Century Gothic" panose="020B0502020202020204" pitchFamily="34" charset="0"/>
              </a:rPr>
              <a:t>GUESS WHO?</a:t>
            </a:r>
            <a:endParaRPr lang="en-US" dirty="0">
              <a:latin typeface="Century Gothic" panose="020B0502020202020204" pitchFamily="34" charset="0"/>
            </a:endParaRPr>
          </a:p>
        </p:txBody>
      </p:sp>
      <p:sp>
        <p:nvSpPr>
          <p:cNvPr id="3" name="Content Placeholder 2"/>
          <p:cNvSpPr>
            <a:spLocks noGrp="1"/>
          </p:cNvSpPr>
          <p:nvPr>
            <p:ph idx="1"/>
          </p:nvPr>
        </p:nvSpPr>
        <p:spPr/>
        <p:txBody>
          <a:bodyPr>
            <a:normAutofit/>
          </a:bodyPr>
          <a:lstStyle/>
          <a:p>
            <a:pPr marL="0" indent="0">
              <a:buNone/>
            </a:pPr>
            <a:r>
              <a:rPr lang="en-US" dirty="0" smtClean="0">
                <a:latin typeface="Century Gothic" panose="020B0502020202020204" pitchFamily="34" charset="0"/>
              </a:rPr>
              <a:t>Sit in a circle.</a:t>
            </a:r>
          </a:p>
          <a:p>
            <a:pPr marL="0" indent="0">
              <a:buNone/>
            </a:pPr>
            <a:r>
              <a:rPr lang="en-US" dirty="0" smtClean="0">
                <a:latin typeface="Century Gothic" panose="020B0502020202020204" pitchFamily="34" charset="0"/>
              </a:rPr>
              <a:t>Fill out your description card IN SPANISH describing EVERYTHING that you are wearing today.  Include clothing and color!</a:t>
            </a:r>
            <a:endParaRPr lang="en-US" dirty="0">
              <a:latin typeface="Century Gothic" panose="020B0502020202020204" pitchFamily="34" charset="0"/>
            </a:endParaRPr>
          </a:p>
        </p:txBody>
      </p:sp>
    </p:spTree>
    <p:extLst>
      <p:ext uri="{BB962C8B-B14F-4D97-AF65-F5344CB8AC3E}">
        <p14:creationId xmlns:p14="http://schemas.microsoft.com/office/powerpoint/2010/main" val="2398312671"/>
      </p:ext>
    </p:extLst>
  </p:cSld>
  <p:clrMapOvr>
    <a:masterClrMapping/>
  </p:clrMapOvr>
  <p:timing>
    <p:tnLst>
      <p:par>
        <p:cTn id="1" dur="indefinite" restart="never" nodeType="tmRoot"/>
      </p:par>
    </p:tnLst>
  </p:timing>
</p:sld>
</file>

<file path=ppt/slides/slide1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464025" y="0"/>
            <a:ext cx="11607362" cy="6833710"/>
          </a:xfrm>
          <a:prstGeom prst="rect">
            <a:avLst/>
          </a:prstGeom>
        </p:spPr>
      </p:pic>
    </p:spTree>
    <p:extLst>
      <p:ext uri="{BB962C8B-B14F-4D97-AF65-F5344CB8AC3E}">
        <p14:creationId xmlns:p14="http://schemas.microsoft.com/office/powerpoint/2010/main" val="2812076032"/>
      </p:ext>
    </p:extLst>
  </p:cSld>
  <p:clrMapOvr>
    <a:masterClrMapping/>
  </p:clrMapOvr>
</p:sld>
</file>

<file path=ppt/slides/slide1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
            <a:ext cx="12192000" cy="561473"/>
          </a:xfrm>
        </p:spPr>
        <p:txBody>
          <a:bodyPr>
            <a:normAutofit/>
          </a:bodyPr>
          <a:lstStyle/>
          <a:p>
            <a:r>
              <a:rPr lang="en-US" sz="1400" dirty="0" err="1" smtClean="0">
                <a:latin typeface="Century Gothic" panose="020B0502020202020204" pitchFamily="34" charset="0"/>
              </a:rPr>
              <a:t>Nombre</a:t>
            </a:r>
            <a:r>
              <a:rPr lang="en-US" sz="1400" dirty="0" smtClean="0">
                <a:latin typeface="Century Gothic" panose="020B0502020202020204" pitchFamily="34" charset="0"/>
              </a:rPr>
              <a:t> ______________________ 	</a:t>
            </a:r>
            <a:r>
              <a:rPr lang="en-US" sz="1400" dirty="0" err="1" smtClean="0">
                <a:latin typeface="Century Gothic" panose="020B0502020202020204" pitchFamily="34" charset="0"/>
              </a:rPr>
              <a:t>Fecha</a:t>
            </a:r>
            <a:r>
              <a:rPr lang="en-US" sz="1400" dirty="0">
                <a:latin typeface="Century Gothic" panose="020B0502020202020204" pitchFamily="34" charset="0"/>
              </a:rPr>
              <a:t> _________________________      </a:t>
            </a:r>
          </a:p>
        </p:txBody>
      </p:sp>
      <p:sp>
        <p:nvSpPr>
          <p:cNvPr id="8" name="Content Placeholder 2"/>
          <p:cNvSpPr txBox="1">
            <a:spLocks/>
          </p:cNvSpPr>
          <p:nvPr/>
        </p:nvSpPr>
        <p:spPr>
          <a:xfrm>
            <a:off x="5584209" y="561474"/>
            <a:ext cx="5008728" cy="6296526"/>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endParaRPr lang="en-US" sz="1050" b="1" dirty="0" smtClean="0">
              <a:latin typeface="Century Gothic" panose="020B0502020202020204" pitchFamily="34" charset="0"/>
            </a:endParaRPr>
          </a:p>
        </p:txBody>
      </p:sp>
      <p:graphicFrame>
        <p:nvGraphicFramePr>
          <p:cNvPr id="4" name="Table 3"/>
          <p:cNvGraphicFramePr>
            <a:graphicFrameLocks noGrp="1"/>
          </p:cNvGraphicFramePr>
          <p:nvPr>
            <p:extLst>
              <p:ext uri="{D42A27DB-BD31-4B8C-83A1-F6EECF244321}">
                <p14:modId xmlns:p14="http://schemas.microsoft.com/office/powerpoint/2010/main" val="1548807987"/>
              </p:ext>
            </p:extLst>
          </p:nvPr>
        </p:nvGraphicFramePr>
        <p:xfrm>
          <a:off x="628935" y="563388"/>
          <a:ext cx="4326340" cy="6329675"/>
        </p:xfrm>
        <a:graphic>
          <a:graphicData uri="http://schemas.openxmlformats.org/drawingml/2006/table">
            <a:tbl>
              <a:tblPr firstRow="1" firstCol="1" bandRow="1">
                <a:tableStyleId>{5940675A-B579-460E-94D1-54222C63F5DA}</a:tableStyleId>
              </a:tblPr>
              <a:tblGrid>
                <a:gridCol w="2163170"/>
                <a:gridCol w="2163170"/>
              </a:tblGrid>
              <a:tr h="416229">
                <a:tc>
                  <a:txBody>
                    <a:bodyPr/>
                    <a:lstStyle/>
                    <a:p>
                      <a:pPr marL="0" marR="0" algn="ctr">
                        <a:lnSpc>
                          <a:spcPct val="107000"/>
                        </a:lnSpc>
                        <a:spcBef>
                          <a:spcPts val="0"/>
                        </a:spcBef>
                        <a:spcAft>
                          <a:spcPts val="0"/>
                        </a:spcAft>
                      </a:pPr>
                      <a:r>
                        <a:rPr lang="en-US" sz="1800" dirty="0" smtClean="0">
                          <a:effectLst/>
                        </a:rPr>
                        <a:t>Student name</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35382" marR="35382" marT="0" marB="0"/>
                </a:tc>
                <a:tc>
                  <a:txBody>
                    <a:bodyPr/>
                    <a:lstStyle/>
                    <a:p>
                      <a:pPr marL="0" marR="0" algn="ctr">
                        <a:lnSpc>
                          <a:spcPct val="107000"/>
                        </a:lnSpc>
                        <a:spcBef>
                          <a:spcPts val="0"/>
                        </a:spcBef>
                        <a:spcAft>
                          <a:spcPts val="0"/>
                        </a:spcAft>
                      </a:pPr>
                      <a:r>
                        <a:rPr lang="en-US" sz="1050">
                          <a:effectLst/>
                        </a:rPr>
                        <a:t> </a:t>
                      </a:r>
                      <a:endParaRPr lang="en-US" sz="1050">
                        <a:effectLst/>
                        <a:latin typeface="Calibri" panose="020F0502020204030204" pitchFamily="34" charset="0"/>
                        <a:ea typeface="Calibri" panose="020F0502020204030204" pitchFamily="34" charset="0"/>
                        <a:cs typeface="Times New Roman" panose="02020603050405020304" pitchFamily="18" charset="0"/>
                      </a:endParaRPr>
                    </a:p>
                  </a:txBody>
                  <a:tcPr marL="35382" marR="35382" marT="0" marB="0"/>
                </a:tc>
              </a:tr>
              <a:tr h="429502">
                <a:tc>
                  <a:txBody>
                    <a:bodyPr/>
                    <a:lstStyle/>
                    <a:p>
                      <a:pPr marL="0" marR="0" algn="ctr">
                        <a:lnSpc>
                          <a:spcPct val="107000"/>
                        </a:lnSpc>
                        <a:spcBef>
                          <a:spcPts val="0"/>
                        </a:spcBef>
                        <a:spcAft>
                          <a:spcPts val="0"/>
                        </a:spcAft>
                      </a:pPr>
                      <a:r>
                        <a:rPr lang="en-US" sz="1800" dirty="0" smtClean="0">
                          <a:effectLst/>
                        </a:rPr>
                        <a:t>Student name</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35382" marR="35382" marT="0" marB="0"/>
                </a:tc>
                <a:tc>
                  <a:txBody>
                    <a:bodyPr/>
                    <a:lstStyle/>
                    <a:p>
                      <a:pPr marL="0" marR="0" algn="ctr">
                        <a:lnSpc>
                          <a:spcPct val="107000"/>
                        </a:lnSpc>
                        <a:spcBef>
                          <a:spcPts val="0"/>
                        </a:spcBef>
                        <a:spcAft>
                          <a:spcPts val="0"/>
                        </a:spcAft>
                      </a:pPr>
                      <a:r>
                        <a:rPr lang="en-US" sz="1050">
                          <a:effectLst/>
                        </a:rPr>
                        <a:t> </a:t>
                      </a:r>
                      <a:endParaRPr lang="en-US" sz="1050">
                        <a:effectLst/>
                        <a:latin typeface="Calibri" panose="020F0502020204030204" pitchFamily="34" charset="0"/>
                        <a:ea typeface="Calibri" panose="020F0502020204030204" pitchFamily="34" charset="0"/>
                        <a:cs typeface="Times New Roman" panose="02020603050405020304" pitchFamily="18" charset="0"/>
                      </a:endParaRPr>
                    </a:p>
                  </a:txBody>
                  <a:tcPr marL="35382" marR="35382" marT="0" marB="0"/>
                </a:tc>
              </a:tr>
              <a:tr h="416229">
                <a:tc>
                  <a:txBody>
                    <a:bodyPr/>
                    <a:lstStyle/>
                    <a:p>
                      <a:pPr marL="0" marR="0" algn="ctr">
                        <a:lnSpc>
                          <a:spcPct val="107000"/>
                        </a:lnSpc>
                        <a:spcBef>
                          <a:spcPts val="0"/>
                        </a:spcBef>
                        <a:spcAft>
                          <a:spcPts val="0"/>
                        </a:spcAft>
                      </a:pPr>
                      <a:r>
                        <a:rPr lang="en-US" sz="1800" dirty="0" smtClean="0">
                          <a:effectLst/>
                        </a:rPr>
                        <a:t>Student name</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35382" marR="35382" marT="0" marB="0"/>
                </a:tc>
                <a:tc>
                  <a:txBody>
                    <a:bodyPr/>
                    <a:lstStyle/>
                    <a:p>
                      <a:pPr marL="0" marR="0" algn="ctr">
                        <a:lnSpc>
                          <a:spcPct val="107000"/>
                        </a:lnSpc>
                        <a:spcBef>
                          <a:spcPts val="0"/>
                        </a:spcBef>
                        <a:spcAft>
                          <a:spcPts val="0"/>
                        </a:spcAft>
                      </a:pPr>
                      <a:r>
                        <a:rPr lang="en-US" sz="1050" dirty="0">
                          <a:effectLst/>
                        </a:rPr>
                        <a:t> </a:t>
                      </a:r>
                      <a:endParaRPr lang="en-US" sz="1050" dirty="0">
                        <a:effectLst/>
                        <a:latin typeface="Calibri" panose="020F0502020204030204" pitchFamily="34" charset="0"/>
                        <a:ea typeface="Calibri" panose="020F0502020204030204" pitchFamily="34" charset="0"/>
                        <a:cs typeface="Times New Roman" panose="02020603050405020304" pitchFamily="18" charset="0"/>
                      </a:endParaRPr>
                    </a:p>
                  </a:txBody>
                  <a:tcPr marL="35382" marR="35382" marT="0" marB="0"/>
                </a:tc>
              </a:tr>
              <a:tr h="416229">
                <a:tc>
                  <a:txBody>
                    <a:bodyPr/>
                    <a:lstStyle/>
                    <a:p>
                      <a:pPr marL="0" marR="0" algn="ctr">
                        <a:lnSpc>
                          <a:spcPct val="107000"/>
                        </a:lnSpc>
                        <a:spcBef>
                          <a:spcPts val="0"/>
                        </a:spcBef>
                        <a:spcAft>
                          <a:spcPts val="0"/>
                        </a:spcAft>
                      </a:pP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35382" marR="35382" marT="0" marB="0"/>
                </a:tc>
                <a:tc>
                  <a:txBody>
                    <a:bodyPr/>
                    <a:lstStyle/>
                    <a:p>
                      <a:pPr marL="0" marR="0" algn="ctr">
                        <a:lnSpc>
                          <a:spcPct val="107000"/>
                        </a:lnSpc>
                        <a:spcBef>
                          <a:spcPts val="0"/>
                        </a:spcBef>
                        <a:spcAft>
                          <a:spcPts val="0"/>
                        </a:spcAft>
                      </a:pPr>
                      <a:r>
                        <a:rPr lang="en-US" sz="1050" dirty="0">
                          <a:effectLst/>
                        </a:rPr>
                        <a:t> </a:t>
                      </a:r>
                      <a:endParaRPr lang="en-US" sz="1050" dirty="0">
                        <a:effectLst/>
                        <a:latin typeface="Calibri" panose="020F0502020204030204" pitchFamily="34" charset="0"/>
                        <a:ea typeface="Calibri" panose="020F0502020204030204" pitchFamily="34" charset="0"/>
                        <a:cs typeface="Times New Roman" panose="02020603050405020304" pitchFamily="18" charset="0"/>
                      </a:endParaRPr>
                    </a:p>
                  </a:txBody>
                  <a:tcPr marL="35382" marR="35382" marT="0" marB="0"/>
                </a:tc>
              </a:tr>
              <a:tr h="416229">
                <a:tc>
                  <a:txBody>
                    <a:bodyPr/>
                    <a:lstStyle/>
                    <a:p>
                      <a:pPr marL="0" marR="0" algn="ctr">
                        <a:lnSpc>
                          <a:spcPct val="107000"/>
                        </a:lnSpc>
                        <a:spcBef>
                          <a:spcPts val="0"/>
                        </a:spcBef>
                        <a:spcAft>
                          <a:spcPts val="0"/>
                        </a:spcAft>
                      </a:pP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35382" marR="35382" marT="0" marB="0"/>
                </a:tc>
                <a:tc>
                  <a:txBody>
                    <a:bodyPr/>
                    <a:lstStyle/>
                    <a:p>
                      <a:pPr marL="0" marR="0" algn="ctr">
                        <a:lnSpc>
                          <a:spcPct val="107000"/>
                        </a:lnSpc>
                        <a:spcBef>
                          <a:spcPts val="0"/>
                        </a:spcBef>
                        <a:spcAft>
                          <a:spcPts val="0"/>
                        </a:spcAft>
                      </a:pPr>
                      <a:r>
                        <a:rPr lang="en-US" sz="1050">
                          <a:effectLst/>
                        </a:rPr>
                        <a:t> </a:t>
                      </a:r>
                      <a:endParaRPr lang="en-US" sz="1050">
                        <a:effectLst/>
                        <a:latin typeface="Calibri" panose="020F0502020204030204" pitchFamily="34" charset="0"/>
                        <a:ea typeface="Calibri" panose="020F0502020204030204" pitchFamily="34" charset="0"/>
                        <a:cs typeface="Times New Roman" panose="02020603050405020304" pitchFamily="18" charset="0"/>
                      </a:endParaRPr>
                    </a:p>
                  </a:txBody>
                  <a:tcPr marL="35382" marR="35382" marT="0" marB="0"/>
                </a:tc>
              </a:tr>
              <a:tr h="429502">
                <a:tc>
                  <a:txBody>
                    <a:bodyPr/>
                    <a:lstStyle/>
                    <a:p>
                      <a:pPr marL="0" marR="0" algn="ctr">
                        <a:lnSpc>
                          <a:spcPct val="107000"/>
                        </a:lnSpc>
                        <a:spcBef>
                          <a:spcPts val="0"/>
                        </a:spcBef>
                        <a:spcAft>
                          <a:spcPts val="0"/>
                        </a:spcAft>
                      </a:pP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35382" marR="35382" marT="0" marB="0"/>
                </a:tc>
                <a:tc>
                  <a:txBody>
                    <a:bodyPr/>
                    <a:lstStyle/>
                    <a:p>
                      <a:pPr marL="0" marR="0" algn="ctr">
                        <a:lnSpc>
                          <a:spcPct val="107000"/>
                        </a:lnSpc>
                        <a:spcBef>
                          <a:spcPts val="0"/>
                        </a:spcBef>
                        <a:spcAft>
                          <a:spcPts val="0"/>
                        </a:spcAft>
                      </a:pPr>
                      <a:r>
                        <a:rPr lang="en-US" sz="1050">
                          <a:effectLst/>
                        </a:rPr>
                        <a:t> </a:t>
                      </a:r>
                      <a:endParaRPr lang="en-US" sz="1050">
                        <a:effectLst/>
                        <a:latin typeface="Calibri" panose="020F0502020204030204" pitchFamily="34" charset="0"/>
                        <a:ea typeface="Calibri" panose="020F0502020204030204" pitchFamily="34" charset="0"/>
                        <a:cs typeface="Times New Roman" panose="02020603050405020304" pitchFamily="18" charset="0"/>
                      </a:endParaRPr>
                    </a:p>
                  </a:txBody>
                  <a:tcPr marL="35382" marR="35382" marT="0" marB="0"/>
                </a:tc>
              </a:tr>
              <a:tr h="449377">
                <a:tc>
                  <a:txBody>
                    <a:bodyPr/>
                    <a:lstStyle/>
                    <a:p>
                      <a:pPr marL="0" marR="0" algn="ctr">
                        <a:lnSpc>
                          <a:spcPct val="107000"/>
                        </a:lnSpc>
                        <a:spcBef>
                          <a:spcPts val="0"/>
                        </a:spcBef>
                        <a:spcAft>
                          <a:spcPts val="0"/>
                        </a:spcAft>
                      </a:pP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35382" marR="35382" marT="0" marB="0"/>
                </a:tc>
                <a:tc>
                  <a:txBody>
                    <a:bodyPr/>
                    <a:lstStyle/>
                    <a:p>
                      <a:pPr marL="0" marR="0" algn="ctr">
                        <a:lnSpc>
                          <a:spcPct val="107000"/>
                        </a:lnSpc>
                        <a:spcBef>
                          <a:spcPts val="0"/>
                        </a:spcBef>
                        <a:spcAft>
                          <a:spcPts val="0"/>
                        </a:spcAft>
                      </a:pPr>
                      <a:r>
                        <a:rPr lang="en-US" sz="1050">
                          <a:effectLst/>
                        </a:rPr>
                        <a:t> </a:t>
                      </a:r>
                      <a:endParaRPr lang="en-US" sz="1050">
                        <a:effectLst/>
                        <a:latin typeface="Calibri" panose="020F0502020204030204" pitchFamily="34" charset="0"/>
                        <a:ea typeface="Calibri" panose="020F0502020204030204" pitchFamily="34" charset="0"/>
                        <a:cs typeface="Times New Roman" panose="02020603050405020304" pitchFamily="18" charset="0"/>
                      </a:endParaRPr>
                    </a:p>
                  </a:txBody>
                  <a:tcPr marL="35382" marR="35382" marT="0" marB="0"/>
                </a:tc>
              </a:tr>
              <a:tr h="416229">
                <a:tc>
                  <a:txBody>
                    <a:bodyPr/>
                    <a:lstStyle/>
                    <a:p>
                      <a:pPr marL="0" marR="0" algn="ctr">
                        <a:lnSpc>
                          <a:spcPct val="107000"/>
                        </a:lnSpc>
                        <a:spcBef>
                          <a:spcPts val="0"/>
                        </a:spcBef>
                        <a:spcAft>
                          <a:spcPts val="0"/>
                        </a:spcAft>
                      </a:pP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35382" marR="35382" marT="0" marB="0"/>
                </a:tc>
                <a:tc>
                  <a:txBody>
                    <a:bodyPr/>
                    <a:lstStyle/>
                    <a:p>
                      <a:pPr marL="0" marR="0" algn="ctr">
                        <a:lnSpc>
                          <a:spcPct val="107000"/>
                        </a:lnSpc>
                        <a:spcBef>
                          <a:spcPts val="0"/>
                        </a:spcBef>
                        <a:spcAft>
                          <a:spcPts val="0"/>
                        </a:spcAft>
                      </a:pPr>
                      <a:r>
                        <a:rPr lang="en-US" sz="1050">
                          <a:effectLst/>
                        </a:rPr>
                        <a:t> </a:t>
                      </a:r>
                      <a:endParaRPr lang="en-US" sz="1050">
                        <a:effectLst/>
                        <a:latin typeface="Calibri" panose="020F0502020204030204" pitchFamily="34" charset="0"/>
                        <a:ea typeface="Calibri" panose="020F0502020204030204" pitchFamily="34" charset="0"/>
                        <a:cs typeface="Times New Roman" panose="02020603050405020304" pitchFamily="18" charset="0"/>
                      </a:endParaRPr>
                    </a:p>
                  </a:txBody>
                  <a:tcPr marL="35382" marR="35382" marT="0" marB="0"/>
                </a:tc>
              </a:tr>
              <a:tr h="429502">
                <a:tc>
                  <a:txBody>
                    <a:bodyPr/>
                    <a:lstStyle/>
                    <a:p>
                      <a:pPr marL="0" marR="0" algn="ctr">
                        <a:lnSpc>
                          <a:spcPct val="107000"/>
                        </a:lnSpc>
                        <a:spcBef>
                          <a:spcPts val="0"/>
                        </a:spcBef>
                        <a:spcAft>
                          <a:spcPts val="0"/>
                        </a:spcAft>
                      </a:pP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35382" marR="35382" marT="0" marB="0"/>
                </a:tc>
                <a:tc>
                  <a:txBody>
                    <a:bodyPr/>
                    <a:lstStyle/>
                    <a:p>
                      <a:pPr marL="0" marR="0" algn="ctr">
                        <a:lnSpc>
                          <a:spcPct val="107000"/>
                        </a:lnSpc>
                        <a:spcBef>
                          <a:spcPts val="0"/>
                        </a:spcBef>
                        <a:spcAft>
                          <a:spcPts val="0"/>
                        </a:spcAft>
                      </a:pPr>
                      <a:r>
                        <a:rPr lang="en-US" sz="1050" dirty="0">
                          <a:effectLst/>
                        </a:rPr>
                        <a:t> </a:t>
                      </a:r>
                      <a:endParaRPr lang="en-US" sz="1050" dirty="0">
                        <a:effectLst/>
                        <a:latin typeface="Calibri" panose="020F0502020204030204" pitchFamily="34" charset="0"/>
                        <a:ea typeface="Calibri" panose="020F0502020204030204" pitchFamily="34" charset="0"/>
                        <a:cs typeface="Times New Roman" panose="02020603050405020304" pitchFamily="18" charset="0"/>
                      </a:endParaRPr>
                    </a:p>
                  </a:txBody>
                  <a:tcPr marL="35382" marR="35382" marT="0" marB="0"/>
                </a:tc>
              </a:tr>
              <a:tr h="416229">
                <a:tc>
                  <a:txBody>
                    <a:bodyPr/>
                    <a:lstStyle/>
                    <a:p>
                      <a:pPr marL="0" marR="0" algn="ctr">
                        <a:lnSpc>
                          <a:spcPct val="107000"/>
                        </a:lnSpc>
                        <a:spcBef>
                          <a:spcPts val="0"/>
                        </a:spcBef>
                        <a:spcAft>
                          <a:spcPts val="0"/>
                        </a:spcAft>
                      </a:pP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35382" marR="35382" marT="0" marB="0"/>
                </a:tc>
                <a:tc>
                  <a:txBody>
                    <a:bodyPr/>
                    <a:lstStyle/>
                    <a:p>
                      <a:pPr marL="0" marR="0" algn="ctr">
                        <a:lnSpc>
                          <a:spcPct val="107000"/>
                        </a:lnSpc>
                        <a:spcBef>
                          <a:spcPts val="0"/>
                        </a:spcBef>
                        <a:spcAft>
                          <a:spcPts val="0"/>
                        </a:spcAft>
                      </a:pPr>
                      <a:r>
                        <a:rPr lang="en-US" sz="1050">
                          <a:effectLst/>
                        </a:rPr>
                        <a:t> </a:t>
                      </a:r>
                      <a:endParaRPr lang="en-US" sz="1050">
                        <a:effectLst/>
                        <a:latin typeface="Calibri" panose="020F0502020204030204" pitchFamily="34" charset="0"/>
                        <a:ea typeface="Calibri" panose="020F0502020204030204" pitchFamily="34" charset="0"/>
                        <a:cs typeface="Times New Roman" panose="02020603050405020304" pitchFamily="18" charset="0"/>
                      </a:endParaRPr>
                    </a:p>
                  </a:txBody>
                  <a:tcPr marL="35382" marR="35382" marT="0" marB="0"/>
                </a:tc>
              </a:tr>
              <a:tr h="416229">
                <a:tc>
                  <a:txBody>
                    <a:bodyPr/>
                    <a:lstStyle/>
                    <a:p>
                      <a:pPr marL="0" marR="0" algn="ctr">
                        <a:lnSpc>
                          <a:spcPct val="107000"/>
                        </a:lnSpc>
                        <a:spcBef>
                          <a:spcPts val="0"/>
                        </a:spcBef>
                        <a:spcAft>
                          <a:spcPts val="0"/>
                        </a:spcAft>
                      </a:pP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35382" marR="35382" marT="0" marB="0"/>
                </a:tc>
                <a:tc>
                  <a:txBody>
                    <a:bodyPr/>
                    <a:lstStyle/>
                    <a:p>
                      <a:pPr marL="0" marR="0" algn="ctr">
                        <a:lnSpc>
                          <a:spcPct val="107000"/>
                        </a:lnSpc>
                        <a:spcBef>
                          <a:spcPts val="0"/>
                        </a:spcBef>
                        <a:spcAft>
                          <a:spcPts val="0"/>
                        </a:spcAft>
                      </a:pPr>
                      <a:r>
                        <a:rPr lang="en-US" sz="1050">
                          <a:effectLst/>
                        </a:rPr>
                        <a:t> </a:t>
                      </a:r>
                      <a:endParaRPr lang="en-US" sz="1050">
                        <a:effectLst/>
                        <a:latin typeface="Calibri" panose="020F0502020204030204" pitchFamily="34" charset="0"/>
                        <a:ea typeface="Calibri" panose="020F0502020204030204" pitchFamily="34" charset="0"/>
                        <a:cs typeface="Times New Roman" panose="02020603050405020304" pitchFamily="18" charset="0"/>
                      </a:endParaRPr>
                    </a:p>
                  </a:txBody>
                  <a:tcPr marL="35382" marR="35382" marT="0" marB="0"/>
                </a:tc>
              </a:tr>
              <a:tr h="429502">
                <a:tc>
                  <a:txBody>
                    <a:bodyPr/>
                    <a:lstStyle/>
                    <a:p>
                      <a:pPr marL="0" marR="0" algn="ctr">
                        <a:lnSpc>
                          <a:spcPct val="107000"/>
                        </a:lnSpc>
                        <a:spcBef>
                          <a:spcPts val="0"/>
                        </a:spcBef>
                        <a:spcAft>
                          <a:spcPts val="0"/>
                        </a:spcAft>
                      </a:pP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35382" marR="35382" marT="0" marB="0"/>
                </a:tc>
                <a:tc>
                  <a:txBody>
                    <a:bodyPr/>
                    <a:lstStyle/>
                    <a:p>
                      <a:pPr marL="0" marR="0" algn="ctr">
                        <a:lnSpc>
                          <a:spcPct val="107000"/>
                        </a:lnSpc>
                        <a:spcBef>
                          <a:spcPts val="0"/>
                        </a:spcBef>
                        <a:spcAft>
                          <a:spcPts val="0"/>
                        </a:spcAft>
                      </a:pPr>
                      <a:r>
                        <a:rPr lang="en-US" sz="1050">
                          <a:effectLst/>
                        </a:rPr>
                        <a:t> </a:t>
                      </a:r>
                      <a:endParaRPr lang="en-US" sz="1050">
                        <a:effectLst/>
                        <a:latin typeface="Calibri" panose="020F0502020204030204" pitchFamily="34" charset="0"/>
                        <a:ea typeface="Calibri" panose="020F0502020204030204" pitchFamily="34" charset="0"/>
                        <a:cs typeface="Times New Roman" panose="02020603050405020304" pitchFamily="18" charset="0"/>
                      </a:endParaRPr>
                    </a:p>
                  </a:txBody>
                  <a:tcPr marL="35382" marR="35382" marT="0" marB="0"/>
                </a:tc>
              </a:tr>
              <a:tr h="416229">
                <a:tc>
                  <a:txBody>
                    <a:bodyPr/>
                    <a:lstStyle/>
                    <a:p>
                      <a:pPr marL="0" marR="0" algn="ctr">
                        <a:lnSpc>
                          <a:spcPct val="107000"/>
                        </a:lnSpc>
                        <a:spcBef>
                          <a:spcPts val="0"/>
                        </a:spcBef>
                        <a:spcAft>
                          <a:spcPts val="0"/>
                        </a:spcAft>
                      </a:pP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35382" marR="35382" marT="0" marB="0"/>
                </a:tc>
                <a:tc>
                  <a:txBody>
                    <a:bodyPr/>
                    <a:lstStyle/>
                    <a:p>
                      <a:pPr marL="0" marR="0" algn="ctr">
                        <a:lnSpc>
                          <a:spcPct val="107000"/>
                        </a:lnSpc>
                        <a:spcBef>
                          <a:spcPts val="0"/>
                        </a:spcBef>
                        <a:spcAft>
                          <a:spcPts val="0"/>
                        </a:spcAft>
                      </a:pPr>
                      <a:r>
                        <a:rPr lang="en-US" sz="1050" dirty="0">
                          <a:effectLst/>
                        </a:rPr>
                        <a:t> </a:t>
                      </a:r>
                      <a:endParaRPr lang="en-US" sz="1050" dirty="0">
                        <a:effectLst/>
                        <a:latin typeface="Calibri" panose="020F0502020204030204" pitchFamily="34" charset="0"/>
                        <a:ea typeface="Calibri" panose="020F0502020204030204" pitchFamily="34" charset="0"/>
                        <a:cs typeface="Times New Roman" panose="02020603050405020304" pitchFamily="18" charset="0"/>
                      </a:endParaRPr>
                    </a:p>
                  </a:txBody>
                  <a:tcPr marL="35382" marR="35382" marT="0" marB="0"/>
                </a:tc>
              </a:tr>
              <a:tr h="416229">
                <a:tc>
                  <a:txBody>
                    <a:bodyPr/>
                    <a:lstStyle/>
                    <a:p>
                      <a:pPr marL="0" marR="0" algn="ctr">
                        <a:lnSpc>
                          <a:spcPct val="107000"/>
                        </a:lnSpc>
                        <a:spcBef>
                          <a:spcPts val="0"/>
                        </a:spcBef>
                        <a:spcAft>
                          <a:spcPts val="0"/>
                        </a:spcAft>
                      </a:pP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35382" marR="35382" marT="0" marB="0"/>
                </a:tc>
                <a:tc>
                  <a:txBody>
                    <a:bodyPr/>
                    <a:lstStyle/>
                    <a:p>
                      <a:pPr marL="0" marR="0" algn="ctr">
                        <a:lnSpc>
                          <a:spcPct val="107000"/>
                        </a:lnSpc>
                        <a:spcBef>
                          <a:spcPts val="0"/>
                        </a:spcBef>
                        <a:spcAft>
                          <a:spcPts val="0"/>
                        </a:spcAft>
                      </a:pPr>
                      <a:endParaRPr lang="en-US" sz="1050">
                        <a:effectLst/>
                        <a:latin typeface="Calibri" panose="020F0502020204030204" pitchFamily="34" charset="0"/>
                        <a:ea typeface="Calibri" panose="020F0502020204030204" pitchFamily="34" charset="0"/>
                        <a:cs typeface="Times New Roman" panose="02020603050405020304" pitchFamily="18" charset="0"/>
                      </a:endParaRPr>
                    </a:p>
                  </a:txBody>
                  <a:tcPr marL="35382" marR="35382" marT="0" marB="0"/>
                </a:tc>
              </a:tr>
              <a:tr h="416229">
                <a:tc>
                  <a:txBody>
                    <a:bodyPr/>
                    <a:lstStyle/>
                    <a:p>
                      <a:pPr marL="0" marR="0" algn="ctr">
                        <a:lnSpc>
                          <a:spcPct val="107000"/>
                        </a:lnSpc>
                        <a:spcBef>
                          <a:spcPts val="0"/>
                        </a:spcBef>
                        <a:spcAft>
                          <a:spcPts val="0"/>
                        </a:spcAft>
                      </a:pP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35382" marR="35382" marT="0" marB="0"/>
                </a:tc>
                <a:tc>
                  <a:txBody>
                    <a:bodyPr/>
                    <a:lstStyle/>
                    <a:p>
                      <a:pPr marL="0" marR="0" algn="ctr">
                        <a:lnSpc>
                          <a:spcPct val="107000"/>
                        </a:lnSpc>
                        <a:spcBef>
                          <a:spcPts val="0"/>
                        </a:spcBef>
                        <a:spcAft>
                          <a:spcPts val="0"/>
                        </a:spcAft>
                      </a:pPr>
                      <a:endParaRPr lang="en-US" sz="1050" dirty="0">
                        <a:effectLst/>
                        <a:latin typeface="Calibri" panose="020F0502020204030204" pitchFamily="34" charset="0"/>
                        <a:ea typeface="Calibri" panose="020F0502020204030204" pitchFamily="34" charset="0"/>
                        <a:cs typeface="Times New Roman" panose="02020603050405020304" pitchFamily="18" charset="0"/>
                      </a:endParaRPr>
                    </a:p>
                  </a:txBody>
                  <a:tcPr marL="35382" marR="35382" marT="0" marB="0"/>
                </a:tc>
              </a:tr>
            </a:tbl>
          </a:graphicData>
        </a:graphic>
      </p:graphicFrame>
      <p:graphicFrame>
        <p:nvGraphicFramePr>
          <p:cNvPr id="12" name="Table 11"/>
          <p:cNvGraphicFramePr>
            <a:graphicFrameLocks noGrp="1"/>
          </p:cNvGraphicFramePr>
          <p:nvPr>
            <p:extLst>
              <p:ext uri="{D42A27DB-BD31-4B8C-83A1-F6EECF244321}">
                <p14:modId xmlns:p14="http://schemas.microsoft.com/office/powerpoint/2010/main" val="3453704933"/>
              </p:ext>
            </p:extLst>
          </p:nvPr>
        </p:nvGraphicFramePr>
        <p:xfrm>
          <a:off x="7318613" y="561473"/>
          <a:ext cx="4326340" cy="6329675"/>
        </p:xfrm>
        <a:graphic>
          <a:graphicData uri="http://schemas.openxmlformats.org/drawingml/2006/table">
            <a:tbl>
              <a:tblPr firstRow="1" firstCol="1" bandRow="1">
                <a:tableStyleId>{5940675A-B579-460E-94D1-54222C63F5DA}</a:tableStyleId>
              </a:tblPr>
              <a:tblGrid>
                <a:gridCol w="2163170"/>
                <a:gridCol w="2163170"/>
              </a:tblGrid>
              <a:tr h="416229">
                <a:tc>
                  <a:txBody>
                    <a:bodyPr/>
                    <a:lstStyle/>
                    <a:p>
                      <a:pPr marL="0" marR="0" algn="ctr">
                        <a:lnSpc>
                          <a:spcPct val="107000"/>
                        </a:lnSpc>
                        <a:spcBef>
                          <a:spcPts val="0"/>
                        </a:spcBef>
                        <a:spcAft>
                          <a:spcPts val="0"/>
                        </a:spcAft>
                      </a:pPr>
                      <a:r>
                        <a:rPr lang="en-US" sz="1800" dirty="0" smtClean="0">
                          <a:effectLst/>
                        </a:rPr>
                        <a:t>Student name</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35382" marR="35382" marT="0" marB="0"/>
                </a:tc>
                <a:tc>
                  <a:txBody>
                    <a:bodyPr/>
                    <a:lstStyle/>
                    <a:p>
                      <a:pPr marL="0" marR="0" algn="ctr">
                        <a:lnSpc>
                          <a:spcPct val="107000"/>
                        </a:lnSpc>
                        <a:spcBef>
                          <a:spcPts val="0"/>
                        </a:spcBef>
                        <a:spcAft>
                          <a:spcPts val="0"/>
                        </a:spcAft>
                      </a:pPr>
                      <a:r>
                        <a:rPr lang="en-US" sz="1050">
                          <a:effectLst/>
                        </a:rPr>
                        <a:t> </a:t>
                      </a:r>
                      <a:endParaRPr lang="en-US" sz="1050">
                        <a:effectLst/>
                        <a:latin typeface="Calibri" panose="020F0502020204030204" pitchFamily="34" charset="0"/>
                        <a:ea typeface="Calibri" panose="020F0502020204030204" pitchFamily="34" charset="0"/>
                        <a:cs typeface="Times New Roman" panose="02020603050405020304" pitchFamily="18" charset="0"/>
                      </a:endParaRPr>
                    </a:p>
                  </a:txBody>
                  <a:tcPr marL="35382" marR="35382" marT="0" marB="0"/>
                </a:tc>
              </a:tr>
              <a:tr h="429502">
                <a:tc>
                  <a:txBody>
                    <a:bodyPr/>
                    <a:lstStyle/>
                    <a:p>
                      <a:pPr marL="0" marR="0" algn="ctr">
                        <a:lnSpc>
                          <a:spcPct val="107000"/>
                        </a:lnSpc>
                        <a:spcBef>
                          <a:spcPts val="0"/>
                        </a:spcBef>
                        <a:spcAft>
                          <a:spcPts val="0"/>
                        </a:spcAft>
                      </a:pPr>
                      <a:r>
                        <a:rPr lang="en-US" sz="1800" dirty="0" smtClean="0">
                          <a:effectLst/>
                        </a:rPr>
                        <a:t>Student name</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35382" marR="35382" marT="0" marB="0"/>
                </a:tc>
                <a:tc>
                  <a:txBody>
                    <a:bodyPr/>
                    <a:lstStyle/>
                    <a:p>
                      <a:pPr marL="0" marR="0" algn="ctr">
                        <a:lnSpc>
                          <a:spcPct val="107000"/>
                        </a:lnSpc>
                        <a:spcBef>
                          <a:spcPts val="0"/>
                        </a:spcBef>
                        <a:spcAft>
                          <a:spcPts val="0"/>
                        </a:spcAft>
                      </a:pPr>
                      <a:r>
                        <a:rPr lang="en-US" sz="1050">
                          <a:effectLst/>
                        </a:rPr>
                        <a:t> </a:t>
                      </a:r>
                      <a:endParaRPr lang="en-US" sz="1050">
                        <a:effectLst/>
                        <a:latin typeface="Calibri" panose="020F0502020204030204" pitchFamily="34" charset="0"/>
                        <a:ea typeface="Calibri" panose="020F0502020204030204" pitchFamily="34" charset="0"/>
                        <a:cs typeface="Times New Roman" panose="02020603050405020304" pitchFamily="18" charset="0"/>
                      </a:endParaRPr>
                    </a:p>
                  </a:txBody>
                  <a:tcPr marL="35382" marR="35382" marT="0" marB="0"/>
                </a:tc>
              </a:tr>
              <a:tr h="416229">
                <a:tc>
                  <a:txBody>
                    <a:bodyPr/>
                    <a:lstStyle/>
                    <a:p>
                      <a:pPr marL="0" marR="0" algn="ctr">
                        <a:lnSpc>
                          <a:spcPct val="107000"/>
                        </a:lnSpc>
                        <a:spcBef>
                          <a:spcPts val="0"/>
                        </a:spcBef>
                        <a:spcAft>
                          <a:spcPts val="0"/>
                        </a:spcAft>
                      </a:pPr>
                      <a:r>
                        <a:rPr lang="en-US" sz="1800" dirty="0" smtClean="0">
                          <a:effectLst/>
                        </a:rPr>
                        <a:t>Student name</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35382" marR="35382" marT="0" marB="0"/>
                </a:tc>
                <a:tc>
                  <a:txBody>
                    <a:bodyPr/>
                    <a:lstStyle/>
                    <a:p>
                      <a:pPr marL="0" marR="0" algn="ctr">
                        <a:lnSpc>
                          <a:spcPct val="107000"/>
                        </a:lnSpc>
                        <a:spcBef>
                          <a:spcPts val="0"/>
                        </a:spcBef>
                        <a:spcAft>
                          <a:spcPts val="0"/>
                        </a:spcAft>
                      </a:pPr>
                      <a:r>
                        <a:rPr lang="en-US" sz="1050">
                          <a:effectLst/>
                        </a:rPr>
                        <a:t> </a:t>
                      </a:r>
                      <a:endParaRPr lang="en-US" sz="1050">
                        <a:effectLst/>
                        <a:latin typeface="Calibri" panose="020F0502020204030204" pitchFamily="34" charset="0"/>
                        <a:ea typeface="Calibri" panose="020F0502020204030204" pitchFamily="34" charset="0"/>
                        <a:cs typeface="Times New Roman" panose="02020603050405020304" pitchFamily="18" charset="0"/>
                      </a:endParaRPr>
                    </a:p>
                  </a:txBody>
                  <a:tcPr marL="35382" marR="35382" marT="0" marB="0"/>
                </a:tc>
              </a:tr>
              <a:tr h="416229">
                <a:tc>
                  <a:txBody>
                    <a:bodyPr/>
                    <a:lstStyle/>
                    <a:p>
                      <a:pPr marL="0" marR="0" algn="ctr">
                        <a:lnSpc>
                          <a:spcPct val="107000"/>
                        </a:lnSpc>
                        <a:spcBef>
                          <a:spcPts val="0"/>
                        </a:spcBef>
                        <a:spcAft>
                          <a:spcPts val="0"/>
                        </a:spcAft>
                      </a:pP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35382" marR="35382" marT="0" marB="0"/>
                </a:tc>
                <a:tc>
                  <a:txBody>
                    <a:bodyPr/>
                    <a:lstStyle/>
                    <a:p>
                      <a:pPr marL="0" marR="0" algn="ctr">
                        <a:lnSpc>
                          <a:spcPct val="107000"/>
                        </a:lnSpc>
                        <a:spcBef>
                          <a:spcPts val="0"/>
                        </a:spcBef>
                        <a:spcAft>
                          <a:spcPts val="0"/>
                        </a:spcAft>
                      </a:pPr>
                      <a:r>
                        <a:rPr lang="en-US" sz="1050" dirty="0">
                          <a:effectLst/>
                        </a:rPr>
                        <a:t> </a:t>
                      </a:r>
                      <a:endParaRPr lang="en-US" sz="1050" dirty="0">
                        <a:effectLst/>
                        <a:latin typeface="Calibri" panose="020F0502020204030204" pitchFamily="34" charset="0"/>
                        <a:ea typeface="Calibri" panose="020F0502020204030204" pitchFamily="34" charset="0"/>
                        <a:cs typeface="Times New Roman" panose="02020603050405020304" pitchFamily="18" charset="0"/>
                      </a:endParaRPr>
                    </a:p>
                  </a:txBody>
                  <a:tcPr marL="35382" marR="35382" marT="0" marB="0"/>
                </a:tc>
              </a:tr>
              <a:tr h="416229">
                <a:tc>
                  <a:txBody>
                    <a:bodyPr/>
                    <a:lstStyle/>
                    <a:p>
                      <a:pPr marL="0" marR="0" algn="ctr">
                        <a:lnSpc>
                          <a:spcPct val="107000"/>
                        </a:lnSpc>
                        <a:spcBef>
                          <a:spcPts val="0"/>
                        </a:spcBef>
                        <a:spcAft>
                          <a:spcPts val="0"/>
                        </a:spcAft>
                      </a:pP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35382" marR="35382" marT="0" marB="0"/>
                </a:tc>
                <a:tc>
                  <a:txBody>
                    <a:bodyPr/>
                    <a:lstStyle/>
                    <a:p>
                      <a:pPr marL="0" marR="0" algn="ctr">
                        <a:lnSpc>
                          <a:spcPct val="107000"/>
                        </a:lnSpc>
                        <a:spcBef>
                          <a:spcPts val="0"/>
                        </a:spcBef>
                        <a:spcAft>
                          <a:spcPts val="0"/>
                        </a:spcAft>
                      </a:pPr>
                      <a:r>
                        <a:rPr lang="en-US" sz="1050">
                          <a:effectLst/>
                        </a:rPr>
                        <a:t> </a:t>
                      </a:r>
                      <a:endParaRPr lang="en-US" sz="1050">
                        <a:effectLst/>
                        <a:latin typeface="Calibri" panose="020F0502020204030204" pitchFamily="34" charset="0"/>
                        <a:ea typeface="Calibri" panose="020F0502020204030204" pitchFamily="34" charset="0"/>
                        <a:cs typeface="Times New Roman" panose="02020603050405020304" pitchFamily="18" charset="0"/>
                      </a:endParaRPr>
                    </a:p>
                  </a:txBody>
                  <a:tcPr marL="35382" marR="35382" marT="0" marB="0"/>
                </a:tc>
              </a:tr>
              <a:tr h="429502">
                <a:tc>
                  <a:txBody>
                    <a:bodyPr/>
                    <a:lstStyle/>
                    <a:p>
                      <a:pPr marL="0" marR="0" algn="ctr">
                        <a:lnSpc>
                          <a:spcPct val="107000"/>
                        </a:lnSpc>
                        <a:spcBef>
                          <a:spcPts val="0"/>
                        </a:spcBef>
                        <a:spcAft>
                          <a:spcPts val="0"/>
                        </a:spcAft>
                      </a:pP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35382" marR="35382" marT="0" marB="0"/>
                </a:tc>
                <a:tc>
                  <a:txBody>
                    <a:bodyPr/>
                    <a:lstStyle/>
                    <a:p>
                      <a:pPr marL="0" marR="0" algn="ctr">
                        <a:lnSpc>
                          <a:spcPct val="107000"/>
                        </a:lnSpc>
                        <a:spcBef>
                          <a:spcPts val="0"/>
                        </a:spcBef>
                        <a:spcAft>
                          <a:spcPts val="0"/>
                        </a:spcAft>
                      </a:pPr>
                      <a:r>
                        <a:rPr lang="en-US" sz="1050">
                          <a:effectLst/>
                        </a:rPr>
                        <a:t> </a:t>
                      </a:r>
                      <a:endParaRPr lang="en-US" sz="1050">
                        <a:effectLst/>
                        <a:latin typeface="Calibri" panose="020F0502020204030204" pitchFamily="34" charset="0"/>
                        <a:ea typeface="Calibri" panose="020F0502020204030204" pitchFamily="34" charset="0"/>
                        <a:cs typeface="Times New Roman" panose="02020603050405020304" pitchFamily="18" charset="0"/>
                      </a:endParaRPr>
                    </a:p>
                  </a:txBody>
                  <a:tcPr marL="35382" marR="35382" marT="0" marB="0"/>
                </a:tc>
              </a:tr>
              <a:tr h="449377">
                <a:tc>
                  <a:txBody>
                    <a:bodyPr/>
                    <a:lstStyle/>
                    <a:p>
                      <a:pPr marL="0" marR="0" algn="ctr">
                        <a:lnSpc>
                          <a:spcPct val="107000"/>
                        </a:lnSpc>
                        <a:spcBef>
                          <a:spcPts val="0"/>
                        </a:spcBef>
                        <a:spcAft>
                          <a:spcPts val="0"/>
                        </a:spcAft>
                      </a:pP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35382" marR="35382" marT="0" marB="0"/>
                </a:tc>
                <a:tc>
                  <a:txBody>
                    <a:bodyPr/>
                    <a:lstStyle/>
                    <a:p>
                      <a:pPr marL="0" marR="0" algn="ctr">
                        <a:lnSpc>
                          <a:spcPct val="107000"/>
                        </a:lnSpc>
                        <a:spcBef>
                          <a:spcPts val="0"/>
                        </a:spcBef>
                        <a:spcAft>
                          <a:spcPts val="0"/>
                        </a:spcAft>
                      </a:pPr>
                      <a:r>
                        <a:rPr lang="en-US" sz="1050">
                          <a:effectLst/>
                        </a:rPr>
                        <a:t> </a:t>
                      </a:r>
                      <a:endParaRPr lang="en-US" sz="1050">
                        <a:effectLst/>
                        <a:latin typeface="Calibri" panose="020F0502020204030204" pitchFamily="34" charset="0"/>
                        <a:ea typeface="Calibri" panose="020F0502020204030204" pitchFamily="34" charset="0"/>
                        <a:cs typeface="Times New Roman" panose="02020603050405020304" pitchFamily="18" charset="0"/>
                      </a:endParaRPr>
                    </a:p>
                  </a:txBody>
                  <a:tcPr marL="35382" marR="35382" marT="0" marB="0"/>
                </a:tc>
              </a:tr>
              <a:tr h="416229">
                <a:tc>
                  <a:txBody>
                    <a:bodyPr/>
                    <a:lstStyle/>
                    <a:p>
                      <a:pPr marL="0" marR="0" algn="ctr">
                        <a:lnSpc>
                          <a:spcPct val="107000"/>
                        </a:lnSpc>
                        <a:spcBef>
                          <a:spcPts val="0"/>
                        </a:spcBef>
                        <a:spcAft>
                          <a:spcPts val="0"/>
                        </a:spcAft>
                      </a:pP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35382" marR="35382" marT="0" marB="0"/>
                </a:tc>
                <a:tc>
                  <a:txBody>
                    <a:bodyPr/>
                    <a:lstStyle/>
                    <a:p>
                      <a:pPr marL="0" marR="0" algn="ctr">
                        <a:lnSpc>
                          <a:spcPct val="107000"/>
                        </a:lnSpc>
                        <a:spcBef>
                          <a:spcPts val="0"/>
                        </a:spcBef>
                        <a:spcAft>
                          <a:spcPts val="0"/>
                        </a:spcAft>
                      </a:pPr>
                      <a:r>
                        <a:rPr lang="en-US" sz="1050">
                          <a:effectLst/>
                        </a:rPr>
                        <a:t> </a:t>
                      </a:r>
                      <a:endParaRPr lang="en-US" sz="1050">
                        <a:effectLst/>
                        <a:latin typeface="Calibri" panose="020F0502020204030204" pitchFamily="34" charset="0"/>
                        <a:ea typeface="Calibri" panose="020F0502020204030204" pitchFamily="34" charset="0"/>
                        <a:cs typeface="Times New Roman" panose="02020603050405020304" pitchFamily="18" charset="0"/>
                      </a:endParaRPr>
                    </a:p>
                  </a:txBody>
                  <a:tcPr marL="35382" marR="35382" marT="0" marB="0"/>
                </a:tc>
              </a:tr>
              <a:tr h="429502">
                <a:tc>
                  <a:txBody>
                    <a:bodyPr/>
                    <a:lstStyle/>
                    <a:p>
                      <a:pPr marL="0" marR="0" algn="ctr">
                        <a:lnSpc>
                          <a:spcPct val="107000"/>
                        </a:lnSpc>
                        <a:spcBef>
                          <a:spcPts val="0"/>
                        </a:spcBef>
                        <a:spcAft>
                          <a:spcPts val="0"/>
                        </a:spcAft>
                      </a:pP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35382" marR="35382" marT="0" marB="0"/>
                </a:tc>
                <a:tc>
                  <a:txBody>
                    <a:bodyPr/>
                    <a:lstStyle/>
                    <a:p>
                      <a:pPr marL="0" marR="0" algn="ctr">
                        <a:lnSpc>
                          <a:spcPct val="107000"/>
                        </a:lnSpc>
                        <a:spcBef>
                          <a:spcPts val="0"/>
                        </a:spcBef>
                        <a:spcAft>
                          <a:spcPts val="0"/>
                        </a:spcAft>
                      </a:pPr>
                      <a:r>
                        <a:rPr lang="en-US" sz="1050" dirty="0">
                          <a:effectLst/>
                        </a:rPr>
                        <a:t> </a:t>
                      </a:r>
                      <a:endParaRPr lang="en-US" sz="1050" dirty="0">
                        <a:effectLst/>
                        <a:latin typeface="Calibri" panose="020F0502020204030204" pitchFamily="34" charset="0"/>
                        <a:ea typeface="Calibri" panose="020F0502020204030204" pitchFamily="34" charset="0"/>
                        <a:cs typeface="Times New Roman" panose="02020603050405020304" pitchFamily="18" charset="0"/>
                      </a:endParaRPr>
                    </a:p>
                  </a:txBody>
                  <a:tcPr marL="35382" marR="35382" marT="0" marB="0"/>
                </a:tc>
              </a:tr>
              <a:tr h="416229">
                <a:tc>
                  <a:txBody>
                    <a:bodyPr/>
                    <a:lstStyle/>
                    <a:p>
                      <a:pPr marL="0" marR="0" algn="ctr">
                        <a:lnSpc>
                          <a:spcPct val="107000"/>
                        </a:lnSpc>
                        <a:spcBef>
                          <a:spcPts val="0"/>
                        </a:spcBef>
                        <a:spcAft>
                          <a:spcPts val="0"/>
                        </a:spcAft>
                      </a:pP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35382" marR="35382" marT="0" marB="0"/>
                </a:tc>
                <a:tc>
                  <a:txBody>
                    <a:bodyPr/>
                    <a:lstStyle/>
                    <a:p>
                      <a:pPr marL="0" marR="0" algn="ctr">
                        <a:lnSpc>
                          <a:spcPct val="107000"/>
                        </a:lnSpc>
                        <a:spcBef>
                          <a:spcPts val="0"/>
                        </a:spcBef>
                        <a:spcAft>
                          <a:spcPts val="0"/>
                        </a:spcAft>
                      </a:pPr>
                      <a:r>
                        <a:rPr lang="en-US" sz="1050">
                          <a:effectLst/>
                        </a:rPr>
                        <a:t> </a:t>
                      </a:r>
                      <a:endParaRPr lang="en-US" sz="1050">
                        <a:effectLst/>
                        <a:latin typeface="Calibri" panose="020F0502020204030204" pitchFamily="34" charset="0"/>
                        <a:ea typeface="Calibri" panose="020F0502020204030204" pitchFamily="34" charset="0"/>
                        <a:cs typeface="Times New Roman" panose="02020603050405020304" pitchFamily="18" charset="0"/>
                      </a:endParaRPr>
                    </a:p>
                  </a:txBody>
                  <a:tcPr marL="35382" marR="35382" marT="0" marB="0"/>
                </a:tc>
              </a:tr>
              <a:tr h="416229">
                <a:tc>
                  <a:txBody>
                    <a:bodyPr/>
                    <a:lstStyle/>
                    <a:p>
                      <a:pPr marL="0" marR="0" algn="ctr">
                        <a:lnSpc>
                          <a:spcPct val="107000"/>
                        </a:lnSpc>
                        <a:spcBef>
                          <a:spcPts val="0"/>
                        </a:spcBef>
                        <a:spcAft>
                          <a:spcPts val="0"/>
                        </a:spcAft>
                      </a:pP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35382" marR="35382" marT="0" marB="0"/>
                </a:tc>
                <a:tc>
                  <a:txBody>
                    <a:bodyPr/>
                    <a:lstStyle/>
                    <a:p>
                      <a:pPr marL="0" marR="0" algn="ctr">
                        <a:lnSpc>
                          <a:spcPct val="107000"/>
                        </a:lnSpc>
                        <a:spcBef>
                          <a:spcPts val="0"/>
                        </a:spcBef>
                        <a:spcAft>
                          <a:spcPts val="0"/>
                        </a:spcAft>
                      </a:pPr>
                      <a:r>
                        <a:rPr lang="en-US" sz="1050">
                          <a:effectLst/>
                        </a:rPr>
                        <a:t> </a:t>
                      </a:r>
                      <a:endParaRPr lang="en-US" sz="1050">
                        <a:effectLst/>
                        <a:latin typeface="Calibri" panose="020F0502020204030204" pitchFamily="34" charset="0"/>
                        <a:ea typeface="Calibri" panose="020F0502020204030204" pitchFamily="34" charset="0"/>
                        <a:cs typeface="Times New Roman" panose="02020603050405020304" pitchFamily="18" charset="0"/>
                      </a:endParaRPr>
                    </a:p>
                  </a:txBody>
                  <a:tcPr marL="35382" marR="35382" marT="0" marB="0"/>
                </a:tc>
              </a:tr>
              <a:tr h="429502">
                <a:tc>
                  <a:txBody>
                    <a:bodyPr/>
                    <a:lstStyle/>
                    <a:p>
                      <a:pPr marL="0" marR="0" algn="ctr">
                        <a:lnSpc>
                          <a:spcPct val="107000"/>
                        </a:lnSpc>
                        <a:spcBef>
                          <a:spcPts val="0"/>
                        </a:spcBef>
                        <a:spcAft>
                          <a:spcPts val="0"/>
                        </a:spcAft>
                      </a:pP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35382" marR="35382" marT="0" marB="0"/>
                </a:tc>
                <a:tc>
                  <a:txBody>
                    <a:bodyPr/>
                    <a:lstStyle/>
                    <a:p>
                      <a:pPr marL="0" marR="0" algn="ctr">
                        <a:lnSpc>
                          <a:spcPct val="107000"/>
                        </a:lnSpc>
                        <a:spcBef>
                          <a:spcPts val="0"/>
                        </a:spcBef>
                        <a:spcAft>
                          <a:spcPts val="0"/>
                        </a:spcAft>
                      </a:pPr>
                      <a:r>
                        <a:rPr lang="en-US" sz="1050">
                          <a:effectLst/>
                        </a:rPr>
                        <a:t> </a:t>
                      </a:r>
                      <a:endParaRPr lang="en-US" sz="1050">
                        <a:effectLst/>
                        <a:latin typeface="Calibri" panose="020F0502020204030204" pitchFamily="34" charset="0"/>
                        <a:ea typeface="Calibri" panose="020F0502020204030204" pitchFamily="34" charset="0"/>
                        <a:cs typeface="Times New Roman" panose="02020603050405020304" pitchFamily="18" charset="0"/>
                      </a:endParaRPr>
                    </a:p>
                  </a:txBody>
                  <a:tcPr marL="35382" marR="35382" marT="0" marB="0"/>
                </a:tc>
              </a:tr>
              <a:tr h="416229">
                <a:tc>
                  <a:txBody>
                    <a:bodyPr/>
                    <a:lstStyle/>
                    <a:p>
                      <a:pPr marL="0" marR="0" algn="ctr">
                        <a:lnSpc>
                          <a:spcPct val="107000"/>
                        </a:lnSpc>
                        <a:spcBef>
                          <a:spcPts val="0"/>
                        </a:spcBef>
                        <a:spcAft>
                          <a:spcPts val="0"/>
                        </a:spcAft>
                      </a:pP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35382" marR="35382" marT="0" marB="0"/>
                </a:tc>
                <a:tc>
                  <a:txBody>
                    <a:bodyPr/>
                    <a:lstStyle/>
                    <a:p>
                      <a:pPr marL="0" marR="0" algn="ctr">
                        <a:lnSpc>
                          <a:spcPct val="107000"/>
                        </a:lnSpc>
                        <a:spcBef>
                          <a:spcPts val="0"/>
                        </a:spcBef>
                        <a:spcAft>
                          <a:spcPts val="0"/>
                        </a:spcAft>
                      </a:pPr>
                      <a:r>
                        <a:rPr lang="en-US" sz="1050" dirty="0">
                          <a:effectLst/>
                        </a:rPr>
                        <a:t> </a:t>
                      </a:r>
                      <a:endParaRPr lang="en-US" sz="1050" dirty="0">
                        <a:effectLst/>
                        <a:latin typeface="Calibri" panose="020F0502020204030204" pitchFamily="34" charset="0"/>
                        <a:ea typeface="Calibri" panose="020F0502020204030204" pitchFamily="34" charset="0"/>
                        <a:cs typeface="Times New Roman" panose="02020603050405020304" pitchFamily="18" charset="0"/>
                      </a:endParaRPr>
                    </a:p>
                  </a:txBody>
                  <a:tcPr marL="35382" marR="35382" marT="0" marB="0"/>
                </a:tc>
              </a:tr>
              <a:tr h="416229">
                <a:tc>
                  <a:txBody>
                    <a:bodyPr/>
                    <a:lstStyle/>
                    <a:p>
                      <a:pPr marL="0" marR="0" algn="ctr">
                        <a:lnSpc>
                          <a:spcPct val="107000"/>
                        </a:lnSpc>
                        <a:spcBef>
                          <a:spcPts val="0"/>
                        </a:spcBef>
                        <a:spcAft>
                          <a:spcPts val="0"/>
                        </a:spcAft>
                      </a:pP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35382" marR="35382" marT="0" marB="0"/>
                </a:tc>
                <a:tc>
                  <a:txBody>
                    <a:bodyPr/>
                    <a:lstStyle/>
                    <a:p>
                      <a:pPr marL="0" marR="0" algn="ctr">
                        <a:lnSpc>
                          <a:spcPct val="107000"/>
                        </a:lnSpc>
                        <a:spcBef>
                          <a:spcPts val="0"/>
                        </a:spcBef>
                        <a:spcAft>
                          <a:spcPts val="0"/>
                        </a:spcAft>
                      </a:pPr>
                      <a:r>
                        <a:rPr lang="en-US" sz="1050">
                          <a:effectLst/>
                        </a:rPr>
                        <a:t> </a:t>
                      </a:r>
                      <a:endParaRPr lang="en-US" sz="1050">
                        <a:effectLst/>
                        <a:latin typeface="Calibri" panose="020F0502020204030204" pitchFamily="34" charset="0"/>
                        <a:ea typeface="Calibri" panose="020F0502020204030204" pitchFamily="34" charset="0"/>
                        <a:cs typeface="Times New Roman" panose="02020603050405020304" pitchFamily="18" charset="0"/>
                      </a:endParaRPr>
                    </a:p>
                  </a:txBody>
                  <a:tcPr marL="35382" marR="35382" marT="0" marB="0"/>
                </a:tc>
              </a:tr>
              <a:tr h="416229">
                <a:tc>
                  <a:txBody>
                    <a:bodyPr/>
                    <a:lstStyle/>
                    <a:p>
                      <a:pPr marL="0" marR="0" algn="ctr">
                        <a:lnSpc>
                          <a:spcPct val="107000"/>
                        </a:lnSpc>
                        <a:spcBef>
                          <a:spcPts val="0"/>
                        </a:spcBef>
                        <a:spcAft>
                          <a:spcPts val="0"/>
                        </a:spcAft>
                      </a:pP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35382" marR="35382" marT="0" marB="0"/>
                </a:tc>
                <a:tc>
                  <a:txBody>
                    <a:bodyPr/>
                    <a:lstStyle/>
                    <a:p>
                      <a:pPr marL="0" marR="0" algn="ctr">
                        <a:lnSpc>
                          <a:spcPct val="107000"/>
                        </a:lnSpc>
                        <a:spcBef>
                          <a:spcPts val="0"/>
                        </a:spcBef>
                        <a:spcAft>
                          <a:spcPts val="0"/>
                        </a:spcAft>
                      </a:pPr>
                      <a:r>
                        <a:rPr lang="en-US" sz="1050" dirty="0">
                          <a:effectLst/>
                        </a:rPr>
                        <a:t> </a:t>
                      </a:r>
                      <a:endParaRPr lang="en-US" sz="1050" dirty="0">
                        <a:effectLst/>
                        <a:latin typeface="Calibri" panose="020F0502020204030204" pitchFamily="34" charset="0"/>
                        <a:ea typeface="Calibri" panose="020F0502020204030204" pitchFamily="34" charset="0"/>
                        <a:cs typeface="Times New Roman" panose="02020603050405020304" pitchFamily="18" charset="0"/>
                      </a:endParaRPr>
                    </a:p>
                  </a:txBody>
                  <a:tcPr marL="35382" marR="35382" marT="0" marB="0"/>
                </a:tc>
              </a:tr>
            </a:tbl>
          </a:graphicData>
        </a:graphic>
      </p:graphicFrame>
    </p:spTree>
    <p:extLst>
      <p:ext uri="{BB962C8B-B14F-4D97-AF65-F5344CB8AC3E}">
        <p14:creationId xmlns:p14="http://schemas.microsoft.com/office/powerpoint/2010/main" val="4153584320"/>
      </p:ext>
    </p:extLst>
  </p:cSld>
  <p:clrMapOvr>
    <a:masterClrMapping/>
  </p:clrMapOvr>
  <p:timing>
    <p:tnLst>
      <p:par>
        <p:cTn id="1" dur="indefinite" restart="never" nodeType="tmRoot"/>
      </p:par>
    </p:tnLst>
  </p:timing>
</p:sld>
</file>

<file path=ppt/slides/slide146.xml><?xml version="1.0" encoding="utf-8"?>
<p:sld xmlns:a="http://schemas.openxmlformats.org/drawingml/2006/main" xmlns:r="http://schemas.openxmlformats.org/officeDocument/2006/relationships" xmlns:p="http://schemas.openxmlformats.org/presentationml/2006/main">
  <p:cSld>
    <p:bg>
      <p:bgPr>
        <a:solidFill>
          <a:srgbClr val="D5ABFF"/>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Century Gothic" panose="020B0502020202020204" pitchFamily="34" charset="0"/>
              </a:rPr>
              <a:t>What are the celebrities wearing?</a:t>
            </a:r>
            <a:endParaRPr lang="en-US" dirty="0">
              <a:latin typeface="Century Gothic" panose="020B0502020202020204" pitchFamily="34" charset="0"/>
            </a:endParaRPr>
          </a:p>
        </p:txBody>
      </p:sp>
      <p:sp>
        <p:nvSpPr>
          <p:cNvPr id="3" name="Content Placeholder 2"/>
          <p:cNvSpPr>
            <a:spLocks noGrp="1"/>
          </p:cNvSpPr>
          <p:nvPr>
            <p:ph idx="1"/>
          </p:nvPr>
        </p:nvSpPr>
        <p:spPr/>
        <p:txBody>
          <a:bodyPr>
            <a:normAutofit fontScale="92500"/>
          </a:bodyPr>
          <a:lstStyle/>
          <a:p>
            <a:pPr marL="0" indent="0">
              <a:buNone/>
            </a:pPr>
            <a:r>
              <a:rPr lang="en-US" dirty="0" smtClean="0">
                <a:latin typeface="Century Gothic" panose="020B0502020202020204" pitchFamily="34" charset="0"/>
              </a:rPr>
              <a:t>Sit with a partner.</a:t>
            </a:r>
          </a:p>
          <a:p>
            <a:pPr marL="0" indent="0">
              <a:buNone/>
            </a:pPr>
            <a:r>
              <a:rPr lang="en-US" dirty="0" smtClean="0">
                <a:latin typeface="Century Gothic" panose="020B0502020202020204" pitchFamily="34" charset="0"/>
              </a:rPr>
              <a:t>You are going to take turns listing clothing items the celebrity is wearing.</a:t>
            </a:r>
          </a:p>
          <a:p>
            <a:pPr marL="0" indent="0">
              <a:buNone/>
            </a:pPr>
            <a:endParaRPr lang="en-US" dirty="0">
              <a:latin typeface="Century Gothic" panose="020B0502020202020204" pitchFamily="34" charset="0"/>
            </a:endParaRPr>
          </a:p>
          <a:p>
            <a:pPr marL="0" indent="0">
              <a:buNone/>
            </a:pPr>
            <a:r>
              <a:rPr lang="en-US" dirty="0" smtClean="0">
                <a:latin typeface="Century Gothic" panose="020B0502020202020204" pitchFamily="34" charset="0"/>
              </a:rPr>
              <a:t>For example:</a:t>
            </a:r>
          </a:p>
          <a:p>
            <a:pPr marL="0" indent="0">
              <a:buNone/>
            </a:pPr>
            <a:r>
              <a:rPr lang="en-US" dirty="0" smtClean="0">
                <a:latin typeface="Century Gothic" panose="020B0502020202020204" pitchFamily="34" charset="0"/>
              </a:rPr>
              <a:t>Partner A: Una </a:t>
            </a:r>
            <a:r>
              <a:rPr lang="en-US" dirty="0" err="1" smtClean="0">
                <a:latin typeface="Century Gothic" panose="020B0502020202020204" pitchFamily="34" charset="0"/>
              </a:rPr>
              <a:t>chaqueta</a:t>
            </a:r>
            <a:r>
              <a:rPr lang="en-US" dirty="0" smtClean="0">
                <a:latin typeface="Century Gothic" panose="020B0502020202020204" pitchFamily="34" charset="0"/>
              </a:rPr>
              <a:t> </a:t>
            </a:r>
            <a:r>
              <a:rPr lang="en-US" dirty="0" err="1" smtClean="0">
                <a:latin typeface="Century Gothic" panose="020B0502020202020204" pitchFamily="34" charset="0"/>
              </a:rPr>
              <a:t>verde</a:t>
            </a:r>
            <a:endParaRPr lang="en-US" dirty="0" smtClean="0">
              <a:latin typeface="Century Gothic" panose="020B0502020202020204" pitchFamily="34" charset="0"/>
            </a:endParaRPr>
          </a:p>
          <a:p>
            <a:pPr marL="0" indent="0">
              <a:buNone/>
            </a:pPr>
            <a:r>
              <a:rPr lang="en-US" dirty="0" smtClean="0">
                <a:latin typeface="Century Gothic" panose="020B0502020202020204" pitchFamily="34" charset="0"/>
              </a:rPr>
              <a:t>Partner B: </a:t>
            </a:r>
            <a:r>
              <a:rPr lang="en-US" dirty="0" err="1" smtClean="0">
                <a:latin typeface="Century Gothic" panose="020B0502020202020204" pitchFamily="34" charset="0"/>
              </a:rPr>
              <a:t>Unos</a:t>
            </a:r>
            <a:r>
              <a:rPr lang="en-US" dirty="0" smtClean="0">
                <a:latin typeface="Century Gothic" panose="020B0502020202020204" pitchFamily="34" charset="0"/>
              </a:rPr>
              <a:t> </a:t>
            </a:r>
            <a:r>
              <a:rPr lang="en-US" dirty="0" err="1" smtClean="0">
                <a:latin typeface="Century Gothic" panose="020B0502020202020204" pitchFamily="34" charset="0"/>
              </a:rPr>
              <a:t>pantalones</a:t>
            </a:r>
            <a:r>
              <a:rPr lang="en-US" dirty="0" smtClean="0">
                <a:latin typeface="Century Gothic" panose="020B0502020202020204" pitchFamily="34" charset="0"/>
              </a:rPr>
              <a:t> </a:t>
            </a:r>
            <a:r>
              <a:rPr lang="en-US" dirty="0" err="1" smtClean="0">
                <a:latin typeface="Century Gothic" panose="020B0502020202020204" pitchFamily="34" charset="0"/>
              </a:rPr>
              <a:t>negros</a:t>
            </a:r>
            <a:endParaRPr lang="en-US" dirty="0" smtClean="0">
              <a:latin typeface="Century Gothic" panose="020B0502020202020204" pitchFamily="34" charset="0"/>
            </a:endParaRPr>
          </a:p>
          <a:p>
            <a:pPr marL="0" indent="0">
              <a:buNone/>
            </a:pPr>
            <a:r>
              <a:rPr lang="en-US" dirty="0" smtClean="0">
                <a:latin typeface="Century Gothic" panose="020B0502020202020204" pitchFamily="34" charset="0"/>
              </a:rPr>
              <a:t>Partner A: </a:t>
            </a:r>
            <a:r>
              <a:rPr lang="en-US" dirty="0" err="1" smtClean="0">
                <a:latin typeface="Century Gothic" panose="020B0502020202020204" pitchFamily="34" charset="0"/>
              </a:rPr>
              <a:t>Botas</a:t>
            </a:r>
            <a:r>
              <a:rPr lang="en-US" dirty="0" smtClean="0">
                <a:latin typeface="Century Gothic" panose="020B0502020202020204" pitchFamily="34" charset="0"/>
              </a:rPr>
              <a:t> </a:t>
            </a:r>
            <a:r>
              <a:rPr lang="en-US" dirty="0" err="1" smtClean="0">
                <a:latin typeface="Century Gothic" panose="020B0502020202020204" pitchFamily="34" charset="0"/>
              </a:rPr>
              <a:t>negras</a:t>
            </a:r>
            <a:endParaRPr lang="en-US" dirty="0" smtClean="0">
              <a:latin typeface="Century Gothic" panose="020B0502020202020204" pitchFamily="34" charset="0"/>
            </a:endParaRPr>
          </a:p>
          <a:p>
            <a:pPr marL="0" indent="0">
              <a:buNone/>
            </a:pPr>
            <a:r>
              <a:rPr lang="en-US" dirty="0" smtClean="0">
                <a:latin typeface="Century Gothic" panose="020B0502020202020204" pitchFamily="34" charset="0"/>
              </a:rPr>
              <a:t>Partner B: I don’t know anything else = Partner A gets the point</a:t>
            </a:r>
          </a:p>
          <a:p>
            <a:pPr marL="0" indent="0">
              <a:buNone/>
            </a:pPr>
            <a:endParaRPr lang="en-US" dirty="0">
              <a:latin typeface="Century Gothic" panose="020B0502020202020204" pitchFamily="34" charset="0"/>
            </a:endParaRPr>
          </a:p>
        </p:txBody>
      </p:sp>
    </p:spTree>
    <p:extLst>
      <p:ext uri="{BB962C8B-B14F-4D97-AF65-F5344CB8AC3E}">
        <p14:creationId xmlns:p14="http://schemas.microsoft.com/office/powerpoint/2010/main" val="4153791371"/>
      </p:ext>
    </p:extLst>
  </p:cSld>
  <p:clrMapOvr>
    <a:masterClrMapping/>
  </p:clrMapOvr>
  <p:timing>
    <p:tnLst>
      <p:par>
        <p:cTn id="1" dur="indefinite" restart="never" nodeType="tmRoot"/>
      </p:par>
    </p:tnLst>
  </p:timing>
</p:sld>
</file>

<file path=ppt/slides/slide147.xml><?xml version="1.0" encoding="utf-8"?>
<p:sld xmlns:a="http://schemas.openxmlformats.org/drawingml/2006/main" xmlns:r="http://schemas.openxmlformats.org/officeDocument/2006/relationships" xmlns:p="http://schemas.openxmlformats.org/presentationml/2006/main">
  <p:cSld>
    <p:bg>
      <p:bgPr>
        <a:solidFill>
          <a:srgbClr val="D5ABFF"/>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Century Gothic" panose="020B0502020202020204" pitchFamily="34" charset="0"/>
              </a:rPr>
              <a:t>What are the celebrities wearing?</a:t>
            </a:r>
            <a:endParaRPr lang="en-US" dirty="0">
              <a:latin typeface="Century Gothic" panose="020B0502020202020204" pitchFamily="34" charset="0"/>
            </a:endParaRPr>
          </a:p>
        </p:txBody>
      </p:sp>
      <p:sp>
        <p:nvSpPr>
          <p:cNvPr id="3" name="Content Placeholder 2"/>
          <p:cNvSpPr>
            <a:spLocks noGrp="1"/>
          </p:cNvSpPr>
          <p:nvPr>
            <p:ph idx="1"/>
          </p:nvPr>
        </p:nvSpPr>
        <p:spPr>
          <a:xfrm>
            <a:off x="2175680" y="1690688"/>
            <a:ext cx="7268570" cy="4351338"/>
          </a:xfrm>
          <a:ln w="76200">
            <a:solidFill>
              <a:schemeClr val="tx1"/>
            </a:solidFill>
            <a:prstDash val="dash"/>
          </a:ln>
        </p:spPr>
        <p:txBody>
          <a:bodyPr>
            <a:normAutofit/>
          </a:bodyPr>
          <a:lstStyle/>
          <a:p>
            <a:pPr marL="0" indent="0">
              <a:buNone/>
            </a:pPr>
            <a:r>
              <a:rPr lang="en-US" sz="5400" dirty="0" smtClean="0">
                <a:latin typeface="Century Gothic" panose="020B0502020202020204" pitchFamily="34" charset="0"/>
              </a:rPr>
              <a:t>Insert image of a celebrity here</a:t>
            </a:r>
          </a:p>
          <a:p>
            <a:pPr marL="0" indent="0">
              <a:buNone/>
            </a:pPr>
            <a:endParaRPr lang="en-US" sz="5400" dirty="0">
              <a:latin typeface="Century Gothic" panose="020B0502020202020204" pitchFamily="34" charset="0"/>
            </a:endParaRPr>
          </a:p>
        </p:txBody>
      </p:sp>
    </p:spTree>
    <p:extLst>
      <p:ext uri="{BB962C8B-B14F-4D97-AF65-F5344CB8AC3E}">
        <p14:creationId xmlns:p14="http://schemas.microsoft.com/office/powerpoint/2010/main" val="2829939083"/>
      </p:ext>
    </p:extLst>
  </p:cSld>
  <p:clrMapOvr>
    <a:masterClrMapping/>
  </p:clrMapOvr>
  <p:timing>
    <p:tnLst>
      <p:par>
        <p:cTn id="1" dur="indefinite" restart="never" nodeType="tmRoot"/>
      </p:par>
    </p:tnLst>
  </p:timing>
</p:sld>
</file>

<file path=ppt/slides/slide148.xml><?xml version="1.0" encoding="utf-8"?>
<p:sld xmlns:a="http://schemas.openxmlformats.org/drawingml/2006/main" xmlns:r="http://schemas.openxmlformats.org/officeDocument/2006/relationships" xmlns:p="http://schemas.openxmlformats.org/presentationml/2006/main">
  <p:cSld>
    <p:bg>
      <p:bgPr>
        <a:solidFill>
          <a:srgbClr val="D5ABFF"/>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Century Gothic" panose="020B0502020202020204" pitchFamily="34" charset="0"/>
              </a:rPr>
              <a:t>What are the celebrities wearing?</a:t>
            </a:r>
            <a:endParaRPr lang="en-US" dirty="0">
              <a:latin typeface="Century Gothic" panose="020B0502020202020204" pitchFamily="34" charset="0"/>
            </a:endParaRPr>
          </a:p>
        </p:txBody>
      </p:sp>
      <p:sp>
        <p:nvSpPr>
          <p:cNvPr id="3" name="Content Placeholder 2"/>
          <p:cNvSpPr>
            <a:spLocks noGrp="1"/>
          </p:cNvSpPr>
          <p:nvPr>
            <p:ph idx="1"/>
          </p:nvPr>
        </p:nvSpPr>
        <p:spPr>
          <a:xfrm>
            <a:off x="2175680" y="1690688"/>
            <a:ext cx="7268570" cy="4351338"/>
          </a:xfrm>
          <a:ln w="76200">
            <a:solidFill>
              <a:schemeClr val="tx1"/>
            </a:solidFill>
            <a:prstDash val="dash"/>
          </a:ln>
        </p:spPr>
        <p:txBody>
          <a:bodyPr>
            <a:normAutofit/>
          </a:bodyPr>
          <a:lstStyle/>
          <a:p>
            <a:pPr marL="0" indent="0">
              <a:buNone/>
            </a:pPr>
            <a:r>
              <a:rPr lang="en-US" sz="5400" dirty="0" smtClean="0">
                <a:latin typeface="Century Gothic" panose="020B0502020202020204" pitchFamily="34" charset="0"/>
              </a:rPr>
              <a:t>Insert image of a celebrity here</a:t>
            </a:r>
          </a:p>
          <a:p>
            <a:pPr marL="0" indent="0">
              <a:buNone/>
            </a:pPr>
            <a:endParaRPr lang="en-US" sz="5400" dirty="0">
              <a:latin typeface="Century Gothic" panose="020B0502020202020204" pitchFamily="34" charset="0"/>
            </a:endParaRPr>
          </a:p>
        </p:txBody>
      </p:sp>
    </p:spTree>
    <p:extLst>
      <p:ext uri="{BB962C8B-B14F-4D97-AF65-F5344CB8AC3E}">
        <p14:creationId xmlns:p14="http://schemas.microsoft.com/office/powerpoint/2010/main" val="2514530904"/>
      </p:ext>
    </p:extLst>
  </p:cSld>
  <p:clrMapOvr>
    <a:masterClrMapping/>
  </p:clrMapOvr>
  <p:timing>
    <p:tnLst>
      <p:par>
        <p:cTn id="1" dur="indefinite" restart="never" nodeType="tmRoot"/>
      </p:par>
    </p:tnLst>
  </p:timing>
</p:sld>
</file>

<file path=ppt/slides/slide149.xml><?xml version="1.0" encoding="utf-8"?>
<p:sld xmlns:a="http://schemas.openxmlformats.org/drawingml/2006/main" xmlns:r="http://schemas.openxmlformats.org/officeDocument/2006/relationships" xmlns:p="http://schemas.openxmlformats.org/presentationml/2006/main">
  <p:cSld>
    <p:bg>
      <p:bgPr>
        <a:solidFill>
          <a:srgbClr val="D5ABFF"/>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Century Gothic" panose="020B0502020202020204" pitchFamily="34" charset="0"/>
              </a:rPr>
              <a:t>What are the celebrities wearing?</a:t>
            </a:r>
            <a:endParaRPr lang="en-US" dirty="0">
              <a:latin typeface="Century Gothic" panose="020B0502020202020204" pitchFamily="34" charset="0"/>
            </a:endParaRPr>
          </a:p>
        </p:txBody>
      </p:sp>
      <p:sp>
        <p:nvSpPr>
          <p:cNvPr id="3" name="Content Placeholder 2"/>
          <p:cNvSpPr>
            <a:spLocks noGrp="1"/>
          </p:cNvSpPr>
          <p:nvPr>
            <p:ph idx="1"/>
          </p:nvPr>
        </p:nvSpPr>
        <p:spPr>
          <a:xfrm>
            <a:off x="2175680" y="1690688"/>
            <a:ext cx="7268570" cy="4351338"/>
          </a:xfrm>
          <a:ln w="76200">
            <a:solidFill>
              <a:schemeClr val="tx1"/>
            </a:solidFill>
            <a:prstDash val="dash"/>
          </a:ln>
        </p:spPr>
        <p:txBody>
          <a:bodyPr>
            <a:normAutofit/>
          </a:bodyPr>
          <a:lstStyle/>
          <a:p>
            <a:pPr marL="0" indent="0">
              <a:buNone/>
            </a:pPr>
            <a:r>
              <a:rPr lang="en-US" sz="5400" dirty="0" smtClean="0">
                <a:latin typeface="Century Gothic" panose="020B0502020202020204" pitchFamily="34" charset="0"/>
              </a:rPr>
              <a:t>Insert image of a celebrity here</a:t>
            </a:r>
          </a:p>
          <a:p>
            <a:pPr marL="0" indent="0">
              <a:buNone/>
            </a:pPr>
            <a:endParaRPr lang="en-US" sz="5400" dirty="0">
              <a:latin typeface="Century Gothic" panose="020B0502020202020204" pitchFamily="34" charset="0"/>
            </a:endParaRPr>
          </a:p>
        </p:txBody>
      </p:sp>
    </p:spTree>
    <p:extLst>
      <p:ext uri="{BB962C8B-B14F-4D97-AF65-F5344CB8AC3E}">
        <p14:creationId xmlns:p14="http://schemas.microsoft.com/office/powerpoint/2010/main" val="13600693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La </a:t>
            </a:r>
            <a:r>
              <a:rPr lang="en-US" dirty="0" err="1" smtClean="0"/>
              <a:t>sudadera</a:t>
            </a:r>
            <a:endParaRPr lang="en-US" dirty="0"/>
          </a:p>
        </p:txBody>
      </p:sp>
      <p:sp>
        <p:nvSpPr>
          <p:cNvPr id="7" name="TextBox 6"/>
          <p:cNvSpPr txBox="1"/>
          <p:nvPr/>
        </p:nvSpPr>
        <p:spPr>
          <a:xfrm>
            <a:off x="3823648" y="2334275"/>
            <a:ext cx="4544704" cy="3046988"/>
          </a:xfrm>
          <a:prstGeom prst="rect">
            <a:avLst/>
          </a:prstGeom>
          <a:noFill/>
          <a:ln>
            <a:solidFill>
              <a:schemeClr val="tx1"/>
            </a:solidFill>
            <a:prstDash val="dash"/>
          </a:ln>
        </p:spPr>
        <p:txBody>
          <a:bodyPr wrap="square" rtlCol="0">
            <a:spAutoFit/>
          </a:bodyPr>
          <a:lstStyle/>
          <a:p>
            <a:pPr algn="ctr"/>
            <a:r>
              <a:rPr lang="en-US" sz="4800" dirty="0" smtClean="0"/>
              <a:t>Insert image of celebrity wearing clothing item here</a:t>
            </a:r>
            <a:endParaRPr lang="en-US" sz="4800" dirty="0"/>
          </a:p>
        </p:txBody>
      </p:sp>
    </p:spTree>
    <p:extLst>
      <p:ext uri="{BB962C8B-B14F-4D97-AF65-F5344CB8AC3E}">
        <p14:creationId xmlns:p14="http://schemas.microsoft.com/office/powerpoint/2010/main" val="3745248644"/>
      </p:ext>
    </p:extLst>
  </p:cSld>
  <p:clrMapOvr>
    <a:masterClrMapping/>
  </p:clrMapOvr>
  <p:timing>
    <p:tnLst>
      <p:par>
        <p:cTn id="1" dur="indefinite" restart="never" nodeType="tmRoot"/>
      </p:par>
    </p:tnLst>
  </p:timing>
</p:sld>
</file>

<file path=ppt/slides/slide150.xml><?xml version="1.0" encoding="utf-8"?>
<p:sld xmlns:a="http://schemas.openxmlformats.org/drawingml/2006/main" xmlns:r="http://schemas.openxmlformats.org/officeDocument/2006/relationships" xmlns:p="http://schemas.openxmlformats.org/presentationml/2006/main">
  <p:cSld>
    <p:bg>
      <p:bgPr>
        <a:solidFill>
          <a:srgbClr val="D5ABFF"/>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Century Gothic" panose="020B0502020202020204" pitchFamily="34" charset="0"/>
              </a:rPr>
              <a:t>What are the celebrities wearing?</a:t>
            </a:r>
            <a:endParaRPr lang="en-US" dirty="0">
              <a:latin typeface="Century Gothic" panose="020B0502020202020204" pitchFamily="34" charset="0"/>
            </a:endParaRPr>
          </a:p>
        </p:txBody>
      </p:sp>
      <p:sp>
        <p:nvSpPr>
          <p:cNvPr id="3" name="Content Placeholder 2"/>
          <p:cNvSpPr>
            <a:spLocks noGrp="1"/>
          </p:cNvSpPr>
          <p:nvPr>
            <p:ph idx="1"/>
          </p:nvPr>
        </p:nvSpPr>
        <p:spPr>
          <a:xfrm>
            <a:off x="2175680" y="1690688"/>
            <a:ext cx="7268570" cy="4351338"/>
          </a:xfrm>
          <a:ln w="76200">
            <a:solidFill>
              <a:schemeClr val="tx1"/>
            </a:solidFill>
            <a:prstDash val="dash"/>
          </a:ln>
        </p:spPr>
        <p:txBody>
          <a:bodyPr>
            <a:normAutofit/>
          </a:bodyPr>
          <a:lstStyle/>
          <a:p>
            <a:pPr marL="0" indent="0">
              <a:buNone/>
            </a:pPr>
            <a:r>
              <a:rPr lang="en-US" sz="5400" dirty="0" smtClean="0">
                <a:latin typeface="Century Gothic" panose="020B0502020202020204" pitchFamily="34" charset="0"/>
              </a:rPr>
              <a:t>Insert image of a celebrity here</a:t>
            </a:r>
          </a:p>
          <a:p>
            <a:pPr marL="0" indent="0">
              <a:buNone/>
            </a:pPr>
            <a:endParaRPr lang="en-US" sz="5400" dirty="0">
              <a:latin typeface="Century Gothic" panose="020B0502020202020204" pitchFamily="34" charset="0"/>
            </a:endParaRPr>
          </a:p>
        </p:txBody>
      </p:sp>
    </p:spTree>
    <p:extLst>
      <p:ext uri="{BB962C8B-B14F-4D97-AF65-F5344CB8AC3E}">
        <p14:creationId xmlns:p14="http://schemas.microsoft.com/office/powerpoint/2010/main" val="870441990"/>
      </p:ext>
    </p:extLst>
  </p:cSld>
  <p:clrMapOvr>
    <a:masterClrMapping/>
  </p:clrMapOvr>
  <p:timing>
    <p:tnLst>
      <p:par>
        <p:cTn id="1" dur="indefinite" restart="never" nodeType="tmRoot"/>
      </p:par>
    </p:tnLst>
  </p:timing>
</p:sld>
</file>

<file path=ppt/slides/slide151.xml><?xml version="1.0" encoding="utf-8"?>
<p:sld xmlns:a="http://schemas.openxmlformats.org/drawingml/2006/main" xmlns:r="http://schemas.openxmlformats.org/officeDocument/2006/relationships" xmlns:p="http://schemas.openxmlformats.org/presentationml/2006/main">
  <p:cSld>
    <p:bg>
      <p:bgPr>
        <a:solidFill>
          <a:srgbClr val="D5ABFF"/>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Century Gothic" panose="020B0502020202020204" pitchFamily="34" charset="0"/>
              </a:rPr>
              <a:t>What are the celebrities wearing?</a:t>
            </a:r>
            <a:endParaRPr lang="en-US" dirty="0">
              <a:latin typeface="Century Gothic" panose="020B0502020202020204" pitchFamily="34" charset="0"/>
            </a:endParaRPr>
          </a:p>
        </p:txBody>
      </p:sp>
      <p:sp>
        <p:nvSpPr>
          <p:cNvPr id="3" name="Content Placeholder 2"/>
          <p:cNvSpPr>
            <a:spLocks noGrp="1"/>
          </p:cNvSpPr>
          <p:nvPr>
            <p:ph idx="1"/>
          </p:nvPr>
        </p:nvSpPr>
        <p:spPr>
          <a:xfrm>
            <a:off x="2175680" y="1690688"/>
            <a:ext cx="7268570" cy="4351338"/>
          </a:xfrm>
          <a:ln w="76200">
            <a:solidFill>
              <a:schemeClr val="tx1"/>
            </a:solidFill>
            <a:prstDash val="dash"/>
          </a:ln>
        </p:spPr>
        <p:txBody>
          <a:bodyPr>
            <a:normAutofit/>
          </a:bodyPr>
          <a:lstStyle/>
          <a:p>
            <a:pPr marL="0" indent="0">
              <a:buNone/>
            </a:pPr>
            <a:r>
              <a:rPr lang="en-US" sz="5400" dirty="0" smtClean="0">
                <a:latin typeface="Century Gothic" panose="020B0502020202020204" pitchFamily="34" charset="0"/>
              </a:rPr>
              <a:t>Insert image of a celebrity here</a:t>
            </a:r>
          </a:p>
          <a:p>
            <a:pPr marL="0" indent="0">
              <a:buNone/>
            </a:pPr>
            <a:endParaRPr lang="en-US" sz="5400" dirty="0">
              <a:latin typeface="Century Gothic" panose="020B0502020202020204" pitchFamily="34" charset="0"/>
            </a:endParaRPr>
          </a:p>
        </p:txBody>
      </p:sp>
    </p:spTree>
    <p:extLst>
      <p:ext uri="{BB962C8B-B14F-4D97-AF65-F5344CB8AC3E}">
        <p14:creationId xmlns:p14="http://schemas.microsoft.com/office/powerpoint/2010/main" val="2944802371"/>
      </p:ext>
    </p:extLst>
  </p:cSld>
  <p:clrMapOvr>
    <a:masterClrMapping/>
  </p:clrMapOvr>
  <p:timing>
    <p:tnLst>
      <p:par>
        <p:cTn id="1" dur="indefinite" restart="never" nodeType="tmRoot"/>
      </p:par>
    </p:tnLst>
  </p:timing>
</p:sld>
</file>

<file path=ppt/slides/slide152.xml><?xml version="1.0" encoding="utf-8"?>
<p:sld xmlns:a="http://schemas.openxmlformats.org/drawingml/2006/main" xmlns:r="http://schemas.openxmlformats.org/officeDocument/2006/relationships" xmlns:p="http://schemas.openxmlformats.org/presentationml/2006/main">
  <p:cSld>
    <p:bg>
      <p:bgPr>
        <a:solidFill>
          <a:srgbClr val="D5ABFF"/>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Century Gothic" panose="020B0502020202020204" pitchFamily="34" charset="0"/>
              </a:rPr>
              <a:t>What are the celebrities wearing?</a:t>
            </a:r>
            <a:endParaRPr lang="en-US" dirty="0">
              <a:latin typeface="Century Gothic" panose="020B0502020202020204" pitchFamily="34" charset="0"/>
            </a:endParaRPr>
          </a:p>
        </p:txBody>
      </p:sp>
      <p:sp>
        <p:nvSpPr>
          <p:cNvPr id="3" name="Content Placeholder 2"/>
          <p:cNvSpPr>
            <a:spLocks noGrp="1"/>
          </p:cNvSpPr>
          <p:nvPr>
            <p:ph idx="1"/>
          </p:nvPr>
        </p:nvSpPr>
        <p:spPr>
          <a:xfrm>
            <a:off x="2175680" y="1690688"/>
            <a:ext cx="7268570" cy="4351338"/>
          </a:xfrm>
          <a:ln w="76200">
            <a:solidFill>
              <a:schemeClr val="tx1"/>
            </a:solidFill>
            <a:prstDash val="dash"/>
          </a:ln>
        </p:spPr>
        <p:txBody>
          <a:bodyPr>
            <a:normAutofit/>
          </a:bodyPr>
          <a:lstStyle/>
          <a:p>
            <a:pPr marL="0" indent="0">
              <a:buNone/>
            </a:pPr>
            <a:r>
              <a:rPr lang="en-US" sz="5400" dirty="0" smtClean="0">
                <a:latin typeface="Century Gothic" panose="020B0502020202020204" pitchFamily="34" charset="0"/>
              </a:rPr>
              <a:t>Insert image of a celebrity here</a:t>
            </a:r>
          </a:p>
          <a:p>
            <a:pPr marL="0" indent="0">
              <a:buNone/>
            </a:pPr>
            <a:endParaRPr lang="en-US" sz="5400" dirty="0">
              <a:latin typeface="Century Gothic" panose="020B0502020202020204" pitchFamily="34" charset="0"/>
            </a:endParaRPr>
          </a:p>
        </p:txBody>
      </p:sp>
    </p:spTree>
    <p:extLst>
      <p:ext uri="{BB962C8B-B14F-4D97-AF65-F5344CB8AC3E}">
        <p14:creationId xmlns:p14="http://schemas.microsoft.com/office/powerpoint/2010/main" val="3926177703"/>
      </p:ext>
    </p:extLst>
  </p:cSld>
  <p:clrMapOvr>
    <a:masterClrMapping/>
  </p:clrMapOvr>
  <p:timing>
    <p:tnLst>
      <p:par>
        <p:cTn id="1" dur="indefinite" restart="never" nodeType="tmRoot"/>
      </p:par>
    </p:tnLst>
  </p:timing>
</p:sld>
</file>

<file path=ppt/slides/slide153.xml><?xml version="1.0" encoding="utf-8"?>
<p:sld xmlns:a="http://schemas.openxmlformats.org/drawingml/2006/main" xmlns:r="http://schemas.openxmlformats.org/officeDocument/2006/relationships" xmlns:p="http://schemas.openxmlformats.org/presentationml/2006/main">
  <p:cSld>
    <p:bg>
      <p:bgPr>
        <a:solidFill>
          <a:srgbClr val="D5ABFF"/>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Century Gothic" panose="020B0502020202020204" pitchFamily="34" charset="0"/>
              </a:rPr>
              <a:t>What are the celebrities wearing?</a:t>
            </a:r>
            <a:endParaRPr lang="en-US" dirty="0">
              <a:latin typeface="Century Gothic" panose="020B0502020202020204" pitchFamily="34" charset="0"/>
            </a:endParaRPr>
          </a:p>
        </p:txBody>
      </p:sp>
      <p:sp>
        <p:nvSpPr>
          <p:cNvPr id="3" name="Content Placeholder 2"/>
          <p:cNvSpPr>
            <a:spLocks noGrp="1"/>
          </p:cNvSpPr>
          <p:nvPr>
            <p:ph idx="1"/>
          </p:nvPr>
        </p:nvSpPr>
        <p:spPr>
          <a:xfrm>
            <a:off x="2175680" y="1690688"/>
            <a:ext cx="7268570" cy="4351338"/>
          </a:xfrm>
          <a:ln w="76200">
            <a:solidFill>
              <a:schemeClr val="tx1"/>
            </a:solidFill>
            <a:prstDash val="dash"/>
          </a:ln>
        </p:spPr>
        <p:txBody>
          <a:bodyPr>
            <a:normAutofit/>
          </a:bodyPr>
          <a:lstStyle/>
          <a:p>
            <a:pPr marL="0" indent="0">
              <a:buNone/>
            </a:pPr>
            <a:r>
              <a:rPr lang="en-US" sz="5400" dirty="0" smtClean="0">
                <a:latin typeface="Century Gothic" panose="020B0502020202020204" pitchFamily="34" charset="0"/>
              </a:rPr>
              <a:t>Insert image of a celebrity here</a:t>
            </a:r>
          </a:p>
          <a:p>
            <a:pPr marL="0" indent="0">
              <a:buNone/>
            </a:pPr>
            <a:endParaRPr lang="en-US" sz="5400" dirty="0">
              <a:latin typeface="Century Gothic" panose="020B0502020202020204" pitchFamily="34" charset="0"/>
            </a:endParaRPr>
          </a:p>
        </p:txBody>
      </p:sp>
    </p:spTree>
    <p:extLst>
      <p:ext uri="{BB962C8B-B14F-4D97-AF65-F5344CB8AC3E}">
        <p14:creationId xmlns:p14="http://schemas.microsoft.com/office/powerpoint/2010/main" val="4019903222"/>
      </p:ext>
    </p:extLst>
  </p:cSld>
  <p:clrMapOvr>
    <a:masterClrMapping/>
  </p:clrMapOvr>
  <p:timing>
    <p:tnLst>
      <p:par>
        <p:cTn id="1" dur="indefinite" restart="never" nodeType="tmRoot"/>
      </p:par>
    </p:tnLst>
  </p:timing>
</p:sld>
</file>

<file path=ppt/slides/slide154.xml><?xml version="1.0" encoding="utf-8"?>
<p:sld xmlns:a="http://schemas.openxmlformats.org/drawingml/2006/main" xmlns:r="http://schemas.openxmlformats.org/officeDocument/2006/relationships" xmlns:p="http://schemas.openxmlformats.org/presentationml/2006/main">
  <p:cSld>
    <p:bg>
      <p:bgPr>
        <a:solidFill>
          <a:srgbClr val="FFCCFF"/>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43615" y="425055"/>
            <a:ext cx="10972800" cy="1143000"/>
          </a:xfrm>
        </p:spPr>
        <p:txBody>
          <a:bodyPr/>
          <a:lstStyle/>
          <a:p>
            <a:pPr algn="l"/>
            <a:r>
              <a:rPr lang="en-US" dirty="0" smtClean="0">
                <a:latin typeface="Century Gothic" panose="020B0502020202020204" pitchFamily="34" charset="0"/>
              </a:rPr>
              <a:t>Day 8</a:t>
            </a:r>
            <a:endParaRPr lang="en-US" dirty="0">
              <a:latin typeface="Century Gothic" panose="020B0502020202020204" pitchFamily="34" charset="0"/>
            </a:endParaRPr>
          </a:p>
        </p:txBody>
      </p:sp>
      <p:sp>
        <p:nvSpPr>
          <p:cNvPr id="3" name="Content Placeholder 2"/>
          <p:cNvSpPr>
            <a:spLocks noGrp="1"/>
          </p:cNvSpPr>
          <p:nvPr>
            <p:ph idx="1"/>
          </p:nvPr>
        </p:nvSpPr>
        <p:spPr>
          <a:xfrm>
            <a:off x="643615" y="1920004"/>
            <a:ext cx="10554574" cy="3636511"/>
          </a:xfrm>
        </p:spPr>
        <p:txBody>
          <a:bodyPr>
            <a:normAutofit/>
          </a:bodyPr>
          <a:lstStyle/>
          <a:p>
            <a:r>
              <a:rPr lang="en-US" sz="2800" dirty="0" err="1" smtClean="0">
                <a:latin typeface="Century Gothic" panose="020B0502020202020204" pitchFamily="34" charset="0"/>
              </a:rPr>
              <a:t>Cultura</a:t>
            </a:r>
            <a:r>
              <a:rPr lang="en-US" sz="2800" dirty="0" smtClean="0">
                <a:latin typeface="Century Gothic" panose="020B0502020202020204" pitchFamily="34" charset="0"/>
              </a:rPr>
              <a:t> </a:t>
            </a:r>
            <a:r>
              <a:rPr lang="en-US" sz="2800" dirty="0" err="1" smtClean="0">
                <a:latin typeface="Century Gothic" panose="020B0502020202020204" pitchFamily="34" charset="0"/>
              </a:rPr>
              <a:t>diaria</a:t>
            </a:r>
            <a:endParaRPr lang="en-US" sz="2800" dirty="0" smtClean="0">
              <a:latin typeface="Century Gothic" panose="020B0502020202020204" pitchFamily="34" charset="0"/>
            </a:endParaRPr>
          </a:p>
          <a:p>
            <a:r>
              <a:rPr lang="en-US" sz="2800" dirty="0" smtClean="0">
                <a:latin typeface="Century Gothic" panose="020B0502020202020204" pitchFamily="34" charset="0"/>
              </a:rPr>
              <a:t>Colors song</a:t>
            </a:r>
          </a:p>
          <a:p>
            <a:r>
              <a:rPr lang="en-US" sz="2800" dirty="0" smtClean="0">
                <a:latin typeface="Century Gothic" panose="020B0502020202020204" pitchFamily="34" charset="0"/>
              </a:rPr>
              <a:t>Right brain/Left brain</a:t>
            </a:r>
          </a:p>
          <a:p>
            <a:r>
              <a:rPr lang="en-US" sz="2800" dirty="0">
                <a:latin typeface="Century Gothic" panose="020B0502020202020204" pitchFamily="34" charset="0"/>
              </a:rPr>
              <a:t>Que </a:t>
            </a:r>
            <a:r>
              <a:rPr lang="en-US" sz="2800" dirty="0" err="1">
                <a:latin typeface="Century Gothic" panose="020B0502020202020204" pitchFamily="34" charset="0"/>
              </a:rPr>
              <a:t>te</a:t>
            </a:r>
            <a:r>
              <a:rPr lang="en-US" sz="2800" dirty="0">
                <a:latin typeface="Century Gothic" panose="020B0502020202020204" pitchFamily="34" charset="0"/>
              </a:rPr>
              <a:t> dice </a:t>
            </a:r>
            <a:r>
              <a:rPr lang="en-US" sz="2800" dirty="0" err="1">
                <a:latin typeface="Century Gothic" panose="020B0502020202020204" pitchFamily="34" charset="0"/>
              </a:rPr>
              <a:t>tu</a:t>
            </a:r>
            <a:r>
              <a:rPr lang="en-US" sz="2800" dirty="0">
                <a:latin typeface="Century Gothic" panose="020B0502020202020204" pitchFamily="34" charset="0"/>
              </a:rPr>
              <a:t> color </a:t>
            </a:r>
            <a:r>
              <a:rPr lang="en-US" sz="2800" dirty="0" err="1">
                <a:latin typeface="Century Gothic" panose="020B0502020202020204" pitchFamily="34" charset="0"/>
              </a:rPr>
              <a:t>favorito</a:t>
            </a:r>
            <a:endParaRPr lang="en-US" sz="2800" dirty="0">
              <a:latin typeface="Century Gothic" panose="020B0502020202020204" pitchFamily="34" charset="0"/>
            </a:endParaRPr>
          </a:p>
          <a:p>
            <a:r>
              <a:rPr lang="en-US" sz="2800" dirty="0" smtClean="0">
                <a:latin typeface="Century Gothic" panose="020B0502020202020204" pitchFamily="34" charset="0"/>
              </a:rPr>
              <a:t>Cootie Catcher + Speaking practice</a:t>
            </a:r>
          </a:p>
          <a:p>
            <a:endParaRPr lang="en-US" sz="2800" dirty="0" smtClean="0">
              <a:latin typeface="Century Gothic" panose="020B0502020202020204" pitchFamily="34" charset="0"/>
            </a:endParaRPr>
          </a:p>
        </p:txBody>
      </p:sp>
    </p:spTree>
    <p:extLst>
      <p:ext uri="{BB962C8B-B14F-4D97-AF65-F5344CB8AC3E}">
        <p14:creationId xmlns:p14="http://schemas.microsoft.com/office/powerpoint/2010/main" val="641888700"/>
      </p:ext>
    </p:extLst>
  </p:cSld>
  <p:clrMapOvr>
    <a:masterClrMapping/>
  </p:clrMapOvr>
  <p:timing>
    <p:tnLst>
      <p:par>
        <p:cTn id="1" dur="indefinite" restart="never" nodeType="tmRoot"/>
      </p:par>
    </p:tnLst>
  </p:timing>
</p:sld>
</file>

<file path=ppt/slides/slide155.xml><?xml version="1.0" encoding="utf-8"?>
<p:sld xmlns:a="http://schemas.openxmlformats.org/drawingml/2006/main" xmlns:r="http://schemas.openxmlformats.org/officeDocument/2006/relationships" xmlns:p="http://schemas.openxmlformats.org/presentationml/2006/main">
  <p:cSld>
    <p:bg>
      <p:bgPr>
        <a:solidFill>
          <a:srgbClr val="FFCCFF"/>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latin typeface="Century Gothic" panose="020B0502020202020204" pitchFamily="34" charset="0"/>
              </a:rPr>
              <a:t>We can’t forget this favorite song! </a:t>
            </a:r>
            <a:br>
              <a:rPr lang="en-US" dirty="0" smtClean="0">
                <a:latin typeface="Century Gothic" panose="020B0502020202020204" pitchFamily="34" charset="0"/>
              </a:rPr>
            </a:br>
            <a:r>
              <a:rPr lang="en-US" dirty="0" smtClean="0">
                <a:latin typeface="Century Gothic" panose="020B0502020202020204" pitchFamily="34" charset="0"/>
              </a:rPr>
              <a:t>“Los </a:t>
            </a:r>
            <a:r>
              <a:rPr lang="en-US" dirty="0" err="1" smtClean="0">
                <a:latin typeface="Century Gothic" panose="020B0502020202020204" pitchFamily="34" charset="0"/>
              </a:rPr>
              <a:t>colores</a:t>
            </a:r>
            <a:r>
              <a:rPr lang="en-US" dirty="0" smtClean="0">
                <a:latin typeface="Century Gothic" panose="020B0502020202020204" pitchFamily="34" charset="0"/>
              </a:rPr>
              <a:t>”</a:t>
            </a:r>
            <a:endParaRPr lang="en-US" dirty="0">
              <a:latin typeface="Century Gothic" panose="020B0502020202020204" pitchFamily="34" charset="0"/>
            </a:endParaRPr>
          </a:p>
        </p:txBody>
      </p:sp>
      <p:sp>
        <p:nvSpPr>
          <p:cNvPr id="3" name="Content Placeholder 2"/>
          <p:cNvSpPr>
            <a:spLocks noGrp="1"/>
          </p:cNvSpPr>
          <p:nvPr>
            <p:ph idx="1"/>
          </p:nvPr>
        </p:nvSpPr>
        <p:spPr/>
        <p:txBody>
          <a:bodyPr>
            <a:normAutofit/>
          </a:bodyPr>
          <a:lstStyle/>
          <a:p>
            <a:pPr marL="0" indent="0">
              <a:buNone/>
            </a:pPr>
            <a:r>
              <a:rPr lang="en-US" dirty="0">
                <a:latin typeface="Century Gothic" panose="020B0502020202020204" pitchFamily="34" charset="0"/>
                <a:hlinkClick r:id="rId2"/>
              </a:rPr>
              <a:t>https://</a:t>
            </a:r>
            <a:r>
              <a:rPr lang="en-US" dirty="0" smtClean="0">
                <a:latin typeface="Century Gothic" panose="020B0502020202020204" pitchFamily="34" charset="0"/>
                <a:hlinkClick r:id="rId2"/>
              </a:rPr>
              <a:t>www.youtube.com/watch?v=zpLQSdu4V94</a:t>
            </a:r>
            <a:endParaRPr lang="en-US" dirty="0" smtClean="0">
              <a:latin typeface="Century Gothic" panose="020B0502020202020204" pitchFamily="34" charset="0"/>
            </a:endParaRPr>
          </a:p>
          <a:p>
            <a:pPr marL="0" indent="0">
              <a:buNone/>
            </a:pPr>
            <a:endParaRPr lang="en-US" dirty="0">
              <a:latin typeface="Century Gothic" panose="020B0502020202020204" pitchFamily="34" charset="0"/>
            </a:endParaRPr>
          </a:p>
        </p:txBody>
      </p:sp>
    </p:spTree>
    <p:extLst>
      <p:ext uri="{BB962C8B-B14F-4D97-AF65-F5344CB8AC3E}">
        <p14:creationId xmlns:p14="http://schemas.microsoft.com/office/powerpoint/2010/main" val="3836458045"/>
      </p:ext>
    </p:extLst>
  </p:cSld>
  <p:clrMapOvr>
    <a:masterClrMapping/>
  </p:clrMapOvr>
  <p:timing>
    <p:tnLst>
      <p:par>
        <p:cTn id="1" dur="indefinite" restart="never" nodeType="tmRoot"/>
      </p:par>
    </p:tnLst>
  </p:timing>
</p:sld>
</file>

<file path=ppt/slides/slide156.xml><?xml version="1.0" encoding="utf-8"?>
<p:sld xmlns:a="http://schemas.openxmlformats.org/drawingml/2006/main" xmlns:r="http://schemas.openxmlformats.org/officeDocument/2006/relationships" xmlns:p="http://schemas.openxmlformats.org/presentationml/2006/main">
  <p:cSld>
    <p:bg>
      <p:bgPr>
        <a:solidFill>
          <a:srgbClr val="FFCCFF"/>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latin typeface="Century Gothic" panose="020B0502020202020204" pitchFamily="34" charset="0"/>
              </a:rPr>
              <a:t>Are you Right-brained or Left-brained?</a:t>
            </a:r>
            <a:endParaRPr lang="en-US" dirty="0">
              <a:latin typeface="Century Gothic" panose="020B0502020202020204" pitchFamily="34" charset="0"/>
            </a:endParaRPr>
          </a:p>
        </p:txBody>
      </p:sp>
      <p:sp>
        <p:nvSpPr>
          <p:cNvPr id="3" name="Content Placeholder 2"/>
          <p:cNvSpPr>
            <a:spLocks noGrp="1"/>
          </p:cNvSpPr>
          <p:nvPr>
            <p:ph idx="1"/>
          </p:nvPr>
        </p:nvSpPr>
        <p:spPr/>
        <p:txBody>
          <a:bodyPr>
            <a:normAutofit/>
          </a:bodyPr>
          <a:lstStyle/>
          <a:p>
            <a:r>
              <a:rPr lang="en-US" altLang="en-US" i="1" dirty="0"/>
              <a:t>“The right and left sides of the brain focus on different skills which, when combined, enable individuals to be rational and spontaneous, analytical and creative. As with physical exercise, working on both sides of the brain enables them to sharpen and coordinate.” </a:t>
            </a:r>
            <a:r>
              <a:rPr lang="en-US" altLang="en-US" sz="1600" dirty="0"/>
              <a:t>http://www.livestrong.com/article/111852-left-right-brain-exercises/  </a:t>
            </a:r>
          </a:p>
          <a:p>
            <a:pPr marL="0" indent="0">
              <a:buNone/>
            </a:pPr>
            <a:endParaRPr lang="en-US" altLang="en-US" dirty="0"/>
          </a:p>
        </p:txBody>
      </p:sp>
    </p:spTree>
    <p:extLst>
      <p:ext uri="{BB962C8B-B14F-4D97-AF65-F5344CB8AC3E}">
        <p14:creationId xmlns:p14="http://schemas.microsoft.com/office/powerpoint/2010/main" val="46285395"/>
      </p:ext>
    </p:extLst>
  </p:cSld>
  <p:clrMapOvr>
    <a:masterClrMapping/>
  </p:clrMapOvr>
  <p:timing>
    <p:tnLst>
      <p:par>
        <p:cTn id="1" dur="indefinite" restart="never" nodeType="tmRoot"/>
      </p:par>
    </p:tnLst>
  </p:timing>
</p:sld>
</file>

<file path=ppt/slides/slide1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Rectangle 3"/>
          <p:cNvSpPr>
            <a:spLocks noGrp="1" noChangeArrowheads="1"/>
          </p:cNvSpPr>
          <p:nvPr>
            <p:ph type="title"/>
          </p:nvPr>
        </p:nvSpPr>
        <p:spPr>
          <a:xfrm>
            <a:off x="1981200" y="0"/>
            <a:ext cx="8229600" cy="1143000"/>
          </a:xfrm>
        </p:spPr>
        <p:txBody>
          <a:bodyPr/>
          <a:lstStyle/>
          <a:p>
            <a:pPr eaLnBrk="1" hangingPunct="1"/>
            <a:r>
              <a:rPr lang="en-US" altLang="en-US" dirty="0" smtClean="0">
                <a:latin typeface="Century Gothic" panose="020B0502020202020204" pitchFamily="34" charset="0"/>
              </a:rPr>
              <a:t>Say the COLOR, not the word</a:t>
            </a:r>
          </a:p>
        </p:txBody>
      </p:sp>
      <p:sp>
        <p:nvSpPr>
          <p:cNvPr id="5124" name="Text Box 4"/>
          <p:cNvSpPr txBox="1">
            <a:spLocks noChangeArrowheads="1"/>
          </p:cNvSpPr>
          <p:nvPr/>
        </p:nvSpPr>
        <p:spPr bwMode="auto">
          <a:xfrm>
            <a:off x="1752600" y="5592763"/>
            <a:ext cx="9144000" cy="1016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r>
              <a:rPr lang="en-US" altLang="en-US" sz="3000" dirty="0">
                <a:latin typeface="Century Gothic" panose="020B0502020202020204" pitchFamily="34" charset="0"/>
              </a:rPr>
              <a:t>Right brain tries to say the color.</a:t>
            </a:r>
          </a:p>
          <a:p>
            <a:pPr algn="ctr" eaLnBrk="1" hangingPunct="1">
              <a:spcBef>
                <a:spcPct val="0"/>
              </a:spcBef>
              <a:buFontTx/>
              <a:buNone/>
            </a:pPr>
            <a:r>
              <a:rPr lang="en-US" altLang="en-US" sz="3000" dirty="0">
                <a:latin typeface="Century Gothic" panose="020B0502020202020204" pitchFamily="34" charset="0"/>
              </a:rPr>
              <a:t>Left brain tries to say the word.</a:t>
            </a:r>
          </a:p>
        </p:txBody>
      </p:sp>
      <p:sp>
        <p:nvSpPr>
          <p:cNvPr id="5" name="Content Placeholder 2"/>
          <p:cNvSpPr txBox="1">
            <a:spLocks/>
          </p:cNvSpPr>
          <p:nvPr/>
        </p:nvSpPr>
        <p:spPr>
          <a:xfrm>
            <a:off x="609600" y="1127760"/>
            <a:ext cx="10972800" cy="4525963"/>
          </a:xfrm>
          <a:prstGeom prst="rect">
            <a:avLst/>
          </a:prstGeom>
        </p:spPr>
        <p:txBody>
          <a:bodyPr>
            <a:normAutofit fontScale="77500" lnSpcReduction="20000"/>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altLang="en-US" sz="6000" b="1" dirty="0" smtClean="0">
                <a:solidFill>
                  <a:srgbClr val="00B050"/>
                </a:solidFill>
                <a:latin typeface="Century Gothic" panose="020B0502020202020204" pitchFamily="34" charset="0"/>
              </a:rPr>
              <a:t>PINK</a:t>
            </a:r>
            <a:r>
              <a:rPr lang="en-US" altLang="en-US" sz="6000" b="1" dirty="0" smtClean="0">
                <a:latin typeface="Century Gothic" panose="020B0502020202020204" pitchFamily="34" charset="0"/>
              </a:rPr>
              <a:t>			</a:t>
            </a:r>
            <a:r>
              <a:rPr lang="en-US" altLang="en-US" sz="6000" b="1" dirty="0" smtClean="0">
                <a:solidFill>
                  <a:srgbClr val="FF0000"/>
                </a:solidFill>
                <a:latin typeface="Century Gothic" panose="020B0502020202020204" pitchFamily="34" charset="0"/>
              </a:rPr>
              <a:t>GREEN</a:t>
            </a:r>
            <a:r>
              <a:rPr lang="en-US" altLang="en-US" sz="6000" b="1" dirty="0" smtClean="0">
                <a:latin typeface="Century Gothic" panose="020B0502020202020204" pitchFamily="34" charset="0"/>
              </a:rPr>
              <a:t>	</a:t>
            </a:r>
            <a:r>
              <a:rPr lang="en-US" altLang="en-US" sz="6000" b="1" dirty="0" smtClean="0">
                <a:solidFill>
                  <a:srgbClr val="7030A0"/>
                </a:solidFill>
                <a:latin typeface="Century Gothic" panose="020B0502020202020204" pitchFamily="34" charset="0"/>
              </a:rPr>
              <a:t>	BLUE</a:t>
            </a:r>
            <a:r>
              <a:rPr lang="en-US" altLang="en-US" sz="6000" b="1" dirty="0" smtClean="0">
                <a:latin typeface="Century Gothic" panose="020B0502020202020204" pitchFamily="34" charset="0"/>
              </a:rPr>
              <a:t>	</a:t>
            </a:r>
          </a:p>
          <a:p>
            <a:pPr marL="0" indent="0">
              <a:buFont typeface="Arial" pitchFamily="34" charset="0"/>
              <a:buNone/>
            </a:pPr>
            <a:r>
              <a:rPr lang="en-US" altLang="en-US" sz="6000" b="1" dirty="0" smtClean="0">
                <a:solidFill>
                  <a:srgbClr val="00B0F0"/>
                </a:solidFill>
                <a:latin typeface="Century Gothic" panose="020B0502020202020204" pitchFamily="34" charset="0"/>
              </a:rPr>
              <a:t>YELLOW</a:t>
            </a:r>
            <a:r>
              <a:rPr lang="en-US" altLang="en-US" sz="6000" b="1" dirty="0" smtClean="0">
                <a:latin typeface="Century Gothic" panose="020B0502020202020204" pitchFamily="34" charset="0"/>
              </a:rPr>
              <a:t>		</a:t>
            </a:r>
            <a:r>
              <a:rPr lang="en-US" altLang="en-US" sz="6000" b="1" dirty="0" smtClean="0">
                <a:solidFill>
                  <a:srgbClr val="FFFF00"/>
                </a:solidFill>
                <a:latin typeface="Century Gothic" panose="020B0502020202020204" pitchFamily="34" charset="0"/>
              </a:rPr>
              <a:t>BLACK</a:t>
            </a:r>
            <a:r>
              <a:rPr lang="en-US" altLang="en-US" sz="6000" b="1" dirty="0" smtClean="0">
                <a:latin typeface="Century Gothic" panose="020B0502020202020204" pitchFamily="34" charset="0"/>
              </a:rPr>
              <a:t>		</a:t>
            </a:r>
            <a:r>
              <a:rPr lang="en-US" altLang="en-US" sz="6000" b="1" dirty="0" smtClean="0">
                <a:solidFill>
                  <a:schemeClr val="bg1">
                    <a:lumMod val="50000"/>
                  </a:schemeClr>
                </a:solidFill>
                <a:latin typeface="Century Gothic" panose="020B0502020202020204" pitchFamily="34" charset="0"/>
              </a:rPr>
              <a:t>RED</a:t>
            </a:r>
          </a:p>
          <a:p>
            <a:pPr marL="0" indent="0">
              <a:buFont typeface="Arial" pitchFamily="34" charset="0"/>
              <a:buNone/>
            </a:pPr>
            <a:r>
              <a:rPr lang="en-US" altLang="en-US" sz="6000" b="1" dirty="0" smtClean="0">
                <a:solidFill>
                  <a:schemeClr val="accent6">
                    <a:lumMod val="75000"/>
                  </a:schemeClr>
                </a:solidFill>
                <a:latin typeface="Century Gothic" panose="020B0502020202020204" pitchFamily="34" charset="0"/>
              </a:rPr>
              <a:t>PURPLE</a:t>
            </a:r>
            <a:r>
              <a:rPr lang="en-US" altLang="en-US" sz="6000" b="1" dirty="0" smtClean="0">
                <a:latin typeface="Century Gothic" panose="020B0502020202020204" pitchFamily="34" charset="0"/>
              </a:rPr>
              <a:t>		</a:t>
            </a:r>
            <a:r>
              <a:rPr lang="en-US" altLang="en-US" sz="6000" b="1" dirty="0" smtClean="0">
                <a:solidFill>
                  <a:srgbClr val="FF33CC"/>
                </a:solidFill>
                <a:latin typeface="Century Gothic" panose="020B0502020202020204" pitchFamily="34" charset="0"/>
              </a:rPr>
              <a:t>ORANGE</a:t>
            </a:r>
            <a:r>
              <a:rPr lang="en-US" altLang="en-US" sz="6000" b="1" dirty="0" smtClean="0">
                <a:latin typeface="Century Gothic" panose="020B0502020202020204" pitchFamily="34" charset="0"/>
              </a:rPr>
              <a:t>		</a:t>
            </a:r>
            <a:r>
              <a:rPr lang="en-US" altLang="en-US" sz="6000" b="1" dirty="0" smtClean="0">
                <a:solidFill>
                  <a:srgbClr val="7030A0"/>
                </a:solidFill>
                <a:latin typeface="Century Gothic" panose="020B0502020202020204" pitchFamily="34" charset="0"/>
              </a:rPr>
              <a:t>BLUE</a:t>
            </a:r>
          </a:p>
          <a:p>
            <a:pPr marL="0" indent="0">
              <a:buFont typeface="Arial" pitchFamily="34" charset="0"/>
              <a:buNone/>
            </a:pPr>
            <a:r>
              <a:rPr lang="en-US" altLang="en-US" sz="6000" b="1" dirty="0" smtClean="0">
                <a:solidFill>
                  <a:srgbClr val="FF0000"/>
                </a:solidFill>
                <a:latin typeface="Century Gothic" panose="020B0502020202020204" pitchFamily="34" charset="0"/>
              </a:rPr>
              <a:t>GREEN</a:t>
            </a:r>
            <a:r>
              <a:rPr lang="en-US" altLang="en-US" sz="6000" b="1" dirty="0" smtClean="0">
                <a:latin typeface="Century Gothic" panose="020B0502020202020204" pitchFamily="34" charset="0"/>
              </a:rPr>
              <a:t>		BROWN		</a:t>
            </a:r>
            <a:r>
              <a:rPr lang="en-US" altLang="en-US" sz="6000" b="1" dirty="0" smtClean="0">
                <a:solidFill>
                  <a:schemeClr val="accent6">
                    <a:lumMod val="75000"/>
                  </a:schemeClr>
                </a:solidFill>
                <a:latin typeface="Century Gothic" panose="020B0502020202020204" pitchFamily="34" charset="0"/>
              </a:rPr>
              <a:t>PURPLE</a:t>
            </a:r>
          </a:p>
          <a:p>
            <a:pPr marL="0" indent="0">
              <a:buFont typeface="Arial" pitchFamily="34" charset="0"/>
              <a:buNone/>
            </a:pPr>
            <a:r>
              <a:rPr lang="en-US" altLang="en-US" sz="6000" b="1" dirty="0" smtClean="0">
                <a:solidFill>
                  <a:schemeClr val="bg1">
                    <a:lumMod val="50000"/>
                  </a:schemeClr>
                </a:solidFill>
                <a:latin typeface="Century Gothic" panose="020B0502020202020204" pitchFamily="34" charset="0"/>
              </a:rPr>
              <a:t>RED</a:t>
            </a:r>
            <a:r>
              <a:rPr lang="en-US" altLang="en-US" sz="6000" b="1" dirty="0" smtClean="0">
                <a:latin typeface="Century Gothic" panose="020B0502020202020204" pitchFamily="34" charset="0"/>
              </a:rPr>
              <a:t>			</a:t>
            </a:r>
            <a:r>
              <a:rPr lang="en-US" altLang="en-US" sz="6000" b="1" dirty="0" smtClean="0">
                <a:solidFill>
                  <a:srgbClr val="00B0F0"/>
                </a:solidFill>
                <a:latin typeface="Century Gothic" panose="020B0502020202020204" pitchFamily="34" charset="0"/>
              </a:rPr>
              <a:t>YELLOW</a:t>
            </a:r>
            <a:r>
              <a:rPr lang="en-US" altLang="en-US" sz="6000" b="1" dirty="0" smtClean="0">
                <a:latin typeface="Century Gothic" panose="020B0502020202020204" pitchFamily="34" charset="0"/>
              </a:rPr>
              <a:t>		</a:t>
            </a:r>
            <a:r>
              <a:rPr lang="en-US" altLang="en-US" sz="6000" b="1" dirty="0" smtClean="0">
                <a:solidFill>
                  <a:srgbClr val="00B050"/>
                </a:solidFill>
                <a:latin typeface="Century Gothic" panose="020B0502020202020204" pitchFamily="34" charset="0"/>
              </a:rPr>
              <a:t>PINK</a:t>
            </a:r>
          </a:p>
          <a:p>
            <a:pPr marL="0" indent="0">
              <a:buNone/>
            </a:pPr>
            <a:r>
              <a:rPr lang="en-US" altLang="en-US" sz="6000" b="1" dirty="0" smtClean="0">
                <a:solidFill>
                  <a:srgbClr val="FF0000"/>
                </a:solidFill>
                <a:latin typeface="Century Gothic" panose="020B0502020202020204" pitchFamily="34" charset="0"/>
              </a:rPr>
              <a:t>GREEN</a:t>
            </a:r>
            <a:r>
              <a:rPr lang="en-US" altLang="en-US" sz="6000" b="1" dirty="0" smtClean="0">
                <a:latin typeface="Century Gothic" panose="020B0502020202020204" pitchFamily="34" charset="0"/>
              </a:rPr>
              <a:t>		</a:t>
            </a:r>
            <a:r>
              <a:rPr lang="en-US" altLang="en-US" sz="6000" b="1" dirty="0" smtClean="0">
                <a:solidFill>
                  <a:schemeClr val="accent6">
                    <a:lumMod val="75000"/>
                  </a:schemeClr>
                </a:solidFill>
                <a:latin typeface="Century Gothic" panose="020B0502020202020204" pitchFamily="34" charset="0"/>
              </a:rPr>
              <a:t>PURPLE</a:t>
            </a:r>
            <a:r>
              <a:rPr lang="en-US" altLang="en-US" sz="6000" b="1" dirty="0" smtClean="0">
                <a:latin typeface="Century Gothic" panose="020B0502020202020204" pitchFamily="34" charset="0"/>
              </a:rPr>
              <a:t>		</a:t>
            </a:r>
            <a:r>
              <a:rPr lang="en-US" altLang="en-US" sz="6000" b="1" dirty="0">
                <a:solidFill>
                  <a:srgbClr val="FF33CC"/>
                </a:solidFill>
                <a:latin typeface="Century Gothic" panose="020B0502020202020204" pitchFamily="34" charset="0"/>
              </a:rPr>
              <a:t> ORANGE</a:t>
            </a:r>
            <a:endParaRPr lang="en-US" altLang="en-US" sz="6000" b="1" dirty="0">
              <a:latin typeface="Century Gothic" panose="020B0502020202020204" pitchFamily="34" charset="0"/>
            </a:endParaRPr>
          </a:p>
        </p:txBody>
      </p:sp>
    </p:spTree>
    <p:extLst>
      <p:ext uri="{BB962C8B-B14F-4D97-AF65-F5344CB8AC3E}">
        <p14:creationId xmlns:p14="http://schemas.microsoft.com/office/powerpoint/2010/main" val="1669065521"/>
      </p:ext>
    </p:extLst>
  </p:cSld>
  <p:clrMapOvr>
    <a:masterClrMapping/>
  </p:clrMapOvr>
  <p:timing>
    <p:tnLst>
      <p:par>
        <p:cTn id="1" dur="indefinite" restart="never" nodeType="tmRoot"/>
      </p:par>
    </p:tnLst>
  </p:timing>
</p:sld>
</file>

<file path=ppt/slides/slide1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Rectangle 3"/>
          <p:cNvSpPr>
            <a:spLocks noGrp="1" noChangeArrowheads="1"/>
          </p:cNvSpPr>
          <p:nvPr>
            <p:ph type="title"/>
          </p:nvPr>
        </p:nvSpPr>
        <p:spPr>
          <a:xfrm>
            <a:off x="1981200" y="0"/>
            <a:ext cx="8229600" cy="1143000"/>
          </a:xfrm>
        </p:spPr>
        <p:txBody>
          <a:bodyPr/>
          <a:lstStyle/>
          <a:p>
            <a:pPr eaLnBrk="1" hangingPunct="1"/>
            <a:r>
              <a:rPr lang="en-US" altLang="en-US" dirty="0" smtClean="0">
                <a:latin typeface="Century Gothic" panose="020B0502020202020204" pitchFamily="34" charset="0"/>
              </a:rPr>
              <a:t>Say the COLOR, not the word</a:t>
            </a:r>
          </a:p>
        </p:txBody>
      </p:sp>
      <p:sp>
        <p:nvSpPr>
          <p:cNvPr id="5124" name="Text Box 4"/>
          <p:cNvSpPr txBox="1">
            <a:spLocks noChangeArrowheads="1"/>
          </p:cNvSpPr>
          <p:nvPr/>
        </p:nvSpPr>
        <p:spPr bwMode="auto">
          <a:xfrm>
            <a:off x="1752600" y="5592763"/>
            <a:ext cx="9144000" cy="1016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r>
              <a:rPr lang="en-US" altLang="en-US" sz="3000" dirty="0">
                <a:latin typeface="Century Gothic" panose="020B0502020202020204" pitchFamily="34" charset="0"/>
              </a:rPr>
              <a:t>Right brain tries to say the color.</a:t>
            </a:r>
          </a:p>
          <a:p>
            <a:pPr algn="ctr" eaLnBrk="1" hangingPunct="1">
              <a:spcBef>
                <a:spcPct val="0"/>
              </a:spcBef>
              <a:buFontTx/>
              <a:buNone/>
            </a:pPr>
            <a:r>
              <a:rPr lang="en-US" altLang="en-US" sz="3000" dirty="0">
                <a:latin typeface="Century Gothic" panose="020B0502020202020204" pitchFamily="34" charset="0"/>
              </a:rPr>
              <a:t>Left brain tries to say the word.</a:t>
            </a:r>
          </a:p>
        </p:txBody>
      </p:sp>
      <p:sp>
        <p:nvSpPr>
          <p:cNvPr id="5" name="Content Placeholder 2"/>
          <p:cNvSpPr txBox="1">
            <a:spLocks/>
          </p:cNvSpPr>
          <p:nvPr/>
        </p:nvSpPr>
        <p:spPr>
          <a:xfrm>
            <a:off x="609600" y="1127760"/>
            <a:ext cx="10972800" cy="4525963"/>
          </a:xfrm>
          <a:prstGeom prst="rect">
            <a:avLst/>
          </a:prstGeom>
        </p:spPr>
        <p:txBody>
          <a:bodyPr>
            <a:normAutofit fontScale="77500" lnSpcReduction="20000"/>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altLang="en-US" sz="6000" b="1" dirty="0" smtClean="0">
                <a:solidFill>
                  <a:srgbClr val="00B050"/>
                </a:solidFill>
                <a:latin typeface="Century Gothic" panose="020B0502020202020204" pitchFamily="34" charset="0"/>
              </a:rPr>
              <a:t>ANARANJADO</a:t>
            </a:r>
            <a:r>
              <a:rPr lang="en-US" altLang="en-US" sz="6000" b="1" dirty="0" smtClean="0">
                <a:latin typeface="Century Gothic" panose="020B0502020202020204" pitchFamily="34" charset="0"/>
              </a:rPr>
              <a:t>	</a:t>
            </a:r>
            <a:r>
              <a:rPr lang="en-US" altLang="en-US" sz="6000" b="1" dirty="0" smtClean="0">
                <a:solidFill>
                  <a:srgbClr val="FF0000"/>
                </a:solidFill>
                <a:latin typeface="Century Gothic" panose="020B0502020202020204" pitchFamily="34" charset="0"/>
              </a:rPr>
              <a:t>VERDE</a:t>
            </a:r>
            <a:r>
              <a:rPr lang="en-US" altLang="en-US" sz="6000" b="1" dirty="0" smtClean="0">
                <a:latin typeface="Century Gothic" panose="020B0502020202020204" pitchFamily="34" charset="0"/>
              </a:rPr>
              <a:t>	</a:t>
            </a:r>
            <a:r>
              <a:rPr lang="en-US" altLang="en-US" sz="6000" b="1" dirty="0" smtClean="0">
                <a:solidFill>
                  <a:srgbClr val="7030A0"/>
                </a:solidFill>
                <a:latin typeface="Century Gothic" panose="020B0502020202020204" pitchFamily="34" charset="0"/>
              </a:rPr>
              <a:t>		GRIS</a:t>
            </a:r>
            <a:r>
              <a:rPr lang="en-US" altLang="en-US" sz="6000" b="1" dirty="0" smtClean="0">
                <a:latin typeface="Century Gothic" panose="020B0502020202020204" pitchFamily="34" charset="0"/>
              </a:rPr>
              <a:t>	</a:t>
            </a:r>
          </a:p>
          <a:p>
            <a:pPr marL="0" indent="0">
              <a:buFont typeface="Arial" pitchFamily="34" charset="0"/>
              <a:buNone/>
            </a:pPr>
            <a:r>
              <a:rPr lang="en-US" altLang="en-US" sz="6000" b="1" dirty="0" smtClean="0">
                <a:solidFill>
                  <a:srgbClr val="00B0F0"/>
                </a:solidFill>
                <a:latin typeface="Century Gothic" panose="020B0502020202020204" pitchFamily="34" charset="0"/>
              </a:rPr>
              <a:t>AMARILLO</a:t>
            </a:r>
            <a:r>
              <a:rPr lang="en-US" altLang="en-US" sz="6000" b="1" dirty="0" smtClean="0">
                <a:latin typeface="Century Gothic" panose="020B0502020202020204" pitchFamily="34" charset="0"/>
              </a:rPr>
              <a:t>		</a:t>
            </a:r>
            <a:r>
              <a:rPr lang="en-US" altLang="en-US" sz="6000" b="1" dirty="0" smtClean="0">
                <a:solidFill>
                  <a:srgbClr val="FFFF00"/>
                </a:solidFill>
                <a:latin typeface="Century Gothic" panose="020B0502020202020204" pitchFamily="34" charset="0"/>
              </a:rPr>
              <a:t>AZUL</a:t>
            </a:r>
            <a:r>
              <a:rPr lang="en-US" altLang="en-US" sz="6000" b="1" dirty="0" smtClean="0">
                <a:latin typeface="Century Gothic" panose="020B0502020202020204" pitchFamily="34" charset="0"/>
              </a:rPr>
              <a:t>			</a:t>
            </a:r>
            <a:r>
              <a:rPr lang="en-US" altLang="en-US" sz="6000" b="1" dirty="0" smtClean="0">
                <a:solidFill>
                  <a:schemeClr val="bg1">
                    <a:lumMod val="50000"/>
                  </a:schemeClr>
                </a:solidFill>
                <a:latin typeface="Century Gothic" panose="020B0502020202020204" pitchFamily="34" charset="0"/>
              </a:rPr>
              <a:t>ROJO</a:t>
            </a:r>
          </a:p>
          <a:p>
            <a:pPr marL="0" indent="0">
              <a:buFont typeface="Arial" pitchFamily="34" charset="0"/>
              <a:buNone/>
            </a:pPr>
            <a:r>
              <a:rPr lang="en-US" altLang="en-US" sz="6000" b="1" dirty="0" smtClean="0">
                <a:solidFill>
                  <a:schemeClr val="accent6">
                    <a:lumMod val="75000"/>
                  </a:schemeClr>
                </a:solidFill>
                <a:latin typeface="Century Gothic" panose="020B0502020202020204" pitchFamily="34" charset="0"/>
              </a:rPr>
              <a:t>ROSA</a:t>
            </a:r>
            <a:r>
              <a:rPr lang="en-US" altLang="en-US" sz="6000" b="1" dirty="0" smtClean="0">
                <a:latin typeface="Century Gothic" panose="020B0502020202020204" pitchFamily="34" charset="0"/>
              </a:rPr>
              <a:t>				</a:t>
            </a:r>
            <a:r>
              <a:rPr lang="en-US" altLang="en-US" sz="6000" b="1" dirty="0" smtClean="0">
                <a:solidFill>
                  <a:srgbClr val="FF33CC"/>
                </a:solidFill>
                <a:latin typeface="Century Gothic" panose="020B0502020202020204" pitchFamily="34" charset="0"/>
              </a:rPr>
              <a:t>NEGRO</a:t>
            </a:r>
            <a:r>
              <a:rPr lang="en-US" altLang="en-US" sz="6000" b="1" dirty="0" smtClean="0">
                <a:latin typeface="Century Gothic" panose="020B0502020202020204" pitchFamily="34" charset="0"/>
              </a:rPr>
              <a:t>		</a:t>
            </a:r>
            <a:r>
              <a:rPr lang="en-US" altLang="en-US" sz="6000" b="1" dirty="0" smtClean="0">
                <a:solidFill>
                  <a:srgbClr val="7030A0"/>
                </a:solidFill>
                <a:latin typeface="Century Gothic" panose="020B0502020202020204" pitchFamily="34" charset="0"/>
              </a:rPr>
              <a:t>BLANCO</a:t>
            </a:r>
          </a:p>
          <a:p>
            <a:pPr marL="0" indent="0">
              <a:buFont typeface="Arial" pitchFamily="34" charset="0"/>
              <a:buNone/>
            </a:pPr>
            <a:r>
              <a:rPr lang="en-US" altLang="en-US" sz="6000" b="1" dirty="0" smtClean="0">
                <a:solidFill>
                  <a:srgbClr val="FF0000"/>
                </a:solidFill>
                <a:latin typeface="Century Gothic" panose="020B0502020202020204" pitchFamily="34" charset="0"/>
              </a:rPr>
              <a:t>VERDE</a:t>
            </a:r>
            <a:r>
              <a:rPr lang="en-US" altLang="en-US" sz="6000" b="1" dirty="0" smtClean="0">
                <a:latin typeface="Century Gothic" panose="020B0502020202020204" pitchFamily="34" charset="0"/>
              </a:rPr>
              <a:t>				VIOLETA		</a:t>
            </a:r>
            <a:r>
              <a:rPr lang="en-US" altLang="en-US" sz="6000" b="1" dirty="0" smtClean="0">
                <a:solidFill>
                  <a:schemeClr val="accent6">
                    <a:lumMod val="75000"/>
                  </a:schemeClr>
                </a:solidFill>
                <a:latin typeface="Century Gothic" panose="020B0502020202020204" pitchFamily="34" charset="0"/>
              </a:rPr>
              <a:t>AZUL</a:t>
            </a:r>
          </a:p>
          <a:p>
            <a:pPr marL="0" indent="0">
              <a:buFont typeface="Arial" pitchFamily="34" charset="0"/>
              <a:buNone/>
            </a:pPr>
            <a:r>
              <a:rPr lang="en-US" altLang="en-US" sz="6000" b="1" dirty="0" smtClean="0">
                <a:solidFill>
                  <a:schemeClr val="bg1">
                    <a:lumMod val="50000"/>
                  </a:schemeClr>
                </a:solidFill>
                <a:latin typeface="Century Gothic" panose="020B0502020202020204" pitchFamily="34" charset="0"/>
              </a:rPr>
              <a:t>ROJO</a:t>
            </a:r>
            <a:r>
              <a:rPr lang="en-US" altLang="en-US" sz="6000" b="1" dirty="0" smtClean="0">
                <a:latin typeface="Century Gothic" panose="020B0502020202020204" pitchFamily="34" charset="0"/>
              </a:rPr>
              <a:t>				</a:t>
            </a:r>
            <a:r>
              <a:rPr lang="en-US" altLang="en-US" sz="6000" b="1" dirty="0" smtClean="0">
                <a:solidFill>
                  <a:srgbClr val="00B0F0"/>
                </a:solidFill>
                <a:latin typeface="Century Gothic" panose="020B0502020202020204" pitchFamily="34" charset="0"/>
              </a:rPr>
              <a:t>AMARILLO</a:t>
            </a:r>
            <a:r>
              <a:rPr lang="en-US" altLang="en-US" sz="6000" b="1" dirty="0" smtClean="0">
                <a:latin typeface="Century Gothic" panose="020B0502020202020204" pitchFamily="34" charset="0"/>
              </a:rPr>
              <a:t>	</a:t>
            </a:r>
            <a:r>
              <a:rPr lang="en-US" altLang="en-US" sz="6000" b="1" dirty="0" smtClean="0">
                <a:solidFill>
                  <a:srgbClr val="00B050"/>
                </a:solidFill>
                <a:latin typeface="Century Gothic" panose="020B0502020202020204" pitchFamily="34" charset="0"/>
              </a:rPr>
              <a:t>ROSA</a:t>
            </a:r>
          </a:p>
          <a:p>
            <a:pPr marL="0" indent="0">
              <a:buNone/>
            </a:pPr>
            <a:r>
              <a:rPr lang="en-US" altLang="en-US" sz="6000" b="1" dirty="0" smtClean="0">
                <a:solidFill>
                  <a:srgbClr val="FF0000"/>
                </a:solidFill>
                <a:latin typeface="Century Gothic" panose="020B0502020202020204" pitchFamily="34" charset="0"/>
              </a:rPr>
              <a:t>ANARANJADO</a:t>
            </a:r>
            <a:r>
              <a:rPr lang="en-US" altLang="en-US" sz="6000" b="1" dirty="0" smtClean="0">
                <a:latin typeface="Century Gothic" panose="020B0502020202020204" pitchFamily="34" charset="0"/>
              </a:rPr>
              <a:t>	</a:t>
            </a:r>
            <a:r>
              <a:rPr lang="en-US" altLang="en-US" sz="6000" b="1" dirty="0" smtClean="0">
                <a:solidFill>
                  <a:schemeClr val="accent6">
                    <a:lumMod val="75000"/>
                  </a:schemeClr>
                </a:solidFill>
                <a:latin typeface="Century Gothic" panose="020B0502020202020204" pitchFamily="34" charset="0"/>
              </a:rPr>
              <a:t>GRIS</a:t>
            </a:r>
            <a:r>
              <a:rPr lang="en-US" altLang="en-US" sz="6000" b="1" dirty="0" smtClean="0">
                <a:latin typeface="Century Gothic" panose="020B0502020202020204" pitchFamily="34" charset="0"/>
              </a:rPr>
              <a:t>	</a:t>
            </a:r>
            <a:r>
              <a:rPr lang="en-US" altLang="en-US" sz="6000" b="1" dirty="0">
                <a:solidFill>
                  <a:srgbClr val="FF33CC"/>
                </a:solidFill>
                <a:latin typeface="Century Gothic" panose="020B0502020202020204" pitchFamily="34" charset="0"/>
              </a:rPr>
              <a:t> </a:t>
            </a:r>
            <a:r>
              <a:rPr lang="en-US" altLang="en-US" sz="6000" b="1" dirty="0" smtClean="0">
                <a:solidFill>
                  <a:srgbClr val="FF33CC"/>
                </a:solidFill>
                <a:latin typeface="Century Gothic" panose="020B0502020202020204" pitchFamily="34" charset="0"/>
              </a:rPr>
              <a:t>		NEGRO</a:t>
            </a:r>
            <a:endParaRPr lang="en-US" altLang="en-US" sz="6000" b="1" dirty="0">
              <a:latin typeface="Century Gothic" panose="020B0502020202020204" pitchFamily="34" charset="0"/>
            </a:endParaRPr>
          </a:p>
        </p:txBody>
      </p:sp>
    </p:spTree>
    <p:extLst>
      <p:ext uri="{BB962C8B-B14F-4D97-AF65-F5344CB8AC3E}">
        <p14:creationId xmlns:p14="http://schemas.microsoft.com/office/powerpoint/2010/main" val="2967771989"/>
      </p:ext>
    </p:extLst>
  </p:cSld>
  <p:clrMapOvr>
    <a:masterClrMapping/>
  </p:clrMapOvr>
  <p:timing>
    <p:tnLst>
      <p:par>
        <p:cTn id="1" dur="indefinite" restart="never" nodeType="tmRoot"/>
      </p:par>
    </p:tnLst>
  </p:timing>
</p:sld>
</file>

<file path=ppt/slides/slide159.xml><?xml version="1.0" encoding="utf-8"?>
<p:sld xmlns:a="http://schemas.openxmlformats.org/drawingml/2006/main" xmlns:r="http://schemas.openxmlformats.org/officeDocument/2006/relationships" xmlns:p="http://schemas.openxmlformats.org/presentationml/2006/main">
  <p:cSld>
    <p:bg>
      <p:bgPr>
        <a:solidFill>
          <a:srgbClr val="FFCCFF"/>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latin typeface="Century Gothic" panose="020B0502020202020204" pitchFamily="34" charset="0"/>
              </a:rPr>
              <a:t>¿Qué </a:t>
            </a:r>
            <a:r>
              <a:rPr lang="en-US" dirty="0" err="1" smtClean="0">
                <a:latin typeface="Century Gothic" panose="020B0502020202020204" pitchFamily="34" charset="0"/>
              </a:rPr>
              <a:t>te</a:t>
            </a:r>
            <a:r>
              <a:rPr lang="en-US" dirty="0" smtClean="0">
                <a:latin typeface="Century Gothic" panose="020B0502020202020204" pitchFamily="34" charset="0"/>
              </a:rPr>
              <a:t> dice </a:t>
            </a:r>
            <a:r>
              <a:rPr lang="en-US" dirty="0" err="1" smtClean="0">
                <a:latin typeface="Century Gothic" panose="020B0502020202020204" pitchFamily="34" charset="0"/>
              </a:rPr>
              <a:t>tu</a:t>
            </a:r>
            <a:r>
              <a:rPr lang="en-US" dirty="0" smtClean="0">
                <a:latin typeface="Century Gothic" panose="020B0502020202020204" pitchFamily="34" charset="0"/>
              </a:rPr>
              <a:t> color </a:t>
            </a:r>
            <a:r>
              <a:rPr lang="en-US" dirty="0" err="1" smtClean="0">
                <a:latin typeface="Century Gothic" panose="020B0502020202020204" pitchFamily="34" charset="0"/>
              </a:rPr>
              <a:t>favorito</a:t>
            </a:r>
            <a:r>
              <a:rPr lang="en-US" dirty="0" smtClean="0">
                <a:latin typeface="Century Gothic" panose="020B0502020202020204" pitchFamily="34" charset="0"/>
              </a:rPr>
              <a:t>?</a:t>
            </a:r>
            <a:endParaRPr lang="en-US" dirty="0">
              <a:latin typeface="Century Gothic" panose="020B0502020202020204" pitchFamily="34" charset="0"/>
            </a:endParaRPr>
          </a:p>
        </p:txBody>
      </p:sp>
      <p:sp>
        <p:nvSpPr>
          <p:cNvPr id="3" name="Subtitle 2"/>
          <p:cNvSpPr>
            <a:spLocks noGrp="1"/>
          </p:cNvSpPr>
          <p:nvPr>
            <p:ph type="subTitle" idx="1"/>
          </p:nvPr>
        </p:nvSpPr>
        <p:spPr/>
        <p:txBody>
          <a:bodyPr/>
          <a:lstStyle/>
          <a:p>
            <a:endParaRPr lang="en-US"/>
          </a:p>
        </p:txBody>
      </p:sp>
    </p:spTree>
    <p:extLst>
      <p:ext uri="{BB962C8B-B14F-4D97-AF65-F5344CB8AC3E}">
        <p14:creationId xmlns:p14="http://schemas.microsoft.com/office/powerpoint/2010/main" val="10095469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35888" y="78668"/>
            <a:ext cx="5623398" cy="1143000"/>
          </a:xfrm>
        </p:spPr>
        <p:txBody>
          <a:bodyPr/>
          <a:lstStyle/>
          <a:p>
            <a:r>
              <a:rPr lang="en-US" dirty="0" smtClean="0"/>
              <a:t>El </a:t>
            </a:r>
            <a:r>
              <a:rPr lang="en-US" dirty="0" err="1" smtClean="0"/>
              <a:t>suéter</a:t>
            </a:r>
            <a:endParaRPr lang="en-US" dirty="0"/>
          </a:p>
        </p:txBody>
      </p:sp>
      <p:sp>
        <p:nvSpPr>
          <p:cNvPr id="6" name="TextBox 5"/>
          <p:cNvSpPr txBox="1"/>
          <p:nvPr/>
        </p:nvSpPr>
        <p:spPr>
          <a:xfrm>
            <a:off x="3823648" y="2334275"/>
            <a:ext cx="4544704" cy="3046988"/>
          </a:xfrm>
          <a:prstGeom prst="rect">
            <a:avLst/>
          </a:prstGeom>
          <a:noFill/>
          <a:ln>
            <a:solidFill>
              <a:schemeClr val="tx1"/>
            </a:solidFill>
            <a:prstDash val="dash"/>
          </a:ln>
        </p:spPr>
        <p:txBody>
          <a:bodyPr wrap="square" rtlCol="0">
            <a:spAutoFit/>
          </a:bodyPr>
          <a:lstStyle/>
          <a:p>
            <a:pPr algn="ctr"/>
            <a:r>
              <a:rPr lang="en-US" sz="4800" dirty="0" smtClean="0"/>
              <a:t>Insert image of celebrity wearing clothing item here</a:t>
            </a:r>
            <a:endParaRPr lang="en-US" sz="4800" dirty="0"/>
          </a:p>
        </p:txBody>
      </p:sp>
    </p:spTree>
    <p:extLst>
      <p:ext uri="{BB962C8B-B14F-4D97-AF65-F5344CB8AC3E}">
        <p14:creationId xmlns:p14="http://schemas.microsoft.com/office/powerpoint/2010/main" val="4135190358"/>
      </p:ext>
    </p:extLst>
  </p:cSld>
  <p:clrMapOvr>
    <a:masterClrMapping/>
  </p:clrMapOvr>
  <p:timing>
    <p:tnLst>
      <p:par>
        <p:cTn id="1" dur="indefinite" restart="never" nodeType="tmRoot"/>
      </p:par>
    </p:tnLst>
  </p:timing>
</p:sld>
</file>

<file path=ppt/slides/slide1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7000" y="101600"/>
            <a:ext cx="10515600" cy="507711"/>
          </a:xfrm>
        </p:spPr>
        <p:txBody>
          <a:bodyPr>
            <a:noAutofit/>
          </a:bodyPr>
          <a:lstStyle/>
          <a:p>
            <a:pPr algn="l"/>
            <a:r>
              <a:rPr lang="en-US" sz="2600" dirty="0" err="1" smtClean="0"/>
              <a:t>Nombre</a:t>
            </a:r>
            <a:r>
              <a:rPr lang="en-US" sz="2600" dirty="0" smtClean="0"/>
              <a:t> __________________________________</a:t>
            </a:r>
            <a:endParaRPr lang="en-US" sz="2600" dirty="0"/>
          </a:p>
        </p:txBody>
      </p:sp>
      <p:sp>
        <p:nvSpPr>
          <p:cNvPr id="3" name="Content Placeholder 2"/>
          <p:cNvSpPr>
            <a:spLocks noGrp="1"/>
          </p:cNvSpPr>
          <p:nvPr>
            <p:ph idx="1"/>
          </p:nvPr>
        </p:nvSpPr>
        <p:spPr>
          <a:xfrm>
            <a:off x="838200" y="748145"/>
            <a:ext cx="10515600" cy="6109855"/>
          </a:xfrm>
        </p:spPr>
        <p:txBody>
          <a:bodyPr>
            <a:normAutofit fontScale="85000" lnSpcReduction="10000"/>
          </a:bodyPr>
          <a:lstStyle/>
          <a:p>
            <a:pPr marL="0" indent="0">
              <a:buNone/>
            </a:pPr>
            <a:r>
              <a:rPr lang="en-US" dirty="0" err="1" smtClean="0"/>
              <a:t>Mi</a:t>
            </a:r>
            <a:r>
              <a:rPr lang="en-US" dirty="0" smtClean="0"/>
              <a:t> color </a:t>
            </a:r>
            <a:r>
              <a:rPr lang="en-US" dirty="0" err="1" smtClean="0"/>
              <a:t>favorito</a:t>
            </a:r>
            <a:r>
              <a:rPr lang="en-US" dirty="0" smtClean="0"/>
              <a:t> </a:t>
            </a:r>
            <a:r>
              <a:rPr lang="en-US" dirty="0" err="1" smtClean="0"/>
              <a:t>es</a:t>
            </a:r>
            <a:r>
              <a:rPr lang="en-US" dirty="0" smtClean="0"/>
              <a:t> _________________.</a:t>
            </a:r>
          </a:p>
          <a:p>
            <a:pPr marL="0" indent="0">
              <a:buNone/>
            </a:pPr>
            <a:endParaRPr lang="en-US" dirty="0" smtClean="0"/>
          </a:p>
          <a:p>
            <a:pPr marL="0" indent="0">
              <a:buNone/>
            </a:pPr>
            <a:r>
              <a:rPr lang="en-US" dirty="0" smtClean="0"/>
              <a:t>Something I understood about ROJO is _________________________.</a:t>
            </a:r>
            <a:endParaRPr lang="en-US" dirty="0"/>
          </a:p>
          <a:p>
            <a:pPr marL="0" indent="0">
              <a:buNone/>
            </a:pPr>
            <a:r>
              <a:rPr lang="en-US" dirty="0" smtClean="0"/>
              <a:t>Something I understood about ANARANJADO is __________________.</a:t>
            </a:r>
          </a:p>
          <a:p>
            <a:pPr marL="0" indent="0">
              <a:buNone/>
            </a:pPr>
            <a:r>
              <a:rPr lang="en-US" dirty="0" smtClean="0"/>
              <a:t>Something I understood about AMARILLO is _____________________.</a:t>
            </a:r>
          </a:p>
          <a:p>
            <a:pPr marL="0" indent="0">
              <a:buNone/>
            </a:pPr>
            <a:r>
              <a:rPr lang="en-US" dirty="0" smtClean="0"/>
              <a:t>Something I understood about VERDE is ________________________.</a:t>
            </a:r>
          </a:p>
          <a:p>
            <a:pPr marL="0" indent="0">
              <a:buNone/>
            </a:pPr>
            <a:r>
              <a:rPr lang="en-US" dirty="0" smtClean="0"/>
              <a:t>Something I understood about AZUL is __________________________.</a:t>
            </a:r>
          </a:p>
          <a:p>
            <a:pPr marL="0" indent="0">
              <a:buNone/>
            </a:pPr>
            <a:r>
              <a:rPr lang="en-US" dirty="0" smtClean="0"/>
              <a:t>Something I understood about MORADO is ______________________.</a:t>
            </a:r>
          </a:p>
          <a:p>
            <a:pPr marL="0" indent="0">
              <a:buNone/>
            </a:pPr>
            <a:r>
              <a:rPr lang="en-US" dirty="0" smtClean="0"/>
              <a:t>Something I understood about ROSA is _________________________.</a:t>
            </a:r>
          </a:p>
          <a:p>
            <a:pPr marL="0" indent="0">
              <a:buNone/>
            </a:pPr>
            <a:endParaRPr lang="en-US" dirty="0"/>
          </a:p>
          <a:p>
            <a:pPr marL="0" indent="0">
              <a:buNone/>
            </a:pPr>
            <a:r>
              <a:rPr lang="en-US" dirty="0" smtClean="0"/>
              <a:t>The description of my favorite color matches my personality.  </a:t>
            </a:r>
            <a:r>
              <a:rPr lang="en-US" dirty="0" err="1" smtClean="0"/>
              <a:t>Sí</a:t>
            </a:r>
            <a:r>
              <a:rPr lang="en-US" dirty="0" smtClean="0"/>
              <a:t>    o   No</a:t>
            </a:r>
          </a:p>
          <a:p>
            <a:pPr marL="0" indent="0">
              <a:buNone/>
            </a:pPr>
            <a:r>
              <a:rPr lang="en-US" dirty="0" smtClean="0"/>
              <a:t>Why? _________________________________________________________</a:t>
            </a:r>
          </a:p>
          <a:p>
            <a:pPr marL="0" indent="0">
              <a:buNone/>
            </a:pPr>
            <a:endParaRPr lang="en-US" dirty="0"/>
          </a:p>
        </p:txBody>
      </p:sp>
    </p:spTree>
    <p:extLst>
      <p:ext uri="{BB962C8B-B14F-4D97-AF65-F5344CB8AC3E}">
        <p14:creationId xmlns:p14="http://schemas.microsoft.com/office/powerpoint/2010/main" val="3456069787"/>
      </p:ext>
    </p:extLst>
  </p:cSld>
  <p:clrMapOvr>
    <a:masterClrMapping/>
  </p:clrMapOvr>
</p:sld>
</file>

<file path=ppt/slides/slide161.xml><?xml version="1.0" encoding="utf-8"?>
<p:sld xmlns:a="http://schemas.openxmlformats.org/drawingml/2006/main" xmlns:r="http://schemas.openxmlformats.org/officeDocument/2006/relationships" xmlns:p="http://schemas.openxmlformats.org/presentationml/2006/main">
  <p:cSld>
    <p:bg>
      <p:bgPr>
        <a:solidFill>
          <a:srgbClr val="FFCCFF"/>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latin typeface="Century Gothic" panose="020B0502020202020204" pitchFamily="34" charset="0"/>
              </a:rPr>
              <a:t>Cootie Catcher</a:t>
            </a:r>
            <a:endParaRPr lang="en-US" dirty="0">
              <a:latin typeface="Century Gothic" panose="020B0502020202020204" pitchFamily="34" charset="0"/>
            </a:endParaRPr>
          </a:p>
        </p:txBody>
      </p:sp>
      <p:sp>
        <p:nvSpPr>
          <p:cNvPr id="3" name="Content Placeholder 2"/>
          <p:cNvSpPr>
            <a:spLocks noGrp="1"/>
          </p:cNvSpPr>
          <p:nvPr>
            <p:ph idx="1"/>
          </p:nvPr>
        </p:nvSpPr>
        <p:spPr/>
        <p:txBody>
          <a:bodyPr>
            <a:normAutofit/>
          </a:bodyPr>
          <a:lstStyle/>
          <a:p>
            <a:pPr marL="0" indent="0">
              <a:buNone/>
            </a:pPr>
            <a:r>
              <a:rPr lang="pt-BR" u="sng" dirty="0">
                <a:latin typeface="Century Gothic" panose="020B0502020202020204" pitchFamily="34" charset="0"/>
                <a:hlinkClick r:id="rId2"/>
              </a:rPr>
              <a:t>https://www.youtube.com/watch?v=PAZKv_PVcn0</a:t>
            </a:r>
            <a:endParaRPr lang="en-US" dirty="0">
              <a:latin typeface="Century Gothic" panose="020B0502020202020204" pitchFamily="34" charset="0"/>
            </a:endParaRPr>
          </a:p>
          <a:p>
            <a:pPr marL="0" indent="0">
              <a:buNone/>
            </a:pPr>
            <a:endParaRPr lang="en-US" altLang="en-US" dirty="0" smtClean="0">
              <a:latin typeface="Century Gothic" panose="020B0502020202020204" pitchFamily="34" charset="0"/>
            </a:endParaRPr>
          </a:p>
          <a:p>
            <a:pPr marL="514350" indent="-514350">
              <a:buAutoNum type="arabicPeriod"/>
            </a:pPr>
            <a:r>
              <a:rPr lang="en-US" altLang="en-US" dirty="0" err="1" smtClean="0">
                <a:latin typeface="Century Gothic" panose="020B0502020202020204" pitchFamily="34" charset="0"/>
              </a:rPr>
              <a:t>Colores</a:t>
            </a:r>
            <a:endParaRPr lang="en-US" altLang="en-US" dirty="0" smtClean="0">
              <a:latin typeface="Century Gothic" panose="020B0502020202020204" pitchFamily="34" charset="0"/>
            </a:endParaRPr>
          </a:p>
          <a:p>
            <a:pPr marL="514350" indent="-514350">
              <a:buAutoNum type="arabicPeriod"/>
            </a:pPr>
            <a:r>
              <a:rPr lang="en-US" altLang="en-US" dirty="0" err="1" smtClean="0">
                <a:latin typeface="Century Gothic" panose="020B0502020202020204" pitchFamily="34" charset="0"/>
              </a:rPr>
              <a:t>Números</a:t>
            </a:r>
            <a:endParaRPr lang="en-US" altLang="en-US" dirty="0" smtClean="0">
              <a:latin typeface="Century Gothic" panose="020B0502020202020204" pitchFamily="34" charset="0"/>
            </a:endParaRPr>
          </a:p>
          <a:p>
            <a:pPr marL="514350" indent="-514350">
              <a:buAutoNum type="arabicPeriod"/>
            </a:pPr>
            <a:r>
              <a:rPr lang="en-US" altLang="en-US" dirty="0" err="1" smtClean="0">
                <a:latin typeface="Century Gothic" panose="020B0502020202020204" pitchFamily="34" charset="0"/>
              </a:rPr>
              <a:t>Preguntas</a:t>
            </a:r>
            <a:r>
              <a:rPr lang="en-US" altLang="en-US" dirty="0" smtClean="0">
                <a:latin typeface="Century Gothic" panose="020B0502020202020204" pitchFamily="34" charset="0"/>
              </a:rPr>
              <a:t> </a:t>
            </a:r>
            <a:r>
              <a:rPr lang="en-US" altLang="en-US" dirty="0" err="1" smtClean="0">
                <a:latin typeface="Century Gothic" panose="020B0502020202020204" pitchFamily="34" charset="0"/>
              </a:rPr>
              <a:t>sobre</a:t>
            </a:r>
            <a:r>
              <a:rPr lang="en-US" altLang="en-US" dirty="0" smtClean="0">
                <a:latin typeface="Century Gothic" panose="020B0502020202020204" pitchFamily="34" charset="0"/>
              </a:rPr>
              <a:t> la </a:t>
            </a:r>
            <a:r>
              <a:rPr lang="en-US" altLang="en-US" dirty="0" err="1" smtClean="0">
                <a:latin typeface="Century Gothic" panose="020B0502020202020204" pitchFamily="34" charset="0"/>
              </a:rPr>
              <a:t>ropa</a:t>
            </a:r>
            <a:r>
              <a:rPr lang="en-US" altLang="en-US" dirty="0" smtClean="0">
                <a:latin typeface="Century Gothic" panose="020B0502020202020204" pitchFamily="34" charset="0"/>
              </a:rPr>
              <a:t> y </a:t>
            </a:r>
            <a:r>
              <a:rPr lang="en-US" altLang="en-US" dirty="0" err="1" smtClean="0">
                <a:latin typeface="Century Gothic" panose="020B0502020202020204" pitchFamily="34" charset="0"/>
              </a:rPr>
              <a:t>los</a:t>
            </a:r>
            <a:r>
              <a:rPr lang="en-US" altLang="en-US" dirty="0" smtClean="0">
                <a:latin typeface="Century Gothic" panose="020B0502020202020204" pitchFamily="34" charset="0"/>
              </a:rPr>
              <a:t> </a:t>
            </a:r>
            <a:r>
              <a:rPr lang="en-US" altLang="en-US" dirty="0" err="1" smtClean="0">
                <a:latin typeface="Century Gothic" panose="020B0502020202020204" pitchFamily="34" charset="0"/>
              </a:rPr>
              <a:t>colores</a:t>
            </a:r>
            <a:endParaRPr lang="en-US" altLang="en-US" dirty="0">
              <a:latin typeface="Century Gothic" panose="020B0502020202020204" pitchFamily="34" charset="0"/>
            </a:endParaRPr>
          </a:p>
        </p:txBody>
      </p:sp>
    </p:spTree>
    <p:extLst>
      <p:ext uri="{BB962C8B-B14F-4D97-AF65-F5344CB8AC3E}">
        <p14:creationId xmlns:p14="http://schemas.microsoft.com/office/powerpoint/2010/main" val="1309376247"/>
      </p:ext>
    </p:extLst>
  </p:cSld>
  <p:clrMapOvr>
    <a:masterClrMapping/>
  </p:clrMapOvr>
  <p:timing>
    <p:tnLst>
      <p:par>
        <p:cTn id="1" dur="indefinite" restart="never" nodeType="tmRoot"/>
      </p:par>
    </p:tnLst>
  </p:timing>
</p:sld>
</file>

<file path=ppt/slides/slide162.xml><?xml version="1.0" encoding="utf-8"?>
<p:sld xmlns:a="http://schemas.openxmlformats.org/drawingml/2006/main" xmlns:r="http://schemas.openxmlformats.org/officeDocument/2006/relationships" xmlns:p="http://schemas.openxmlformats.org/presentationml/2006/main">
  <p:cSld>
    <p:bg>
      <p:bgPr>
        <a:solidFill>
          <a:srgbClr val="FFE0C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Century Gothic" panose="020B0502020202020204" pitchFamily="34" charset="0"/>
              </a:rPr>
              <a:t>Day 9</a:t>
            </a:r>
            <a:endParaRPr lang="en-US" dirty="0">
              <a:latin typeface="Century Gothic" panose="020B0502020202020204" pitchFamily="34" charset="0"/>
            </a:endParaRPr>
          </a:p>
        </p:txBody>
      </p:sp>
      <p:sp>
        <p:nvSpPr>
          <p:cNvPr id="3" name="Content Placeholder 2"/>
          <p:cNvSpPr>
            <a:spLocks noGrp="1"/>
          </p:cNvSpPr>
          <p:nvPr>
            <p:ph idx="1"/>
          </p:nvPr>
        </p:nvSpPr>
        <p:spPr>
          <a:xfrm>
            <a:off x="838200" y="2154048"/>
            <a:ext cx="10554574" cy="3636511"/>
          </a:xfrm>
        </p:spPr>
        <p:txBody>
          <a:bodyPr>
            <a:normAutofit/>
          </a:bodyPr>
          <a:lstStyle/>
          <a:p>
            <a:r>
              <a:rPr lang="en-US" sz="2800" dirty="0" err="1" smtClean="0">
                <a:latin typeface="Century Gothic" panose="020B0502020202020204" pitchFamily="34" charset="0"/>
              </a:rPr>
              <a:t>Cultura</a:t>
            </a:r>
            <a:r>
              <a:rPr lang="en-US" sz="2800" dirty="0" smtClean="0">
                <a:latin typeface="Century Gothic" panose="020B0502020202020204" pitchFamily="34" charset="0"/>
              </a:rPr>
              <a:t> </a:t>
            </a:r>
            <a:r>
              <a:rPr lang="en-US" sz="2800" dirty="0" err="1" smtClean="0">
                <a:latin typeface="Century Gothic" panose="020B0502020202020204" pitchFamily="34" charset="0"/>
              </a:rPr>
              <a:t>diaria</a:t>
            </a:r>
            <a:endParaRPr lang="en-US" sz="2800" dirty="0" smtClean="0">
              <a:latin typeface="Century Gothic" panose="020B0502020202020204" pitchFamily="34" charset="0"/>
            </a:endParaRPr>
          </a:p>
          <a:p>
            <a:r>
              <a:rPr lang="en-US" dirty="0" smtClean="0">
                <a:latin typeface="Century Gothic" panose="020B0502020202020204" pitchFamily="34" charset="0"/>
              </a:rPr>
              <a:t>Pecha Kucha</a:t>
            </a:r>
          </a:p>
          <a:p>
            <a:r>
              <a:rPr lang="en-US" dirty="0">
                <a:latin typeface="Century Gothic" panose="020B0502020202020204" pitchFamily="34" charset="0"/>
              </a:rPr>
              <a:t>¿</a:t>
            </a:r>
            <a:r>
              <a:rPr lang="en-US" dirty="0" err="1">
                <a:latin typeface="Century Gothic" panose="020B0502020202020204" pitchFamily="34" charset="0"/>
              </a:rPr>
              <a:t>Quién</a:t>
            </a:r>
            <a:r>
              <a:rPr lang="en-US" dirty="0">
                <a:latin typeface="Century Gothic" panose="020B0502020202020204" pitchFamily="34" charset="0"/>
              </a:rPr>
              <a:t> </a:t>
            </a:r>
            <a:r>
              <a:rPr lang="en-US" dirty="0" err="1">
                <a:latin typeface="Century Gothic" panose="020B0502020202020204" pitchFamily="34" charset="0"/>
              </a:rPr>
              <a:t>es</a:t>
            </a:r>
            <a:r>
              <a:rPr lang="en-US" dirty="0">
                <a:latin typeface="Century Gothic" panose="020B0502020202020204" pitchFamily="34" charset="0"/>
              </a:rPr>
              <a:t>? </a:t>
            </a:r>
            <a:r>
              <a:rPr lang="en-US" dirty="0" err="1" smtClean="0">
                <a:latin typeface="Century Gothic" panose="020B0502020202020204" pitchFamily="34" charset="0"/>
              </a:rPr>
              <a:t>Infogap</a:t>
            </a:r>
            <a:endParaRPr lang="en-US" dirty="0" smtClean="0">
              <a:latin typeface="Century Gothic" panose="020B0502020202020204" pitchFamily="34" charset="0"/>
            </a:endParaRPr>
          </a:p>
          <a:p>
            <a:r>
              <a:rPr lang="en-US" dirty="0" smtClean="0">
                <a:latin typeface="Century Gothic" panose="020B0502020202020204" pitchFamily="34" charset="0"/>
              </a:rPr>
              <a:t>Un </a:t>
            </a:r>
            <a:r>
              <a:rPr lang="en-US" dirty="0" err="1" smtClean="0">
                <a:latin typeface="Century Gothic" panose="020B0502020202020204" pitchFamily="34" charset="0"/>
              </a:rPr>
              <a:t>día</a:t>
            </a:r>
            <a:r>
              <a:rPr lang="en-US" dirty="0" smtClean="0">
                <a:latin typeface="Century Gothic" panose="020B0502020202020204" pitchFamily="34" charset="0"/>
              </a:rPr>
              <a:t> </a:t>
            </a:r>
            <a:r>
              <a:rPr lang="en-US" dirty="0">
                <a:latin typeface="Century Gothic" panose="020B0502020202020204" pitchFamily="34" charset="0"/>
              </a:rPr>
              <a:t>de </a:t>
            </a:r>
            <a:r>
              <a:rPr lang="en-US" dirty="0" err="1">
                <a:latin typeface="Century Gothic" panose="020B0502020202020204" pitchFamily="34" charset="0"/>
              </a:rPr>
              <a:t>compras</a:t>
            </a:r>
            <a:r>
              <a:rPr lang="en-US" dirty="0">
                <a:latin typeface="Century Gothic" panose="020B0502020202020204" pitchFamily="34" charset="0"/>
              </a:rPr>
              <a:t>/Una </a:t>
            </a:r>
            <a:r>
              <a:rPr lang="en-US" dirty="0" err="1" smtClean="0">
                <a:latin typeface="Century Gothic" panose="020B0502020202020204" pitchFamily="34" charset="0"/>
              </a:rPr>
              <a:t>conversación</a:t>
            </a:r>
            <a:r>
              <a:rPr lang="en-US" dirty="0" smtClean="0">
                <a:latin typeface="Century Gothic" panose="020B0502020202020204" pitchFamily="34" charset="0"/>
              </a:rPr>
              <a:t> </a:t>
            </a:r>
            <a:r>
              <a:rPr lang="en-US" dirty="0" err="1">
                <a:latin typeface="Century Gothic" panose="020B0502020202020204" pitchFamily="34" charset="0"/>
              </a:rPr>
              <a:t>en</a:t>
            </a:r>
            <a:r>
              <a:rPr lang="en-US" dirty="0">
                <a:latin typeface="Century Gothic" panose="020B0502020202020204" pitchFamily="34" charset="0"/>
              </a:rPr>
              <a:t> la </a:t>
            </a:r>
            <a:r>
              <a:rPr lang="en-US" dirty="0" err="1">
                <a:latin typeface="Century Gothic" panose="020B0502020202020204" pitchFamily="34" charset="0"/>
              </a:rPr>
              <a:t>tienda</a:t>
            </a:r>
            <a:r>
              <a:rPr lang="en-US" dirty="0">
                <a:latin typeface="Century Gothic" panose="020B0502020202020204" pitchFamily="34" charset="0"/>
              </a:rPr>
              <a:t> </a:t>
            </a:r>
            <a:r>
              <a:rPr lang="en-US" dirty="0" smtClean="0">
                <a:latin typeface="Century Gothic" panose="020B0502020202020204" pitchFamily="34" charset="0"/>
              </a:rPr>
              <a:t>Reading</a:t>
            </a:r>
          </a:p>
          <a:p>
            <a:r>
              <a:rPr lang="en-US" dirty="0" smtClean="0">
                <a:latin typeface="Century Gothic" panose="020B0502020202020204" pitchFamily="34" charset="0"/>
              </a:rPr>
              <a:t>Seasons sorting</a:t>
            </a:r>
            <a:endParaRPr lang="en-US" dirty="0">
              <a:latin typeface="Century Gothic" panose="020B0502020202020204" pitchFamily="34" charset="0"/>
            </a:endParaRPr>
          </a:p>
          <a:p>
            <a:endParaRPr lang="en-US" dirty="0" smtClean="0">
              <a:latin typeface="Century Gothic" panose="020B0502020202020204" pitchFamily="34" charset="0"/>
            </a:endParaRPr>
          </a:p>
          <a:p>
            <a:endParaRPr lang="en-US" dirty="0" smtClean="0">
              <a:latin typeface="Century Gothic" panose="020B0502020202020204" pitchFamily="34" charset="0"/>
            </a:endParaRPr>
          </a:p>
          <a:p>
            <a:endParaRPr lang="en-US" sz="2800" dirty="0" smtClean="0">
              <a:latin typeface="Century Gothic" panose="020B0502020202020204" pitchFamily="34" charset="0"/>
            </a:endParaRPr>
          </a:p>
        </p:txBody>
      </p:sp>
    </p:spTree>
    <p:extLst>
      <p:ext uri="{BB962C8B-B14F-4D97-AF65-F5344CB8AC3E}">
        <p14:creationId xmlns:p14="http://schemas.microsoft.com/office/powerpoint/2010/main" val="1757502449"/>
      </p:ext>
    </p:extLst>
  </p:cSld>
  <p:clrMapOvr>
    <a:masterClrMapping/>
  </p:clrMapOvr>
  <p:timing>
    <p:tnLst>
      <p:par>
        <p:cTn id="1" dur="indefinite" restart="never" nodeType="tmRoot"/>
      </p:par>
    </p:tnLst>
  </p:timing>
</p:sld>
</file>

<file path=ppt/slides/slide163.xml><?xml version="1.0" encoding="utf-8"?>
<p:sld xmlns:a="http://schemas.openxmlformats.org/drawingml/2006/main" xmlns:r="http://schemas.openxmlformats.org/officeDocument/2006/relationships" xmlns:p="http://schemas.openxmlformats.org/presentationml/2006/main">
  <p:cSld>
    <p:bg>
      <p:bgPr>
        <a:solidFill>
          <a:srgbClr val="FFE0C1"/>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latin typeface="Century Gothic" panose="020B0502020202020204" pitchFamily="34" charset="0"/>
              </a:rPr>
              <a:t>Pecha Kucha</a:t>
            </a:r>
            <a:endParaRPr lang="en-US" dirty="0">
              <a:latin typeface="Century Gothic" panose="020B0502020202020204" pitchFamily="34" charset="0"/>
            </a:endParaRPr>
          </a:p>
        </p:txBody>
      </p:sp>
      <p:sp>
        <p:nvSpPr>
          <p:cNvPr id="3" name="Subtitle 2"/>
          <p:cNvSpPr>
            <a:spLocks noGrp="1"/>
          </p:cNvSpPr>
          <p:nvPr>
            <p:ph type="subTitle" idx="1"/>
          </p:nvPr>
        </p:nvSpPr>
        <p:spPr/>
        <p:txBody>
          <a:bodyPr/>
          <a:lstStyle/>
          <a:p>
            <a:r>
              <a:rPr lang="en-US" dirty="0" smtClean="0"/>
              <a:t>Here is a link explaining what Pecha Kucha is</a:t>
            </a:r>
          </a:p>
          <a:p>
            <a:r>
              <a:rPr lang="en-US" dirty="0">
                <a:hlinkClick r:id="rId2"/>
              </a:rPr>
              <a:t>https://www.pechakucha.org</a:t>
            </a:r>
            <a:r>
              <a:rPr lang="en-US" dirty="0" smtClean="0">
                <a:hlinkClick r:id="rId2"/>
              </a:rPr>
              <a:t>/</a:t>
            </a:r>
            <a:endParaRPr lang="en-US" dirty="0" smtClean="0"/>
          </a:p>
          <a:p>
            <a:endParaRPr lang="en-US" dirty="0"/>
          </a:p>
        </p:txBody>
      </p:sp>
    </p:spTree>
    <p:extLst>
      <p:ext uri="{BB962C8B-B14F-4D97-AF65-F5344CB8AC3E}">
        <p14:creationId xmlns:p14="http://schemas.microsoft.com/office/powerpoint/2010/main" val="252002390"/>
      </p:ext>
    </p:extLst>
  </p:cSld>
  <p:clrMapOvr>
    <a:masterClrMapping/>
  </p:clrMapOvr>
</p:sld>
</file>

<file path=ppt/slides/slide164.xml><?xml version="1.0" encoding="utf-8"?>
<p:sld xmlns:a="http://schemas.openxmlformats.org/drawingml/2006/main" xmlns:r="http://schemas.openxmlformats.org/officeDocument/2006/relationships" xmlns:p="http://schemas.openxmlformats.org/presentationml/2006/main">
  <p:cSld>
    <p:bg>
      <p:bgPr>
        <a:solidFill>
          <a:srgbClr val="FFE0C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Instrucciones</a:t>
            </a:r>
            <a:endParaRPr lang="en-US" dirty="0"/>
          </a:p>
        </p:txBody>
      </p:sp>
      <p:sp>
        <p:nvSpPr>
          <p:cNvPr id="3" name="Content Placeholder 2"/>
          <p:cNvSpPr>
            <a:spLocks noGrp="1"/>
          </p:cNvSpPr>
          <p:nvPr>
            <p:ph idx="1"/>
          </p:nvPr>
        </p:nvSpPr>
        <p:spPr/>
        <p:txBody>
          <a:bodyPr/>
          <a:lstStyle/>
          <a:p>
            <a:r>
              <a:rPr lang="en-US" dirty="0" smtClean="0"/>
              <a:t>Each slide you see will have a picture on it</a:t>
            </a:r>
          </a:p>
          <a:p>
            <a:r>
              <a:rPr lang="en-US" dirty="0" smtClean="0"/>
              <a:t>In one minute, write down all the words you know in Spanish that have something to do with the picture</a:t>
            </a:r>
          </a:p>
          <a:p>
            <a:r>
              <a:rPr lang="en-US" dirty="0" smtClean="0"/>
              <a:t>After a minute, we will share as a class some of the things that we wrote down</a:t>
            </a:r>
            <a:endParaRPr lang="en-US" dirty="0"/>
          </a:p>
        </p:txBody>
      </p:sp>
    </p:spTree>
    <p:extLst>
      <p:ext uri="{BB962C8B-B14F-4D97-AF65-F5344CB8AC3E}">
        <p14:creationId xmlns:p14="http://schemas.microsoft.com/office/powerpoint/2010/main" val="2619761669"/>
      </p:ext>
    </p:extLst>
  </p:cSld>
  <p:clrMapOvr>
    <a:masterClrMapping/>
  </p:clrMapOvr>
</p:sld>
</file>

<file path=ppt/slides/slide165.xml><?xml version="1.0" encoding="utf-8"?>
<p:sld xmlns:a="http://schemas.openxmlformats.org/drawingml/2006/main" xmlns:r="http://schemas.openxmlformats.org/officeDocument/2006/relationships" xmlns:p="http://schemas.openxmlformats.org/presentationml/2006/main">
  <p:cSld>
    <p:bg>
      <p:bgPr>
        <a:solidFill>
          <a:srgbClr val="FFE0C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Century Gothic" panose="020B0502020202020204" pitchFamily="34" charset="0"/>
              </a:rPr>
              <a:t>Pecha Kucha</a:t>
            </a:r>
            <a:endParaRPr lang="en-US" dirty="0">
              <a:latin typeface="Century Gothic" panose="020B0502020202020204" pitchFamily="34" charset="0"/>
            </a:endParaRPr>
          </a:p>
        </p:txBody>
      </p:sp>
      <p:sp>
        <p:nvSpPr>
          <p:cNvPr id="3" name="Content Placeholder 2"/>
          <p:cNvSpPr>
            <a:spLocks noGrp="1"/>
          </p:cNvSpPr>
          <p:nvPr>
            <p:ph idx="1"/>
          </p:nvPr>
        </p:nvSpPr>
        <p:spPr>
          <a:xfrm>
            <a:off x="3947160" y="1690688"/>
            <a:ext cx="4968240" cy="4351338"/>
          </a:xfrm>
          <a:ln w="76200">
            <a:solidFill>
              <a:schemeClr val="tx1"/>
            </a:solidFill>
            <a:prstDash val="dash"/>
          </a:ln>
        </p:spPr>
        <p:txBody>
          <a:bodyPr/>
          <a:lstStyle/>
          <a:p>
            <a:pPr marL="0" indent="0" algn="ctr">
              <a:buNone/>
            </a:pPr>
            <a:r>
              <a:rPr lang="en-US" dirty="0" smtClean="0">
                <a:latin typeface="Century Gothic" panose="020B0502020202020204" pitchFamily="34" charset="0"/>
              </a:rPr>
              <a:t>Insert an image here.  (It can include current and previous vocab. For example: Clothes, colors, family members, school supplies, people, hobbies etc.)</a:t>
            </a:r>
            <a:endParaRPr lang="en-US" dirty="0">
              <a:latin typeface="Century Gothic" panose="020B0502020202020204" pitchFamily="34" charset="0"/>
            </a:endParaRPr>
          </a:p>
        </p:txBody>
      </p:sp>
    </p:spTree>
    <p:extLst>
      <p:ext uri="{BB962C8B-B14F-4D97-AF65-F5344CB8AC3E}">
        <p14:creationId xmlns:p14="http://schemas.microsoft.com/office/powerpoint/2010/main" val="3761477682"/>
      </p:ext>
    </p:extLst>
  </p:cSld>
  <p:clrMapOvr>
    <a:masterClrMapping/>
  </p:clrMapOvr>
</p:sld>
</file>

<file path=ppt/slides/slide166.xml><?xml version="1.0" encoding="utf-8"?>
<p:sld xmlns:a="http://schemas.openxmlformats.org/drawingml/2006/main" xmlns:r="http://schemas.openxmlformats.org/officeDocument/2006/relationships" xmlns:p="http://schemas.openxmlformats.org/presentationml/2006/main">
  <p:cSld>
    <p:bg>
      <p:bgPr>
        <a:solidFill>
          <a:srgbClr val="FFE0C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Century Gothic" panose="020B0502020202020204" pitchFamily="34" charset="0"/>
              </a:rPr>
              <a:t>Pecha Kucha</a:t>
            </a:r>
            <a:endParaRPr lang="en-US" dirty="0">
              <a:latin typeface="Century Gothic" panose="020B0502020202020204" pitchFamily="34" charset="0"/>
            </a:endParaRPr>
          </a:p>
        </p:txBody>
      </p:sp>
      <p:sp>
        <p:nvSpPr>
          <p:cNvPr id="3" name="Content Placeholder 2"/>
          <p:cNvSpPr>
            <a:spLocks noGrp="1"/>
          </p:cNvSpPr>
          <p:nvPr>
            <p:ph idx="1"/>
          </p:nvPr>
        </p:nvSpPr>
        <p:spPr>
          <a:xfrm>
            <a:off x="3947160" y="1690688"/>
            <a:ext cx="4968240" cy="4351338"/>
          </a:xfrm>
          <a:ln w="76200">
            <a:solidFill>
              <a:schemeClr val="tx1"/>
            </a:solidFill>
            <a:prstDash val="dash"/>
          </a:ln>
        </p:spPr>
        <p:txBody>
          <a:bodyPr/>
          <a:lstStyle/>
          <a:p>
            <a:pPr marL="0" indent="0" algn="ctr">
              <a:buNone/>
            </a:pPr>
            <a:r>
              <a:rPr lang="en-US" dirty="0" smtClean="0">
                <a:latin typeface="Century Gothic" panose="020B0502020202020204" pitchFamily="34" charset="0"/>
              </a:rPr>
              <a:t>Insert an image here.  (It can include current and previous vocab. For example: Clothes, colors, family members, school supplies, people, hobbies etc.)</a:t>
            </a:r>
            <a:endParaRPr lang="en-US" dirty="0">
              <a:latin typeface="Century Gothic" panose="020B0502020202020204" pitchFamily="34" charset="0"/>
            </a:endParaRPr>
          </a:p>
        </p:txBody>
      </p:sp>
    </p:spTree>
    <p:extLst>
      <p:ext uri="{BB962C8B-B14F-4D97-AF65-F5344CB8AC3E}">
        <p14:creationId xmlns:p14="http://schemas.microsoft.com/office/powerpoint/2010/main" val="1609180153"/>
      </p:ext>
    </p:extLst>
  </p:cSld>
  <p:clrMapOvr>
    <a:masterClrMapping/>
  </p:clrMapOvr>
</p:sld>
</file>

<file path=ppt/slides/slide167.xml><?xml version="1.0" encoding="utf-8"?>
<p:sld xmlns:a="http://schemas.openxmlformats.org/drawingml/2006/main" xmlns:r="http://schemas.openxmlformats.org/officeDocument/2006/relationships" xmlns:p="http://schemas.openxmlformats.org/presentationml/2006/main">
  <p:cSld>
    <p:bg>
      <p:bgPr>
        <a:solidFill>
          <a:srgbClr val="FFE0C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Century Gothic" panose="020B0502020202020204" pitchFamily="34" charset="0"/>
              </a:rPr>
              <a:t>Pecha Kucha</a:t>
            </a:r>
            <a:endParaRPr lang="en-US" dirty="0">
              <a:latin typeface="Century Gothic" panose="020B0502020202020204" pitchFamily="34" charset="0"/>
            </a:endParaRPr>
          </a:p>
        </p:txBody>
      </p:sp>
      <p:sp>
        <p:nvSpPr>
          <p:cNvPr id="3" name="Content Placeholder 2"/>
          <p:cNvSpPr>
            <a:spLocks noGrp="1"/>
          </p:cNvSpPr>
          <p:nvPr>
            <p:ph idx="1"/>
          </p:nvPr>
        </p:nvSpPr>
        <p:spPr>
          <a:xfrm>
            <a:off x="3947160" y="1690688"/>
            <a:ext cx="4968240" cy="4351338"/>
          </a:xfrm>
          <a:ln w="76200">
            <a:solidFill>
              <a:schemeClr val="tx1"/>
            </a:solidFill>
            <a:prstDash val="dash"/>
          </a:ln>
        </p:spPr>
        <p:txBody>
          <a:bodyPr/>
          <a:lstStyle/>
          <a:p>
            <a:pPr marL="0" indent="0" algn="ctr">
              <a:buNone/>
            </a:pPr>
            <a:r>
              <a:rPr lang="en-US" dirty="0" smtClean="0">
                <a:latin typeface="Century Gothic" panose="020B0502020202020204" pitchFamily="34" charset="0"/>
              </a:rPr>
              <a:t>Insert an image here.  (It can include current and previous vocab. For example: Clothes, colors, family members, school supplies, people, hobbies etc.)</a:t>
            </a:r>
            <a:endParaRPr lang="en-US" dirty="0">
              <a:latin typeface="Century Gothic" panose="020B0502020202020204" pitchFamily="34" charset="0"/>
            </a:endParaRPr>
          </a:p>
        </p:txBody>
      </p:sp>
    </p:spTree>
    <p:extLst>
      <p:ext uri="{BB962C8B-B14F-4D97-AF65-F5344CB8AC3E}">
        <p14:creationId xmlns:p14="http://schemas.microsoft.com/office/powerpoint/2010/main" val="3016980252"/>
      </p:ext>
    </p:extLst>
  </p:cSld>
  <p:clrMapOvr>
    <a:masterClrMapping/>
  </p:clrMapOvr>
</p:sld>
</file>

<file path=ppt/slides/slide168.xml><?xml version="1.0" encoding="utf-8"?>
<p:sld xmlns:a="http://schemas.openxmlformats.org/drawingml/2006/main" xmlns:r="http://schemas.openxmlformats.org/officeDocument/2006/relationships" xmlns:p="http://schemas.openxmlformats.org/presentationml/2006/main">
  <p:cSld>
    <p:bg>
      <p:bgPr>
        <a:solidFill>
          <a:srgbClr val="FFE0C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Century Gothic" panose="020B0502020202020204" pitchFamily="34" charset="0"/>
              </a:rPr>
              <a:t>Pecha Kucha</a:t>
            </a:r>
            <a:endParaRPr lang="en-US" dirty="0">
              <a:latin typeface="Century Gothic" panose="020B0502020202020204" pitchFamily="34" charset="0"/>
            </a:endParaRPr>
          </a:p>
        </p:txBody>
      </p:sp>
      <p:sp>
        <p:nvSpPr>
          <p:cNvPr id="3" name="Content Placeholder 2"/>
          <p:cNvSpPr>
            <a:spLocks noGrp="1"/>
          </p:cNvSpPr>
          <p:nvPr>
            <p:ph idx="1"/>
          </p:nvPr>
        </p:nvSpPr>
        <p:spPr>
          <a:xfrm>
            <a:off x="3947160" y="1690688"/>
            <a:ext cx="4968240" cy="4351338"/>
          </a:xfrm>
          <a:ln w="76200">
            <a:solidFill>
              <a:schemeClr val="tx1"/>
            </a:solidFill>
            <a:prstDash val="dash"/>
          </a:ln>
        </p:spPr>
        <p:txBody>
          <a:bodyPr/>
          <a:lstStyle/>
          <a:p>
            <a:pPr marL="0" indent="0" algn="ctr">
              <a:buNone/>
            </a:pPr>
            <a:r>
              <a:rPr lang="en-US" dirty="0" smtClean="0">
                <a:latin typeface="Century Gothic" panose="020B0502020202020204" pitchFamily="34" charset="0"/>
              </a:rPr>
              <a:t>Insert an image here.  (It can include current and previous vocab. For example: Clothes, colors, family members, school supplies, people, hobbies etc.)</a:t>
            </a:r>
            <a:endParaRPr lang="en-US" dirty="0">
              <a:latin typeface="Century Gothic" panose="020B0502020202020204" pitchFamily="34" charset="0"/>
            </a:endParaRPr>
          </a:p>
        </p:txBody>
      </p:sp>
    </p:spTree>
    <p:extLst>
      <p:ext uri="{BB962C8B-B14F-4D97-AF65-F5344CB8AC3E}">
        <p14:creationId xmlns:p14="http://schemas.microsoft.com/office/powerpoint/2010/main" val="3086379367"/>
      </p:ext>
    </p:extLst>
  </p:cSld>
  <p:clrMapOvr>
    <a:masterClrMapping/>
  </p:clrMapOvr>
</p:sld>
</file>

<file path=ppt/slides/slide169.xml><?xml version="1.0" encoding="utf-8"?>
<p:sld xmlns:a="http://schemas.openxmlformats.org/drawingml/2006/main" xmlns:r="http://schemas.openxmlformats.org/officeDocument/2006/relationships" xmlns:p="http://schemas.openxmlformats.org/presentationml/2006/main">
  <p:cSld>
    <p:bg>
      <p:bgPr>
        <a:solidFill>
          <a:srgbClr val="FFE0C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Century Gothic" panose="020B0502020202020204" pitchFamily="34" charset="0"/>
              </a:rPr>
              <a:t>Pecha Kucha</a:t>
            </a:r>
            <a:endParaRPr lang="en-US" dirty="0">
              <a:latin typeface="Century Gothic" panose="020B0502020202020204" pitchFamily="34" charset="0"/>
            </a:endParaRPr>
          </a:p>
        </p:txBody>
      </p:sp>
      <p:sp>
        <p:nvSpPr>
          <p:cNvPr id="3" name="Content Placeholder 2"/>
          <p:cNvSpPr>
            <a:spLocks noGrp="1"/>
          </p:cNvSpPr>
          <p:nvPr>
            <p:ph idx="1"/>
          </p:nvPr>
        </p:nvSpPr>
        <p:spPr>
          <a:xfrm>
            <a:off x="3947160" y="1690688"/>
            <a:ext cx="4968240" cy="4351338"/>
          </a:xfrm>
          <a:ln w="76200">
            <a:solidFill>
              <a:schemeClr val="tx1"/>
            </a:solidFill>
            <a:prstDash val="dash"/>
          </a:ln>
        </p:spPr>
        <p:txBody>
          <a:bodyPr/>
          <a:lstStyle/>
          <a:p>
            <a:pPr marL="0" indent="0" algn="ctr">
              <a:buNone/>
            </a:pPr>
            <a:r>
              <a:rPr lang="en-US" dirty="0" smtClean="0">
                <a:latin typeface="Century Gothic" panose="020B0502020202020204" pitchFamily="34" charset="0"/>
              </a:rPr>
              <a:t>Insert an image here.  (It can include current and previous vocab. For example: Clothes, colors, family members, school supplies, people, hobbies etc.)</a:t>
            </a:r>
            <a:endParaRPr lang="en-US" dirty="0">
              <a:latin typeface="Century Gothic" panose="020B0502020202020204" pitchFamily="34" charset="0"/>
            </a:endParaRPr>
          </a:p>
        </p:txBody>
      </p:sp>
    </p:spTree>
    <p:extLst>
      <p:ext uri="{BB962C8B-B14F-4D97-AF65-F5344CB8AC3E}">
        <p14:creationId xmlns:p14="http://schemas.microsoft.com/office/powerpoint/2010/main" val="18844235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El </a:t>
            </a:r>
            <a:r>
              <a:rPr lang="en-US" dirty="0" err="1" smtClean="0"/>
              <a:t>vestido</a:t>
            </a:r>
            <a:endParaRPr lang="en-US" dirty="0"/>
          </a:p>
        </p:txBody>
      </p:sp>
      <p:sp>
        <p:nvSpPr>
          <p:cNvPr id="4" name="TextBox 3"/>
          <p:cNvSpPr txBox="1"/>
          <p:nvPr/>
        </p:nvSpPr>
        <p:spPr>
          <a:xfrm>
            <a:off x="3823648" y="2334275"/>
            <a:ext cx="4544704" cy="3046988"/>
          </a:xfrm>
          <a:prstGeom prst="rect">
            <a:avLst/>
          </a:prstGeom>
          <a:noFill/>
          <a:ln>
            <a:solidFill>
              <a:schemeClr val="tx1"/>
            </a:solidFill>
            <a:prstDash val="dash"/>
          </a:ln>
        </p:spPr>
        <p:txBody>
          <a:bodyPr wrap="square" rtlCol="0">
            <a:spAutoFit/>
          </a:bodyPr>
          <a:lstStyle/>
          <a:p>
            <a:pPr algn="ctr"/>
            <a:r>
              <a:rPr lang="en-US" sz="4800" dirty="0" smtClean="0"/>
              <a:t>Insert image of celebrity wearing clothing item here</a:t>
            </a:r>
            <a:endParaRPr lang="en-US" sz="4800" dirty="0"/>
          </a:p>
        </p:txBody>
      </p:sp>
    </p:spTree>
    <p:extLst>
      <p:ext uri="{BB962C8B-B14F-4D97-AF65-F5344CB8AC3E}">
        <p14:creationId xmlns:p14="http://schemas.microsoft.com/office/powerpoint/2010/main" val="827613735"/>
      </p:ext>
    </p:extLst>
  </p:cSld>
  <p:clrMapOvr>
    <a:masterClrMapping/>
  </p:clrMapOvr>
  <p:timing>
    <p:tnLst>
      <p:par>
        <p:cTn id="1" dur="indefinite" restart="never" nodeType="tmRoot"/>
      </p:par>
    </p:tnLst>
  </p:timing>
</p:sld>
</file>

<file path=ppt/slides/slide170.xml><?xml version="1.0" encoding="utf-8"?>
<p:sld xmlns:a="http://schemas.openxmlformats.org/drawingml/2006/main" xmlns:r="http://schemas.openxmlformats.org/officeDocument/2006/relationships" xmlns:p="http://schemas.openxmlformats.org/presentationml/2006/main">
  <p:cSld>
    <p:bg>
      <p:bgPr>
        <a:solidFill>
          <a:srgbClr val="FFE0C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Century Gothic" panose="020B0502020202020204" pitchFamily="34" charset="0"/>
              </a:rPr>
              <a:t>Pecha Kucha</a:t>
            </a:r>
            <a:endParaRPr lang="en-US" dirty="0">
              <a:latin typeface="Century Gothic" panose="020B0502020202020204" pitchFamily="34" charset="0"/>
            </a:endParaRPr>
          </a:p>
        </p:txBody>
      </p:sp>
      <p:sp>
        <p:nvSpPr>
          <p:cNvPr id="3" name="Content Placeholder 2"/>
          <p:cNvSpPr>
            <a:spLocks noGrp="1"/>
          </p:cNvSpPr>
          <p:nvPr>
            <p:ph idx="1"/>
          </p:nvPr>
        </p:nvSpPr>
        <p:spPr>
          <a:xfrm>
            <a:off x="3947160" y="1690688"/>
            <a:ext cx="4968240" cy="4351338"/>
          </a:xfrm>
          <a:ln w="76200">
            <a:solidFill>
              <a:schemeClr val="tx1"/>
            </a:solidFill>
            <a:prstDash val="dash"/>
          </a:ln>
        </p:spPr>
        <p:txBody>
          <a:bodyPr/>
          <a:lstStyle/>
          <a:p>
            <a:pPr marL="0" indent="0" algn="ctr">
              <a:buNone/>
            </a:pPr>
            <a:r>
              <a:rPr lang="en-US" dirty="0" smtClean="0">
                <a:latin typeface="Century Gothic" panose="020B0502020202020204" pitchFamily="34" charset="0"/>
              </a:rPr>
              <a:t>Insert an image here.  (It can include current and previous vocab. For example: Clothes, colors, family members, school supplies, people, hobbies etc.)</a:t>
            </a:r>
            <a:endParaRPr lang="en-US" dirty="0">
              <a:latin typeface="Century Gothic" panose="020B0502020202020204" pitchFamily="34" charset="0"/>
            </a:endParaRPr>
          </a:p>
        </p:txBody>
      </p:sp>
    </p:spTree>
    <p:extLst>
      <p:ext uri="{BB962C8B-B14F-4D97-AF65-F5344CB8AC3E}">
        <p14:creationId xmlns:p14="http://schemas.microsoft.com/office/powerpoint/2010/main" val="457879214"/>
      </p:ext>
    </p:extLst>
  </p:cSld>
  <p:clrMapOvr>
    <a:masterClrMapping/>
  </p:clrMapOvr>
</p:sld>
</file>

<file path=ppt/slides/slide171.xml><?xml version="1.0" encoding="utf-8"?>
<p:sld xmlns:a="http://schemas.openxmlformats.org/drawingml/2006/main" xmlns:r="http://schemas.openxmlformats.org/officeDocument/2006/relationships" xmlns:p="http://schemas.openxmlformats.org/presentationml/2006/main">
  <p:cSld>
    <p:bg>
      <p:bgPr>
        <a:solidFill>
          <a:srgbClr val="FFE0C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Century Gothic" panose="020B0502020202020204" pitchFamily="34" charset="0"/>
              </a:rPr>
              <a:t>Pecha Kucha</a:t>
            </a:r>
            <a:endParaRPr lang="en-US" dirty="0">
              <a:latin typeface="Century Gothic" panose="020B0502020202020204" pitchFamily="34" charset="0"/>
            </a:endParaRPr>
          </a:p>
        </p:txBody>
      </p:sp>
      <p:sp>
        <p:nvSpPr>
          <p:cNvPr id="3" name="Content Placeholder 2"/>
          <p:cNvSpPr>
            <a:spLocks noGrp="1"/>
          </p:cNvSpPr>
          <p:nvPr>
            <p:ph idx="1"/>
          </p:nvPr>
        </p:nvSpPr>
        <p:spPr>
          <a:xfrm>
            <a:off x="3947160" y="1690688"/>
            <a:ext cx="4968240" cy="4351338"/>
          </a:xfrm>
          <a:ln w="76200">
            <a:solidFill>
              <a:schemeClr val="tx1"/>
            </a:solidFill>
            <a:prstDash val="dash"/>
          </a:ln>
        </p:spPr>
        <p:txBody>
          <a:bodyPr/>
          <a:lstStyle/>
          <a:p>
            <a:pPr marL="0" indent="0" algn="ctr">
              <a:buNone/>
            </a:pPr>
            <a:r>
              <a:rPr lang="en-US" dirty="0" smtClean="0">
                <a:latin typeface="Century Gothic" panose="020B0502020202020204" pitchFamily="34" charset="0"/>
              </a:rPr>
              <a:t>Insert an image here.  (It can include current and previous vocab. For example: Clothes, colors, family members, school supplies, people, hobbies etc.)</a:t>
            </a:r>
            <a:endParaRPr lang="en-US" dirty="0">
              <a:latin typeface="Century Gothic" panose="020B0502020202020204" pitchFamily="34" charset="0"/>
            </a:endParaRPr>
          </a:p>
        </p:txBody>
      </p:sp>
    </p:spTree>
    <p:extLst>
      <p:ext uri="{BB962C8B-B14F-4D97-AF65-F5344CB8AC3E}">
        <p14:creationId xmlns:p14="http://schemas.microsoft.com/office/powerpoint/2010/main" val="3949837147"/>
      </p:ext>
    </p:extLst>
  </p:cSld>
  <p:clrMapOvr>
    <a:masterClrMapping/>
  </p:clrMapOvr>
</p:sld>
</file>

<file path=ppt/slides/slide172.xml><?xml version="1.0" encoding="utf-8"?>
<p:sld xmlns:a="http://schemas.openxmlformats.org/drawingml/2006/main" xmlns:r="http://schemas.openxmlformats.org/officeDocument/2006/relationships" xmlns:p="http://schemas.openxmlformats.org/presentationml/2006/main">
  <p:cSld>
    <p:bg>
      <p:bgPr>
        <a:solidFill>
          <a:srgbClr val="FFE0C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Century Gothic" panose="020B0502020202020204" pitchFamily="34" charset="0"/>
              </a:rPr>
              <a:t>¿</a:t>
            </a:r>
            <a:r>
              <a:rPr lang="en-US" dirty="0" err="1" smtClean="0">
                <a:latin typeface="Century Gothic" panose="020B0502020202020204" pitchFamily="34" charset="0"/>
              </a:rPr>
              <a:t>Quién</a:t>
            </a:r>
            <a:r>
              <a:rPr lang="en-US" dirty="0" smtClean="0">
                <a:latin typeface="Century Gothic" panose="020B0502020202020204" pitchFamily="34" charset="0"/>
              </a:rPr>
              <a:t> </a:t>
            </a:r>
            <a:r>
              <a:rPr lang="en-US" dirty="0" err="1" smtClean="0">
                <a:latin typeface="Century Gothic" panose="020B0502020202020204" pitchFamily="34" charset="0"/>
              </a:rPr>
              <a:t>es</a:t>
            </a:r>
            <a:r>
              <a:rPr lang="en-US" dirty="0" smtClean="0">
                <a:latin typeface="Century Gothic" panose="020B0502020202020204" pitchFamily="34" charset="0"/>
              </a:rPr>
              <a:t>? </a:t>
            </a:r>
            <a:r>
              <a:rPr lang="en-US" dirty="0" err="1" smtClean="0">
                <a:latin typeface="Century Gothic" panose="020B0502020202020204" pitchFamily="34" charset="0"/>
              </a:rPr>
              <a:t>Infogap</a:t>
            </a:r>
            <a:endParaRPr lang="en-US" dirty="0">
              <a:latin typeface="Century Gothic" panose="020B0502020202020204" pitchFamily="34" charset="0"/>
            </a:endParaRPr>
          </a:p>
        </p:txBody>
      </p:sp>
      <p:sp>
        <p:nvSpPr>
          <p:cNvPr id="3" name="Content Placeholder 2"/>
          <p:cNvSpPr>
            <a:spLocks noGrp="1"/>
          </p:cNvSpPr>
          <p:nvPr>
            <p:ph idx="1"/>
          </p:nvPr>
        </p:nvSpPr>
        <p:spPr/>
        <p:txBody>
          <a:bodyPr>
            <a:normAutofit/>
          </a:bodyPr>
          <a:lstStyle/>
          <a:p>
            <a:pPr marL="0" indent="0">
              <a:buNone/>
            </a:pPr>
            <a:r>
              <a:rPr lang="en-US" dirty="0">
                <a:latin typeface="Century Gothic" panose="020B0502020202020204" pitchFamily="34" charset="0"/>
              </a:rPr>
              <a:t>You’re on vacation in Mexico City when you get separated from your group.  You find a sympathetic police officer (your partner) who is willing to help you look for them.  Describe each of them in as much detail as possible to the police officer.  Police officer – take notes about what each person looks like and is wearing so you can identify them later.</a:t>
            </a:r>
          </a:p>
          <a:p>
            <a:pPr marL="0" indent="0">
              <a:buNone/>
            </a:pPr>
            <a:endParaRPr lang="en-US" dirty="0"/>
          </a:p>
        </p:txBody>
      </p:sp>
    </p:spTree>
    <p:extLst>
      <p:ext uri="{BB962C8B-B14F-4D97-AF65-F5344CB8AC3E}">
        <p14:creationId xmlns:p14="http://schemas.microsoft.com/office/powerpoint/2010/main" val="2661578195"/>
      </p:ext>
    </p:extLst>
  </p:cSld>
  <p:clrMapOvr>
    <a:masterClrMapping/>
  </p:clrMapOvr>
</p:sld>
</file>

<file path=ppt/slides/slide1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7000" y="101600"/>
            <a:ext cx="10515600" cy="507711"/>
          </a:xfrm>
        </p:spPr>
        <p:txBody>
          <a:bodyPr>
            <a:noAutofit/>
          </a:bodyPr>
          <a:lstStyle/>
          <a:p>
            <a:pPr algn="l"/>
            <a:r>
              <a:rPr lang="en-US" sz="2600" dirty="0" err="1" smtClean="0">
                <a:latin typeface="Century Gothic" panose="020B0502020202020204" pitchFamily="34" charset="0"/>
              </a:rPr>
              <a:t>Nombre</a:t>
            </a:r>
            <a:r>
              <a:rPr lang="en-US" sz="2600" dirty="0" smtClean="0">
                <a:latin typeface="Century Gothic" panose="020B0502020202020204" pitchFamily="34" charset="0"/>
              </a:rPr>
              <a:t> __________________________________</a:t>
            </a:r>
            <a:endParaRPr lang="en-US" sz="2600" dirty="0">
              <a:latin typeface="Century Gothic" panose="020B0502020202020204" pitchFamily="34" charset="0"/>
            </a:endParaRPr>
          </a:p>
        </p:txBody>
      </p:sp>
      <p:sp>
        <p:nvSpPr>
          <p:cNvPr id="3" name="Content Placeholder 2"/>
          <p:cNvSpPr>
            <a:spLocks noGrp="1"/>
          </p:cNvSpPr>
          <p:nvPr>
            <p:ph idx="1"/>
          </p:nvPr>
        </p:nvSpPr>
        <p:spPr>
          <a:xfrm>
            <a:off x="127000" y="748145"/>
            <a:ext cx="12065000" cy="6109855"/>
          </a:xfrm>
        </p:spPr>
        <p:txBody>
          <a:bodyPr>
            <a:normAutofit/>
          </a:bodyPr>
          <a:lstStyle/>
          <a:p>
            <a:pPr marL="0" indent="0">
              <a:buNone/>
            </a:pPr>
            <a:r>
              <a:rPr lang="en-US" dirty="0" smtClean="0">
                <a:latin typeface="Century Gothic" panose="020B0502020202020204" pitchFamily="34" charset="0"/>
              </a:rPr>
              <a:t>Partner A Part 1:</a:t>
            </a:r>
          </a:p>
          <a:p>
            <a:pPr marL="0" indent="0">
              <a:buNone/>
            </a:pPr>
            <a:r>
              <a:rPr lang="en-US" dirty="0" err="1" smtClean="0">
                <a:latin typeface="Century Gothic" panose="020B0502020202020204" pitchFamily="34" charset="0"/>
              </a:rPr>
              <a:t>Mis</a:t>
            </a:r>
            <a:r>
              <a:rPr lang="en-US" dirty="0" smtClean="0">
                <a:latin typeface="Century Gothic" panose="020B0502020202020204" pitchFamily="34" charset="0"/>
              </a:rPr>
              <a:t> amigos…</a:t>
            </a:r>
          </a:p>
          <a:p>
            <a:pPr marL="0" indent="0">
              <a:buNone/>
            </a:pPr>
            <a:endParaRPr lang="en-US" dirty="0">
              <a:latin typeface="Century Gothic" panose="020B0502020202020204" pitchFamily="34" charset="0"/>
            </a:endParaRPr>
          </a:p>
          <a:p>
            <a:pPr marL="0" indent="0">
              <a:buNone/>
            </a:pPr>
            <a:r>
              <a:rPr lang="en-US" dirty="0" smtClean="0">
                <a:latin typeface="Century Gothic" panose="020B0502020202020204" pitchFamily="34" charset="0"/>
              </a:rPr>
              <a:t>Insert 5 images of people + their names on this page.</a:t>
            </a:r>
          </a:p>
        </p:txBody>
      </p:sp>
    </p:spTree>
    <p:extLst>
      <p:ext uri="{BB962C8B-B14F-4D97-AF65-F5344CB8AC3E}">
        <p14:creationId xmlns:p14="http://schemas.microsoft.com/office/powerpoint/2010/main" val="2227364771"/>
      </p:ext>
    </p:extLst>
  </p:cSld>
  <p:clrMapOvr>
    <a:masterClrMapping/>
  </p:clrMapOvr>
</p:sld>
</file>

<file path=ppt/slides/slide1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7000" y="101600"/>
            <a:ext cx="10515600" cy="507711"/>
          </a:xfrm>
        </p:spPr>
        <p:txBody>
          <a:bodyPr>
            <a:noAutofit/>
          </a:bodyPr>
          <a:lstStyle/>
          <a:p>
            <a:pPr algn="l"/>
            <a:r>
              <a:rPr lang="en-US" sz="2600" dirty="0" err="1" smtClean="0">
                <a:latin typeface="Century Gothic" panose="020B0502020202020204" pitchFamily="34" charset="0"/>
              </a:rPr>
              <a:t>Nombre</a:t>
            </a:r>
            <a:r>
              <a:rPr lang="en-US" sz="2600" dirty="0" smtClean="0">
                <a:latin typeface="Century Gothic" panose="020B0502020202020204" pitchFamily="34" charset="0"/>
              </a:rPr>
              <a:t> __________________________________</a:t>
            </a:r>
            <a:endParaRPr lang="en-US" sz="2600" dirty="0">
              <a:latin typeface="Century Gothic" panose="020B0502020202020204" pitchFamily="34" charset="0"/>
            </a:endParaRPr>
          </a:p>
        </p:txBody>
      </p:sp>
      <p:sp>
        <p:nvSpPr>
          <p:cNvPr id="3" name="Content Placeholder 2"/>
          <p:cNvSpPr>
            <a:spLocks noGrp="1"/>
          </p:cNvSpPr>
          <p:nvPr>
            <p:ph idx="1"/>
          </p:nvPr>
        </p:nvSpPr>
        <p:spPr>
          <a:xfrm>
            <a:off x="127000" y="748145"/>
            <a:ext cx="12065000" cy="6109855"/>
          </a:xfrm>
        </p:spPr>
        <p:txBody>
          <a:bodyPr>
            <a:normAutofit/>
          </a:bodyPr>
          <a:lstStyle/>
          <a:p>
            <a:pPr marL="0" indent="0">
              <a:buNone/>
            </a:pPr>
            <a:r>
              <a:rPr lang="en-US" dirty="0" smtClean="0">
                <a:latin typeface="Century Gothic" panose="020B0502020202020204" pitchFamily="34" charset="0"/>
              </a:rPr>
              <a:t>Partner B Part 1:</a:t>
            </a:r>
          </a:p>
          <a:p>
            <a:pPr marL="0" indent="0">
              <a:buNone/>
            </a:pPr>
            <a:r>
              <a:rPr lang="en-US" dirty="0" err="1" smtClean="0">
                <a:latin typeface="Century Gothic" panose="020B0502020202020204" pitchFamily="34" charset="0"/>
              </a:rPr>
              <a:t>Mis</a:t>
            </a:r>
            <a:r>
              <a:rPr lang="en-US" dirty="0" smtClean="0">
                <a:latin typeface="Century Gothic" panose="020B0502020202020204" pitchFamily="34" charset="0"/>
              </a:rPr>
              <a:t> amigos…</a:t>
            </a:r>
          </a:p>
          <a:p>
            <a:pPr marL="0" indent="0">
              <a:buNone/>
            </a:pPr>
            <a:endParaRPr lang="en-US" dirty="0">
              <a:latin typeface="Century Gothic" panose="020B0502020202020204" pitchFamily="34" charset="0"/>
            </a:endParaRPr>
          </a:p>
          <a:p>
            <a:pPr marL="0" indent="0">
              <a:buNone/>
            </a:pPr>
            <a:r>
              <a:rPr lang="en-US" dirty="0" smtClean="0">
                <a:latin typeface="Century Gothic" panose="020B0502020202020204" pitchFamily="34" charset="0"/>
              </a:rPr>
              <a:t>Insert 5 images of people + their names on this page.</a:t>
            </a:r>
          </a:p>
        </p:txBody>
      </p:sp>
    </p:spTree>
    <p:extLst>
      <p:ext uri="{BB962C8B-B14F-4D97-AF65-F5344CB8AC3E}">
        <p14:creationId xmlns:p14="http://schemas.microsoft.com/office/powerpoint/2010/main" val="1265555927"/>
      </p:ext>
    </p:extLst>
  </p:cSld>
  <p:clrMapOvr>
    <a:masterClrMapping/>
  </p:clrMapOvr>
</p:sld>
</file>

<file path=ppt/slides/slide1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7000" y="101600"/>
            <a:ext cx="10515600" cy="507711"/>
          </a:xfrm>
        </p:spPr>
        <p:txBody>
          <a:bodyPr>
            <a:noAutofit/>
          </a:bodyPr>
          <a:lstStyle/>
          <a:p>
            <a:pPr algn="l"/>
            <a:r>
              <a:rPr lang="en-US" sz="2600" dirty="0" err="1" smtClean="0">
                <a:latin typeface="Century Gothic" panose="020B0502020202020204" pitchFamily="34" charset="0"/>
              </a:rPr>
              <a:t>Nombre</a:t>
            </a:r>
            <a:r>
              <a:rPr lang="en-US" sz="2600" dirty="0" smtClean="0">
                <a:latin typeface="Century Gothic" panose="020B0502020202020204" pitchFamily="34" charset="0"/>
              </a:rPr>
              <a:t> __________________________________</a:t>
            </a:r>
            <a:endParaRPr lang="en-US" sz="2600" dirty="0">
              <a:latin typeface="Century Gothic" panose="020B0502020202020204" pitchFamily="34" charset="0"/>
            </a:endParaRPr>
          </a:p>
        </p:txBody>
      </p:sp>
      <p:sp>
        <p:nvSpPr>
          <p:cNvPr id="3" name="Content Placeholder 2"/>
          <p:cNvSpPr>
            <a:spLocks noGrp="1"/>
          </p:cNvSpPr>
          <p:nvPr>
            <p:ph idx="1"/>
          </p:nvPr>
        </p:nvSpPr>
        <p:spPr>
          <a:xfrm>
            <a:off x="127000" y="748145"/>
            <a:ext cx="12065000" cy="6109855"/>
          </a:xfrm>
        </p:spPr>
        <p:txBody>
          <a:bodyPr>
            <a:normAutofit/>
          </a:bodyPr>
          <a:lstStyle/>
          <a:p>
            <a:pPr marL="0" indent="0">
              <a:buNone/>
            </a:pPr>
            <a:r>
              <a:rPr lang="en-US" dirty="0" smtClean="0">
                <a:latin typeface="Century Gothic" panose="020B0502020202020204" pitchFamily="34" charset="0"/>
              </a:rPr>
              <a:t>Partner A Part 2:</a:t>
            </a:r>
          </a:p>
          <a:p>
            <a:pPr marL="0" indent="0">
              <a:buNone/>
            </a:pPr>
            <a:r>
              <a:rPr lang="en-US" dirty="0">
                <a:latin typeface="Century Gothic" panose="020B0502020202020204" pitchFamily="34" charset="0"/>
              </a:rPr>
              <a:t>Now, as the police officer, look at the pictures below.  Using your notes from before, identify who each person is.  There are 3 extra pictures.</a:t>
            </a:r>
          </a:p>
          <a:p>
            <a:pPr marL="0" indent="0">
              <a:buNone/>
            </a:pPr>
            <a:endParaRPr lang="en-US" dirty="0">
              <a:latin typeface="Century Gothic" panose="020B0502020202020204" pitchFamily="34" charset="0"/>
            </a:endParaRPr>
          </a:p>
          <a:p>
            <a:pPr marL="0" indent="0">
              <a:buNone/>
            </a:pPr>
            <a:r>
              <a:rPr lang="en-US" dirty="0" smtClean="0">
                <a:latin typeface="Century Gothic" panose="020B0502020202020204" pitchFamily="34" charset="0"/>
              </a:rPr>
              <a:t>Insert 8 images and blanks for the student to fill in with the names.</a:t>
            </a:r>
          </a:p>
        </p:txBody>
      </p:sp>
    </p:spTree>
    <p:extLst>
      <p:ext uri="{BB962C8B-B14F-4D97-AF65-F5344CB8AC3E}">
        <p14:creationId xmlns:p14="http://schemas.microsoft.com/office/powerpoint/2010/main" val="1207200931"/>
      </p:ext>
    </p:extLst>
  </p:cSld>
  <p:clrMapOvr>
    <a:masterClrMapping/>
  </p:clrMapOvr>
</p:sld>
</file>

<file path=ppt/slides/slide1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7000" y="101600"/>
            <a:ext cx="10515600" cy="507711"/>
          </a:xfrm>
        </p:spPr>
        <p:txBody>
          <a:bodyPr>
            <a:noAutofit/>
          </a:bodyPr>
          <a:lstStyle/>
          <a:p>
            <a:pPr algn="l"/>
            <a:r>
              <a:rPr lang="en-US" sz="2600" dirty="0" err="1" smtClean="0">
                <a:latin typeface="Century Gothic" panose="020B0502020202020204" pitchFamily="34" charset="0"/>
              </a:rPr>
              <a:t>Nombre</a:t>
            </a:r>
            <a:r>
              <a:rPr lang="en-US" sz="2600" dirty="0" smtClean="0">
                <a:latin typeface="Century Gothic" panose="020B0502020202020204" pitchFamily="34" charset="0"/>
              </a:rPr>
              <a:t> __________________________________</a:t>
            </a:r>
            <a:endParaRPr lang="en-US" sz="2600" dirty="0">
              <a:latin typeface="Century Gothic" panose="020B0502020202020204" pitchFamily="34" charset="0"/>
            </a:endParaRPr>
          </a:p>
        </p:txBody>
      </p:sp>
      <p:sp>
        <p:nvSpPr>
          <p:cNvPr id="3" name="Content Placeholder 2"/>
          <p:cNvSpPr>
            <a:spLocks noGrp="1"/>
          </p:cNvSpPr>
          <p:nvPr>
            <p:ph idx="1"/>
          </p:nvPr>
        </p:nvSpPr>
        <p:spPr>
          <a:xfrm>
            <a:off x="127000" y="748145"/>
            <a:ext cx="12065000" cy="6109855"/>
          </a:xfrm>
        </p:spPr>
        <p:txBody>
          <a:bodyPr>
            <a:normAutofit/>
          </a:bodyPr>
          <a:lstStyle/>
          <a:p>
            <a:pPr marL="0" indent="0">
              <a:buNone/>
            </a:pPr>
            <a:r>
              <a:rPr lang="en-US" dirty="0" smtClean="0">
                <a:latin typeface="Century Gothic" panose="020B0502020202020204" pitchFamily="34" charset="0"/>
              </a:rPr>
              <a:t>Partner B Part 2:</a:t>
            </a:r>
          </a:p>
          <a:p>
            <a:pPr marL="0" indent="0">
              <a:buNone/>
            </a:pPr>
            <a:r>
              <a:rPr lang="en-US" dirty="0">
                <a:latin typeface="Century Gothic" panose="020B0502020202020204" pitchFamily="34" charset="0"/>
              </a:rPr>
              <a:t>Now, as the police officer, look at the pictures below.  Using your notes from before, identify who each person is.  There are 3 extra pictures.</a:t>
            </a:r>
          </a:p>
          <a:p>
            <a:pPr marL="0" indent="0">
              <a:buNone/>
            </a:pPr>
            <a:endParaRPr lang="en-US" dirty="0">
              <a:latin typeface="Century Gothic" panose="020B0502020202020204" pitchFamily="34" charset="0"/>
            </a:endParaRPr>
          </a:p>
          <a:p>
            <a:pPr marL="0" indent="0">
              <a:buNone/>
            </a:pPr>
            <a:r>
              <a:rPr lang="en-US" dirty="0" smtClean="0">
                <a:latin typeface="Century Gothic" panose="020B0502020202020204" pitchFamily="34" charset="0"/>
              </a:rPr>
              <a:t>Insert 8 images and blanks for the student to fill in with the names.</a:t>
            </a:r>
          </a:p>
        </p:txBody>
      </p:sp>
    </p:spTree>
    <p:extLst>
      <p:ext uri="{BB962C8B-B14F-4D97-AF65-F5344CB8AC3E}">
        <p14:creationId xmlns:p14="http://schemas.microsoft.com/office/powerpoint/2010/main" val="3863470462"/>
      </p:ext>
    </p:extLst>
  </p:cSld>
  <p:clrMapOvr>
    <a:masterClrMapping/>
  </p:clrMapOvr>
</p:sld>
</file>

<file path=ppt/slides/slide177.xml><?xml version="1.0" encoding="utf-8"?>
<p:sld xmlns:a="http://schemas.openxmlformats.org/drawingml/2006/main" xmlns:r="http://schemas.openxmlformats.org/officeDocument/2006/relationships" xmlns:p="http://schemas.openxmlformats.org/presentationml/2006/main">
  <p:cSld>
    <p:bg>
      <p:bgPr>
        <a:solidFill>
          <a:srgbClr val="FFE0C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Century Gothic" panose="020B0502020202020204" pitchFamily="34" charset="0"/>
              </a:rPr>
              <a:t>Una </a:t>
            </a:r>
            <a:r>
              <a:rPr lang="en-US" dirty="0" err="1" smtClean="0">
                <a:latin typeface="Century Gothic" panose="020B0502020202020204" pitchFamily="34" charset="0"/>
              </a:rPr>
              <a:t>conversación</a:t>
            </a:r>
            <a:endParaRPr lang="en-US" dirty="0">
              <a:latin typeface="Century Gothic" panose="020B0502020202020204" pitchFamily="34" charset="0"/>
            </a:endParaRPr>
          </a:p>
        </p:txBody>
      </p:sp>
      <p:sp>
        <p:nvSpPr>
          <p:cNvPr id="3" name="Content Placeholder 2"/>
          <p:cNvSpPr>
            <a:spLocks noGrp="1"/>
          </p:cNvSpPr>
          <p:nvPr>
            <p:ph idx="1"/>
          </p:nvPr>
        </p:nvSpPr>
        <p:spPr/>
        <p:txBody>
          <a:bodyPr>
            <a:normAutofit/>
          </a:bodyPr>
          <a:lstStyle/>
          <a:p>
            <a:pPr marL="0" indent="0">
              <a:buNone/>
            </a:pPr>
            <a:r>
              <a:rPr lang="en-US" dirty="0" smtClean="0">
                <a:latin typeface="Century Gothic" panose="020B0502020202020204" pitchFamily="34" charset="0"/>
              </a:rPr>
              <a:t>Read the conversation between Miranda, Luisa, and a store employee. Answer questions 1-5 in English and questions 6-8 in Spanish.</a:t>
            </a:r>
            <a:endParaRPr lang="en-US" dirty="0">
              <a:latin typeface="Century Gothic" panose="020B0502020202020204" pitchFamily="34" charset="0"/>
            </a:endParaRPr>
          </a:p>
          <a:p>
            <a:pPr marL="0" indent="0">
              <a:buNone/>
            </a:pPr>
            <a:endParaRPr lang="en-US" dirty="0"/>
          </a:p>
        </p:txBody>
      </p:sp>
    </p:spTree>
    <p:extLst>
      <p:ext uri="{BB962C8B-B14F-4D97-AF65-F5344CB8AC3E}">
        <p14:creationId xmlns:p14="http://schemas.microsoft.com/office/powerpoint/2010/main" val="30161094"/>
      </p:ext>
    </p:extLst>
  </p:cSld>
  <p:clrMapOvr>
    <a:masterClrMapping/>
  </p:clrMapOvr>
</p:sld>
</file>

<file path=ppt/slides/slide1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7000" y="101600"/>
            <a:ext cx="10515600" cy="507711"/>
          </a:xfrm>
        </p:spPr>
        <p:txBody>
          <a:bodyPr>
            <a:noAutofit/>
          </a:bodyPr>
          <a:lstStyle/>
          <a:p>
            <a:pPr algn="l"/>
            <a:r>
              <a:rPr lang="en-US" sz="1400" dirty="0" err="1" smtClean="0">
                <a:latin typeface="Century Gothic" panose="020B0502020202020204" pitchFamily="34" charset="0"/>
              </a:rPr>
              <a:t>Nombre</a:t>
            </a:r>
            <a:r>
              <a:rPr lang="en-US" sz="1400" dirty="0" smtClean="0">
                <a:latin typeface="Century Gothic" panose="020B0502020202020204" pitchFamily="34" charset="0"/>
              </a:rPr>
              <a:t> __________________________________		</a:t>
            </a:r>
            <a:r>
              <a:rPr lang="en-US" sz="1400" dirty="0" err="1" smtClean="0">
                <a:latin typeface="Century Gothic" panose="020B0502020202020204" pitchFamily="34" charset="0"/>
              </a:rPr>
              <a:t>Fecha</a:t>
            </a:r>
            <a:r>
              <a:rPr lang="en-US" sz="1400" dirty="0" smtClean="0">
                <a:latin typeface="Century Gothic" panose="020B0502020202020204" pitchFamily="34" charset="0"/>
              </a:rPr>
              <a:t> ______________________________________________</a:t>
            </a:r>
            <a:endParaRPr lang="en-US" sz="1400" dirty="0">
              <a:latin typeface="Century Gothic" panose="020B0502020202020204" pitchFamily="34" charset="0"/>
            </a:endParaRPr>
          </a:p>
        </p:txBody>
      </p:sp>
      <p:sp>
        <p:nvSpPr>
          <p:cNvPr id="3" name="Content Placeholder 2"/>
          <p:cNvSpPr>
            <a:spLocks noGrp="1"/>
          </p:cNvSpPr>
          <p:nvPr>
            <p:ph idx="1"/>
          </p:nvPr>
        </p:nvSpPr>
        <p:spPr>
          <a:xfrm>
            <a:off x="127000" y="748145"/>
            <a:ext cx="6699102" cy="6109855"/>
          </a:xfrm>
        </p:spPr>
        <p:txBody>
          <a:bodyPr>
            <a:normAutofit/>
          </a:bodyPr>
          <a:lstStyle/>
          <a:p>
            <a:pPr marL="0" indent="0" algn="ctr">
              <a:buNone/>
            </a:pPr>
            <a:r>
              <a:rPr lang="es-ES" sz="1800" b="1" dirty="0" smtClean="0"/>
              <a:t>Una conversación</a:t>
            </a:r>
          </a:p>
          <a:p>
            <a:pPr marL="0" indent="0">
              <a:buNone/>
            </a:pPr>
            <a:r>
              <a:rPr lang="es-ES" sz="1400" dirty="0" smtClean="0"/>
              <a:t>Miranda</a:t>
            </a:r>
            <a:r>
              <a:rPr lang="es-ES" sz="1400" dirty="0"/>
              <a:t>: 		Luisa, esta </a:t>
            </a:r>
            <a:r>
              <a:rPr lang="es-ES" sz="1400" i="1" dirty="0"/>
              <a:t>tienda</a:t>
            </a:r>
            <a:r>
              <a:rPr lang="es-ES" sz="1400" dirty="0"/>
              <a:t> (store) tiene ropa muy bonita.</a:t>
            </a:r>
            <a:endParaRPr lang="en-US" sz="1400" dirty="0"/>
          </a:p>
          <a:p>
            <a:pPr marL="0" indent="0">
              <a:buNone/>
            </a:pPr>
            <a:r>
              <a:rPr lang="es-ES" sz="1400" dirty="0"/>
              <a:t>Luisa: 	 	</a:t>
            </a:r>
            <a:r>
              <a:rPr lang="es-ES" sz="1400" dirty="0" smtClean="0"/>
              <a:t>¿</a:t>
            </a:r>
            <a:r>
              <a:rPr lang="es-ES" sz="1400" dirty="0"/>
              <a:t>Qué quieres buscar en esta tienda?</a:t>
            </a:r>
            <a:endParaRPr lang="en-US" sz="1400" dirty="0"/>
          </a:p>
          <a:p>
            <a:pPr marL="0" indent="0">
              <a:buNone/>
            </a:pPr>
            <a:r>
              <a:rPr lang="es-ES" sz="1400" dirty="0"/>
              <a:t>Miranda: 		 Necesito ropa para una fiesta en la escuela.</a:t>
            </a:r>
            <a:endParaRPr lang="en-US" sz="1400" dirty="0"/>
          </a:p>
          <a:p>
            <a:pPr marL="0" indent="0">
              <a:buNone/>
            </a:pPr>
            <a:r>
              <a:rPr lang="es-ES" sz="1400" dirty="0"/>
              <a:t>Empleado de tienda:	Buenos días Señorita, ¿Qué quieres comprar?</a:t>
            </a:r>
            <a:endParaRPr lang="en-US" sz="1400" dirty="0"/>
          </a:p>
          <a:p>
            <a:pPr marL="0" indent="0">
              <a:buNone/>
            </a:pPr>
            <a:r>
              <a:rPr lang="es-ES" sz="1400" dirty="0"/>
              <a:t>Miranda:		Necesito comprar un vestido morado.</a:t>
            </a:r>
            <a:endParaRPr lang="en-US" sz="1400" dirty="0"/>
          </a:p>
          <a:p>
            <a:pPr marL="0" indent="0">
              <a:buNone/>
            </a:pPr>
            <a:r>
              <a:rPr lang="es-ES" sz="1400" dirty="0"/>
              <a:t>Empleado de tienda: 	Aquí tenemos un vestido morado.  ¿Te gusta?</a:t>
            </a:r>
            <a:endParaRPr lang="en-US" sz="1400" dirty="0"/>
          </a:p>
          <a:p>
            <a:pPr marL="0" indent="0">
              <a:buNone/>
            </a:pPr>
            <a:r>
              <a:rPr lang="es-ES" sz="1400" dirty="0"/>
              <a:t>Miranda:		¡Sí!  Me gusta mucho.  La necesito probar.  </a:t>
            </a:r>
            <a:endParaRPr lang="en-US" sz="1400" dirty="0"/>
          </a:p>
          <a:p>
            <a:pPr marL="0" indent="0">
              <a:buNone/>
            </a:pPr>
            <a:r>
              <a:rPr lang="es-ES" sz="1400" dirty="0"/>
              <a:t>Empleado de tienda:	Perfecto.</a:t>
            </a:r>
            <a:endParaRPr lang="en-US" sz="1400" dirty="0"/>
          </a:p>
          <a:p>
            <a:pPr marL="0" indent="0">
              <a:buNone/>
            </a:pPr>
            <a:r>
              <a:rPr lang="en-US" sz="1400" i="1" dirty="0" smtClean="0"/>
              <a:t>	(</a:t>
            </a:r>
            <a:r>
              <a:rPr lang="en-US" sz="1400" i="1" dirty="0"/>
              <a:t>As Miranda is trying on the dress…)</a:t>
            </a:r>
            <a:endParaRPr lang="en-US" sz="1400" dirty="0"/>
          </a:p>
          <a:p>
            <a:pPr marL="0" indent="0">
              <a:buNone/>
            </a:pPr>
            <a:r>
              <a:rPr lang="es-ES" sz="1400" dirty="0"/>
              <a:t>Luisa:		</a:t>
            </a:r>
            <a:r>
              <a:rPr lang="es-ES" sz="1400" dirty="0" smtClean="0"/>
              <a:t>¡</a:t>
            </a:r>
            <a:r>
              <a:rPr lang="es-ES" sz="1400" dirty="0"/>
              <a:t>Miranda!  ¡El vestido es muy elegante!  ¿</a:t>
            </a:r>
            <a:r>
              <a:rPr lang="es-US" sz="1400" dirty="0"/>
              <a:t>Te gusta?</a:t>
            </a:r>
            <a:endParaRPr lang="en-US" sz="1400" dirty="0"/>
          </a:p>
          <a:p>
            <a:pPr marL="0" indent="0">
              <a:buNone/>
            </a:pPr>
            <a:r>
              <a:rPr lang="es-ES" sz="1400" dirty="0"/>
              <a:t>Miranda:		Sí, me gusta mucho.</a:t>
            </a:r>
            <a:endParaRPr lang="en-US" sz="1400" dirty="0"/>
          </a:p>
          <a:p>
            <a:pPr marL="0" indent="0">
              <a:buNone/>
            </a:pPr>
            <a:r>
              <a:rPr lang="es-ES" sz="1400" dirty="0"/>
              <a:t>Luisa:	</a:t>
            </a:r>
            <a:r>
              <a:rPr lang="es-ES" sz="1400" dirty="0" smtClean="0"/>
              <a:t>	Pero </a:t>
            </a:r>
            <a:r>
              <a:rPr lang="es-ES" sz="1400" dirty="0"/>
              <a:t>necesitas </a:t>
            </a:r>
            <a:r>
              <a:rPr lang="es-ES" sz="1400" i="1" dirty="0"/>
              <a:t>accesorios</a:t>
            </a:r>
            <a:r>
              <a:rPr lang="es-ES" sz="1400" dirty="0"/>
              <a:t>… como unos zapatos, joya, una bolsa…</a:t>
            </a:r>
            <a:endParaRPr lang="en-US" sz="1400" dirty="0"/>
          </a:p>
          <a:p>
            <a:pPr marL="0" indent="0">
              <a:buNone/>
            </a:pPr>
            <a:r>
              <a:rPr lang="es-ES" sz="1400" dirty="0"/>
              <a:t>Miranda:		Sí, yo tengo los accesorios en casa.</a:t>
            </a:r>
            <a:endParaRPr lang="en-US" sz="1400" dirty="0"/>
          </a:p>
          <a:p>
            <a:pPr marL="0" indent="0">
              <a:buNone/>
            </a:pPr>
            <a:endParaRPr lang="en-US" sz="1400" dirty="0" smtClean="0">
              <a:latin typeface="Century Gothic" panose="020B0502020202020204" pitchFamily="34" charset="0"/>
            </a:endParaRPr>
          </a:p>
        </p:txBody>
      </p:sp>
      <p:sp>
        <p:nvSpPr>
          <p:cNvPr id="4" name="Content Placeholder 2"/>
          <p:cNvSpPr txBox="1">
            <a:spLocks/>
          </p:cNvSpPr>
          <p:nvPr/>
        </p:nvSpPr>
        <p:spPr>
          <a:xfrm>
            <a:off x="6826102" y="591912"/>
            <a:ext cx="5365898" cy="6109855"/>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n-US" sz="1800" b="1" dirty="0" err="1" smtClean="0"/>
              <a:t>Preguntas</a:t>
            </a:r>
            <a:endParaRPr lang="en-US" sz="1800" b="1" dirty="0"/>
          </a:p>
          <a:p>
            <a:pPr marL="0" indent="0">
              <a:buFont typeface="Arial" panose="020B0604020202020204" pitchFamily="34" charset="0"/>
              <a:buNone/>
            </a:pPr>
            <a:r>
              <a:rPr lang="en-US" sz="1600" b="1" dirty="0" smtClean="0">
                <a:latin typeface="Century Gothic" panose="020B0502020202020204" pitchFamily="34" charset="0"/>
              </a:rPr>
              <a:t>In English:</a:t>
            </a:r>
          </a:p>
          <a:p>
            <a:pPr marL="342900" lvl="0" indent="-342900">
              <a:buAutoNum type="arabicPeriod"/>
            </a:pPr>
            <a:r>
              <a:rPr lang="en-US" sz="1400" dirty="0" smtClean="0"/>
              <a:t>According </a:t>
            </a:r>
            <a:r>
              <a:rPr lang="en-US" sz="1400" dirty="0"/>
              <a:t>to Miranda, what type of clothing does this store sell</a:t>
            </a:r>
            <a:r>
              <a:rPr lang="en-US" sz="1400" dirty="0" smtClean="0"/>
              <a:t>?</a:t>
            </a:r>
          </a:p>
          <a:p>
            <a:pPr marL="342900" lvl="0" indent="-342900">
              <a:buAutoNum type="arabicPeriod"/>
            </a:pPr>
            <a:endParaRPr lang="en-US" sz="1400" dirty="0"/>
          </a:p>
          <a:p>
            <a:pPr marL="0" lvl="0" indent="0">
              <a:buNone/>
            </a:pPr>
            <a:r>
              <a:rPr lang="en-US" sz="1400" dirty="0" smtClean="0"/>
              <a:t>2. Why </a:t>
            </a:r>
            <a:r>
              <a:rPr lang="en-US" sz="1400" dirty="0"/>
              <a:t>does Miranda need a dress?</a:t>
            </a:r>
          </a:p>
          <a:p>
            <a:pPr marL="0" lvl="0" indent="0">
              <a:buNone/>
            </a:pPr>
            <a:endParaRPr lang="en-US" sz="1400" dirty="0" smtClean="0"/>
          </a:p>
          <a:p>
            <a:pPr marL="0" lvl="0" indent="0">
              <a:buNone/>
            </a:pPr>
            <a:r>
              <a:rPr lang="en-US" sz="1400" dirty="0" smtClean="0"/>
              <a:t>3. What </a:t>
            </a:r>
            <a:r>
              <a:rPr lang="en-US" sz="1400" dirty="0"/>
              <a:t>color of dress does Miranda want?</a:t>
            </a:r>
          </a:p>
          <a:p>
            <a:pPr marL="0" lvl="0" indent="0">
              <a:buNone/>
            </a:pPr>
            <a:endParaRPr lang="en-US" sz="1400" dirty="0" smtClean="0"/>
          </a:p>
          <a:p>
            <a:pPr marL="0" lvl="0" indent="0">
              <a:buNone/>
            </a:pPr>
            <a:r>
              <a:rPr lang="en-US" sz="1400" dirty="0" smtClean="0"/>
              <a:t>4. Does </a:t>
            </a:r>
            <a:r>
              <a:rPr lang="en-US" sz="1400" dirty="0"/>
              <a:t>Maria like this particular dress?</a:t>
            </a:r>
          </a:p>
          <a:p>
            <a:pPr marL="0" lvl="0" indent="0">
              <a:buNone/>
            </a:pPr>
            <a:endParaRPr lang="en-US" sz="1400" dirty="0" smtClean="0"/>
          </a:p>
          <a:p>
            <a:pPr marL="0" lvl="0" indent="0">
              <a:buNone/>
            </a:pPr>
            <a:r>
              <a:rPr lang="en-US" sz="1400" dirty="0" smtClean="0"/>
              <a:t>5. What </a:t>
            </a:r>
            <a:r>
              <a:rPr lang="en-US" sz="1400" dirty="0"/>
              <a:t>specific items does Luisa suggest that Miranda needs to go along with the dress?</a:t>
            </a:r>
          </a:p>
          <a:p>
            <a:pPr marL="0" indent="0">
              <a:buNone/>
            </a:pPr>
            <a:endParaRPr lang="en-US" sz="1400" b="1" dirty="0" smtClean="0">
              <a:latin typeface="Century Gothic" panose="020B0502020202020204" pitchFamily="34" charset="0"/>
            </a:endParaRPr>
          </a:p>
          <a:p>
            <a:pPr marL="0" indent="0">
              <a:buNone/>
            </a:pPr>
            <a:r>
              <a:rPr lang="en-US" sz="1400" b="1" dirty="0" smtClean="0">
                <a:latin typeface="Century Gothic" panose="020B0502020202020204" pitchFamily="34" charset="0"/>
              </a:rPr>
              <a:t>In Spanish:</a:t>
            </a:r>
          </a:p>
          <a:p>
            <a:pPr marL="0" lvl="0" indent="0">
              <a:buNone/>
            </a:pPr>
            <a:r>
              <a:rPr lang="es-US" sz="1400" dirty="0" smtClean="0"/>
              <a:t>6. ¿Qué </a:t>
            </a:r>
            <a:r>
              <a:rPr lang="es-US" sz="1400" dirty="0"/>
              <a:t>ropa te gusta usar para las fiestas</a:t>
            </a:r>
            <a:r>
              <a:rPr lang="es-US" sz="1400" dirty="0" smtClean="0"/>
              <a:t>?</a:t>
            </a:r>
          </a:p>
          <a:p>
            <a:pPr marL="0" lvl="0" indent="0">
              <a:buNone/>
            </a:pPr>
            <a:endParaRPr lang="en-US" sz="1400" dirty="0"/>
          </a:p>
          <a:p>
            <a:pPr marL="0" lvl="0" indent="0">
              <a:buNone/>
            </a:pPr>
            <a:r>
              <a:rPr lang="es-US" sz="1400" dirty="0" smtClean="0"/>
              <a:t>7. ¿Qué </a:t>
            </a:r>
            <a:r>
              <a:rPr lang="es-US" sz="1400" dirty="0"/>
              <a:t>ropa te gusta usar para la escuela</a:t>
            </a:r>
            <a:r>
              <a:rPr lang="es-US" sz="1400" dirty="0" smtClean="0"/>
              <a:t>?</a:t>
            </a:r>
          </a:p>
          <a:p>
            <a:pPr marL="0" lvl="0" indent="0">
              <a:buNone/>
            </a:pPr>
            <a:endParaRPr lang="en-US" sz="1400" dirty="0"/>
          </a:p>
          <a:p>
            <a:pPr marL="0" lvl="0" indent="0">
              <a:buNone/>
            </a:pPr>
            <a:r>
              <a:rPr lang="es-ES" sz="1400" dirty="0" smtClean="0"/>
              <a:t>8. ¿Cuál </a:t>
            </a:r>
            <a:r>
              <a:rPr lang="es-ES" sz="1400" dirty="0"/>
              <a:t>es tu color favorito para la ropa?</a:t>
            </a:r>
            <a:endParaRPr lang="en-US" sz="1400" dirty="0"/>
          </a:p>
          <a:p>
            <a:pPr marL="0" indent="0">
              <a:buNone/>
            </a:pPr>
            <a:endParaRPr lang="en-US" sz="1400" b="1" dirty="0">
              <a:latin typeface="Century Gothic" panose="020B0502020202020204" pitchFamily="34" charset="0"/>
            </a:endParaRPr>
          </a:p>
          <a:p>
            <a:pPr marL="0" indent="0">
              <a:buFont typeface="Arial" panose="020B0604020202020204" pitchFamily="34" charset="0"/>
              <a:buNone/>
            </a:pPr>
            <a:endParaRPr lang="en-US" sz="1400" dirty="0" smtClean="0">
              <a:latin typeface="Century Gothic" panose="020B0502020202020204" pitchFamily="34" charset="0"/>
            </a:endParaRPr>
          </a:p>
        </p:txBody>
      </p:sp>
    </p:spTree>
    <p:extLst>
      <p:ext uri="{BB962C8B-B14F-4D97-AF65-F5344CB8AC3E}">
        <p14:creationId xmlns:p14="http://schemas.microsoft.com/office/powerpoint/2010/main" val="4091767321"/>
      </p:ext>
    </p:extLst>
  </p:cSld>
  <p:clrMapOvr>
    <a:masterClrMapping/>
  </p:clrMapOvr>
</p:sld>
</file>

<file path=ppt/slides/slide179.xml><?xml version="1.0" encoding="utf-8"?>
<p:sld xmlns:a="http://schemas.openxmlformats.org/drawingml/2006/main" xmlns:r="http://schemas.openxmlformats.org/officeDocument/2006/relationships" xmlns:p="http://schemas.openxmlformats.org/presentationml/2006/main">
  <p:cSld>
    <p:bg>
      <p:bgPr>
        <a:solidFill>
          <a:srgbClr val="FFE0C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Century Gothic" panose="020B0502020202020204" pitchFamily="34" charset="0"/>
              </a:rPr>
              <a:t>Seasons Sorting</a:t>
            </a:r>
            <a:endParaRPr lang="en-US" dirty="0">
              <a:latin typeface="Century Gothic" panose="020B0502020202020204" pitchFamily="34" charset="0"/>
            </a:endParaRPr>
          </a:p>
        </p:txBody>
      </p:sp>
      <p:sp>
        <p:nvSpPr>
          <p:cNvPr id="3" name="Content Placeholder 2"/>
          <p:cNvSpPr>
            <a:spLocks noGrp="1"/>
          </p:cNvSpPr>
          <p:nvPr>
            <p:ph idx="1"/>
          </p:nvPr>
        </p:nvSpPr>
        <p:spPr/>
        <p:txBody>
          <a:bodyPr>
            <a:normAutofit/>
          </a:bodyPr>
          <a:lstStyle/>
          <a:p>
            <a:pPr marL="0" indent="0">
              <a:buNone/>
            </a:pPr>
            <a:r>
              <a:rPr lang="en-US" dirty="0" smtClean="0">
                <a:latin typeface="Century Gothic" panose="020B0502020202020204" pitchFamily="34" charset="0"/>
              </a:rPr>
              <a:t>Draw and label 6 different clothing items you need for each season.</a:t>
            </a:r>
          </a:p>
          <a:p>
            <a:pPr marL="0" indent="0">
              <a:buNone/>
            </a:pPr>
            <a:endParaRPr lang="en-US" dirty="0">
              <a:latin typeface="Century Gothic" panose="020B0502020202020204" pitchFamily="34" charset="0"/>
            </a:endParaRPr>
          </a:p>
          <a:p>
            <a:pPr marL="0" indent="0">
              <a:buNone/>
            </a:pPr>
            <a:r>
              <a:rPr lang="en-US" dirty="0" smtClean="0">
                <a:latin typeface="Century Gothic" panose="020B0502020202020204" pitchFamily="34" charset="0"/>
              </a:rPr>
              <a:t>EQ: “What factors determine the clothing items you choose to wear?”</a:t>
            </a:r>
            <a:endParaRPr lang="en-US" dirty="0">
              <a:latin typeface="Century Gothic" panose="020B0502020202020204" pitchFamily="34" charset="0"/>
            </a:endParaRPr>
          </a:p>
          <a:p>
            <a:pPr marL="0" indent="0">
              <a:buNone/>
            </a:pPr>
            <a:endParaRPr lang="en-US" dirty="0"/>
          </a:p>
        </p:txBody>
      </p:sp>
    </p:spTree>
    <p:extLst>
      <p:ext uri="{BB962C8B-B14F-4D97-AF65-F5344CB8AC3E}">
        <p14:creationId xmlns:p14="http://schemas.microsoft.com/office/powerpoint/2010/main" val="221845111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03812" y="256024"/>
            <a:ext cx="8229600" cy="1143000"/>
          </a:xfrm>
        </p:spPr>
        <p:txBody>
          <a:bodyPr/>
          <a:lstStyle/>
          <a:p>
            <a:r>
              <a:rPr lang="en-US" dirty="0" smtClean="0"/>
              <a:t>El </a:t>
            </a:r>
            <a:r>
              <a:rPr lang="en-US" dirty="0" err="1" smtClean="0"/>
              <a:t>traje</a:t>
            </a:r>
            <a:endParaRPr lang="en-US" dirty="0"/>
          </a:p>
        </p:txBody>
      </p:sp>
      <p:sp>
        <p:nvSpPr>
          <p:cNvPr id="4" name="TextBox 3"/>
          <p:cNvSpPr txBox="1"/>
          <p:nvPr/>
        </p:nvSpPr>
        <p:spPr>
          <a:xfrm>
            <a:off x="3823648" y="2334275"/>
            <a:ext cx="4544704" cy="3046988"/>
          </a:xfrm>
          <a:prstGeom prst="rect">
            <a:avLst/>
          </a:prstGeom>
          <a:noFill/>
          <a:ln>
            <a:solidFill>
              <a:schemeClr val="tx1"/>
            </a:solidFill>
            <a:prstDash val="dash"/>
          </a:ln>
        </p:spPr>
        <p:txBody>
          <a:bodyPr wrap="square" rtlCol="0">
            <a:spAutoFit/>
          </a:bodyPr>
          <a:lstStyle/>
          <a:p>
            <a:pPr algn="ctr"/>
            <a:r>
              <a:rPr lang="en-US" sz="4800" dirty="0" smtClean="0"/>
              <a:t>Insert image of celebrity wearing clothing item here</a:t>
            </a:r>
            <a:endParaRPr lang="en-US" sz="4800" dirty="0"/>
          </a:p>
        </p:txBody>
      </p:sp>
    </p:spTree>
    <p:extLst>
      <p:ext uri="{BB962C8B-B14F-4D97-AF65-F5344CB8AC3E}">
        <p14:creationId xmlns:p14="http://schemas.microsoft.com/office/powerpoint/2010/main" val="3517677471"/>
      </p:ext>
    </p:extLst>
  </p:cSld>
  <p:clrMapOvr>
    <a:masterClrMapping/>
  </p:clrMapOvr>
  <p:timing>
    <p:tnLst>
      <p:par>
        <p:cTn id="1" dur="indefinite" restart="never" nodeType="tmRoot"/>
      </p:par>
    </p:tnLst>
  </p:timing>
</p:sld>
</file>

<file path=ppt/slides/slide1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 2"/>
          <p:cNvGraphicFramePr>
            <a:graphicFrameLocks noGrp="1"/>
          </p:cNvGraphicFramePr>
          <p:nvPr>
            <p:extLst>
              <p:ext uri="{D42A27DB-BD31-4B8C-83A1-F6EECF244321}">
                <p14:modId xmlns:p14="http://schemas.microsoft.com/office/powerpoint/2010/main" val="3628041037"/>
              </p:ext>
            </p:extLst>
          </p:nvPr>
        </p:nvGraphicFramePr>
        <p:xfrm>
          <a:off x="0" y="-1"/>
          <a:ext cx="12192000" cy="6858000"/>
        </p:xfrm>
        <a:graphic>
          <a:graphicData uri="http://schemas.openxmlformats.org/drawingml/2006/table">
            <a:tbl>
              <a:tblPr firstRow="1" bandRow="1">
                <a:tableStyleId>{5940675A-B579-460E-94D1-54222C63F5DA}</a:tableStyleId>
              </a:tblPr>
              <a:tblGrid>
                <a:gridCol w="3048000"/>
                <a:gridCol w="3048000"/>
                <a:gridCol w="3048000"/>
                <a:gridCol w="3048000"/>
              </a:tblGrid>
              <a:tr h="2286000">
                <a:tc rowSpan="2" gridSpan="3">
                  <a:txBody>
                    <a:bodyPr/>
                    <a:lstStyle/>
                    <a:p>
                      <a:r>
                        <a:rPr lang="en-US" sz="4800" dirty="0" smtClean="0"/>
                        <a:t>Insert a picture of summer here</a:t>
                      </a:r>
                      <a:endParaRPr lang="en-US" sz="4800" dirty="0"/>
                    </a:p>
                  </a:txBody>
                  <a:tcPr/>
                </a:tc>
                <a:tc rowSpan="2" hMerge="1">
                  <a:txBody>
                    <a:bodyPr/>
                    <a:lstStyle/>
                    <a:p>
                      <a:endParaRPr lang="en-US"/>
                    </a:p>
                  </a:txBody>
                  <a:tcPr/>
                </a:tc>
                <a:tc rowSpan="2" hMerge="1">
                  <a:txBody>
                    <a:bodyPr/>
                    <a:lstStyle/>
                    <a:p>
                      <a:endParaRPr lang="en-US"/>
                    </a:p>
                  </a:txBody>
                  <a:tcPr/>
                </a:tc>
                <a:tc>
                  <a:txBody>
                    <a:bodyPr/>
                    <a:lstStyle/>
                    <a:p>
                      <a:endParaRPr lang="en-US"/>
                    </a:p>
                  </a:txBody>
                  <a:tcPr/>
                </a:tc>
              </a:tr>
              <a:tr h="2286000">
                <a:tc gridSpan="3" vMerge="1">
                  <a:txBody>
                    <a:bodyPr/>
                    <a:lstStyle/>
                    <a:p>
                      <a:endParaRPr lang="en-US" dirty="0"/>
                    </a:p>
                  </a:txBody>
                  <a:tcPr/>
                </a:tc>
                <a:tc hMerge="1" vMerge="1">
                  <a:txBody>
                    <a:bodyPr/>
                    <a:lstStyle/>
                    <a:p>
                      <a:endParaRPr lang="en-US" dirty="0"/>
                    </a:p>
                  </a:txBody>
                  <a:tcPr/>
                </a:tc>
                <a:tc hMerge="1" vMerge="1">
                  <a:txBody>
                    <a:bodyPr/>
                    <a:lstStyle/>
                    <a:p>
                      <a:endParaRPr lang="en-US" dirty="0"/>
                    </a:p>
                  </a:txBody>
                  <a:tcPr/>
                </a:tc>
                <a:tc>
                  <a:txBody>
                    <a:bodyPr/>
                    <a:lstStyle/>
                    <a:p>
                      <a:endParaRPr lang="en-US" dirty="0"/>
                    </a:p>
                  </a:txBody>
                  <a:tcPr/>
                </a:tc>
              </a:tr>
              <a:tr h="2286000">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dirty="0"/>
                    </a:p>
                  </a:txBody>
                  <a:tcPr/>
                </a:tc>
              </a:tr>
            </a:tbl>
          </a:graphicData>
        </a:graphic>
      </p:graphicFrame>
    </p:spTree>
    <p:extLst>
      <p:ext uri="{BB962C8B-B14F-4D97-AF65-F5344CB8AC3E}">
        <p14:creationId xmlns:p14="http://schemas.microsoft.com/office/powerpoint/2010/main" val="4051107168"/>
      </p:ext>
    </p:extLst>
  </p:cSld>
  <p:clrMapOvr>
    <a:masterClrMapping/>
  </p:clrMapOvr>
</p:sld>
</file>

<file path=ppt/slides/slide1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 2"/>
          <p:cNvGraphicFramePr>
            <a:graphicFrameLocks noGrp="1"/>
          </p:cNvGraphicFramePr>
          <p:nvPr>
            <p:extLst>
              <p:ext uri="{D42A27DB-BD31-4B8C-83A1-F6EECF244321}">
                <p14:modId xmlns:p14="http://schemas.microsoft.com/office/powerpoint/2010/main" val="2340244244"/>
              </p:ext>
            </p:extLst>
          </p:nvPr>
        </p:nvGraphicFramePr>
        <p:xfrm>
          <a:off x="0" y="-1"/>
          <a:ext cx="12192000" cy="6858000"/>
        </p:xfrm>
        <a:graphic>
          <a:graphicData uri="http://schemas.openxmlformats.org/drawingml/2006/table">
            <a:tbl>
              <a:tblPr firstRow="1" bandRow="1">
                <a:tableStyleId>{5940675A-B579-460E-94D1-54222C63F5DA}</a:tableStyleId>
              </a:tblPr>
              <a:tblGrid>
                <a:gridCol w="3048000"/>
                <a:gridCol w="3048000"/>
                <a:gridCol w="3048000"/>
                <a:gridCol w="3048000"/>
              </a:tblGrid>
              <a:tr h="2286000">
                <a:tc rowSpan="2" gridSpan="3">
                  <a:txBody>
                    <a:bodyPr/>
                    <a:lstStyle/>
                    <a:p>
                      <a:r>
                        <a:rPr lang="en-US" sz="4800" dirty="0" smtClean="0"/>
                        <a:t>Insert a picture of spring here</a:t>
                      </a:r>
                      <a:endParaRPr lang="en-US" sz="4800" dirty="0"/>
                    </a:p>
                  </a:txBody>
                  <a:tcPr/>
                </a:tc>
                <a:tc rowSpan="2" hMerge="1">
                  <a:txBody>
                    <a:bodyPr/>
                    <a:lstStyle/>
                    <a:p>
                      <a:endParaRPr lang="en-US"/>
                    </a:p>
                  </a:txBody>
                  <a:tcPr/>
                </a:tc>
                <a:tc rowSpan="2" hMerge="1">
                  <a:txBody>
                    <a:bodyPr/>
                    <a:lstStyle/>
                    <a:p>
                      <a:endParaRPr lang="en-US"/>
                    </a:p>
                  </a:txBody>
                  <a:tcPr/>
                </a:tc>
                <a:tc>
                  <a:txBody>
                    <a:bodyPr/>
                    <a:lstStyle/>
                    <a:p>
                      <a:endParaRPr lang="en-US"/>
                    </a:p>
                  </a:txBody>
                  <a:tcPr/>
                </a:tc>
              </a:tr>
              <a:tr h="2286000">
                <a:tc gridSpan="3" vMerge="1">
                  <a:txBody>
                    <a:bodyPr/>
                    <a:lstStyle/>
                    <a:p>
                      <a:endParaRPr lang="en-US" dirty="0"/>
                    </a:p>
                  </a:txBody>
                  <a:tcPr/>
                </a:tc>
                <a:tc hMerge="1" vMerge="1">
                  <a:txBody>
                    <a:bodyPr/>
                    <a:lstStyle/>
                    <a:p>
                      <a:endParaRPr lang="en-US" dirty="0"/>
                    </a:p>
                  </a:txBody>
                  <a:tcPr/>
                </a:tc>
                <a:tc hMerge="1" vMerge="1">
                  <a:txBody>
                    <a:bodyPr/>
                    <a:lstStyle/>
                    <a:p>
                      <a:endParaRPr lang="en-US" dirty="0"/>
                    </a:p>
                  </a:txBody>
                  <a:tcPr/>
                </a:tc>
                <a:tc>
                  <a:txBody>
                    <a:bodyPr/>
                    <a:lstStyle/>
                    <a:p>
                      <a:endParaRPr lang="en-US" dirty="0"/>
                    </a:p>
                  </a:txBody>
                  <a:tcPr/>
                </a:tc>
              </a:tr>
              <a:tr h="2286000">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dirty="0"/>
                    </a:p>
                  </a:txBody>
                  <a:tcPr/>
                </a:tc>
              </a:tr>
            </a:tbl>
          </a:graphicData>
        </a:graphic>
      </p:graphicFrame>
    </p:spTree>
    <p:extLst>
      <p:ext uri="{BB962C8B-B14F-4D97-AF65-F5344CB8AC3E}">
        <p14:creationId xmlns:p14="http://schemas.microsoft.com/office/powerpoint/2010/main" val="529417480"/>
      </p:ext>
    </p:extLst>
  </p:cSld>
  <p:clrMapOvr>
    <a:masterClrMapping/>
  </p:clrMapOvr>
</p:sld>
</file>

<file path=ppt/slides/slide1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 2"/>
          <p:cNvGraphicFramePr>
            <a:graphicFrameLocks noGrp="1"/>
          </p:cNvGraphicFramePr>
          <p:nvPr>
            <p:extLst>
              <p:ext uri="{D42A27DB-BD31-4B8C-83A1-F6EECF244321}">
                <p14:modId xmlns:p14="http://schemas.microsoft.com/office/powerpoint/2010/main" val="2378787123"/>
              </p:ext>
            </p:extLst>
          </p:nvPr>
        </p:nvGraphicFramePr>
        <p:xfrm>
          <a:off x="0" y="-1"/>
          <a:ext cx="12192000" cy="6858000"/>
        </p:xfrm>
        <a:graphic>
          <a:graphicData uri="http://schemas.openxmlformats.org/drawingml/2006/table">
            <a:tbl>
              <a:tblPr firstRow="1" bandRow="1">
                <a:tableStyleId>{5940675A-B579-460E-94D1-54222C63F5DA}</a:tableStyleId>
              </a:tblPr>
              <a:tblGrid>
                <a:gridCol w="3048000"/>
                <a:gridCol w="3048000"/>
                <a:gridCol w="3048000"/>
                <a:gridCol w="3048000"/>
              </a:tblGrid>
              <a:tr h="2286000">
                <a:tc rowSpan="2" gridSpan="3">
                  <a:txBody>
                    <a:bodyPr/>
                    <a:lstStyle/>
                    <a:p>
                      <a:r>
                        <a:rPr lang="en-US" sz="4800" dirty="0" smtClean="0"/>
                        <a:t>Insert a picture of winter here</a:t>
                      </a:r>
                      <a:endParaRPr lang="en-US" sz="4800" dirty="0"/>
                    </a:p>
                  </a:txBody>
                  <a:tcPr/>
                </a:tc>
                <a:tc rowSpan="2" hMerge="1">
                  <a:txBody>
                    <a:bodyPr/>
                    <a:lstStyle/>
                    <a:p>
                      <a:endParaRPr lang="en-US"/>
                    </a:p>
                  </a:txBody>
                  <a:tcPr/>
                </a:tc>
                <a:tc rowSpan="2" hMerge="1">
                  <a:txBody>
                    <a:bodyPr/>
                    <a:lstStyle/>
                    <a:p>
                      <a:endParaRPr lang="en-US"/>
                    </a:p>
                  </a:txBody>
                  <a:tcPr/>
                </a:tc>
                <a:tc>
                  <a:txBody>
                    <a:bodyPr/>
                    <a:lstStyle/>
                    <a:p>
                      <a:endParaRPr lang="en-US"/>
                    </a:p>
                  </a:txBody>
                  <a:tcPr/>
                </a:tc>
              </a:tr>
              <a:tr h="2286000">
                <a:tc gridSpan="3" vMerge="1">
                  <a:txBody>
                    <a:bodyPr/>
                    <a:lstStyle/>
                    <a:p>
                      <a:endParaRPr lang="en-US" dirty="0"/>
                    </a:p>
                  </a:txBody>
                  <a:tcPr/>
                </a:tc>
                <a:tc hMerge="1" vMerge="1">
                  <a:txBody>
                    <a:bodyPr/>
                    <a:lstStyle/>
                    <a:p>
                      <a:endParaRPr lang="en-US" dirty="0"/>
                    </a:p>
                  </a:txBody>
                  <a:tcPr/>
                </a:tc>
                <a:tc hMerge="1" vMerge="1">
                  <a:txBody>
                    <a:bodyPr/>
                    <a:lstStyle/>
                    <a:p>
                      <a:endParaRPr lang="en-US" dirty="0"/>
                    </a:p>
                  </a:txBody>
                  <a:tcPr/>
                </a:tc>
                <a:tc>
                  <a:txBody>
                    <a:bodyPr/>
                    <a:lstStyle/>
                    <a:p>
                      <a:endParaRPr lang="en-US" dirty="0"/>
                    </a:p>
                  </a:txBody>
                  <a:tcPr/>
                </a:tc>
              </a:tr>
              <a:tr h="2286000">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dirty="0"/>
                    </a:p>
                  </a:txBody>
                  <a:tcPr/>
                </a:tc>
              </a:tr>
            </a:tbl>
          </a:graphicData>
        </a:graphic>
      </p:graphicFrame>
    </p:spTree>
    <p:extLst>
      <p:ext uri="{BB962C8B-B14F-4D97-AF65-F5344CB8AC3E}">
        <p14:creationId xmlns:p14="http://schemas.microsoft.com/office/powerpoint/2010/main" val="140333945"/>
      </p:ext>
    </p:extLst>
  </p:cSld>
  <p:clrMapOvr>
    <a:masterClrMapping/>
  </p:clrMapOvr>
</p:sld>
</file>

<file path=ppt/slides/slide1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 2"/>
          <p:cNvGraphicFramePr>
            <a:graphicFrameLocks noGrp="1"/>
          </p:cNvGraphicFramePr>
          <p:nvPr>
            <p:extLst>
              <p:ext uri="{D42A27DB-BD31-4B8C-83A1-F6EECF244321}">
                <p14:modId xmlns:p14="http://schemas.microsoft.com/office/powerpoint/2010/main" val="3864933710"/>
              </p:ext>
            </p:extLst>
          </p:nvPr>
        </p:nvGraphicFramePr>
        <p:xfrm>
          <a:off x="0" y="-1"/>
          <a:ext cx="12192000" cy="6858000"/>
        </p:xfrm>
        <a:graphic>
          <a:graphicData uri="http://schemas.openxmlformats.org/drawingml/2006/table">
            <a:tbl>
              <a:tblPr firstRow="1" bandRow="1">
                <a:tableStyleId>{5940675A-B579-460E-94D1-54222C63F5DA}</a:tableStyleId>
              </a:tblPr>
              <a:tblGrid>
                <a:gridCol w="3048000"/>
                <a:gridCol w="3048000"/>
                <a:gridCol w="3048000"/>
                <a:gridCol w="3048000"/>
              </a:tblGrid>
              <a:tr h="2286000">
                <a:tc rowSpan="2" gridSpan="3">
                  <a:txBody>
                    <a:bodyPr/>
                    <a:lstStyle/>
                    <a:p>
                      <a:r>
                        <a:rPr lang="en-US" sz="4800" dirty="0" smtClean="0"/>
                        <a:t>Insert a picture of autumn here</a:t>
                      </a:r>
                      <a:endParaRPr lang="en-US" sz="4800" dirty="0"/>
                    </a:p>
                  </a:txBody>
                  <a:tcPr/>
                </a:tc>
                <a:tc rowSpan="2" hMerge="1">
                  <a:txBody>
                    <a:bodyPr/>
                    <a:lstStyle/>
                    <a:p>
                      <a:endParaRPr lang="en-US"/>
                    </a:p>
                  </a:txBody>
                  <a:tcPr/>
                </a:tc>
                <a:tc rowSpan="2" hMerge="1">
                  <a:txBody>
                    <a:bodyPr/>
                    <a:lstStyle/>
                    <a:p>
                      <a:endParaRPr lang="en-US"/>
                    </a:p>
                  </a:txBody>
                  <a:tcPr/>
                </a:tc>
                <a:tc>
                  <a:txBody>
                    <a:bodyPr/>
                    <a:lstStyle/>
                    <a:p>
                      <a:endParaRPr lang="en-US"/>
                    </a:p>
                  </a:txBody>
                  <a:tcPr/>
                </a:tc>
              </a:tr>
              <a:tr h="2286000">
                <a:tc gridSpan="3" vMerge="1">
                  <a:txBody>
                    <a:bodyPr/>
                    <a:lstStyle/>
                    <a:p>
                      <a:endParaRPr lang="en-US" dirty="0"/>
                    </a:p>
                  </a:txBody>
                  <a:tcPr/>
                </a:tc>
                <a:tc hMerge="1" vMerge="1">
                  <a:txBody>
                    <a:bodyPr/>
                    <a:lstStyle/>
                    <a:p>
                      <a:endParaRPr lang="en-US" dirty="0"/>
                    </a:p>
                  </a:txBody>
                  <a:tcPr/>
                </a:tc>
                <a:tc hMerge="1" vMerge="1">
                  <a:txBody>
                    <a:bodyPr/>
                    <a:lstStyle/>
                    <a:p>
                      <a:endParaRPr lang="en-US" dirty="0"/>
                    </a:p>
                  </a:txBody>
                  <a:tcPr/>
                </a:tc>
                <a:tc>
                  <a:txBody>
                    <a:bodyPr/>
                    <a:lstStyle/>
                    <a:p>
                      <a:endParaRPr lang="en-US" dirty="0"/>
                    </a:p>
                  </a:txBody>
                  <a:tcPr/>
                </a:tc>
              </a:tr>
              <a:tr h="2286000">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dirty="0"/>
                    </a:p>
                  </a:txBody>
                  <a:tcPr/>
                </a:tc>
              </a:tr>
            </a:tbl>
          </a:graphicData>
        </a:graphic>
      </p:graphicFrame>
    </p:spTree>
    <p:extLst>
      <p:ext uri="{BB962C8B-B14F-4D97-AF65-F5344CB8AC3E}">
        <p14:creationId xmlns:p14="http://schemas.microsoft.com/office/powerpoint/2010/main" val="432937152"/>
      </p:ext>
    </p:extLst>
  </p:cSld>
  <p:clrMapOvr>
    <a:masterClrMapping/>
  </p:clrMapOvr>
</p:sld>
</file>

<file path=ppt/slides/slide184.xml><?xml version="1.0" encoding="utf-8"?>
<p:sld xmlns:a="http://schemas.openxmlformats.org/drawingml/2006/main" xmlns:r="http://schemas.openxmlformats.org/officeDocument/2006/relationships" xmlns:p="http://schemas.openxmlformats.org/presentationml/2006/main">
  <p:cSld>
    <p:bg>
      <p:bgPr>
        <a:solidFill>
          <a:srgbClr val="CDFFCD"/>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Century Gothic" panose="020B0502020202020204" pitchFamily="34" charset="0"/>
              </a:rPr>
              <a:t>Day 10</a:t>
            </a:r>
            <a:endParaRPr lang="en-US" dirty="0">
              <a:latin typeface="Century Gothic" panose="020B0502020202020204" pitchFamily="34" charset="0"/>
            </a:endParaRPr>
          </a:p>
        </p:txBody>
      </p:sp>
      <p:sp>
        <p:nvSpPr>
          <p:cNvPr id="3" name="Content Placeholder 2"/>
          <p:cNvSpPr>
            <a:spLocks noGrp="1"/>
          </p:cNvSpPr>
          <p:nvPr>
            <p:ph idx="1"/>
          </p:nvPr>
        </p:nvSpPr>
        <p:spPr>
          <a:xfrm>
            <a:off x="799226" y="1949995"/>
            <a:ext cx="10554574" cy="4031362"/>
          </a:xfrm>
        </p:spPr>
        <p:txBody>
          <a:bodyPr>
            <a:normAutofit/>
          </a:bodyPr>
          <a:lstStyle/>
          <a:p>
            <a:r>
              <a:rPr lang="en-US" dirty="0" err="1" smtClean="0">
                <a:latin typeface="Century Gothic" panose="020B0502020202020204" pitchFamily="34" charset="0"/>
              </a:rPr>
              <a:t>Cultura</a:t>
            </a:r>
            <a:r>
              <a:rPr lang="en-US" dirty="0" smtClean="0">
                <a:latin typeface="Century Gothic" panose="020B0502020202020204" pitchFamily="34" charset="0"/>
              </a:rPr>
              <a:t> </a:t>
            </a:r>
            <a:r>
              <a:rPr lang="en-US" dirty="0" err="1" smtClean="0">
                <a:latin typeface="Century Gothic" panose="020B0502020202020204" pitchFamily="34" charset="0"/>
              </a:rPr>
              <a:t>diaria</a:t>
            </a:r>
            <a:endParaRPr lang="en-US" dirty="0" smtClean="0">
              <a:latin typeface="Century Gothic" panose="020B0502020202020204" pitchFamily="34" charset="0"/>
            </a:endParaRPr>
          </a:p>
          <a:p>
            <a:r>
              <a:rPr lang="en-US" dirty="0" smtClean="0">
                <a:latin typeface="Century Gothic" panose="020B0502020202020204" pitchFamily="34" charset="0"/>
              </a:rPr>
              <a:t>Stick figures</a:t>
            </a:r>
          </a:p>
          <a:p>
            <a:r>
              <a:rPr lang="en-US" dirty="0" smtClean="0">
                <a:latin typeface="Century Gothic" panose="020B0502020202020204" pitchFamily="34" charset="0"/>
              </a:rPr>
              <a:t>Quizlet Live</a:t>
            </a:r>
          </a:p>
          <a:p>
            <a:r>
              <a:rPr lang="en-US" dirty="0" smtClean="0">
                <a:latin typeface="Century Gothic" panose="020B0502020202020204" pitchFamily="34" charset="0"/>
              </a:rPr>
              <a:t>Video Slideshow + </a:t>
            </a:r>
            <a:r>
              <a:rPr lang="en-US" dirty="0" err="1" smtClean="0">
                <a:latin typeface="Century Gothic" panose="020B0502020202020204" pitchFamily="34" charset="0"/>
              </a:rPr>
              <a:t>Muñecos</a:t>
            </a:r>
            <a:endParaRPr lang="en-US" dirty="0" smtClean="0">
              <a:latin typeface="Century Gothic" panose="020B0502020202020204" pitchFamily="34" charset="0"/>
            </a:endParaRPr>
          </a:p>
          <a:p>
            <a:endParaRPr lang="en-US" dirty="0" smtClean="0">
              <a:latin typeface="Century Gothic" panose="020B0502020202020204" pitchFamily="34" charset="0"/>
            </a:endParaRPr>
          </a:p>
          <a:p>
            <a:endParaRPr lang="en-US" dirty="0">
              <a:latin typeface="Century Gothic" panose="020B0502020202020204" pitchFamily="34" charset="0"/>
            </a:endParaRPr>
          </a:p>
        </p:txBody>
      </p:sp>
    </p:spTree>
    <p:extLst>
      <p:ext uri="{BB962C8B-B14F-4D97-AF65-F5344CB8AC3E}">
        <p14:creationId xmlns:p14="http://schemas.microsoft.com/office/powerpoint/2010/main" val="3737693889"/>
      </p:ext>
    </p:extLst>
  </p:cSld>
  <p:clrMapOvr>
    <a:masterClrMapping/>
  </p:clrMapOvr>
  <p:timing>
    <p:tnLst>
      <p:par>
        <p:cTn id="1" dur="indefinite" restart="never" nodeType="tmRoot"/>
      </p:par>
    </p:tnLst>
  </p:timing>
</p:sld>
</file>

<file path=ppt/slides/slide1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stretch>
            <a:fillRect/>
          </a:stretch>
        </p:blipFill>
        <p:spPr>
          <a:xfrm rot="16200000">
            <a:off x="-109494" y="302737"/>
            <a:ext cx="6919937" cy="6190586"/>
          </a:xfrm>
          <a:prstGeom prst="rect">
            <a:avLst/>
          </a:prstGeom>
        </p:spPr>
      </p:pic>
      <p:pic>
        <p:nvPicPr>
          <p:cNvPr id="6" name="Picture 5"/>
          <p:cNvPicPr>
            <a:picLocks noChangeAspect="1"/>
          </p:cNvPicPr>
          <p:nvPr/>
        </p:nvPicPr>
        <p:blipFill>
          <a:blip r:embed="rId3"/>
          <a:stretch>
            <a:fillRect/>
          </a:stretch>
        </p:blipFill>
        <p:spPr>
          <a:xfrm rot="16200000">
            <a:off x="4447538" y="2173720"/>
            <a:ext cx="6871458" cy="2497102"/>
          </a:xfrm>
          <a:prstGeom prst="rect">
            <a:avLst/>
          </a:prstGeom>
        </p:spPr>
      </p:pic>
      <p:sp>
        <p:nvSpPr>
          <p:cNvPr id="7" name="Rectangle 6"/>
          <p:cNvSpPr/>
          <p:nvPr/>
        </p:nvSpPr>
        <p:spPr>
          <a:xfrm rot="16200000">
            <a:off x="10486140" y="5161832"/>
            <a:ext cx="2787943" cy="276999"/>
          </a:xfrm>
          <a:prstGeom prst="rect">
            <a:avLst/>
          </a:prstGeom>
        </p:spPr>
        <p:txBody>
          <a:bodyPr wrap="none">
            <a:spAutoFit/>
          </a:bodyPr>
          <a:lstStyle/>
          <a:p>
            <a:r>
              <a:rPr lang="en-US" sz="1200" dirty="0"/>
              <a:t>https://adjectives.wikispaces.com/person</a:t>
            </a:r>
          </a:p>
        </p:txBody>
      </p:sp>
    </p:spTree>
    <p:extLst>
      <p:ext uri="{BB962C8B-B14F-4D97-AF65-F5344CB8AC3E}">
        <p14:creationId xmlns:p14="http://schemas.microsoft.com/office/powerpoint/2010/main" val="228655182"/>
      </p:ext>
    </p:extLst>
  </p:cSld>
  <p:clrMapOvr>
    <a:masterClrMapping/>
  </p:clrMapOvr>
  <p:timing>
    <p:tnLst>
      <p:par>
        <p:cTn id="1" dur="indefinite" restart="never" nodeType="tmRoot"/>
      </p:par>
    </p:tnLst>
  </p:timing>
</p:sld>
</file>

<file path=ppt/slides/slide186.xml><?xml version="1.0" encoding="utf-8"?>
<p:sld xmlns:a="http://schemas.openxmlformats.org/drawingml/2006/main" xmlns:r="http://schemas.openxmlformats.org/officeDocument/2006/relationships" xmlns:p="http://schemas.openxmlformats.org/presentationml/2006/main">
  <p:cSld>
    <p:bg>
      <p:bgPr>
        <a:solidFill>
          <a:srgbClr val="CDFFCD"/>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Century Gothic" panose="020B0502020202020204" pitchFamily="34" charset="0"/>
              </a:rPr>
              <a:t>Quizlet Live!</a:t>
            </a:r>
            <a:endParaRPr lang="en-US" dirty="0">
              <a:latin typeface="Century Gothic" panose="020B0502020202020204" pitchFamily="34" charset="0"/>
            </a:endParaRPr>
          </a:p>
        </p:txBody>
      </p:sp>
      <p:sp>
        <p:nvSpPr>
          <p:cNvPr id="3" name="Content Placeholder 2"/>
          <p:cNvSpPr>
            <a:spLocks noGrp="1"/>
          </p:cNvSpPr>
          <p:nvPr>
            <p:ph idx="1"/>
          </p:nvPr>
        </p:nvSpPr>
        <p:spPr>
          <a:xfrm>
            <a:off x="799226" y="1949995"/>
            <a:ext cx="10554574" cy="4031362"/>
          </a:xfrm>
        </p:spPr>
        <p:txBody>
          <a:bodyPr>
            <a:normAutofit/>
          </a:bodyPr>
          <a:lstStyle/>
          <a:p>
            <a:r>
              <a:rPr lang="en-US" dirty="0" smtClean="0">
                <a:latin typeface="Century Gothic" panose="020B0502020202020204" pitchFamily="34" charset="0"/>
              </a:rPr>
              <a:t>Everyone must participate!</a:t>
            </a:r>
          </a:p>
          <a:p>
            <a:r>
              <a:rPr lang="en-US" dirty="0" smtClean="0">
                <a:latin typeface="Century Gothic" panose="020B0502020202020204" pitchFamily="34" charset="0"/>
              </a:rPr>
              <a:t>If you don’t have a phone, pair up with a classmate.</a:t>
            </a:r>
          </a:p>
          <a:p>
            <a:endParaRPr lang="en-US" dirty="0" smtClean="0">
              <a:latin typeface="Century Gothic" panose="020B0502020202020204" pitchFamily="34" charset="0"/>
            </a:endParaRPr>
          </a:p>
          <a:p>
            <a:endParaRPr lang="en-US" dirty="0">
              <a:latin typeface="Century Gothic" panose="020B0502020202020204" pitchFamily="34" charset="0"/>
            </a:endParaRPr>
          </a:p>
        </p:txBody>
      </p:sp>
    </p:spTree>
    <p:extLst>
      <p:ext uri="{BB962C8B-B14F-4D97-AF65-F5344CB8AC3E}">
        <p14:creationId xmlns:p14="http://schemas.microsoft.com/office/powerpoint/2010/main" val="2877009281"/>
      </p:ext>
    </p:extLst>
  </p:cSld>
  <p:clrMapOvr>
    <a:masterClrMapping/>
  </p:clrMapOvr>
  <p:timing>
    <p:tnLst>
      <p:par>
        <p:cTn id="1" dur="indefinite" restart="never" nodeType="tmRoot"/>
      </p:par>
    </p:tnLst>
  </p:timing>
</p:sld>
</file>

<file path=ppt/slides/slide187.xml><?xml version="1.0" encoding="utf-8"?>
<p:sld xmlns:a="http://schemas.openxmlformats.org/drawingml/2006/main" xmlns:r="http://schemas.openxmlformats.org/officeDocument/2006/relationships" xmlns:p="http://schemas.openxmlformats.org/presentationml/2006/main">
  <p:cSld>
    <p:bg>
      <p:bgPr>
        <a:solidFill>
          <a:srgbClr val="CDFFCD"/>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Century Gothic" panose="020B0502020202020204" pitchFamily="34" charset="0"/>
              </a:rPr>
              <a:t>Fashion Slideshow</a:t>
            </a:r>
            <a:endParaRPr lang="en-US" dirty="0">
              <a:latin typeface="Century Gothic" panose="020B0502020202020204" pitchFamily="34" charset="0"/>
            </a:endParaRPr>
          </a:p>
        </p:txBody>
      </p:sp>
      <p:sp>
        <p:nvSpPr>
          <p:cNvPr id="3" name="Content Placeholder 2"/>
          <p:cNvSpPr>
            <a:spLocks noGrp="1"/>
          </p:cNvSpPr>
          <p:nvPr>
            <p:ph idx="1"/>
          </p:nvPr>
        </p:nvSpPr>
        <p:spPr>
          <a:xfrm>
            <a:off x="799226" y="1949995"/>
            <a:ext cx="10554574" cy="4031362"/>
          </a:xfrm>
        </p:spPr>
        <p:txBody>
          <a:bodyPr>
            <a:normAutofit/>
          </a:bodyPr>
          <a:lstStyle/>
          <a:p>
            <a:r>
              <a:rPr lang="en-US" dirty="0" smtClean="0">
                <a:latin typeface="Century Gothic" panose="020B0502020202020204" pitchFamily="34" charset="0"/>
              </a:rPr>
              <a:t>You are watching a latest trends fashion show, take turns with your partner narrating the clothes that comes down the runway.  The slides move quickly, so you’ll have to challenge yourself to think and speak before the picture changes!</a:t>
            </a:r>
          </a:p>
          <a:p>
            <a:endParaRPr lang="en-US" dirty="0" smtClean="0">
              <a:latin typeface="Century Gothic" panose="020B0502020202020204" pitchFamily="34" charset="0"/>
            </a:endParaRPr>
          </a:p>
          <a:p>
            <a:r>
              <a:rPr lang="en-US" dirty="0">
                <a:latin typeface="Century Gothic" panose="020B0502020202020204" pitchFamily="34" charset="0"/>
                <a:hlinkClick r:id="rId2"/>
              </a:rPr>
              <a:t>https://www.youtube.com/watch?v=CIJfRxMcNZw</a:t>
            </a:r>
            <a:endParaRPr lang="en-US" dirty="0" smtClean="0">
              <a:latin typeface="Century Gothic" panose="020B0502020202020204" pitchFamily="34" charset="0"/>
            </a:endParaRPr>
          </a:p>
          <a:p>
            <a:endParaRPr lang="en-US" dirty="0" smtClean="0">
              <a:latin typeface="Century Gothic" panose="020B0502020202020204" pitchFamily="34" charset="0"/>
            </a:endParaRPr>
          </a:p>
          <a:p>
            <a:endParaRPr lang="en-US" dirty="0">
              <a:latin typeface="Century Gothic" panose="020B0502020202020204" pitchFamily="34" charset="0"/>
            </a:endParaRPr>
          </a:p>
        </p:txBody>
      </p:sp>
    </p:spTree>
    <p:extLst>
      <p:ext uri="{BB962C8B-B14F-4D97-AF65-F5344CB8AC3E}">
        <p14:creationId xmlns:p14="http://schemas.microsoft.com/office/powerpoint/2010/main" val="4084528631"/>
      </p:ext>
    </p:extLst>
  </p:cSld>
  <p:clrMapOvr>
    <a:masterClrMapping/>
  </p:clrMapOvr>
  <p:timing>
    <p:tnLst>
      <p:par>
        <p:cTn id="1" dur="indefinite" restart="never" nodeType="tmRoot"/>
      </p:par>
    </p:tnLst>
  </p:timing>
</p:sld>
</file>

<file path=ppt/slides/slide1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52061" y="361507"/>
            <a:ext cx="12139939" cy="6145619"/>
          </a:xfrm>
          <a:prstGeom prst="rect">
            <a:avLst/>
          </a:prstGeom>
        </p:spPr>
      </p:pic>
    </p:spTree>
    <p:extLst>
      <p:ext uri="{BB962C8B-B14F-4D97-AF65-F5344CB8AC3E}">
        <p14:creationId xmlns:p14="http://schemas.microsoft.com/office/powerpoint/2010/main" val="2066548998"/>
      </p:ext>
    </p:extLst>
  </p:cSld>
  <p:clrMapOvr>
    <a:masterClrMapping/>
  </p:clrMapOvr>
</p:sld>
</file>

<file path=ppt/slides/slide189.xml><?xml version="1.0" encoding="utf-8"?>
<p:sld xmlns:a="http://schemas.openxmlformats.org/drawingml/2006/main" xmlns:r="http://schemas.openxmlformats.org/officeDocument/2006/relationships" xmlns:p="http://schemas.openxmlformats.org/presentationml/2006/main">
  <p:cSld>
    <p:bg>
      <p:bgPr>
        <a:solidFill>
          <a:srgbClr val="CDFFCD"/>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Century Gothic" panose="020B0502020202020204" pitchFamily="34" charset="0"/>
              </a:rPr>
              <a:t>Doll Fashion Show</a:t>
            </a:r>
            <a:endParaRPr lang="en-US" dirty="0">
              <a:latin typeface="Century Gothic" panose="020B0502020202020204" pitchFamily="34" charset="0"/>
            </a:endParaRPr>
          </a:p>
        </p:txBody>
      </p:sp>
      <p:sp>
        <p:nvSpPr>
          <p:cNvPr id="3" name="Content Placeholder 2"/>
          <p:cNvSpPr>
            <a:spLocks noGrp="1"/>
          </p:cNvSpPr>
          <p:nvPr>
            <p:ph idx="1"/>
          </p:nvPr>
        </p:nvSpPr>
        <p:spPr>
          <a:xfrm>
            <a:off x="799226" y="1949995"/>
            <a:ext cx="10554574" cy="4031362"/>
          </a:xfrm>
        </p:spPr>
        <p:txBody>
          <a:bodyPr>
            <a:normAutofit/>
          </a:bodyPr>
          <a:lstStyle/>
          <a:p>
            <a:r>
              <a:rPr lang="en-US" dirty="0" smtClean="0">
                <a:latin typeface="Century Gothic" panose="020B0502020202020204" pitchFamily="34" charset="0"/>
              </a:rPr>
              <a:t>Give each student a doll outline to create their outfit.  Feel free to use the ones on this link or create your own!</a:t>
            </a:r>
          </a:p>
          <a:p>
            <a:endParaRPr lang="en-US" dirty="0">
              <a:latin typeface="Century Gothic" panose="020B0502020202020204" pitchFamily="34" charset="0"/>
            </a:endParaRPr>
          </a:p>
          <a:p>
            <a:pPr marL="0" indent="0">
              <a:buNone/>
            </a:pPr>
            <a:r>
              <a:rPr lang="en-US" dirty="0">
                <a:latin typeface="Century Gothic" panose="020B0502020202020204" pitchFamily="34" charset="0"/>
                <a:hlinkClick r:id="rId2"/>
              </a:rPr>
              <a:t>http://www.lifesjourneytoperfection.net/2014/07/lds-sharing-time-august-2014-week-1.html#.</a:t>
            </a:r>
            <a:r>
              <a:rPr lang="en-US" dirty="0" smtClean="0">
                <a:latin typeface="Century Gothic" panose="020B0502020202020204" pitchFamily="34" charset="0"/>
                <a:hlinkClick r:id="rId2"/>
              </a:rPr>
              <a:t>WyvGpKdKg2w</a:t>
            </a:r>
            <a:endParaRPr lang="en-US" dirty="0" smtClean="0">
              <a:latin typeface="Century Gothic" panose="020B0502020202020204" pitchFamily="34" charset="0"/>
            </a:endParaRPr>
          </a:p>
          <a:p>
            <a:endParaRPr lang="en-US" dirty="0"/>
          </a:p>
          <a:p>
            <a:endParaRPr lang="en-US" dirty="0" smtClean="0">
              <a:latin typeface="Century Gothic" panose="020B0502020202020204" pitchFamily="34" charset="0"/>
            </a:endParaRPr>
          </a:p>
          <a:p>
            <a:endParaRPr lang="en-US" dirty="0">
              <a:latin typeface="Century Gothic" panose="020B0502020202020204" pitchFamily="34" charset="0"/>
            </a:endParaRPr>
          </a:p>
        </p:txBody>
      </p:sp>
    </p:spTree>
    <p:extLst>
      <p:ext uri="{BB962C8B-B14F-4D97-AF65-F5344CB8AC3E}">
        <p14:creationId xmlns:p14="http://schemas.microsoft.com/office/powerpoint/2010/main" val="266705900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bg>
      <p:bgPr>
        <a:solidFill>
          <a:srgbClr val="8FDAFF"/>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838200" y="0"/>
            <a:ext cx="10515600" cy="1325563"/>
          </a:xfrm>
        </p:spPr>
        <p:txBody>
          <a:bodyPr/>
          <a:lstStyle/>
          <a:p>
            <a:r>
              <a:rPr lang="en-US" dirty="0" smtClean="0">
                <a:latin typeface="Century Gothic" panose="020B0502020202020204" pitchFamily="34" charset="0"/>
              </a:rPr>
              <a:t>La </a:t>
            </a:r>
            <a:r>
              <a:rPr lang="en-US" dirty="0" err="1" smtClean="0">
                <a:latin typeface="Century Gothic" panose="020B0502020202020204" pitchFamily="34" charset="0"/>
              </a:rPr>
              <a:t>ropa</a:t>
            </a:r>
            <a:r>
              <a:rPr lang="en-US" dirty="0" smtClean="0">
                <a:latin typeface="Century Gothic" panose="020B0502020202020204" pitchFamily="34" charset="0"/>
              </a:rPr>
              <a:t>: </a:t>
            </a:r>
            <a:r>
              <a:rPr lang="en-US" dirty="0" err="1">
                <a:latin typeface="Century Gothic" panose="020B0502020202020204" pitchFamily="34" charset="0"/>
              </a:rPr>
              <a:t>v</a:t>
            </a:r>
            <a:r>
              <a:rPr lang="en-US" dirty="0" err="1" smtClean="0">
                <a:latin typeface="Century Gothic" panose="020B0502020202020204" pitchFamily="34" charset="0"/>
              </a:rPr>
              <a:t>ocabulario</a:t>
            </a:r>
            <a:r>
              <a:rPr lang="en-US" dirty="0" smtClean="0">
                <a:latin typeface="Century Gothic" panose="020B0502020202020204" pitchFamily="34" charset="0"/>
              </a:rPr>
              <a:t> A</a:t>
            </a:r>
            <a:endParaRPr lang="en-US" dirty="0">
              <a:latin typeface="Century Gothic" panose="020B0502020202020204" pitchFamily="34" charset="0"/>
            </a:endParaRPr>
          </a:p>
        </p:txBody>
      </p:sp>
      <p:sp>
        <p:nvSpPr>
          <p:cNvPr id="3" name="Content Placeholder 2"/>
          <p:cNvSpPr>
            <a:spLocks noGrp="1"/>
          </p:cNvSpPr>
          <p:nvPr>
            <p:ph idx="1"/>
          </p:nvPr>
        </p:nvSpPr>
        <p:spPr>
          <a:xfrm>
            <a:off x="838200" y="1325563"/>
            <a:ext cx="10515600" cy="5595581"/>
          </a:xfrm>
        </p:spPr>
        <p:txBody>
          <a:bodyPr>
            <a:normAutofit fontScale="92500" lnSpcReduction="20000"/>
          </a:bodyPr>
          <a:lstStyle/>
          <a:p>
            <a:r>
              <a:rPr lang="pt-BR" dirty="0" smtClean="0">
                <a:latin typeface="Century Gothic" panose="020B0502020202020204" pitchFamily="34" charset="0"/>
              </a:rPr>
              <a:t>Llevar: To wear</a:t>
            </a:r>
          </a:p>
          <a:p>
            <a:r>
              <a:rPr lang="pt-BR" dirty="0" smtClean="0">
                <a:latin typeface="Century Gothic" panose="020B0502020202020204" pitchFamily="34" charset="0"/>
              </a:rPr>
              <a:t>Los pantalones: The pants</a:t>
            </a:r>
          </a:p>
          <a:p>
            <a:r>
              <a:rPr lang="pt-BR" dirty="0" smtClean="0">
                <a:latin typeface="Century Gothic" panose="020B0502020202020204" pitchFamily="34" charset="0"/>
              </a:rPr>
              <a:t>Los jeans: The jeans</a:t>
            </a:r>
          </a:p>
          <a:p>
            <a:r>
              <a:rPr lang="pt-BR" dirty="0" smtClean="0">
                <a:latin typeface="Century Gothic" panose="020B0502020202020204" pitchFamily="34" charset="0"/>
              </a:rPr>
              <a:t>Los pantalones cortos: The shorts</a:t>
            </a:r>
          </a:p>
          <a:p>
            <a:r>
              <a:rPr lang="pt-BR" dirty="0" smtClean="0">
                <a:latin typeface="Century Gothic" panose="020B0502020202020204" pitchFamily="34" charset="0"/>
              </a:rPr>
              <a:t>La falda: The skirt</a:t>
            </a:r>
          </a:p>
          <a:p>
            <a:r>
              <a:rPr lang="pt-BR" dirty="0" smtClean="0">
                <a:latin typeface="Century Gothic" panose="020B0502020202020204" pitchFamily="34" charset="0"/>
              </a:rPr>
              <a:t>La camiseta: The T-shirt</a:t>
            </a:r>
          </a:p>
          <a:p>
            <a:r>
              <a:rPr lang="pt-BR" dirty="0" smtClean="0">
                <a:latin typeface="Century Gothic" panose="020B0502020202020204" pitchFamily="34" charset="0"/>
              </a:rPr>
              <a:t>La camisa: The shirt (button-down)</a:t>
            </a:r>
          </a:p>
          <a:p>
            <a:r>
              <a:rPr lang="pt-BR" dirty="0" smtClean="0">
                <a:latin typeface="Century Gothic" panose="020B0502020202020204" pitchFamily="34" charset="0"/>
              </a:rPr>
              <a:t>La blusa: The blouse</a:t>
            </a:r>
          </a:p>
          <a:p>
            <a:r>
              <a:rPr lang="pt-BR" dirty="0">
                <a:latin typeface="Century Gothic" panose="020B0502020202020204" pitchFamily="34" charset="0"/>
              </a:rPr>
              <a:t>La </a:t>
            </a:r>
            <a:r>
              <a:rPr lang="pt-BR" dirty="0" smtClean="0">
                <a:latin typeface="Century Gothic" panose="020B0502020202020204" pitchFamily="34" charset="0"/>
              </a:rPr>
              <a:t>chaqueta: The jacket</a:t>
            </a:r>
            <a:endParaRPr lang="pt-BR" dirty="0">
              <a:latin typeface="Century Gothic" panose="020B0502020202020204" pitchFamily="34" charset="0"/>
            </a:endParaRPr>
          </a:p>
          <a:p>
            <a:r>
              <a:rPr lang="pt-BR" dirty="0">
                <a:latin typeface="Century Gothic" panose="020B0502020202020204" pitchFamily="34" charset="0"/>
              </a:rPr>
              <a:t>La </a:t>
            </a:r>
            <a:r>
              <a:rPr lang="pt-BR" dirty="0" smtClean="0">
                <a:latin typeface="Century Gothic" panose="020B0502020202020204" pitchFamily="34" charset="0"/>
              </a:rPr>
              <a:t>sudadera: The sweatshirt</a:t>
            </a:r>
            <a:endParaRPr lang="pt-BR" dirty="0">
              <a:latin typeface="Century Gothic" panose="020B0502020202020204" pitchFamily="34" charset="0"/>
            </a:endParaRPr>
          </a:p>
          <a:p>
            <a:r>
              <a:rPr lang="pt-BR" dirty="0">
                <a:latin typeface="Century Gothic" panose="020B0502020202020204" pitchFamily="34" charset="0"/>
              </a:rPr>
              <a:t>El </a:t>
            </a:r>
            <a:r>
              <a:rPr lang="pt-BR" dirty="0" smtClean="0">
                <a:latin typeface="Century Gothic" panose="020B0502020202020204" pitchFamily="34" charset="0"/>
              </a:rPr>
              <a:t>suéter: The sweater</a:t>
            </a:r>
          </a:p>
          <a:p>
            <a:r>
              <a:rPr lang="pt-BR" dirty="0" smtClean="0">
                <a:latin typeface="Century Gothic" panose="020B0502020202020204" pitchFamily="34" charset="0"/>
              </a:rPr>
              <a:t>El vestido: The dress</a:t>
            </a:r>
          </a:p>
          <a:p>
            <a:r>
              <a:rPr lang="pt-BR" dirty="0" smtClean="0">
                <a:latin typeface="Century Gothic" panose="020B0502020202020204" pitchFamily="34" charset="0"/>
              </a:rPr>
              <a:t>El traje: The suit</a:t>
            </a:r>
          </a:p>
          <a:p>
            <a:endParaRPr lang="pt-BR" dirty="0" smtClean="0">
              <a:latin typeface="Century Gothic" panose="020B0502020202020204" pitchFamily="34" charset="0"/>
            </a:endParaRPr>
          </a:p>
          <a:p>
            <a:endParaRPr lang="pt-BR" dirty="0" smtClean="0">
              <a:latin typeface="Century Gothic" panose="020B0502020202020204" pitchFamily="34" charset="0"/>
            </a:endParaRPr>
          </a:p>
          <a:p>
            <a:endParaRPr lang="pt-BR" dirty="0" smtClean="0">
              <a:latin typeface="Century Gothic" panose="020B0502020202020204" pitchFamily="34" charset="0"/>
            </a:endParaRPr>
          </a:p>
          <a:p>
            <a:endParaRPr lang="en-US" dirty="0">
              <a:latin typeface="Century Gothic" panose="020B0502020202020204" pitchFamily="34" charset="0"/>
            </a:endParaRPr>
          </a:p>
        </p:txBody>
      </p:sp>
    </p:spTree>
    <p:extLst>
      <p:ext uri="{BB962C8B-B14F-4D97-AF65-F5344CB8AC3E}">
        <p14:creationId xmlns:p14="http://schemas.microsoft.com/office/powerpoint/2010/main" val="3381434375"/>
      </p:ext>
    </p:extLst>
  </p:cSld>
  <p:clrMapOvr>
    <a:masterClrMapping/>
  </p:clrMapOvr>
  <p:timing>
    <p:tnLst>
      <p:par>
        <p:cTn id="1" dur="indefinite" restart="never" nodeType="tmRoot"/>
      </p:par>
    </p:tnLst>
  </p:timing>
</p:sld>
</file>

<file path=ppt/slides/slide190.xml><?xml version="1.0" encoding="utf-8"?>
<p:sld xmlns:a="http://schemas.openxmlformats.org/drawingml/2006/main" xmlns:r="http://schemas.openxmlformats.org/officeDocument/2006/relationships" xmlns:p="http://schemas.openxmlformats.org/presentationml/2006/main">
  <p:cSld>
    <p:bg>
      <p:bgPr>
        <a:solidFill>
          <a:srgbClr val="8FDAFF"/>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Century Gothic" panose="020B0502020202020204" pitchFamily="34" charset="0"/>
              </a:rPr>
              <a:t>Day 11</a:t>
            </a:r>
            <a:endParaRPr lang="en-US" dirty="0">
              <a:latin typeface="Century Gothic" panose="020B0502020202020204" pitchFamily="34" charset="0"/>
            </a:endParaRPr>
          </a:p>
        </p:txBody>
      </p:sp>
      <p:sp>
        <p:nvSpPr>
          <p:cNvPr id="3" name="Content Placeholder 2"/>
          <p:cNvSpPr>
            <a:spLocks noGrp="1"/>
          </p:cNvSpPr>
          <p:nvPr>
            <p:ph idx="1"/>
          </p:nvPr>
        </p:nvSpPr>
        <p:spPr/>
        <p:txBody>
          <a:bodyPr>
            <a:normAutofit/>
          </a:bodyPr>
          <a:lstStyle/>
          <a:p>
            <a:r>
              <a:rPr lang="pt-BR" dirty="0" smtClean="0">
                <a:latin typeface="Century Gothic" panose="020B0502020202020204" pitchFamily="34" charset="0"/>
              </a:rPr>
              <a:t>Cultura diaria</a:t>
            </a:r>
          </a:p>
          <a:p>
            <a:r>
              <a:rPr lang="pt-BR" dirty="0" smtClean="0">
                <a:latin typeface="Century Gothic" panose="020B0502020202020204" pitchFamily="34" charset="0"/>
              </a:rPr>
              <a:t>Minuto Loco</a:t>
            </a:r>
          </a:p>
          <a:p>
            <a:r>
              <a:rPr lang="pt-BR" dirty="0" smtClean="0">
                <a:latin typeface="Century Gothic" panose="020B0502020202020204" pitchFamily="34" charset="0"/>
              </a:rPr>
              <a:t>Human BINGO</a:t>
            </a:r>
          </a:p>
          <a:p>
            <a:r>
              <a:rPr lang="pt-BR" dirty="0" smtClean="0">
                <a:latin typeface="Century Gothic" panose="020B0502020202020204" pitchFamily="34" charset="0"/>
              </a:rPr>
              <a:t>Fashion Game Class Review</a:t>
            </a:r>
          </a:p>
          <a:p>
            <a:r>
              <a:rPr lang="pt-BR" dirty="0" smtClean="0">
                <a:latin typeface="Century Gothic" panose="020B0502020202020204" pitchFamily="34" charset="0"/>
              </a:rPr>
              <a:t>Fashion Game</a:t>
            </a:r>
          </a:p>
          <a:p>
            <a:endParaRPr lang="en-US" dirty="0">
              <a:latin typeface="Century Gothic" panose="020B0502020202020204" pitchFamily="34" charset="0"/>
            </a:endParaRPr>
          </a:p>
        </p:txBody>
      </p:sp>
    </p:spTree>
    <p:extLst>
      <p:ext uri="{BB962C8B-B14F-4D97-AF65-F5344CB8AC3E}">
        <p14:creationId xmlns:p14="http://schemas.microsoft.com/office/powerpoint/2010/main" val="108940750"/>
      </p:ext>
    </p:extLst>
  </p:cSld>
  <p:clrMapOvr>
    <a:masterClrMapping/>
  </p:clrMapOvr>
  <p:timing>
    <p:tnLst>
      <p:par>
        <p:cTn id="1" dur="indefinite" restart="never" nodeType="tmRoot"/>
      </p:par>
    </p:tnLst>
  </p:timing>
</p:sld>
</file>

<file path=ppt/slides/slide1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extLst>
              <p:ext uri="{D42A27DB-BD31-4B8C-83A1-F6EECF244321}">
                <p14:modId xmlns:p14="http://schemas.microsoft.com/office/powerpoint/2010/main" val="3052374676"/>
              </p:ext>
            </p:extLst>
          </p:nvPr>
        </p:nvGraphicFramePr>
        <p:xfrm>
          <a:off x="0" y="978195"/>
          <a:ext cx="12192000" cy="5879804"/>
        </p:xfrm>
        <a:graphic>
          <a:graphicData uri="http://schemas.openxmlformats.org/drawingml/2006/table">
            <a:tbl>
              <a:tblPr firstRow="1" firstCol="1" bandRow="1">
                <a:tableStyleId>{5940675A-B579-460E-94D1-54222C63F5DA}</a:tableStyleId>
              </a:tblPr>
              <a:tblGrid>
                <a:gridCol w="2438400"/>
                <a:gridCol w="2438400"/>
                <a:gridCol w="2438400"/>
                <a:gridCol w="2438400"/>
                <a:gridCol w="2438400"/>
              </a:tblGrid>
              <a:tr h="1480145">
                <a:tc>
                  <a:txBody>
                    <a:bodyPr/>
                    <a:lstStyle/>
                    <a:p>
                      <a:pPr marL="0" marR="0" algn="ctr">
                        <a:lnSpc>
                          <a:spcPct val="107000"/>
                        </a:lnSpc>
                        <a:spcBef>
                          <a:spcPts val="0"/>
                        </a:spcBef>
                        <a:spcAft>
                          <a:spcPts val="0"/>
                        </a:spcAft>
                      </a:pPr>
                      <a:r>
                        <a:rPr lang="en-US" sz="2000" dirty="0" smtClean="0">
                          <a:effectLst/>
                        </a:rPr>
                        <a:t>Dress</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2000" dirty="0" smtClean="0">
                          <a:effectLst/>
                          <a:latin typeface="+mn-lt"/>
                          <a:ea typeface="+mn-ea"/>
                          <a:cs typeface="+mn-cs"/>
                        </a:rPr>
                        <a:t>Yellow</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2000" dirty="0" smtClean="0">
                          <a:effectLst/>
                          <a:latin typeface="+mn-lt"/>
                          <a:ea typeface="+mn-ea"/>
                          <a:cs typeface="+mn-cs"/>
                        </a:rPr>
                        <a:t>El</a:t>
                      </a:r>
                      <a:r>
                        <a:rPr lang="en-US" sz="2000" baseline="0" dirty="0" smtClean="0">
                          <a:effectLst/>
                          <a:latin typeface="+mn-lt"/>
                          <a:ea typeface="+mn-ea"/>
                          <a:cs typeface="+mn-cs"/>
                        </a:rPr>
                        <a:t> </a:t>
                      </a:r>
                      <a:r>
                        <a:rPr lang="en-US" sz="2000" baseline="0" dirty="0" err="1" smtClean="0">
                          <a:effectLst/>
                          <a:latin typeface="+mn-lt"/>
                          <a:ea typeface="+mn-ea"/>
                          <a:cs typeface="+mn-cs"/>
                        </a:rPr>
                        <a:t>traje</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2000" dirty="0" smtClean="0">
                          <a:effectLst/>
                        </a:rPr>
                        <a:t>Scarf</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2000" dirty="0" smtClean="0">
                          <a:effectLst/>
                        </a:rPr>
                        <a:t>La</a:t>
                      </a:r>
                      <a:r>
                        <a:rPr lang="en-US" sz="2000" baseline="0" dirty="0" smtClean="0">
                          <a:effectLst/>
                        </a:rPr>
                        <a:t> </a:t>
                      </a:r>
                      <a:r>
                        <a:rPr lang="en-US" sz="2000" baseline="0" dirty="0" err="1" smtClean="0">
                          <a:effectLst/>
                        </a:rPr>
                        <a:t>joya</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1439369">
                <a:tc>
                  <a:txBody>
                    <a:bodyPr/>
                    <a:lstStyle/>
                    <a:p>
                      <a:pPr marL="0" marR="0" algn="ctr">
                        <a:lnSpc>
                          <a:spcPct val="107000"/>
                        </a:lnSpc>
                        <a:spcBef>
                          <a:spcPts val="0"/>
                        </a:spcBef>
                        <a:spcAft>
                          <a:spcPts val="0"/>
                        </a:spcAft>
                      </a:pPr>
                      <a:r>
                        <a:rPr lang="en-US" sz="2000" dirty="0" smtClean="0">
                          <a:effectLst/>
                        </a:rPr>
                        <a:t>Ella </a:t>
                      </a:r>
                      <a:r>
                        <a:rPr lang="en-US" sz="2000" dirty="0" err="1" smtClean="0">
                          <a:effectLst/>
                        </a:rPr>
                        <a:t>llevo</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2000" dirty="0" smtClean="0">
                          <a:effectLst/>
                        </a:rPr>
                        <a:t>Skirt</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2000" dirty="0" smtClean="0">
                          <a:effectLst/>
                        </a:rPr>
                        <a:t>La </a:t>
                      </a:r>
                      <a:r>
                        <a:rPr lang="en-US" sz="2000" dirty="0" err="1" smtClean="0">
                          <a:effectLst/>
                        </a:rPr>
                        <a:t>cartera</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2000" dirty="0" smtClean="0">
                          <a:effectLst/>
                        </a:rPr>
                        <a:t>Shoes</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2000" dirty="0" smtClean="0">
                          <a:effectLst/>
                        </a:rPr>
                        <a:t>Las</a:t>
                      </a:r>
                      <a:r>
                        <a:rPr lang="en-US" sz="2000" baseline="0" dirty="0" smtClean="0">
                          <a:effectLst/>
                        </a:rPr>
                        <a:t> </a:t>
                      </a:r>
                      <a:r>
                        <a:rPr lang="en-US" sz="2000" baseline="0" dirty="0" err="1" smtClean="0">
                          <a:effectLst/>
                        </a:rPr>
                        <a:t>chanclas</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1480145">
                <a:tc>
                  <a:txBody>
                    <a:bodyPr/>
                    <a:lstStyle/>
                    <a:p>
                      <a:pPr marL="0" marR="0" algn="ctr">
                        <a:lnSpc>
                          <a:spcPct val="107000"/>
                        </a:lnSpc>
                        <a:spcBef>
                          <a:spcPts val="0"/>
                        </a:spcBef>
                        <a:spcAft>
                          <a:spcPts val="0"/>
                        </a:spcAft>
                      </a:pPr>
                      <a:r>
                        <a:rPr lang="es-US" sz="2000" dirty="0" smtClean="0">
                          <a:effectLst/>
                        </a:rPr>
                        <a:t>La sudadera</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s-US" sz="2000" dirty="0" smtClean="0">
                          <a:effectLst/>
                        </a:rPr>
                        <a:t>La camiseta</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s-US" sz="2000" dirty="0" smtClean="0">
                          <a:effectLst/>
                        </a:rPr>
                        <a:t>La blusa</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s-US" sz="2000" dirty="0" err="1" smtClean="0">
                          <a:effectLst/>
                        </a:rPr>
                        <a:t>Purse</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s-US" sz="2000" dirty="0" smtClean="0">
                          <a:effectLst/>
                          <a:latin typeface="+mn-lt"/>
                          <a:ea typeface="+mn-ea"/>
                          <a:cs typeface="+mn-cs"/>
                        </a:rPr>
                        <a:t>I</a:t>
                      </a:r>
                      <a:r>
                        <a:rPr lang="es-US" sz="2000" baseline="0" dirty="0" smtClean="0">
                          <a:effectLst/>
                          <a:latin typeface="+mn-lt"/>
                          <a:ea typeface="+mn-ea"/>
                          <a:cs typeface="+mn-cs"/>
                        </a:rPr>
                        <a:t> </a:t>
                      </a:r>
                      <a:r>
                        <a:rPr lang="es-US" sz="2000" baseline="0" dirty="0" err="1" smtClean="0">
                          <a:effectLst/>
                          <a:latin typeface="+mn-lt"/>
                          <a:ea typeface="+mn-ea"/>
                          <a:cs typeface="+mn-cs"/>
                        </a:rPr>
                        <a:t>wear</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1480145">
                <a:tc>
                  <a:txBody>
                    <a:bodyPr/>
                    <a:lstStyle/>
                    <a:p>
                      <a:pPr marL="0" marR="0" algn="ctr">
                        <a:lnSpc>
                          <a:spcPct val="107000"/>
                        </a:lnSpc>
                        <a:spcBef>
                          <a:spcPts val="0"/>
                        </a:spcBef>
                        <a:spcAft>
                          <a:spcPts val="0"/>
                        </a:spcAft>
                      </a:pPr>
                      <a:r>
                        <a:rPr lang="es-US" sz="2000" dirty="0" err="1" smtClean="0">
                          <a:effectLst/>
                        </a:rPr>
                        <a:t>Socks</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s-US" sz="2000" dirty="0" err="1" smtClean="0">
                          <a:effectLst/>
                        </a:rPr>
                        <a:t>You</a:t>
                      </a:r>
                      <a:r>
                        <a:rPr lang="es-US" sz="2000" dirty="0" smtClean="0">
                          <a:effectLst/>
                        </a:rPr>
                        <a:t> </a:t>
                      </a:r>
                      <a:r>
                        <a:rPr lang="es-US" sz="2000" dirty="0" err="1" smtClean="0">
                          <a:effectLst/>
                        </a:rPr>
                        <a:t>wear</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s-US" sz="2000" dirty="0" smtClean="0">
                          <a:effectLst/>
                        </a:rPr>
                        <a:t>Green</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s-US" sz="2000" dirty="0" smtClean="0">
                          <a:effectLst/>
                        </a:rPr>
                        <a:t>La</a:t>
                      </a:r>
                      <a:r>
                        <a:rPr lang="es-US" sz="2000" baseline="0" dirty="0" smtClean="0">
                          <a:effectLst/>
                        </a:rPr>
                        <a:t> chaqueta</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s-US" sz="2000" dirty="0" smtClean="0">
                          <a:effectLst/>
                          <a:latin typeface="+mn-lt"/>
                          <a:ea typeface="+mn-ea"/>
                          <a:cs typeface="+mn-cs"/>
                        </a:rPr>
                        <a:t>Orange</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bl>
          </a:graphicData>
        </a:graphic>
      </p:graphicFrame>
      <p:sp>
        <p:nvSpPr>
          <p:cNvPr id="5" name="Rectangle 4"/>
          <p:cNvSpPr/>
          <p:nvPr/>
        </p:nvSpPr>
        <p:spPr>
          <a:xfrm>
            <a:off x="0" y="0"/>
            <a:ext cx="12192000" cy="787716"/>
          </a:xfrm>
          <a:prstGeom prst="rect">
            <a:avLst/>
          </a:prstGeom>
        </p:spPr>
        <p:txBody>
          <a:bodyPr wrap="square">
            <a:spAutoFit/>
          </a:bodyPr>
          <a:lstStyle/>
          <a:p>
            <a:pPr>
              <a:lnSpc>
                <a:spcPct val="107000"/>
              </a:lnSpc>
              <a:spcAft>
                <a:spcPts val="800"/>
              </a:spcAft>
            </a:pPr>
            <a:r>
              <a:rPr lang="en-US" sz="1600" dirty="0" err="1">
                <a:latin typeface="Calibri" panose="020F0502020204030204" pitchFamily="34" charset="0"/>
                <a:ea typeface="Calibri" panose="020F0502020204030204" pitchFamily="34" charset="0"/>
                <a:cs typeface="Times New Roman" panose="02020603050405020304" pitchFamily="18" charset="0"/>
              </a:rPr>
              <a:t>Nombre</a:t>
            </a:r>
            <a:r>
              <a:rPr lang="en-US" sz="1600" dirty="0">
                <a:latin typeface="Calibri" panose="020F0502020204030204" pitchFamily="34" charset="0"/>
                <a:ea typeface="Calibri" panose="020F0502020204030204" pitchFamily="34" charset="0"/>
                <a:cs typeface="Times New Roman" panose="02020603050405020304" pitchFamily="18" charset="0"/>
              </a:rPr>
              <a:t>_______________________				</a:t>
            </a:r>
            <a:r>
              <a:rPr lang="en-US" sz="1600" dirty="0" err="1">
                <a:latin typeface="Calibri" panose="020F0502020204030204" pitchFamily="34" charset="0"/>
                <a:ea typeface="Calibri" panose="020F0502020204030204" pitchFamily="34" charset="0"/>
                <a:cs typeface="Times New Roman" panose="02020603050405020304" pitchFamily="18" charset="0"/>
              </a:rPr>
              <a:t>Fecha</a:t>
            </a:r>
            <a:r>
              <a:rPr lang="en-US" sz="1600" dirty="0">
                <a:latin typeface="Calibri" panose="020F0502020204030204" pitchFamily="34" charset="0"/>
                <a:ea typeface="Calibri" panose="020F0502020204030204" pitchFamily="34" charset="0"/>
                <a:cs typeface="Times New Roman" panose="02020603050405020304" pitchFamily="18" charset="0"/>
              </a:rPr>
              <a:t> ____________________________</a:t>
            </a:r>
            <a:endParaRPr lang="en-US" sz="1400" dirty="0">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US" sz="2000" b="1" dirty="0">
                <a:latin typeface="Calibri" panose="020F0502020204030204" pitchFamily="34" charset="0"/>
                <a:ea typeface="Calibri" panose="020F0502020204030204" pitchFamily="34" charset="0"/>
                <a:cs typeface="Times New Roman" panose="02020603050405020304" pitchFamily="18" charset="0"/>
              </a:rPr>
              <a:t>MINUTO LOCO</a:t>
            </a:r>
            <a:r>
              <a:rPr lang="en-US" sz="2000" dirty="0">
                <a:latin typeface="Calibri" panose="020F0502020204030204" pitchFamily="34" charset="0"/>
                <a:ea typeface="Calibri" panose="020F0502020204030204" pitchFamily="34" charset="0"/>
                <a:cs typeface="Times New Roman" panose="02020603050405020304" pitchFamily="18" charset="0"/>
              </a:rPr>
              <a:t>- </a:t>
            </a:r>
            <a:r>
              <a:rPr lang="en-US" dirty="0">
                <a:latin typeface="Calibri" panose="020F0502020204030204" pitchFamily="34" charset="0"/>
                <a:ea typeface="Calibri" panose="020F0502020204030204" pitchFamily="34" charset="0"/>
                <a:cs typeface="Times New Roman" panose="02020603050405020304" pitchFamily="18" charset="0"/>
              </a:rPr>
              <a:t>Write the Spanish/English Translation in each box before time runs out!</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838123867"/>
      </p:ext>
    </p:extLst>
  </p:cSld>
  <p:clrMapOvr>
    <a:masterClrMapping/>
  </p:clrMapOvr>
</p:sld>
</file>

<file path=ppt/slides/slide1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val="337148395"/>
              </p:ext>
            </p:extLst>
          </p:nvPr>
        </p:nvGraphicFramePr>
        <p:xfrm>
          <a:off x="0" y="1169580"/>
          <a:ext cx="12192000" cy="5688420"/>
        </p:xfrm>
        <a:graphic>
          <a:graphicData uri="http://schemas.openxmlformats.org/drawingml/2006/table">
            <a:tbl>
              <a:tblPr firstRow="1" firstCol="1" bandRow="1">
                <a:tableStyleId>{5940675A-B579-460E-94D1-54222C63F5DA}</a:tableStyleId>
              </a:tblPr>
              <a:tblGrid>
                <a:gridCol w="2438400"/>
                <a:gridCol w="2438400"/>
                <a:gridCol w="2438400"/>
                <a:gridCol w="2438400"/>
                <a:gridCol w="2438400"/>
              </a:tblGrid>
              <a:tr h="390296">
                <a:tc>
                  <a:txBody>
                    <a:bodyPr/>
                    <a:lstStyle/>
                    <a:p>
                      <a:pPr marL="0" marR="0" algn="ctr">
                        <a:lnSpc>
                          <a:spcPct val="107000"/>
                        </a:lnSpc>
                        <a:spcBef>
                          <a:spcPts val="0"/>
                        </a:spcBef>
                        <a:spcAft>
                          <a:spcPts val="0"/>
                        </a:spcAft>
                      </a:pPr>
                      <a:r>
                        <a:rPr lang="en-US" sz="1450" dirty="0">
                          <a:effectLst/>
                        </a:rPr>
                        <a:t>A</a:t>
                      </a:r>
                      <a:endParaRPr lang="en-US" sz="1100" dirty="0">
                        <a:effectLst/>
                        <a:latin typeface="Cambria" panose="02040503050406030204" pitchFamily="18" charset="0"/>
                        <a:ea typeface="Cambria" panose="02040503050406030204" pitchFamily="18" charset="0"/>
                        <a:cs typeface="Times New Roman" panose="02020603050405020304" pitchFamily="18" charset="0"/>
                      </a:endParaRPr>
                    </a:p>
                  </a:txBody>
                  <a:tcPr marL="47625" marR="47625" marT="0" marB="0" anchor="ctr"/>
                </a:tc>
                <a:tc>
                  <a:txBody>
                    <a:bodyPr/>
                    <a:lstStyle/>
                    <a:p>
                      <a:pPr marL="0" marR="0" algn="ctr">
                        <a:lnSpc>
                          <a:spcPct val="107000"/>
                        </a:lnSpc>
                        <a:spcBef>
                          <a:spcPts val="0"/>
                        </a:spcBef>
                        <a:spcAft>
                          <a:spcPts val="0"/>
                        </a:spcAft>
                      </a:pPr>
                      <a:r>
                        <a:rPr lang="en-US" sz="1450">
                          <a:effectLst/>
                        </a:rPr>
                        <a:t>B</a:t>
                      </a:r>
                      <a:endParaRPr lang="en-US" sz="1100">
                        <a:effectLst/>
                        <a:latin typeface="Cambria" panose="02040503050406030204" pitchFamily="18" charset="0"/>
                        <a:ea typeface="Cambria" panose="02040503050406030204" pitchFamily="18" charset="0"/>
                        <a:cs typeface="Times New Roman" panose="02020603050405020304" pitchFamily="18" charset="0"/>
                      </a:endParaRPr>
                    </a:p>
                  </a:txBody>
                  <a:tcPr marL="47625" marR="47625" marT="0" marB="0" anchor="ctr"/>
                </a:tc>
                <a:tc>
                  <a:txBody>
                    <a:bodyPr/>
                    <a:lstStyle/>
                    <a:p>
                      <a:pPr marL="0" marR="0" algn="ctr">
                        <a:lnSpc>
                          <a:spcPct val="107000"/>
                        </a:lnSpc>
                        <a:spcBef>
                          <a:spcPts val="0"/>
                        </a:spcBef>
                        <a:spcAft>
                          <a:spcPts val="0"/>
                        </a:spcAft>
                      </a:pPr>
                      <a:r>
                        <a:rPr lang="en-US" sz="1450">
                          <a:effectLst/>
                        </a:rPr>
                        <a:t>C</a:t>
                      </a:r>
                      <a:endParaRPr lang="en-US" sz="1100">
                        <a:effectLst/>
                        <a:latin typeface="Cambria" panose="02040503050406030204" pitchFamily="18" charset="0"/>
                        <a:ea typeface="Cambria" panose="02040503050406030204" pitchFamily="18" charset="0"/>
                        <a:cs typeface="Times New Roman" panose="02020603050405020304" pitchFamily="18" charset="0"/>
                      </a:endParaRPr>
                    </a:p>
                  </a:txBody>
                  <a:tcPr marL="47625" marR="47625" marT="0" marB="0" anchor="ctr"/>
                </a:tc>
                <a:tc>
                  <a:txBody>
                    <a:bodyPr/>
                    <a:lstStyle/>
                    <a:p>
                      <a:pPr marL="0" marR="0" algn="ctr">
                        <a:lnSpc>
                          <a:spcPct val="107000"/>
                        </a:lnSpc>
                        <a:spcBef>
                          <a:spcPts val="0"/>
                        </a:spcBef>
                        <a:spcAft>
                          <a:spcPts val="0"/>
                        </a:spcAft>
                      </a:pPr>
                      <a:r>
                        <a:rPr lang="en-US" sz="1450">
                          <a:effectLst/>
                        </a:rPr>
                        <a:t>D</a:t>
                      </a:r>
                      <a:endParaRPr lang="en-US" sz="1100">
                        <a:effectLst/>
                        <a:latin typeface="Cambria" panose="02040503050406030204" pitchFamily="18" charset="0"/>
                        <a:ea typeface="Cambria" panose="02040503050406030204" pitchFamily="18" charset="0"/>
                        <a:cs typeface="Times New Roman" panose="02020603050405020304" pitchFamily="18" charset="0"/>
                      </a:endParaRPr>
                    </a:p>
                  </a:txBody>
                  <a:tcPr marL="47625" marR="47625" marT="0" marB="0" anchor="ctr"/>
                </a:tc>
                <a:tc>
                  <a:txBody>
                    <a:bodyPr/>
                    <a:lstStyle/>
                    <a:p>
                      <a:pPr marL="0" marR="0" algn="ctr">
                        <a:lnSpc>
                          <a:spcPct val="107000"/>
                        </a:lnSpc>
                        <a:spcBef>
                          <a:spcPts val="0"/>
                        </a:spcBef>
                        <a:spcAft>
                          <a:spcPts val="0"/>
                        </a:spcAft>
                      </a:pPr>
                      <a:r>
                        <a:rPr lang="en-US" sz="1450">
                          <a:effectLst/>
                        </a:rPr>
                        <a:t>E </a:t>
                      </a:r>
                      <a:endParaRPr lang="en-US" sz="1100">
                        <a:effectLst/>
                        <a:latin typeface="Cambria" panose="02040503050406030204" pitchFamily="18" charset="0"/>
                        <a:ea typeface="Cambria" panose="02040503050406030204" pitchFamily="18" charset="0"/>
                        <a:cs typeface="Times New Roman" panose="02020603050405020304" pitchFamily="18" charset="0"/>
                      </a:endParaRPr>
                    </a:p>
                  </a:txBody>
                  <a:tcPr marL="47625" marR="47625" marT="0" marB="0" anchor="ctr"/>
                </a:tc>
              </a:tr>
              <a:tr h="1324531">
                <a:tc>
                  <a:txBody>
                    <a:bodyPr/>
                    <a:lstStyle/>
                    <a:p>
                      <a:pPr marL="0" marR="0" algn="ctr">
                        <a:lnSpc>
                          <a:spcPct val="107000"/>
                        </a:lnSpc>
                        <a:spcBef>
                          <a:spcPts val="0"/>
                        </a:spcBef>
                        <a:spcAft>
                          <a:spcPts val="0"/>
                        </a:spcAft>
                      </a:pPr>
                      <a:r>
                        <a:rPr lang="en-US" sz="1450" dirty="0" smtClean="0">
                          <a:effectLst/>
                        </a:rPr>
                        <a:t>¿</a:t>
                      </a:r>
                      <a:r>
                        <a:rPr lang="en-US" sz="1450" dirty="0" err="1" smtClean="0">
                          <a:effectLst/>
                        </a:rPr>
                        <a:t>Llevas</a:t>
                      </a:r>
                      <a:r>
                        <a:rPr lang="en-US" sz="1450" dirty="0" smtClean="0">
                          <a:effectLst/>
                        </a:rPr>
                        <a:t> </a:t>
                      </a:r>
                      <a:r>
                        <a:rPr lang="en-US" sz="1450" dirty="0" err="1">
                          <a:effectLst/>
                        </a:rPr>
                        <a:t>una</a:t>
                      </a:r>
                      <a:r>
                        <a:rPr lang="en-US" sz="1450" dirty="0">
                          <a:effectLst/>
                        </a:rPr>
                        <a:t> </a:t>
                      </a:r>
                      <a:r>
                        <a:rPr lang="en-US" sz="1450" dirty="0" err="1">
                          <a:effectLst/>
                        </a:rPr>
                        <a:t>camisa</a:t>
                      </a:r>
                      <a:r>
                        <a:rPr lang="en-US" sz="1450" dirty="0">
                          <a:effectLst/>
                        </a:rPr>
                        <a:t> </a:t>
                      </a:r>
                      <a:r>
                        <a:rPr lang="en-US" sz="1450" dirty="0" err="1" smtClean="0">
                          <a:effectLst/>
                        </a:rPr>
                        <a:t>negra</a:t>
                      </a:r>
                      <a:r>
                        <a:rPr lang="en-US" sz="1450" dirty="0" smtClean="0">
                          <a:effectLst/>
                        </a:rPr>
                        <a:t>?</a:t>
                      </a:r>
                      <a:endParaRPr lang="en-US" sz="1100" dirty="0">
                        <a:effectLst/>
                      </a:endParaRPr>
                    </a:p>
                    <a:p>
                      <a:pPr marL="0" marR="0" algn="ctr">
                        <a:lnSpc>
                          <a:spcPct val="107000"/>
                        </a:lnSpc>
                        <a:spcBef>
                          <a:spcPts val="0"/>
                        </a:spcBef>
                        <a:spcAft>
                          <a:spcPts val="0"/>
                        </a:spcAft>
                      </a:pPr>
                      <a:r>
                        <a:rPr lang="en-US" sz="1450" dirty="0">
                          <a:effectLst/>
                        </a:rPr>
                        <a:t>__________</a:t>
                      </a:r>
                      <a:endParaRPr lang="en-US" sz="1100" dirty="0">
                        <a:effectLst/>
                        <a:latin typeface="Cambria" panose="02040503050406030204" pitchFamily="18" charset="0"/>
                        <a:ea typeface="Cambria" panose="02040503050406030204" pitchFamily="18" charset="0"/>
                        <a:cs typeface="Times New Roman" panose="02020603050405020304" pitchFamily="18" charset="0"/>
                      </a:endParaRPr>
                    </a:p>
                  </a:txBody>
                  <a:tcPr marL="47625" marR="47625" marT="0" marB="0" anchor="ctr"/>
                </a:tc>
                <a:tc>
                  <a:txBody>
                    <a:bodyPr/>
                    <a:lstStyle/>
                    <a:p>
                      <a:pPr marL="0" marR="0" algn="ctr">
                        <a:lnSpc>
                          <a:spcPct val="107000"/>
                        </a:lnSpc>
                        <a:spcBef>
                          <a:spcPts val="0"/>
                        </a:spcBef>
                        <a:spcAft>
                          <a:spcPts val="0"/>
                        </a:spcAft>
                      </a:pPr>
                      <a:r>
                        <a:rPr lang="en-US" sz="1450" dirty="0" smtClean="0">
                          <a:effectLst/>
                        </a:rPr>
                        <a:t>¿</a:t>
                      </a:r>
                      <a:r>
                        <a:rPr lang="en-US" sz="1450" dirty="0" err="1" smtClean="0">
                          <a:effectLst/>
                        </a:rPr>
                        <a:t>Llevas</a:t>
                      </a:r>
                      <a:r>
                        <a:rPr lang="en-US" sz="1450" dirty="0" smtClean="0">
                          <a:effectLst/>
                        </a:rPr>
                        <a:t> </a:t>
                      </a:r>
                      <a:r>
                        <a:rPr lang="en-US" sz="1450" dirty="0" err="1" smtClean="0">
                          <a:effectLst/>
                        </a:rPr>
                        <a:t>los</a:t>
                      </a:r>
                      <a:r>
                        <a:rPr lang="en-US" sz="1450" dirty="0" smtClean="0">
                          <a:effectLst/>
                        </a:rPr>
                        <a:t> jeans?</a:t>
                      </a:r>
                      <a:endParaRPr lang="en-US" sz="1100" dirty="0">
                        <a:effectLst/>
                      </a:endParaRPr>
                    </a:p>
                    <a:p>
                      <a:pPr marL="0" marR="0" algn="ctr">
                        <a:lnSpc>
                          <a:spcPct val="107000"/>
                        </a:lnSpc>
                        <a:spcBef>
                          <a:spcPts val="0"/>
                        </a:spcBef>
                        <a:spcAft>
                          <a:spcPts val="0"/>
                        </a:spcAft>
                      </a:pPr>
                      <a:r>
                        <a:rPr lang="en-US" sz="1450" dirty="0">
                          <a:effectLst/>
                        </a:rPr>
                        <a:t>__________</a:t>
                      </a:r>
                      <a:endParaRPr lang="en-US" sz="1100" dirty="0">
                        <a:effectLst/>
                        <a:latin typeface="Cambria" panose="02040503050406030204" pitchFamily="18" charset="0"/>
                        <a:ea typeface="Cambria" panose="02040503050406030204" pitchFamily="18" charset="0"/>
                        <a:cs typeface="Times New Roman" panose="02020603050405020304" pitchFamily="18" charset="0"/>
                      </a:endParaRPr>
                    </a:p>
                  </a:txBody>
                  <a:tcPr marL="47625" marR="47625" marT="0" marB="0" anchor="ctr"/>
                </a:tc>
                <a:tc>
                  <a:txBody>
                    <a:bodyPr/>
                    <a:lstStyle/>
                    <a:p>
                      <a:pPr marL="0" marR="0" algn="ctr">
                        <a:lnSpc>
                          <a:spcPct val="107000"/>
                        </a:lnSpc>
                        <a:spcBef>
                          <a:spcPts val="0"/>
                        </a:spcBef>
                        <a:spcAft>
                          <a:spcPts val="0"/>
                        </a:spcAft>
                      </a:pPr>
                      <a:r>
                        <a:rPr lang="en-US" sz="1450" dirty="0" smtClean="0">
                          <a:effectLst/>
                        </a:rPr>
                        <a:t>¿</a:t>
                      </a:r>
                      <a:r>
                        <a:rPr lang="en-US" sz="1450" dirty="0" err="1" smtClean="0">
                          <a:effectLst/>
                        </a:rPr>
                        <a:t>Llevas</a:t>
                      </a:r>
                      <a:r>
                        <a:rPr lang="en-US" sz="1450" dirty="0" smtClean="0">
                          <a:effectLst/>
                        </a:rPr>
                        <a:t> las </a:t>
                      </a:r>
                      <a:r>
                        <a:rPr lang="es-CR" sz="1450" dirty="0" smtClean="0">
                          <a:effectLst/>
                        </a:rPr>
                        <a:t>botas?</a:t>
                      </a:r>
                    </a:p>
                    <a:p>
                      <a:pPr marL="0" marR="0" algn="ctr">
                        <a:lnSpc>
                          <a:spcPct val="107000"/>
                        </a:lnSpc>
                        <a:spcBef>
                          <a:spcPts val="0"/>
                        </a:spcBef>
                        <a:spcAft>
                          <a:spcPts val="0"/>
                        </a:spcAft>
                      </a:pPr>
                      <a:r>
                        <a:rPr lang="es-CR" sz="1450" dirty="0" smtClean="0">
                          <a:effectLst/>
                        </a:rPr>
                        <a:t> </a:t>
                      </a:r>
                      <a:r>
                        <a:rPr lang="es-CR" sz="1450" dirty="0">
                          <a:effectLst/>
                        </a:rPr>
                        <a:t>__________</a:t>
                      </a:r>
                      <a:endParaRPr lang="en-US" sz="1100" dirty="0">
                        <a:effectLst/>
                        <a:latin typeface="Cambria" panose="02040503050406030204" pitchFamily="18" charset="0"/>
                        <a:ea typeface="Cambria" panose="02040503050406030204" pitchFamily="18" charset="0"/>
                        <a:cs typeface="Times New Roman" panose="02020603050405020304" pitchFamily="18" charset="0"/>
                      </a:endParaRPr>
                    </a:p>
                  </a:txBody>
                  <a:tcPr marL="47625" marR="47625" marT="0" marB="0" anchor="ctr"/>
                </a:tc>
                <a:tc>
                  <a:txBody>
                    <a:bodyPr/>
                    <a:lstStyle/>
                    <a:p>
                      <a:pPr marL="0" marR="0" algn="ctr">
                        <a:lnSpc>
                          <a:spcPct val="107000"/>
                        </a:lnSpc>
                        <a:spcBef>
                          <a:spcPts val="0"/>
                        </a:spcBef>
                        <a:spcAft>
                          <a:spcPts val="0"/>
                        </a:spcAft>
                      </a:pPr>
                      <a:r>
                        <a:rPr lang="en-US" sz="1450" dirty="0" smtClean="0">
                          <a:effectLst/>
                        </a:rPr>
                        <a:t>¿</a:t>
                      </a:r>
                      <a:r>
                        <a:rPr lang="en-US" sz="1450" dirty="0" err="1" smtClean="0">
                          <a:effectLst/>
                        </a:rPr>
                        <a:t>Llevas</a:t>
                      </a:r>
                      <a:r>
                        <a:rPr lang="en-US" sz="1450" dirty="0" smtClean="0">
                          <a:effectLst/>
                        </a:rPr>
                        <a:t>  </a:t>
                      </a:r>
                      <a:r>
                        <a:rPr lang="en-US" sz="1450" dirty="0" err="1">
                          <a:effectLst/>
                        </a:rPr>
                        <a:t>una</a:t>
                      </a:r>
                      <a:r>
                        <a:rPr lang="en-US" sz="1450" dirty="0">
                          <a:effectLst/>
                        </a:rPr>
                        <a:t> </a:t>
                      </a:r>
                      <a:r>
                        <a:rPr lang="en-US" sz="1450" dirty="0" err="1" smtClean="0">
                          <a:effectLst/>
                        </a:rPr>
                        <a:t>chaqueta</a:t>
                      </a:r>
                      <a:r>
                        <a:rPr lang="en-US" sz="1450" dirty="0" smtClean="0">
                          <a:effectLst/>
                        </a:rPr>
                        <a:t>?</a:t>
                      </a:r>
                      <a:endParaRPr lang="en-US" sz="1100" dirty="0">
                        <a:effectLst/>
                      </a:endParaRPr>
                    </a:p>
                    <a:p>
                      <a:pPr marL="0" marR="0" algn="ctr">
                        <a:lnSpc>
                          <a:spcPct val="107000"/>
                        </a:lnSpc>
                        <a:spcBef>
                          <a:spcPts val="0"/>
                        </a:spcBef>
                        <a:spcAft>
                          <a:spcPts val="0"/>
                        </a:spcAft>
                      </a:pPr>
                      <a:r>
                        <a:rPr lang="en-US" sz="1450" dirty="0">
                          <a:effectLst/>
                        </a:rPr>
                        <a:t>____________</a:t>
                      </a:r>
                      <a:endParaRPr lang="en-US" sz="1100" dirty="0">
                        <a:effectLst/>
                        <a:latin typeface="Cambria" panose="02040503050406030204" pitchFamily="18" charset="0"/>
                        <a:ea typeface="Cambria" panose="02040503050406030204" pitchFamily="18" charset="0"/>
                        <a:cs typeface="Times New Roman" panose="02020603050405020304" pitchFamily="18" charset="0"/>
                      </a:endParaRPr>
                    </a:p>
                  </a:txBody>
                  <a:tcPr marL="47625" marR="47625" marT="0" marB="0" anchor="ctr"/>
                </a:tc>
                <a:tc>
                  <a:txBody>
                    <a:bodyPr/>
                    <a:lstStyle/>
                    <a:p>
                      <a:pPr marL="0" marR="0" algn="ctr">
                        <a:lnSpc>
                          <a:spcPct val="107000"/>
                        </a:lnSpc>
                        <a:spcBef>
                          <a:spcPts val="0"/>
                        </a:spcBef>
                        <a:spcAft>
                          <a:spcPts val="0"/>
                        </a:spcAft>
                      </a:pPr>
                      <a:r>
                        <a:rPr lang="en-US" sz="1450" dirty="0" smtClean="0">
                          <a:effectLst/>
                        </a:rPr>
                        <a:t>¿</a:t>
                      </a:r>
                      <a:r>
                        <a:rPr lang="en-US" sz="1450" dirty="0" err="1" smtClean="0">
                          <a:effectLst/>
                        </a:rPr>
                        <a:t>Llevas</a:t>
                      </a:r>
                      <a:r>
                        <a:rPr lang="en-US" sz="1450" dirty="0" smtClean="0">
                          <a:effectLst/>
                        </a:rPr>
                        <a:t> </a:t>
                      </a:r>
                      <a:r>
                        <a:rPr lang="en-US" sz="1450" dirty="0" err="1">
                          <a:effectLst/>
                        </a:rPr>
                        <a:t>una</a:t>
                      </a:r>
                      <a:r>
                        <a:rPr lang="en-US" sz="1450" dirty="0">
                          <a:effectLst/>
                        </a:rPr>
                        <a:t> </a:t>
                      </a:r>
                      <a:r>
                        <a:rPr lang="en-US" sz="1450" dirty="0" err="1">
                          <a:effectLst/>
                        </a:rPr>
                        <a:t>camiseta</a:t>
                      </a:r>
                      <a:r>
                        <a:rPr lang="en-US" sz="1450" dirty="0">
                          <a:effectLst/>
                        </a:rPr>
                        <a:t> </a:t>
                      </a:r>
                      <a:r>
                        <a:rPr lang="en-US" sz="1450" dirty="0" err="1" smtClean="0">
                          <a:effectLst/>
                        </a:rPr>
                        <a:t>blanca</a:t>
                      </a:r>
                      <a:r>
                        <a:rPr lang="en-US" sz="1450" dirty="0" smtClean="0">
                          <a:effectLst/>
                        </a:rPr>
                        <a:t>?</a:t>
                      </a:r>
                      <a:endParaRPr lang="en-US" sz="1100" dirty="0">
                        <a:effectLst/>
                      </a:endParaRPr>
                    </a:p>
                    <a:p>
                      <a:pPr marL="0" marR="0" algn="ctr">
                        <a:lnSpc>
                          <a:spcPct val="107000"/>
                        </a:lnSpc>
                        <a:spcBef>
                          <a:spcPts val="0"/>
                        </a:spcBef>
                        <a:spcAft>
                          <a:spcPts val="0"/>
                        </a:spcAft>
                      </a:pPr>
                      <a:r>
                        <a:rPr lang="en-US" sz="1450" dirty="0">
                          <a:effectLst/>
                        </a:rPr>
                        <a:t>____________</a:t>
                      </a:r>
                      <a:endParaRPr lang="en-US" sz="1100" dirty="0">
                        <a:effectLst/>
                        <a:latin typeface="Cambria" panose="02040503050406030204" pitchFamily="18" charset="0"/>
                        <a:ea typeface="Cambria" panose="02040503050406030204" pitchFamily="18" charset="0"/>
                        <a:cs typeface="Times New Roman" panose="02020603050405020304" pitchFamily="18" charset="0"/>
                      </a:endParaRPr>
                    </a:p>
                  </a:txBody>
                  <a:tcPr marL="47625" marR="47625" marT="0" marB="0" anchor="ctr"/>
                </a:tc>
              </a:tr>
              <a:tr h="1324531">
                <a:tc>
                  <a:txBody>
                    <a:bodyPr/>
                    <a:lstStyle/>
                    <a:p>
                      <a:pPr marL="0" marR="0" algn="ctr">
                        <a:lnSpc>
                          <a:spcPct val="107000"/>
                        </a:lnSpc>
                        <a:spcBef>
                          <a:spcPts val="0"/>
                        </a:spcBef>
                        <a:spcAft>
                          <a:spcPts val="0"/>
                        </a:spcAft>
                      </a:pPr>
                      <a:r>
                        <a:rPr lang="en-US" sz="1450" dirty="0" smtClean="0">
                          <a:effectLst/>
                        </a:rPr>
                        <a:t>¿</a:t>
                      </a:r>
                      <a:r>
                        <a:rPr lang="en-US" sz="1450" dirty="0" err="1" smtClean="0">
                          <a:effectLst/>
                        </a:rPr>
                        <a:t>Llevas</a:t>
                      </a:r>
                      <a:r>
                        <a:rPr lang="en-US" sz="1450" dirty="0" smtClean="0">
                          <a:effectLst/>
                        </a:rPr>
                        <a:t> </a:t>
                      </a:r>
                      <a:r>
                        <a:rPr lang="en-US" sz="1450" dirty="0">
                          <a:effectLst/>
                        </a:rPr>
                        <a:t>un </a:t>
                      </a:r>
                      <a:r>
                        <a:rPr lang="en-US" sz="1450" dirty="0" err="1" smtClean="0">
                          <a:effectLst/>
                        </a:rPr>
                        <a:t>suéter</a:t>
                      </a:r>
                      <a:r>
                        <a:rPr lang="en-US" sz="1450" dirty="0" smtClean="0">
                          <a:effectLst/>
                        </a:rPr>
                        <a:t>?</a:t>
                      </a:r>
                    </a:p>
                    <a:p>
                      <a:pPr marL="0" marR="0" algn="ctr">
                        <a:lnSpc>
                          <a:spcPct val="107000"/>
                        </a:lnSpc>
                        <a:spcBef>
                          <a:spcPts val="0"/>
                        </a:spcBef>
                        <a:spcAft>
                          <a:spcPts val="0"/>
                        </a:spcAft>
                      </a:pPr>
                      <a:r>
                        <a:rPr lang="en-US" sz="1450" dirty="0" smtClean="0">
                          <a:effectLst/>
                        </a:rPr>
                        <a:t> </a:t>
                      </a:r>
                      <a:r>
                        <a:rPr lang="en-US" sz="1450" dirty="0">
                          <a:effectLst/>
                        </a:rPr>
                        <a:t>__________</a:t>
                      </a:r>
                      <a:endParaRPr lang="en-US" sz="1100" dirty="0">
                        <a:effectLst/>
                        <a:latin typeface="Cambria" panose="02040503050406030204" pitchFamily="18" charset="0"/>
                        <a:ea typeface="Cambria" panose="02040503050406030204" pitchFamily="18" charset="0"/>
                        <a:cs typeface="Times New Roman" panose="02020603050405020304" pitchFamily="18" charset="0"/>
                      </a:endParaRPr>
                    </a:p>
                  </a:txBody>
                  <a:tcPr marL="47625" marR="47625" marT="0" marB="0" anchor="ctr"/>
                </a:tc>
                <a:tc>
                  <a:txBody>
                    <a:bodyPr/>
                    <a:lstStyle/>
                    <a:p>
                      <a:pPr marL="0" marR="0" algn="ctr">
                        <a:lnSpc>
                          <a:spcPct val="107000"/>
                        </a:lnSpc>
                        <a:spcBef>
                          <a:spcPts val="0"/>
                        </a:spcBef>
                        <a:spcAft>
                          <a:spcPts val="0"/>
                        </a:spcAft>
                      </a:pPr>
                      <a:r>
                        <a:rPr lang="en-US" sz="1450" dirty="0" smtClean="0">
                          <a:effectLst/>
                        </a:rPr>
                        <a:t>¿</a:t>
                      </a:r>
                      <a:r>
                        <a:rPr lang="en-US" sz="1450" dirty="0" err="1" smtClean="0">
                          <a:effectLst/>
                        </a:rPr>
                        <a:t>Llevas</a:t>
                      </a:r>
                      <a:r>
                        <a:rPr lang="en-US" sz="1450" dirty="0" smtClean="0">
                          <a:effectLst/>
                        </a:rPr>
                        <a:t> </a:t>
                      </a:r>
                      <a:r>
                        <a:rPr lang="en-US" sz="1450" dirty="0" err="1" smtClean="0">
                          <a:effectLst/>
                        </a:rPr>
                        <a:t>zapatos</a:t>
                      </a:r>
                      <a:r>
                        <a:rPr lang="en-US" sz="1450" dirty="0" smtClean="0">
                          <a:effectLst/>
                        </a:rPr>
                        <a:t> </a:t>
                      </a:r>
                      <a:r>
                        <a:rPr lang="en-US" sz="1450" dirty="0" err="1" smtClean="0">
                          <a:effectLst/>
                        </a:rPr>
                        <a:t>negros</a:t>
                      </a:r>
                      <a:r>
                        <a:rPr lang="en-US" sz="1450" dirty="0" smtClean="0">
                          <a:effectLst/>
                        </a:rPr>
                        <a:t>?</a:t>
                      </a:r>
                      <a:endParaRPr lang="en-US" sz="1100" dirty="0">
                        <a:effectLst/>
                      </a:endParaRPr>
                    </a:p>
                    <a:p>
                      <a:pPr marL="0" marR="0" algn="ctr">
                        <a:lnSpc>
                          <a:spcPct val="107000"/>
                        </a:lnSpc>
                        <a:spcBef>
                          <a:spcPts val="0"/>
                        </a:spcBef>
                        <a:spcAft>
                          <a:spcPts val="0"/>
                        </a:spcAft>
                      </a:pPr>
                      <a:r>
                        <a:rPr lang="en-US" sz="1450" dirty="0">
                          <a:effectLst/>
                        </a:rPr>
                        <a:t>__________</a:t>
                      </a:r>
                      <a:endParaRPr lang="en-US" sz="1100" dirty="0">
                        <a:effectLst/>
                        <a:latin typeface="Cambria" panose="02040503050406030204" pitchFamily="18" charset="0"/>
                        <a:ea typeface="Cambria" panose="02040503050406030204" pitchFamily="18" charset="0"/>
                        <a:cs typeface="Times New Roman" panose="02020603050405020304" pitchFamily="18" charset="0"/>
                      </a:endParaRPr>
                    </a:p>
                  </a:txBody>
                  <a:tcPr marL="47625" marR="47625" marT="0" marB="0" anchor="ctr"/>
                </a:tc>
                <a:tc>
                  <a:txBody>
                    <a:bodyPr/>
                    <a:lstStyle/>
                    <a:p>
                      <a:pPr marL="0" marR="0" algn="ctr">
                        <a:lnSpc>
                          <a:spcPct val="107000"/>
                        </a:lnSpc>
                        <a:spcBef>
                          <a:spcPts val="0"/>
                        </a:spcBef>
                        <a:spcAft>
                          <a:spcPts val="0"/>
                        </a:spcAft>
                      </a:pPr>
                      <a:r>
                        <a:rPr lang="en-US" sz="1450" dirty="0" smtClean="0">
                          <a:effectLst/>
                        </a:rPr>
                        <a:t>¿</a:t>
                      </a:r>
                      <a:r>
                        <a:rPr lang="en-US" sz="1450" dirty="0" err="1" smtClean="0">
                          <a:effectLst/>
                        </a:rPr>
                        <a:t>Llevas</a:t>
                      </a:r>
                      <a:r>
                        <a:rPr lang="en-US" sz="1450" dirty="0" smtClean="0">
                          <a:effectLst/>
                        </a:rPr>
                        <a:t> </a:t>
                      </a:r>
                      <a:r>
                        <a:rPr lang="en-US" sz="1450" dirty="0" err="1">
                          <a:effectLst/>
                        </a:rPr>
                        <a:t>una</a:t>
                      </a:r>
                      <a:r>
                        <a:rPr lang="en-US" sz="1450" dirty="0">
                          <a:effectLst/>
                        </a:rPr>
                        <a:t> </a:t>
                      </a:r>
                      <a:r>
                        <a:rPr lang="en-US" sz="1450" dirty="0" err="1">
                          <a:effectLst/>
                        </a:rPr>
                        <a:t>camisa</a:t>
                      </a:r>
                      <a:r>
                        <a:rPr lang="en-US" sz="1450" dirty="0">
                          <a:effectLst/>
                        </a:rPr>
                        <a:t> </a:t>
                      </a:r>
                      <a:r>
                        <a:rPr lang="en-US" sz="1450" dirty="0" err="1" smtClean="0">
                          <a:effectLst/>
                        </a:rPr>
                        <a:t>roja</a:t>
                      </a:r>
                      <a:r>
                        <a:rPr lang="en-US" sz="1450" dirty="0" smtClean="0">
                          <a:effectLst/>
                        </a:rPr>
                        <a:t>? </a:t>
                      </a:r>
                      <a:r>
                        <a:rPr lang="en-US" sz="1450" dirty="0">
                          <a:effectLst/>
                        </a:rPr>
                        <a:t>__________</a:t>
                      </a:r>
                      <a:endParaRPr lang="en-US" sz="1100" dirty="0">
                        <a:effectLst/>
                        <a:latin typeface="Cambria" panose="02040503050406030204" pitchFamily="18" charset="0"/>
                        <a:ea typeface="Cambria" panose="02040503050406030204" pitchFamily="18" charset="0"/>
                        <a:cs typeface="Times New Roman" panose="02020603050405020304" pitchFamily="18" charset="0"/>
                      </a:endParaRPr>
                    </a:p>
                  </a:txBody>
                  <a:tcPr marL="47625" marR="47625" marT="0" marB="0" anchor="ctr"/>
                </a:tc>
                <a:tc>
                  <a:txBody>
                    <a:bodyPr/>
                    <a:lstStyle/>
                    <a:p>
                      <a:pPr marL="0" marR="0" algn="ctr">
                        <a:lnSpc>
                          <a:spcPct val="107000"/>
                        </a:lnSpc>
                        <a:spcBef>
                          <a:spcPts val="0"/>
                        </a:spcBef>
                        <a:spcAft>
                          <a:spcPts val="0"/>
                        </a:spcAft>
                      </a:pPr>
                      <a:r>
                        <a:rPr lang="en-US" sz="1450" dirty="0" smtClean="0">
                          <a:effectLst/>
                        </a:rPr>
                        <a:t>¿</a:t>
                      </a:r>
                      <a:r>
                        <a:rPr lang="en-US" sz="1450" dirty="0" err="1" smtClean="0">
                          <a:effectLst/>
                        </a:rPr>
                        <a:t>Llevas</a:t>
                      </a:r>
                      <a:r>
                        <a:rPr lang="en-US" sz="1450" dirty="0" smtClean="0">
                          <a:effectLst/>
                        </a:rPr>
                        <a:t> </a:t>
                      </a:r>
                      <a:r>
                        <a:rPr lang="en-US" sz="1450" dirty="0" err="1" smtClean="0">
                          <a:effectLst/>
                        </a:rPr>
                        <a:t>una</a:t>
                      </a:r>
                      <a:r>
                        <a:rPr lang="en-US" sz="1450" dirty="0" smtClean="0">
                          <a:effectLst/>
                        </a:rPr>
                        <a:t> </a:t>
                      </a:r>
                      <a:r>
                        <a:rPr lang="en-US" sz="1450" dirty="0" err="1" smtClean="0">
                          <a:effectLst/>
                        </a:rPr>
                        <a:t>falda</a:t>
                      </a:r>
                      <a:r>
                        <a:rPr lang="en-US" sz="1450" dirty="0" smtClean="0">
                          <a:effectLst/>
                        </a:rPr>
                        <a:t>?</a:t>
                      </a:r>
                      <a:endParaRPr lang="en-US" sz="1100" dirty="0">
                        <a:effectLst/>
                      </a:endParaRPr>
                    </a:p>
                    <a:p>
                      <a:pPr marL="0" marR="0" algn="ctr">
                        <a:lnSpc>
                          <a:spcPct val="107000"/>
                        </a:lnSpc>
                        <a:spcBef>
                          <a:spcPts val="0"/>
                        </a:spcBef>
                        <a:spcAft>
                          <a:spcPts val="0"/>
                        </a:spcAft>
                      </a:pPr>
                      <a:r>
                        <a:rPr lang="en-US" sz="1450" dirty="0">
                          <a:effectLst/>
                        </a:rPr>
                        <a:t>___________</a:t>
                      </a:r>
                      <a:endParaRPr lang="en-US" sz="1100" dirty="0">
                        <a:effectLst/>
                        <a:latin typeface="Cambria" panose="02040503050406030204" pitchFamily="18" charset="0"/>
                        <a:ea typeface="Cambria" panose="02040503050406030204" pitchFamily="18" charset="0"/>
                        <a:cs typeface="Times New Roman" panose="02020603050405020304" pitchFamily="18" charset="0"/>
                      </a:endParaRPr>
                    </a:p>
                  </a:txBody>
                  <a:tcPr marL="47625" marR="47625" marT="0" marB="0" anchor="ctr"/>
                </a:tc>
                <a:tc>
                  <a:txBody>
                    <a:bodyPr/>
                    <a:lstStyle/>
                    <a:p>
                      <a:pPr marL="0" marR="0" algn="ctr">
                        <a:lnSpc>
                          <a:spcPct val="107000"/>
                        </a:lnSpc>
                        <a:spcBef>
                          <a:spcPts val="0"/>
                        </a:spcBef>
                        <a:spcAft>
                          <a:spcPts val="0"/>
                        </a:spcAft>
                      </a:pPr>
                      <a:r>
                        <a:rPr lang="en-US" sz="1450" dirty="0" smtClean="0">
                          <a:effectLst/>
                        </a:rPr>
                        <a:t>¿</a:t>
                      </a:r>
                      <a:r>
                        <a:rPr lang="en-US" sz="1450" dirty="0" err="1" smtClean="0">
                          <a:effectLst/>
                        </a:rPr>
                        <a:t>Llevas</a:t>
                      </a:r>
                      <a:r>
                        <a:rPr lang="en-US" sz="1450" dirty="0" smtClean="0">
                          <a:effectLst/>
                        </a:rPr>
                        <a:t> </a:t>
                      </a:r>
                      <a:r>
                        <a:rPr lang="en-US" sz="1450" dirty="0" err="1" smtClean="0">
                          <a:effectLst/>
                        </a:rPr>
                        <a:t>pantalones</a:t>
                      </a:r>
                      <a:r>
                        <a:rPr lang="en-US" sz="1450" dirty="0" smtClean="0">
                          <a:effectLst/>
                        </a:rPr>
                        <a:t> </a:t>
                      </a:r>
                      <a:r>
                        <a:rPr lang="en-US" sz="1450" dirty="0" err="1" smtClean="0">
                          <a:effectLst/>
                        </a:rPr>
                        <a:t>cortos</a:t>
                      </a:r>
                      <a:r>
                        <a:rPr lang="en-US" sz="1450" dirty="0" smtClean="0">
                          <a:effectLst/>
                        </a:rPr>
                        <a:t>?</a:t>
                      </a:r>
                      <a:endParaRPr lang="en-US" sz="1100" dirty="0">
                        <a:effectLst/>
                      </a:endParaRPr>
                    </a:p>
                    <a:p>
                      <a:pPr marL="0" marR="0" algn="ctr">
                        <a:lnSpc>
                          <a:spcPct val="107000"/>
                        </a:lnSpc>
                        <a:spcBef>
                          <a:spcPts val="0"/>
                        </a:spcBef>
                        <a:spcAft>
                          <a:spcPts val="0"/>
                        </a:spcAft>
                      </a:pPr>
                      <a:r>
                        <a:rPr lang="en-US" sz="1450" dirty="0">
                          <a:effectLst/>
                        </a:rPr>
                        <a:t>____________</a:t>
                      </a:r>
                      <a:endParaRPr lang="en-US" sz="1100" dirty="0">
                        <a:effectLst/>
                        <a:latin typeface="Cambria" panose="02040503050406030204" pitchFamily="18" charset="0"/>
                        <a:ea typeface="Cambria" panose="02040503050406030204" pitchFamily="18" charset="0"/>
                        <a:cs typeface="Times New Roman" panose="02020603050405020304" pitchFamily="18" charset="0"/>
                      </a:endParaRPr>
                    </a:p>
                  </a:txBody>
                  <a:tcPr marL="47625" marR="47625" marT="0" marB="0" anchor="ctr"/>
                </a:tc>
              </a:tr>
              <a:tr h="1324531">
                <a:tc>
                  <a:txBody>
                    <a:bodyPr/>
                    <a:lstStyle/>
                    <a:p>
                      <a:pPr marL="0" marR="0" algn="ctr">
                        <a:lnSpc>
                          <a:spcPct val="107000"/>
                        </a:lnSpc>
                        <a:spcBef>
                          <a:spcPts val="0"/>
                        </a:spcBef>
                        <a:spcAft>
                          <a:spcPts val="0"/>
                        </a:spcAft>
                      </a:pPr>
                      <a:r>
                        <a:rPr lang="en-US" sz="1450" dirty="0" smtClean="0">
                          <a:effectLst/>
                        </a:rPr>
                        <a:t>¿</a:t>
                      </a:r>
                      <a:r>
                        <a:rPr lang="en-US" sz="1450" dirty="0" err="1" smtClean="0">
                          <a:effectLst/>
                        </a:rPr>
                        <a:t>Llevas</a:t>
                      </a:r>
                      <a:r>
                        <a:rPr lang="en-US" sz="1450" dirty="0" smtClean="0">
                          <a:effectLst/>
                        </a:rPr>
                        <a:t> </a:t>
                      </a:r>
                      <a:r>
                        <a:rPr lang="en-US" sz="1450" dirty="0" err="1">
                          <a:effectLst/>
                        </a:rPr>
                        <a:t>pantalones</a:t>
                      </a:r>
                      <a:r>
                        <a:rPr lang="en-US" sz="1450" dirty="0">
                          <a:effectLst/>
                        </a:rPr>
                        <a:t> </a:t>
                      </a:r>
                      <a:r>
                        <a:rPr lang="en-US" sz="1450" dirty="0" smtClean="0">
                          <a:effectLst/>
                        </a:rPr>
                        <a:t>cafés?</a:t>
                      </a:r>
                      <a:endParaRPr lang="en-US" sz="1100" dirty="0">
                        <a:effectLst/>
                      </a:endParaRPr>
                    </a:p>
                    <a:p>
                      <a:pPr marL="0" marR="0" algn="ctr">
                        <a:lnSpc>
                          <a:spcPct val="107000"/>
                        </a:lnSpc>
                        <a:spcBef>
                          <a:spcPts val="0"/>
                        </a:spcBef>
                        <a:spcAft>
                          <a:spcPts val="0"/>
                        </a:spcAft>
                      </a:pPr>
                      <a:r>
                        <a:rPr lang="en-US" sz="1450" dirty="0">
                          <a:effectLst/>
                        </a:rPr>
                        <a:t>__________</a:t>
                      </a:r>
                      <a:endParaRPr lang="en-US" sz="1100" dirty="0">
                        <a:effectLst/>
                        <a:latin typeface="Cambria" panose="02040503050406030204" pitchFamily="18" charset="0"/>
                        <a:ea typeface="Cambria" panose="02040503050406030204" pitchFamily="18" charset="0"/>
                        <a:cs typeface="Times New Roman" panose="02020603050405020304" pitchFamily="18" charset="0"/>
                      </a:endParaRPr>
                    </a:p>
                  </a:txBody>
                  <a:tcPr marL="47625" marR="47625" marT="0" marB="0" anchor="ctr"/>
                </a:tc>
                <a:tc>
                  <a:txBody>
                    <a:bodyPr/>
                    <a:lstStyle/>
                    <a:p>
                      <a:pPr marL="0" marR="0" algn="ctr">
                        <a:lnSpc>
                          <a:spcPct val="107000"/>
                        </a:lnSpc>
                        <a:spcBef>
                          <a:spcPts val="0"/>
                        </a:spcBef>
                        <a:spcAft>
                          <a:spcPts val="0"/>
                        </a:spcAft>
                      </a:pPr>
                      <a:r>
                        <a:rPr lang="en-US" sz="1450" dirty="0" smtClean="0">
                          <a:effectLst/>
                        </a:rPr>
                        <a:t>¿</a:t>
                      </a:r>
                      <a:r>
                        <a:rPr lang="en-US" sz="1450" dirty="0" err="1" smtClean="0">
                          <a:effectLst/>
                        </a:rPr>
                        <a:t>Llevas</a:t>
                      </a:r>
                      <a:r>
                        <a:rPr lang="en-US" sz="1450" dirty="0" smtClean="0">
                          <a:effectLst/>
                        </a:rPr>
                        <a:t> </a:t>
                      </a:r>
                      <a:r>
                        <a:rPr lang="es-CR" sz="1450" dirty="0" smtClean="0">
                          <a:effectLst/>
                        </a:rPr>
                        <a:t>una blusa?</a:t>
                      </a:r>
                      <a:endParaRPr lang="en-US" sz="1100" dirty="0">
                        <a:effectLst/>
                      </a:endParaRPr>
                    </a:p>
                    <a:p>
                      <a:pPr marL="0" marR="0" algn="ctr">
                        <a:lnSpc>
                          <a:spcPct val="107000"/>
                        </a:lnSpc>
                        <a:spcBef>
                          <a:spcPts val="0"/>
                        </a:spcBef>
                        <a:spcAft>
                          <a:spcPts val="0"/>
                        </a:spcAft>
                      </a:pPr>
                      <a:r>
                        <a:rPr lang="es-CR" sz="1450" dirty="0">
                          <a:effectLst/>
                        </a:rPr>
                        <a:t>__________</a:t>
                      </a:r>
                      <a:endParaRPr lang="en-US" sz="1100" dirty="0">
                        <a:effectLst/>
                        <a:latin typeface="Cambria" panose="02040503050406030204" pitchFamily="18" charset="0"/>
                        <a:ea typeface="Cambria" panose="02040503050406030204" pitchFamily="18" charset="0"/>
                        <a:cs typeface="Times New Roman" panose="02020603050405020304" pitchFamily="18" charset="0"/>
                      </a:endParaRPr>
                    </a:p>
                  </a:txBody>
                  <a:tcPr marL="47625" marR="47625" marT="0" marB="0" anchor="ctr"/>
                </a:tc>
                <a:tc>
                  <a:txBody>
                    <a:bodyPr/>
                    <a:lstStyle/>
                    <a:p>
                      <a:pPr marL="0" marR="0" algn="ctr">
                        <a:lnSpc>
                          <a:spcPct val="107000"/>
                        </a:lnSpc>
                        <a:spcBef>
                          <a:spcPts val="0"/>
                        </a:spcBef>
                        <a:spcAft>
                          <a:spcPts val="0"/>
                        </a:spcAft>
                      </a:pPr>
                      <a:r>
                        <a:rPr lang="en-US" sz="1450" dirty="0" smtClean="0">
                          <a:effectLst/>
                        </a:rPr>
                        <a:t>¿</a:t>
                      </a:r>
                      <a:r>
                        <a:rPr lang="en-US" sz="1450" dirty="0" err="1" smtClean="0">
                          <a:effectLst/>
                        </a:rPr>
                        <a:t>Llevas</a:t>
                      </a:r>
                      <a:r>
                        <a:rPr lang="en-US" sz="1450" dirty="0" smtClean="0">
                          <a:effectLst/>
                        </a:rPr>
                        <a:t> un </a:t>
                      </a:r>
                      <a:r>
                        <a:rPr lang="en-US" sz="1450" dirty="0" err="1" smtClean="0">
                          <a:effectLst/>
                        </a:rPr>
                        <a:t>vestido</a:t>
                      </a:r>
                      <a:r>
                        <a:rPr lang="en-US" sz="1450" dirty="0" smtClean="0">
                          <a:effectLst/>
                        </a:rPr>
                        <a:t>?</a:t>
                      </a:r>
                      <a:endParaRPr lang="en-US" sz="1100" dirty="0">
                        <a:effectLst/>
                      </a:endParaRPr>
                    </a:p>
                    <a:p>
                      <a:pPr marL="0" marR="0">
                        <a:lnSpc>
                          <a:spcPct val="107000"/>
                        </a:lnSpc>
                        <a:spcBef>
                          <a:spcPts val="0"/>
                        </a:spcBef>
                        <a:spcAft>
                          <a:spcPts val="0"/>
                        </a:spcAft>
                      </a:pPr>
                      <a:r>
                        <a:rPr lang="en-US" sz="1450" dirty="0" smtClean="0">
                          <a:effectLst/>
                        </a:rPr>
                        <a:t>                 ___________</a:t>
                      </a:r>
                      <a:endParaRPr lang="en-US" sz="1100" dirty="0">
                        <a:effectLst/>
                        <a:latin typeface="Cambria" panose="02040503050406030204" pitchFamily="18" charset="0"/>
                        <a:ea typeface="Cambria" panose="02040503050406030204" pitchFamily="18" charset="0"/>
                        <a:cs typeface="Times New Roman" panose="02020603050405020304" pitchFamily="18" charset="0"/>
                      </a:endParaRPr>
                    </a:p>
                  </a:txBody>
                  <a:tcPr marL="47625" marR="47625" marT="0" marB="0" anchor="ctr"/>
                </a:tc>
                <a:tc>
                  <a:txBody>
                    <a:bodyPr/>
                    <a:lstStyle/>
                    <a:p>
                      <a:pPr marL="0" marR="0" algn="ctr">
                        <a:lnSpc>
                          <a:spcPct val="107000"/>
                        </a:lnSpc>
                        <a:spcBef>
                          <a:spcPts val="0"/>
                        </a:spcBef>
                        <a:spcAft>
                          <a:spcPts val="0"/>
                        </a:spcAft>
                      </a:pPr>
                      <a:r>
                        <a:rPr lang="en-US" sz="1450" dirty="0" smtClean="0">
                          <a:effectLst/>
                        </a:rPr>
                        <a:t>¿</a:t>
                      </a:r>
                      <a:r>
                        <a:rPr lang="en-US" sz="1450" dirty="0" err="1" smtClean="0">
                          <a:effectLst/>
                        </a:rPr>
                        <a:t>Llevas</a:t>
                      </a:r>
                      <a:r>
                        <a:rPr lang="en-US" sz="1450" dirty="0" smtClean="0">
                          <a:effectLst/>
                        </a:rPr>
                        <a:t> </a:t>
                      </a:r>
                      <a:r>
                        <a:rPr lang="en-US" sz="1450" dirty="0" err="1" smtClean="0">
                          <a:effectLst/>
                        </a:rPr>
                        <a:t>calcentines</a:t>
                      </a:r>
                      <a:r>
                        <a:rPr lang="en-US" sz="1450" dirty="0" smtClean="0">
                          <a:effectLst/>
                        </a:rPr>
                        <a:t> </a:t>
                      </a:r>
                      <a:r>
                        <a:rPr lang="en-US" sz="1450" dirty="0" err="1" smtClean="0">
                          <a:effectLst/>
                        </a:rPr>
                        <a:t>blancos</a:t>
                      </a:r>
                      <a:r>
                        <a:rPr lang="en-US" sz="1450" dirty="0" smtClean="0">
                          <a:effectLst/>
                        </a:rPr>
                        <a:t>?</a:t>
                      </a:r>
                      <a:endParaRPr lang="en-US" sz="1100" dirty="0">
                        <a:effectLst/>
                      </a:endParaRPr>
                    </a:p>
                    <a:p>
                      <a:pPr marL="0" marR="0" algn="ctr">
                        <a:lnSpc>
                          <a:spcPct val="107000"/>
                        </a:lnSpc>
                        <a:spcBef>
                          <a:spcPts val="0"/>
                        </a:spcBef>
                        <a:spcAft>
                          <a:spcPts val="0"/>
                        </a:spcAft>
                      </a:pPr>
                      <a:r>
                        <a:rPr lang="en-US" sz="1450" dirty="0">
                          <a:effectLst/>
                        </a:rPr>
                        <a:t>___________</a:t>
                      </a:r>
                      <a:endParaRPr lang="en-US" sz="1100" dirty="0">
                        <a:effectLst/>
                        <a:latin typeface="Cambria" panose="02040503050406030204" pitchFamily="18" charset="0"/>
                        <a:ea typeface="Cambria" panose="02040503050406030204" pitchFamily="18" charset="0"/>
                        <a:cs typeface="Times New Roman" panose="02020603050405020304" pitchFamily="18" charset="0"/>
                      </a:endParaRPr>
                    </a:p>
                  </a:txBody>
                  <a:tcPr marL="47625" marR="47625" marT="0" marB="0" anchor="ctr"/>
                </a:tc>
                <a:tc>
                  <a:txBody>
                    <a:bodyPr/>
                    <a:lstStyle/>
                    <a:p>
                      <a:pPr marL="0" marR="0" algn="ctr">
                        <a:lnSpc>
                          <a:spcPct val="107000"/>
                        </a:lnSpc>
                        <a:spcBef>
                          <a:spcPts val="0"/>
                        </a:spcBef>
                        <a:spcAft>
                          <a:spcPts val="0"/>
                        </a:spcAft>
                      </a:pPr>
                      <a:r>
                        <a:rPr lang="en-US" sz="1450" dirty="0" smtClean="0">
                          <a:effectLst/>
                        </a:rPr>
                        <a:t>¿</a:t>
                      </a:r>
                      <a:r>
                        <a:rPr lang="en-US" sz="1450" dirty="0" err="1" smtClean="0">
                          <a:effectLst/>
                        </a:rPr>
                        <a:t>Llevas</a:t>
                      </a:r>
                      <a:r>
                        <a:rPr lang="en-US" sz="1450" dirty="0" smtClean="0">
                          <a:effectLst/>
                        </a:rPr>
                        <a:t> </a:t>
                      </a:r>
                      <a:r>
                        <a:rPr lang="en-US" sz="1450" dirty="0" err="1" smtClean="0">
                          <a:effectLst/>
                        </a:rPr>
                        <a:t>una</a:t>
                      </a:r>
                      <a:r>
                        <a:rPr lang="en-US" sz="1450" dirty="0" smtClean="0">
                          <a:effectLst/>
                        </a:rPr>
                        <a:t> </a:t>
                      </a:r>
                      <a:r>
                        <a:rPr lang="en-US" sz="1450" dirty="0" err="1" smtClean="0">
                          <a:effectLst/>
                        </a:rPr>
                        <a:t>bufanda</a:t>
                      </a:r>
                      <a:r>
                        <a:rPr lang="en-US" sz="1450" dirty="0" smtClean="0">
                          <a:effectLst/>
                        </a:rPr>
                        <a:t>?</a:t>
                      </a:r>
                      <a:endParaRPr lang="en-US" sz="1100" dirty="0">
                        <a:effectLst/>
                      </a:endParaRPr>
                    </a:p>
                    <a:p>
                      <a:pPr marL="0" marR="0" algn="ctr">
                        <a:lnSpc>
                          <a:spcPct val="107000"/>
                        </a:lnSpc>
                        <a:spcBef>
                          <a:spcPts val="0"/>
                        </a:spcBef>
                        <a:spcAft>
                          <a:spcPts val="0"/>
                        </a:spcAft>
                      </a:pPr>
                      <a:r>
                        <a:rPr lang="en-US" sz="1450" dirty="0">
                          <a:effectLst/>
                        </a:rPr>
                        <a:t>____________</a:t>
                      </a:r>
                      <a:endParaRPr lang="en-US" sz="1100" dirty="0">
                        <a:effectLst/>
                        <a:latin typeface="Cambria" panose="02040503050406030204" pitchFamily="18" charset="0"/>
                        <a:ea typeface="Cambria" panose="02040503050406030204" pitchFamily="18" charset="0"/>
                        <a:cs typeface="Times New Roman" panose="02020603050405020304" pitchFamily="18" charset="0"/>
                      </a:endParaRPr>
                    </a:p>
                  </a:txBody>
                  <a:tcPr marL="47625" marR="47625" marT="0" marB="0" anchor="ctr"/>
                </a:tc>
              </a:tr>
              <a:tr h="1324531">
                <a:tc>
                  <a:txBody>
                    <a:bodyPr/>
                    <a:lstStyle/>
                    <a:p>
                      <a:pPr marL="0" marR="0" algn="ctr">
                        <a:lnSpc>
                          <a:spcPct val="107000"/>
                        </a:lnSpc>
                        <a:spcBef>
                          <a:spcPts val="0"/>
                        </a:spcBef>
                        <a:spcAft>
                          <a:spcPts val="0"/>
                        </a:spcAft>
                      </a:pPr>
                      <a:r>
                        <a:rPr lang="en-US" sz="1450" dirty="0" smtClean="0">
                          <a:effectLst/>
                        </a:rPr>
                        <a:t>¿</a:t>
                      </a:r>
                      <a:r>
                        <a:rPr lang="en-US" sz="1450" dirty="0" err="1" smtClean="0">
                          <a:effectLst/>
                        </a:rPr>
                        <a:t>Llevas</a:t>
                      </a:r>
                      <a:r>
                        <a:rPr lang="en-US" sz="1450" dirty="0" smtClean="0">
                          <a:effectLst/>
                        </a:rPr>
                        <a:t> </a:t>
                      </a:r>
                      <a:r>
                        <a:rPr lang="en-US" sz="1450" dirty="0" err="1">
                          <a:effectLst/>
                        </a:rPr>
                        <a:t>zapatos</a:t>
                      </a:r>
                      <a:r>
                        <a:rPr lang="en-US" sz="1450" dirty="0">
                          <a:effectLst/>
                        </a:rPr>
                        <a:t> </a:t>
                      </a:r>
                      <a:r>
                        <a:rPr lang="en-US" sz="1450" dirty="0" err="1" smtClean="0">
                          <a:effectLst/>
                        </a:rPr>
                        <a:t>azules</a:t>
                      </a:r>
                      <a:r>
                        <a:rPr lang="en-US" sz="1450" dirty="0" smtClean="0">
                          <a:effectLst/>
                        </a:rPr>
                        <a:t>?</a:t>
                      </a:r>
                      <a:endParaRPr lang="en-US" sz="1100" dirty="0">
                        <a:effectLst/>
                      </a:endParaRPr>
                    </a:p>
                    <a:p>
                      <a:pPr marL="0" marR="0" algn="ctr">
                        <a:lnSpc>
                          <a:spcPct val="107000"/>
                        </a:lnSpc>
                        <a:spcBef>
                          <a:spcPts val="0"/>
                        </a:spcBef>
                        <a:spcAft>
                          <a:spcPts val="0"/>
                        </a:spcAft>
                      </a:pPr>
                      <a:r>
                        <a:rPr lang="en-US" sz="1450" dirty="0">
                          <a:effectLst/>
                        </a:rPr>
                        <a:t>__________</a:t>
                      </a:r>
                      <a:endParaRPr lang="en-US" sz="1100" dirty="0">
                        <a:effectLst/>
                        <a:latin typeface="Cambria" panose="02040503050406030204" pitchFamily="18" charset="0"/>
                        <a:ea typeface="Cambria" panose="02040503050406030204" pitchFamily="18" charset="0"/>
                        <a:cs typeface="Times New Roman" panose="02020603050405020304" pitchFamily="18" charset="0"/>
                      </a:endParaRPr>
                    </a:p>
                  </a:txBody>
                  <a:tcPr marL="47625" marR="47625" marT="0" marB="0" anchor="ctr"/>
                </a:tc>
                <a:tc>
                  <a:txBody>
                    <a:bodyPr/>
                    <a:lstStyle/>
                    <a:p>
                      <a:pPr marL="0" marR="0" algn="ctr">
                        <a:lnSpc>
                          <a:spcPct val="107000"/>
                        </a:lnSpc>
                        <a:spcBef>
                          <a:spcPts val="0"/>
                        </a:spcBef>
                        <a:spcAft>
                          <a:spcPts val="0"/>
                        </a:spcAft>
                      </a:pPr>
                      <a:r>
                        <a:rPr lang="en-US" sz="1450" dirty="0" smtClean="0">
                          <a:effectLst/>
                        </a:rPr>
                        <a:t>¿</a:t>
                      </a:r>
                      <a:r>
                        <a:rPr lang="en-US" sz="1450" dirty="0" err="1" smtClean="0">
                          <a:effectLst/>
                        </a:rPr>
                        <a:t>Llevas</a:t>
                      </a:r>
                      <a:r>
                        <a:rPr lang="en-US" sz="1450" dirty="0" smtClean="0">
                          <a:effectLst/>
                        </a:rPr>
                        <a:t> </a:t>
                      </a:r>
                      <a:r>
                        <a:rPr lang="en-US" sz="1450" dirty="0" err="1" smtClean="0">
                          <a:effectLst/>
                        </a:rPr>
                        <a:t>una</a:t>
                      </a:r>
                      <a:r>
                        <a:rPr lang="en-US" sz="1450" dirty="0" smtClean="0">
                          <a:effectLst/>
                        </a:rPr>
                        <a:t> </a:t>
                      </a:r>
                      <a:r>
                        <a:rPr lang="en-US" sz="1450" dirty="0" err="1" smtClean="0">
                          <a:effectLst/>
                        </a:rPr>
                        <a:t>gorra</a:t>
                      </a:r>
                      <a:r>
                        <a:rPr lang="en-US" sz="1450" dirty="0" smtClean="0">
                          <a:effectLst/>
                        </a:rPr>
                        <a:t>?</a:t>
                      </a:r>
                    </a:p>
                    <a:p>
                      <a:pPr marL="0" marR="0" algn="ctr">
                        <a:lnSpc>
                          <a:spcPct val="107000"/>
                        </a:lnSpc>
                        <a:spcBef>
                          <a:spcPts val="0"/>
                        </a:spcBef>
                        <a:spcAft>
                          <a:spcPts val="0"/>
                        </a:spcAft>
                      </a:pPr>
                      <a:r>
                        <a:rPr lang="en-US" sz="1450" dirty="0" smtClean="0">
                          <a:effectLst/>
                        </a:rPr>
                        <a:t>___________</a:t>
                      </a:r>
                      <a:endParaRPr lang="en-US" sz="1100" dirty="0">
                        <a:effectLst/>
                        <a:latin typeface="Cambria" panose="02040503050406030204" pitchFamily="18" charset="0"/>
                        <a:ea typeface="Cambria" panose="02040503050406030204" pitchFamily="18" charset="0"/>
                        <a:cs typeface="Times New Roman" panose="02020603050405020304" pitchFamily="18" charset="0"/>
                      </a:endParaRPr>
                    </a:p>
                  </a:txBody>
                  <a:tcPr marL="47625" marR="47625" marT="0" marB="0" anchor="ctr"/>
                </a:tc>
                <a:tc>
                  <a:txBody>
                    <a:bodyPr/>
                    <a:lstStyle/>
                    <a:p>
                      <a:pPr marL="0" marR="0" algn="ctr">
                        <a:lnSpc>
                          <a:spcPct val="107000"/>
                        </a:lnSpc>
                        <a:spcBef>
                          <a:spcPts val="0"/>
                        </a:spcBef>
                        <a:spcAft>
                          <a:spcPts val="0"/>
                        </a:spcAft>
                      </a:pPr>
                      <a:r>
                        <a:rPr lang="en-US" sz="1450" dirty="0" smtClean="0">
                          <a:effectLst/>
                        </a:rPr>
                        <a:t>¿</a:t>
                      </a:r>
                      <a:r>
                        <a:rPr lang="en-US" sz="1450" dirty="0" err="1" smtClean="0">
                          <a:effectLst/>
                        </a:rPr>
                        <a:t>Llevas</a:t>
                      </a:r>
                      <a:r>
                        <a:rPr lang="en-US" sz="1450" dirty="0" smtClean="0">
                          <a:effectLst/>
                        </a:rPr>
                        <a:t> </a:t>
                      </a:r>
                      <a:r>
                        <a:rPr lang="en-US" sz="1450" dirty="0" err="1" smtClean="0">
                          <a:effectLst/>
                        </a:rPr>
                        <a:t>pantalones</a:t>
                      </a:r>
                      <a:r>
                        <a:rPr lang="en-US" sz="1450" dirty="0" smtClean="0">
                          <a:effectLst/>
                        </a:rPr>
                        <a:t> </a:t>
                      </a:r>
                      <a:r>
                        <a:rPr lang="en-US" sz="1450" dirty="0" err="1" smtClean="0">
                          <a:effectLst/>
                        </a:rPr>
                        <a:t>negros</a:t>
                      </a:r>
                      <a:r>
                        <a:rPr lang="en-US" sz="1450" dirty="0" smtClean="0">
                          <a:effectLst/>
                        </a:rPr>
                        <a:t>?</a:t>
                      </a:r>
                      <a:endParaRPr lang="en-US" sz="1100" dirty="0">
                        <a:effectLst/>
                      </a:endParaRPr>
                    </a:p>
                    <a:p>
                      <a:pPr marL="0" marR="0" algn="ctr">
                        <a:lnSpc>
                          <a:spcPct val="107000"/>
                        </a:lnSpc>
                        <a:spcBef>
                          <a:spcPts val="0"/>
                        </a:spcBef>
                        <a:spcAft>
                          <a:spcPts val="0"/>
                        </a:spcAft>
                      </a:pPr>
                      <a:r>
                        <a:rPr lang="en-US" sz="1450" dirty="0">
                          <a:effectLst/>
                        </a:rPr>
                        <a:t>___________</a:t>
                      </a:r>
                      <a:endParaRPr lang="en-US" sz="1100" dirty="0">
                        <a:effectLst/>
                        <a:latin typeface="Cambria" panose="02040503050406030204" pitchFamily="18" charset="0"/>
                        <a:ea typeface="Cambria" panose="02040503050406030204" pitchFamily="18" charset="0"/>
                        <a:cs typeface="Times New Roman" panose="02020603050405020304" pitchFamily="18" charset="0"/>
                      </a:endParaRPr>
                    </a:p>
                  </a:txBody>
                  <a:tcPr marL="47625" marR="47625" marT="0" marB="0" anchor="ctr"/>
                </a:tc>
                <a:tc>
                  <a:txBody>
                    <a:bodyPr/>
                    <a:lstStyle/>
                    <a:p>
                      <a:pPr marL="0" marR="0" algn="ctr">
                        <a:lnSpc>
                          <a:spcPct val="107000"/>
                        </a:lnSpc>
                        <a:spcBef>
                          <a:spcPts val="0"/>
                        </a:spcBef>
                        <a:spcAft>
                          <a:spcPts val="0"/>
                        </a:spcAft>
                      </a:pPr>
                      <a:r>
                        <a:rPr lang="en-US" sz="1450" dirty="0" smtClean="0">
                          <a:effectLst/>
                        </a:rPr>
                        <a:t>¿</a:t>
                      </a:r>
                      <a:r>
                        <a:rPr lang="en-US" sz="1450" dirty="0" err="1" smtClean="0">
                          <a:effectLst/>
                        </a:rPr>
                        <a:t>Llevas</a:t>
                      </a:r>
                      <a:r>
                        <a:rPr lang="en-US" sz="1450" dirty="0" smtClean="0">
                          <a:effectLst/>
                        </a:rPr>
                        <a:t> un </a:t>
                      </a:r>
                      <a:r>
                        <a:rPr lang="en-US" sz="1450" dirty="0" err="1" smtClean="0">
                          <a:effectLst/>
                        </a:rPr>
                        <a:t>reloj</a:t>
                      </a:r>
                      <a:r>
                        <a:rPr lang="en-US" sz="1450" dirty="0" smtClean="0">
                          <a:effectLst/>
                        </a:rPr>
                        <a:t>?</a:t>
                      </a:r>
                    </a:p>
                    <a:p>
                      <a:pPr marL="0" marR="0" algn="ctr">
                        <a:lnSpc>
                          <a:spcPct val="107000"/>
                        </a:lnSpc>
                        <a:spcBef>
                          <a:spcPts val="0"/>
                        </a:spcBef>
                        <a:spcAft>
                          <a:spcPts val="0"/>
                        </a:spcAft>
                      </a:pPr>
                      <a:r>
                        <a:rPr lang="en-US" sz="1450" dirty="0" smtClean="0">
                          <a:effectLst/>
                        </a:rPr>
                        <a:t>_____________</a:t>
                      </a:r>
                      <a:endParaRPr lang="en-US" sz="1100" dirty="0">
                        <a:effectLst/>
                        <a:latin typeface="Cambria" panose="02040503050406030204" pitchFamily="18" charset="0"/>
                        <a:ea typeface="Cambria" panose="02040503050406030204" pitchFamily="18" charset="0"/>
                        <a:cs typeface="Times New Roman" panose="02020603050405020304" pitchFamily="18" charset="0"/>
                      </a:endParaRPr>
                    </a:p>
                  </a:txBody>
                  <a:tcPr marL="47625" marR="47625" marT="0" marB="0" anchor="ctr"/>
                </a:tc>
                <a:tc>
                  <a:txBody>
                    <a:bodyPr/>
                    <a:lstStyle/>
                    <a:p>
                      <a:pPr marL="0" marR="0" algn="ctr">
                        <a:lnSpc>
                          <a:spcPct val="107000"/>
                        </a:lnSpc>
                        <a:spcBef>
                          <a:spcPts val="0"/>
                        </a:spcBef>
                        <a:spcAft>
                          <a:spcPts val="0"/>
                        </a:spcAft>
                      </a:pPr>
                      <a:r>
                        <a:rPr lang="en-US" sz="1450" dirty="0" smtClean="0">
                          <a:effectLst/>
                        </a:rPr>
                        <a:t>¿</a:t>
                      </a:r>
                      <a:r>
                        <a:rPr lang="en-US" sz="1450" dirty="0" err="1" smtClean="0">
                          <a:effectLst/>
                        </a:rPr>
                        <a:t>Llevas</a:t>
                      </a:r>
                      <a:r>
                        <a:rPr lang="en-US" sz="1450" dirty="0" smtClean="0">
                          <a:effectLst/>
                        </a:rPr>
                        <a:t> </a:t>
                      </a:r>
                      <a:r>
                        <a:rPr lang="en-US" sz="1450" dirty="0" err="1" smtClean="0">
                          <a:effectLst/>
                        </a:rPr>
                        <a:t>una</a:t>
                      </a:r>
                      <a:r>
                        <a:rPr lang="en-US" sz="1450" dirty="0" smtClean="0">
                          <a:effectLst/>
                        </a:rPr>
                        <a:t> </a:t>
                      </a:r>
                      <a:r>
                        <a:rPr lang="en-US" sz="1450" dirty="0" err="1" smtClean="0">
                          <a:effectLst/>
                        </a:rPr>
                        <a:t>camiseta</a:t>
                      </a:r>
                      <a:r>
                        <a:rPr lang="en-US" sz="1450" dirty="0" smtClean="0">
                          <a:effectLst/>
                        </a:rPr>
                        <a:t> </a:t>
                      </a:r>
                      <a:r>
                        <a:rPr lang="en-US" sz="1450" dirty="0" err="1" smtClean="0">
                          <a:effectLst/>
                        </a:rPr>
                        <a:t>verde</a:t>
                      </a:r>
                      <a:r>
                        <a:rPr lang="en-US" sz="1450" dirty="0" smtClean="0">
                          <a:effectLst/>
                        </a:rPr>
                        <a:t>?</a:t>
                      </a:r>
                      <a:endParaRPr lang="en-US" sz="1100" dirty="0">
                        <a:effectLst/>
                      </a:endParaRPr>
                    </a:p>
                    <a:p>
                      <a:pPr marL="0" marR="0" algn="ctr">
                        <a:lnSpc>
                          <a:spcPct val="107000"/>
                        </a:lnSpc>
                        <a:spcBef>
                          <a:spcPts val="0"/>
                        </a:spcBef>
                        <a:spcAft>
                          <a:spcPts val="0"/>
                        </a:spcAft>
                      </a:pPr>
                      <a:r>
                        <a:rPr lang="en-US" sz="1450" dirty="0">
                          <a:effectLst/>
                        </a:rPr>
                        <a:t>______________</a:t>
                      </a:r>
                      <a:endParaRPr lang="en-US" sz="1100" dirty="0">
                        <a:effectLst/>
                        <a:latin typeface="Cambria" panose="02040503050406030204" pitchFamily="18" charset="0"/>
                        <a:ea typeface="Cambria" panose="02040503050406030204" pitchFamily="18" charset="0"/>
                        <a:cs typeface="Times New Roman" panose="02020603050405020304" pitchFamily="18" charset="0"/>
                      </a:endParaRPr>
                    </a:p>
                  </a:txBody>
                  <a:tcPr marL="47625" marR="47625" marT="0" marB="0" anchor="ctr"/>
                </a:tc>
              </a:tr>
            </a:tbl>
          </a:graphicData>
        </a:graphic>
      </p:graphicFrame>
      <p:sp>
        <p:nvSpPr>
          <p:cNvPr id="3" name="Rectangle 2"/>
          <p:cNvSpPr/>
          <p:nvPr/>
        </p:nvSpPr>
        <p:spPr>
          <a:xfrm>
            <a:off x="116541" y="188975"/>
            <a:ext cx="11403105" cy="1010982"/>
          </a:xfrm>
          <a:prstGeom prst="rect">
            <a:avLst/>
          </a:prstGeom>
        </p:spPr>
        <p:txBody>
          <a:bodyPr wrap="square">
            <a:spAutoFit/>
          </a:bodyPr>
          <a:lstStyle/>
          <a:p>
            <a:pPr>
              <a:lnSpc>
                <a:spcPct val="107000"/>
              </a:lnSpc>
              <a:spcAft>
                <a:spcPts val="1000"/>
              </a:spcAft>
            </a:pPr>
            <a:r>
              <a:rPr lang="en-US" sz="1600" b="1" dirty="0" err="1">
                <a:solidFill>
                  <a:srgbClr val="000000"/>
                </a:solidFill>
                <a:latin typeface="Calibri" panose="020F0502020204030204" pitchFamily="34" charset="0"/>
                <a:ea typeface="Times New Roman" panose="02020603050405020304" pitchFamily="18" charset="0"/>
                <a:cs typeface="Times New Roman" panose="02020603050405020304" pitchFamily="18" charset="0"/>
              </a:rPr>
              <a:t>Nombre</a:t>
            </a:r>
            <a:r>
              <a:rPr lang="en-US" sz="1600" b="1" dirty="0">
                <a:solidFill>
                  <a:srgbClr val="000000"/>
                </a:solidFill>
                <a:latin typeface="Calibri" panose="020F0502020204030204" pitchFamily="34" charset="0"/>
                <a:ea typeface="Times New Roman" panose="02020603050405020304" pitchFamily="18" charset="0"/>
                <a:cs typeface="Times New Roman" panose="02020603050405020304" pitchFamily="18" charset="0"/>
              </a:rPr>
              <a:t> _______________________________ </a:t>
            </a:r>
            <a:r>
              <a:rPr lang="en-US" sz="1600" b="1" dirty="0" err="1">
                <a:solidFill>
                  <a:srgbClr val="000000"/>
                </a:solidFill>
                <a:latin typeface="Calibri" panose="020F0502020204030204" pitchFamily="34" charset="0"/>
                <a:ea typeface="Times New Roman" panose="02020603050405020304" pitchFamily="18" charset="0"/>
                <a:cs typeface="Times New Roman" panose="02020603050405020304" pitchFamily="18" charset="0"/>
              </a:rPr>
              <a:t>Fecha</a:t>
            </a:r>
            <a:r>
              <a:rPr lang="en-US" sz="1600" b="1" dirty="0">
                <a:solidFill>
                  <a:srgbClr val="000000"/>
                </a:solidFill>
                <a:latin typeface="Calibri" panose="020F0502020204030204" pitchFamily="34" charset="0"/>
                <a:ea typeface="Times New Roman" panose="02020603050405020304" pitchFamily="18" charset="0"/>
                <a:cs typeface="Times New Roman" panose="02020603050405020304" pitchFamily="18" charset="0"/>
              </a:rPr>
              <a:t> ____________________________ Hora ______</a:t>
            </a:r>
            <a:endParaRPr lang="en-US" sz="1400" dirty="0">
              <a:latin typeface="Cambria" panose="02040503050406030204" pitchFamily="18" charset="0"/>
              <a:ea typeface="Cambria" panose="02040503050406030204" pitchFamily="18" charset="0"/>
              <a:cs typeface="Times New Roman" panose="02020603050405020304" pitchFamily="18" charset="0"/>
            </a:endParaRPr>
          </a:p>
          <a:p>
            <a:pPr>
              <a:lnSpc>
                <a:spcPct val="107000"/>
              </a:lnSpc>
              <a:spcAft>
                <a:spcPts val="1000"/>
              </a:spcAft>
            </a:pPr>
            <a:r>
              <a:rPr lang="en-US" sz="1600" dirty="0" smtClean="0">
                <a:solidFill>
                  <a:srgbClr val="000000"/>
                </a:solidFill>
                <a:latin typeface="Calibri" panose="020F0502020204030204" pitchFamily="34" charset="0"/>
                <a:ea typeface="Times New Roman" panose="02020603050405020304" pitchFamily="18" charset="0"/>
                <a:cs typeface="Times New Roman" panose="02020603050405020304" pitchFamily="18" charset="0"/>
              </a:rPr>
              <a:t>Ask your classmates the following questions in Spanish. </a:t>
            </a:r>
            <a:r>
              <a:rPr lang="en-US" sz="1600" dirty="0">
                <a:solidFill>
                  <a:srgbClr val="000000"/>
                </a:solidFill>
                <a:latin typeface="Calibri" panose="020F0502020204030204" pitchFamily="34" charset="0"/>
                <a:ea typeface="Times New Roman" panose="02020603050405020304" pitchFamily="18" charset="0"/>
                <a:cs typeface="Times New Roman" panose="02020603050405020304" pitchFamily="18" charset="0"/>
              </a:rPr>
              <a:t>I</a:t>
            </a:r>
            <a:r>
              <a:rPr lang="en-US" sz="1600" dirty="0" smtClean="0">
                <a:solidFill>
                  <a:srgbClr val="000000"/>
                </a:solidFill>
                <a:latin typeface="Calibri" panose="020F0502020204030204" pitchFamily="34" charset="0"/>
                <a:ea typeface="Times New Roman" panose="02020603050405020304" pitchFamily="18" charset="0"/>
                <a:cs typeface="Times New Roman" panose="02020603050405020304" pitchFamily="18" charset="0"/>
              </a:rPr>
              <a:t>f </a:t>
            </a:r>
            <a:r>
              <a:rPr lang="en-US" sz="1600" dirty="0">
                <a:solidFill>
                  <a:srgbClr val="000000"/>
                </a:solidFill>
                <a:latin typeface="Calibri" panose="020F0502020204030204" pitchFamily="34" charset="0"/>
                <a:ea typeface="Times New Roman" panose="02020603050405020304" pitchFamily="18" charset="0"/>
                <a:cs typeface="Times New Roman" panose="02020603050405020304" pitchFamily="18" charset="0"/>
              </a:rPr>
              <a:t>the statement describes what he or she is wearing </a:t>
            </a:r>
            <a:r>
              <a:rPr lang="en-US" sz="1600" dirty="0" smtClean="0">
                <a:solidFill>
                  <a:srgbClr val="000000"/>
                </a:solidFill>
                <a:latin typeface="Calibri" panose="020F0502020204030204" pitchFamily="34" charset="0"/>
                <a:ea typeface="Times New Roman" panose="02020603050405020304" pitchFamily="18" charset="0"/>
                <a:cs typeface="Times New Roman" panose="02020603050405020304" pitchFamily="18" charset="0"/>
              </a:rPr>
              <a:t>today, they will sign the box.</a:t>
            </a:r>
            <a:endParaRPr lang="en-US" sz="1400" dirty="0">
              <a:effectLst/>
              <a:latin typeface="Cambria" panose="02040503050406030204" pitchFamily="18" charset="0"/>
              <a:ea typeface="Cambria" panose="02040503050406030204" pitchFamily="18" charset="0"/>
              <a:cs typeface="Times New Roman" panose="02020603050405020304" pitchFamily="18" charset="0"/>
            </a:endParaRPr>
          </a:p>
        </p:txBody>
      </p:sp>
    </p:spTree>
    <p:extLst>
      <p:ext uri="{BB962C8B-B14F-4D97-AF65-F5344CB8AC3E}">
        <p14:creationId xmlns:p14="http://schemas.microsoft.com/office/powerpoint/2010/main" val="3210185390"/>
      </p:ext>
    </p:extLst>
  </p:cSld>
  <p:clrMapOvr>
    <a:masterClrMapping/>
  </p:clrMapOvr>
</p:sld>
</file>

<file path=ppt/slides/slide193.xml><?xml version="1.0" encoding="utf-8"?>
<p:sld xmlns:a="http://schemas.openxmlformats.org/drawingml/2006/main" xmlns:r="http://schemas.openxmlformats.org/officeDocument/2006/relationships" xmlns:p="http://schemas.openxmlformats.org/presentationml/2006/main">
  <p:cSld>
    <p:bg>
      <p:bgPr>
        <a:solidFill>
          <a:srgbClr val="8FDAFF"/>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4827181" cy="6857999"/>
          </a:xfrm>
        </p:spPr>
        <p:txBody>
          <a:bodyPr>
            <a:normAutofit fontScale="90000"/>
          </a:bodyPr>
          <a:lstStyle/>
          <a:p>
            <a:r>
              <a:rPr lang="en-US" dirty="0" smtClean="0"/>
              <a:t>Create an activity like this for students to physically move the clothing items onto different body outlines.</a:t>
            </a:r>
            <a:br>
              <a:rPr lang="en-US" dirty="0" smtClean="0"/>
            </a:br>
            <a:r>
              <a:rPr lang="en-US" dirty="0" smtClean="0"/>
              <a:t>Visit:</a:t>
            </a:r>
            <a:r>
              <a:rPr lang="en-US" dirty="0"/>
              <a:t/>
            </a:r>
            <a:br>
              <a:rPr lang="en-US" dirty="0"/>
            </a:br>
            <a:r>
              <a:rPr lang="en-US" dirty="0">
                <a:hlinkClick r:id="rId2"/>
              </a:rPr>
              <a:t>https://</a:t>
            </a:r>
            <a:r>
              <a:rPr lang="en-US" dirty="0" smtClean="0">
                <a:hlinkClick r:id="rId2"/>
              </a:rPr>
              <a:t>spanishrhodes.weebly.com/content-activities</a:t>
            </a:r>
            <a:r>
              <a:rPr lang="en-US" dirty="0" smtClean="0"/>
              <a:t/>
            </a:r>
            <a:br>
              <a:rPr lang="en-US" dirty="0" smtClean="0"/>
            </a:br>
            <a:r>
              <a:rPr lang="en-US" dirty="0" smtClean="0"/>
              <a:t>for the complete activity details</a:t>
            </a:r>
            <a:endParaRPr lang="en-US" dirty="0"/>
          </a:p>
        </p:txBody>
      </p:sp>
      <p:pic>
        <p:nvPicPr>
          <p:cNvPr id="4" name="Picture 3"/>
          <p:cNvPicPr>
            <a:picLocks noChangeAspect="1"/>
          </p:cNvPicPr>
          <p:nvPr/>
        </p:nvPicPr>
        <p:blipFill>
          <a:blip r:embed="rId3"/>
          <a:stretch>
            <a:fillRect/>
          </a:stretch>
        </p:blipFill>
        <p:spPr>
          <a:xfrm>
            <a:off x="4931141" y="0"/>
            <a:ext cx="7260860" cy="6857999"/>
          </a:xfrm>
          <a:prstGeom prst="rect">
            <a:avLst/>
          </a:prstGeom>
        </p:spPr>
      </p:pic>
    </p:spTree>
    <p:extLst>
      <p:ext uri="{BB962C8B-B14F-4D97-AF65-F5344CB8AC3E}">
        <p14:creationId xmlns:p14="http://schemas.microsoft.com/office/powerpoint/2010/main" val="1127555707"/>
      </p:ext>
    </p:extLst>
  </p:cSld>
  <p:clrMapOvr>
    <a:masterClrMapping/>
  </p:clrMapOvr>
</p:sld>
</file>

<file path=ppt/slides/slide194.xml><?xml version="1.0" encoding="utf-8"?>
<p:sld xmlns:a="http://schemas.openxmlformats.org/drawingml/2006/main" xmlns:r="http://schemas.openxmlformats.org/officeDocument/2006/relationships" xmlns:p="http://schemas.openxmlformats.org/presentationml/2006/main">
  <p:cSld>
    <p:bg>
      <p:bgPr>
        <a:solidFill>
          <a:srgbClr val="8FDAFF"/>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Fashion Game</a:t>
            </a:r>
            <a:endParaRPr lang="en-US" dirty="0"/>
          </a:p>
        </p:txBody>
      </p:sp>
      <p:sp>
        <p:nvSpPr>
          <p:cNvPr id="3" name="Content Placeholder 2"/>
          <p:cNvSpPr>
            <a:spLocks noGrp="1"/>
          </p:cNvSpPr>
          <p:nvPr>
            <p:ph idx="1"/>
          </p:nvPr>
        </p:nvSpPr>
        <p:spPr/>
        <p:txBody>
          <a:bodyPr/>
          <a:lstStyle/>
          <a:p>
            <a:pPr marL="0" indent="0">
              <a:buNone/>
            </a:pPr>
            <a:r>
              <a:rPr lang="en-US" dirty="0" smtClean="0"/>
              <a:t>Play this game</a:t>
            </a:r>
          </a:p>
          <a:p>
            <a:pPr marL="0" indent="0">
              <a:buNone/>
            </a:pPr>
            <a:r>
              <a:rPr lang="en-US" dirty="0" smtClean="0">
                <a:hlinkClick r:id="rId2"/>
              </a:rPr>
              <a:t>http</a:t>
            </a:r>
            <a:r>
              <a:rPr lang="en-US" dirty="0">
                <a:hlinkClick r:id="rId2"/>
              </a:rPr>
              <a:t>://www.path2proficiency.com/fashion-forward</a:t>
            </a:r>
            <a:r>
              <a:rPr lang="en-US" dirty="0" smtClean="0">
                <a:hlinkClick r:id="rId2"/>
              </a:rPr>
              <a:t>/</a:t>
            </a:r>
            <a:endParaRPr lang="en-US" dirty="0" smtClean="0"/>
          </a:p>
          <a:p>
            <a:pPr marL="0" indent="0">
              <a:buNone/>
            </a:pPr>
            <a:r>
              <a:rPr lang="en-US" dirty="0"/>
              <a:t>f</a:t>
            </a:r>
            <a:r>
              <a:rPr lang="en-US" dirty="0" smtClean="0"/>
              <a:t>rom Rosalyn Rhodes</a:t>
            </a:r>
            <a:endParaRPr lang="en-US" dirty="0"/>
          </a:p>
        </p:txBody>
      </p:sp>
    </p:spTree>
    <p:extLst>
      <p:ext uri="{BB962C8B-B14F-4D97-AF65-F5344CB8AC3E}">
        <p14:creationId xmlns:p14="http://schemas.microsoft.com/office/powerpoint/2010/main" val="3698587038"/>
      </p:ext>
    </p:extLst>
  </p:cSld>
  <p:clrMapOvr>
    <a:masterClrMapping/>
  </p:clrMapOvr>
</p:sld>
</file>

<file path=ppt/slides/slide195.xml><?xml version="1.0" encoding="utf-8"?>
<p:sld xmlns:a="http://schemas.openxmlformats.org/drawingml/2006/main" xmlns:r="http://schemas.openxmlformats.org/officeDocument/2006/relationships" xmlns:p="http://schemas.openxmlformats.org/presentationml/2006/main">
  <p:cSld>
    <p:bg>
      <p:bgPr>
        <a:solidFill>
          <a:srgbClr val="D5ABFF"/>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Century Gothic" panose="020B0502020202020204" pitchFamily="34" charset="0"/>
              </a:rPr>
              <a:t>Day 12</a:t>
            </a:r>
            <a:endParaRPr lang="en-US" dirty="0">
              <a:latin typeface="Century Gothic" panose="020B0502020202020204" pitchFamily="34" charset="0"/>
            </a:endParaRPr>
          </a:p>
        </p:txBody>
      </p:sp>
      <p:sp>
        <p:nvSpPr>
          <p:cNvPr id="3" name="Content Placeholder 2"/>
          <p:cNvSpPr>
            <a:spLocks noGrp="1"/>
          </p:cNvSpPr>
          <p:nvPr>
            <p:ph idx="1"/>
          </p:nvPr>
        </p:nvSpPr>
        <p:spPr/>
        <p:txBody>
          <a:bodyPr>
            <a:normAutofit/>
          </a:bodyPr>
          <a:lstStyle/>
          <a:p>
            <a:r>
              <a:rPr lang="en-US" dirty="0" err="1" smtClean="0">
                <a:latin typeface="Century Gothic" panose="020B0502020202020204" pitchFamily="34" charset="0"/>
              </a:rPr>
              <a:t>Cultura</a:t>
            </a:r>
            <a:r>
              <a:rPr lang="en-US" dirty="0" smtClean="0">
                <a:latin typeface="Century Gothic" panose="020B0502020202020204" pitchFamily="34" charset="0"/>
              </a:rPr>
              <a:t> </a:t>
            </a:r>
            <a:r>
              <a:rPr lang="en-US" dirty="0" err="1" smtClean="0">
                <a:latin typeface="Century Gothic" panose="020B0502020202020204" pitchFamily="34" charset="0"/>
              </a:rPr>
              <a:t>diaria</a:t>
            </a:r>
            <a:endParaRPr lang="en-US" dirty="0" smtClean="0">
              <a:latin typeface="Century Gothic" panose="020B0502020202020204" pitchFamily="34" charset="0"/>
            </a:endParaRPr>
          </a:p>
          <a:p>
            <a:r>
              <a:rPr lang="en-US" dirty="0" smtClean="0">
                <a:latin typeface="Century Gothic" panose="020B0502020202020204" pitchFamily="34" charset="0"/>
              </a:rPr>
              <a:t>Speaking Assessment</a:t>
            </a:r>
          </a:p>
          <a:p>
            <a:endParaRPr lang="en-US" dirty="0" smtClean="0">
              <a:latin typeface="Century Gothic" panose="020B0502020202020204" pitchFamily="34" charset="0"/>
            </a:endParaRPr>
          </a:p>
          <a:p>
            <a:endParaRPr lang="en-US" dirty="0" smtClean="0">
              <a:latin typeface="Century Gothic" panose="020B0502020202020204" pitchFamily="34" charset="0"/>
            </a:endParaRPr>
          </a:p>
          <a:p>
            <a:endParaRPr lang="pt-BR" dirty="0" smtClean="0">
              <a:latin typeface="Century Gothic" panose="020B0502020202020204" pitchFamily="34" charset="0"/>
            </a:endParaRPr>
          </a:p>
          <a:p>
            <a:endParaRPr lang="pt-BR" dirty="0">
              <a:latin typeface="Century Gothic" panose="020B0502020202020204" pitchFamily="34" charset="0"/>
            </a:endParaRPr>
          </a:p>
          <a:p>
            <a:endParaRPr lang="en-US" dirty="0">
              <a:latin typeface="Century Gothic" panose="020B0502020202020204" pitchFamily="34" charset="0"/>
            </a:endParaRPr>
          </a:p>
        </p:txBody>
      </p:sp>
    </p:spTree>
    <p:extLst>
      <p:ext uri="{BB962C8B-B14F-4D97-AF65-F5344CB8AC3E}">
        <p14:creationId xmlns:p14="http://schemas.microsoft.com/office/powerpoint/2010/main" val="1970534716"/>
      </p:ext>
    </p:extLst>
  </p:cSld>
  <p:clrMapOvr>
    <a:masterClrMapping/>
  </p:clrMapOvr>
  <p:timing>
    <p:tnLst>
      <p:par>
        <p:cTn id="1" dur="indefinite" restart="never" nodeType="tmRoot"/>
      </p:par>
    </p:tnLst>
  </p:timing>
</p:sld>
</file>

<file path=ppt/slides/slide196.xml><?xml version="1.0" encoding="utf-8"?>
<p:sld xmlns:a="http://schemas.openxmlformats.org/drawingml/2006/main" xmlns:r="http://schemas.openxmlformats.org/officeDocument/2006/relationships" xmlns:p="http://schemas.openxmlformats.org/presentationml/2006/main">
  <p:cSld>
    <p:bg>
      <p:bgPr>
        <a:solidFill>
          <a:srgbClr val="D5ABFF"/>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Speaking Assessment/Speed Dating</a:t>
            </a:r>
            <a:endParaRPr lang="en-US" dirty="0"/>
          </a:p>
        </p:txBody>
      </p:sp>
      <p:sp>
        <p:nvSpPr>
          <p:cNvPr id="3" name="Content Placeholder 2"/>
          <p:cNvSpPr>
            <a:spLocks noGrp="1"/>
          </p:cNvSpPr>
          <p:nvPr>
            <p:ph idx="1"/>
          </p:nvPr>
        </p:nvSpPr>
        <p:spPr/>
        <p:txBody>
          <a:bodyPr>
            <a:normAutofit fontScale="92500" lnSpcReduction="10000"/>
          </a:bodyPr>
          <a:lstStyle/>
          <a:p>
            <a:pPr marL="0" indent="0">
              <a:buNone/>
            </a:pPr>
            <a:r>
              <a:rPr lang="en-US" sz="3200" dirty="0" smtClean="0"/>
              <a:t>Have students sit in an inner outer circle.  The outer circle will speak first.  They will describe their partner’s </a:t>
            </a:r>
            <a:r>
              <a:rPr lang="en-US" sz="3200" dirty="0" err="1" smtClean="0"/>
              <a:t>muñeco</a:t>
            </a:r>
            <a:r>
              <a:rPr lang="en-US" sz="3200" dirty="0" smtClean="0"/>
              <a:t> from yesterday in Spanish. Then the inner circle will take notes and give feedback.</a:t>
            </a:r>
          </a:p>
          <a:p>
            <a:pPr marL="0" indent="0">
              <a:buNone/>
            </a:pPr>
            <a:r>
              <a:rPr lang="en-US" sz="3200" dirty="0" smtClean="0"/>
              <a:t>When the teacher says rotate, outer circle will move one seat to the right.</a:t>
            </a:r>
          </a:p>
          <a:p>
            <a:pPr marL="0" indent="0">
              <a:buNone/>
            </a:pPr>
            <a:endParaRPr lang="en-US" sz="3200" dirty="0"/>
          </a:p>
          <a:p>
            <a:pPr marL="0" indent="0">
              <a:buNone/>
            </a:pPr>
            <a:r>
              <a:rPr lang="en-US" sz="3200" dirty="0" smtClean="0"/>
              <a:t>*Students should speak in complete sentences and include clothing and colors.  They can also include physical descriptions like brunette, etc.</a:t>
            </a:r>
            <a:endParaRPr lang="en-US" sz="3200" dirty="0"/>
          </a:p>
        </p:txBody>
      </p:sp>
    </p:spTree>
    <p:extLst>
      <p:ext uri="{BB962C8B-B14F-4D97-AF65-F5344CB8AC3E}">
        <p14:creationId xmlns:p14="http://schemas.microsoft.com/office/powerpoint/2010/main" val="1738945728"/>
      </p:ext>
    </p:extLst>
  </p:cSld>
  <p:clrMapOvr>
    <a:masterClrMapping/>
  </p:clrMapOvr>
</p:sld>
</file>

<file path=ppt/slides/slide1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rot="16200000">
            <a:off x="646391" y="194609"/>
            <a:ext cx="6675161" cy="6285939"/>
          </a:xfrm>
          <a:prstGeom prst="rect">
            <a:avLst/>
          </a:prstGeom>
        </p:spPr>
      </p:pic>
      <p:pic>
        <p:nvPicPr>
          <p:cNvPr id="3" name="Picture 2"/>
          <p:cNvPicPr>
            <a:picLocks noChangeAspect="1"/>
          </p:cNvPicPr>
          <p:nvPr/>
        </p:nvPicPr>
        <p:blipFill rotWithShape="1">
          <a:blip r:embed="rId2"/>
          <a:srcRect t="21133" b="46920"/>
          <a:stretch/>
        </p:blipFill>
        <p:spPr>
          <a:xfrm rot="16200000">
            <a:off x="4721690" y="2333534"/>
            <a:ext cx="6675161" cy="2008093"/>
          </a:xfrm>
          <a:prstGeom prst="rect">
            <a:avLst/>
          </a:prstGeom>
        </p:spPr>
      </p:pic>
    </p:spTree>
    <p:extLst>
      <p:ext uri="{BB962C8B-B14F-4D97-AF65-F5344CB8AC3E}">
        <p14:creationId xmlns:p14="http://schemas.microsoft.com/office/powerpoint/2010/main" val="3438243831"/>
      </p:ext>
    </p:extLst>
  </p:cSld>
  <p:clrMapOvr>
    <a:masterClrMapping/>
  </p:clrMapOvr>
</p:sld>
</file>

<file path=ppt/slides/slide1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Performance-Based </a:t>
            </a:r>
            <a:r>
              <a:rPr lang="en-US" dirty="0" smtClean="0"/>
              <a:t>Assessment:</a:t>
            </a:r>
            <a:endParaRPr lang="en-US" dirty="0"/>
          </a:p>
        </p:txBody>
      </p:sp>
      <p:sp>
        <p:nvSpPr>
          <p:cNvPr id="3" name="Content Placeholder 2"/>
          <p:cNvSpPr>
            <a:spLocks noGrp="1"/>
          </p:cNvSpPr>
          <p:nvPr>
            <p:ph idx="1"/>
          </p:nvPr>
        </p:nvSpPr>
        <p:spPr/>
        <p:txBody>
          <a:bodyPr/>
          <a:lstStyle/>
          <a:p>
            <a:pPr marL="0" indent="0">
              <a:buNone/>
            </a:pPr>
            <a:r>
              <a:rPr lang="en-US" dirty="0" smtClean="0"/>
              <a:t>You are at a concert with your friends and you get separated from the group.  It’s super crowded, so your cell phone isn’t working. One of the security guards at the concert offers to help you find your friends, but he doesn’t speak a lot English.  Luckily you are learning Spanish and can tell him what your friends were wearing.</a:t>
            </a:r>
          </a:p>
          <a:p>
            <a:pPr marL="0" indent="0">
              <a:buNone/>
            </a:pPr>
            <a:endParaRPr lang="en-US" dirty="0"/>
          </a:p>
          <a:p>
            <a:pPr marL="0" indent="0">
              <a:buNone/>
            </a:pPr>
            <a:r>
              <a:rPr lang="en-US" dirty="0" smtClean="0"/>
              <a:t>Students will be shown a picture and will have to describe what their friends are wearing to the teacher.</a:t>
            </a:r>
          </a:p>
          <a:p>
            <a:pPr marL="0" indent="0">
              <a:buNone/>
            </a:pPr>
            <a:r>
              <a:rPr lang="en-US" dirty="0" smtClean="0"/>
              <a:t>Students should speak in complete sentences including the clothing items and the colors.</a:t>
            </a:r>
            <a:endParaRPr lang="en-US" dirty="0"/>
          </a:p>
        </p:txBody>
      </p:sp>
    </p:spTree>
    <p:extLst>
      <p:ext uri="{BB962C8B-B14F-4D97-AF65-F5344CB8AC3E}">
        <p14:creationId xmlns:p14="http://schemas.microsoft.com/office/powerpoint/2010/main" val="378976622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8FDAFF"/>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Century Gothic" panose="020B0502020202020204" pitchFamily="34" charset="0"/>
              </a:rPr>
              <a:t>Day 1</a:t>
            </a:r>
            <a:endParaRPr lang="en-US" dirty="0">
              <a:latin typeface="Century Gothic" panose="020B0502020202020204" pitchFamily="34" charset="0"/>
            </a:endParaRPr>
          </a:p>
        </p:txBody>
      </p:sp>
      <p:sp>
        <p:nvSpPr>
          <p:cNvPr id="3" name="Content Placeholder 2"/>
          <p:cNvSpPr>
            <a:spLocks noGrp="1"/>
          </p:cNvSpPr>
          <p:nvPr>
            <p:ph idx="1"/>
          </p:nvPr>
        </p:nvSpPr>
        <p:spPr/>
        <p:txBody>
          <a:bodyPr>
            <a:normAutofit/>
          </a:bodyPr>
          <a:lstStyle/>
          <a:p>
            <a:r>
              <a:rPr lang="pt-BR" dirty="0" smtClean="0">
                <a:latin typeface="Century Gothic" panose="020B0502020202020204" pitchFamily="34" charset="0"/>
              </a:rPr>
              <a:t>Cultura diaria</a:t>
            </a:r>
          </a:p>
          <a:p>
            <a:r>
              <a:rPr lang="pt-BR" dirty="0" smtClean="0">
                <a:latin typeface="Century Gothic" panose="020B0502020202020204" pitchFamily="34" charset="0"/>
              </a:rPr>
              <a:t>La ropa: vocabulario A + Rojo y amarillo</a:t>
            </a:r>
          </a:p>
          <a:p>
            <a:r>
              <a:rPr lang="pt-BR" dirty="0">
                <a:latin typeface="Century Gothic" panose="020B0502020202020204" pitchFamily="34" charset="0"/>
              </a:rPr>
              <a:t>“Qué observas</a:t>
            </a:r>
            <a:r>
              <a:rPr lang="pt-BR" dirty="0" smtClean="0">
                <a:latin typeface="Century Gothic" panose="020B0502020202020204" pitchFamily="34" charset="0"/>
              </a:rPr>
              <a:t>”</a:t>
            </a:r>
          </a:p>
          <a:p>
            <a:r>
              <a:rPr lang="en-US" dirty="0" smtClean="0">
                <a:latin typeface="Century Gothic" panose="020B0502020202020204" pitchFamily="34" charset="0"/>
              </a:rPr>
              <a:t>Say it or Wear it</a:t>
            </a:r>
          </a:p>
          <a:p>
            <a:r>
              <a:rPr lang="en-US" dirty="0" err="1" smtClean="0">
                <a:latin typeface="Century Gothic" panose="020B0502020202020204" pitchFamily="34" charset="0"/>
              </a:rPr>
              <a:t>Tarjeta</a:t>
            </a:r>
            <a:r>
              <a:rPr lang="en-US" dirty="0" smtClean="0">
                <a:latin typeface="Century Gothic" panose="020B0502020202020204" pitchFamily="34" charset="0"/>
              </a:rPr>
              <a:t> de </a:t>
            </a:r>
            <a:r>
              <a:rPr lang="en-US" dirty="0" err="1" smtClean="0">
                <a:latin typeface="Century Gothic" panose="020B0502020202020204" pitchFamily="34" charset="0"/>
              </a:rPr>
              <a:t>salida</a:t>
            </a:r>
            <a:endParaRPr lang="en-US" dirty="0">
              <a:latin typeface="Century Gothic" panose="020B0502020202020204" pitchFamily="34" charset="0"/>
            </a:endParaRPr>
          </a:p>
        </p:txBody>
      </p:sp>
    </p:spTree>
    <p:extLst>
      <p:ext uri="{BB962C8B-B14F-4D97-AF65-F5344CB8AC3E}">
        <p14:creationId xmlns:p14="http://schemas.microsoft.com/office/powerpoint/2010/main" val="19766976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bg>
      <p:bgPr>
        <a:solidFill>
          <a:srgbClr val="8FDAFF"/>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838200" y="0"/>
            <a:ext cx="10515600" cy="1325563"/>
          </a:xfrm>
        </p:spPr>
        <p:txBody>
          <a:bodyPr/>
          <a:lstStyle/>
          <a:p>
            <a:r>
              <a:rPr lang="en-US" dirty="0" smtClean="0">
                <a:latin typeface="Century Gothic" panose="020B0502020202020204" pitchFamily="34" charset="0"/>
              </a:rPr>
              <a:t>Los </a:t>
            </a:r>
            <a:r>
              <a:rPr lang="en-US" dirty="0" err="1" smtClean="0">
                <a:latin typeface="Century Gothic" panose="020B0502020202020204" pitchFamily="34" charset="0"/>
              </a:rPr>
              <a:t>colores</a:t>
            </a:r>
            <a:endParaRPr lang="en-US" dirty="0">
              <a:latin typeface="Century Gothic" panose="020B0502020202020204" pitchFamily="34" charset="0"/>
            </a:endParaRPr>
          </a:p>
        </p:txBody>
      </p:sp>
      <p:sp>
        <p:nvSpPr>
          <p:cNvPr id="3" name="Content Placeholder 2"/>
          <p:cNvSpPr>
            <a:spLocks noGrp="1"/>
          </p:cNvSpPr>
          <p:nvPr>
            <p:ph idx="1"/>
          </p:nvPr>
        </p:nvSpPr>
        <p:spPr>
          <a:xfrm>
            <a:off x="838200" y="1325563"/>
            <a:ext cx="10515600" cy="5595581"/>
          </a:xfrm>
        </p:spPr>
        <p:txBody>
          <a:bodyPr>
            <a:normAutofit/>
          </a:bodyPr>
          <a:lstStyle/>
          <a:p>
            <a:r>
              <a:rPr lang="pt-BR" dirty="0" smtClean="0">
                <a:latin typeface="Century Gothic" panose="020B0502020202020204" pitchFamily="34" charset="0"/>
              </a:rPr>
              <a:t>Rojo: red</a:t>
            </a:r>
          </a:p>
          <a:p>
            <a:r>
              <a:rPr lang="pt-BR" dirty="0" smtClean="0">
                <a:latin typeface="Century Gothic" panose="020B0502020202020204" pitchFamily="34" charset="0"/>
              </a:rPr>
              <a:t>Amarillo: yellow</a:t>
            </a:r>
          </a:p>
          <a:p>
            <a:endParaRPr lang="pt-BR" dirty="0" smtClean="0">
              <a:latin typeface="Century Gothic" panose="020B0502020202020204" pitchFamily="34" charset="0"/>
            </a:endParaRPr>
          </a:p>
          <a:p>
            <a:endParaRPr lang="pt-BR" dirty="0" smtClean="0">
              <a:latin typeface="Century Gothic" panose="020B0502020202020204" pitchFamily="34" charset="0"/>
            </a:endParaRPr>
          </a:p>
          <a:p>
            <a:endParaRPr lang="pt-BR" dirty="0" smtClean="0">
              <a:latin typeface="Century Gothic" panose="020B0502020202020204" pitchFamily="34" charset="0"/>
            </a:endParaRPr>
          </a:p>
          <a:p>
            <a:endParaRPr lang="en-US" dirty="0">
              <a:latin typeface="Century Gothic" panose="020B0502020202020204" pitchFamily="34" charset="0"/>
            </a:endParaRPr>
          </a:p>
        </p:txBody>
      </p:sp>
    </p:spTree>
    <p:extLst>
      <p:ext uri="{BB962C8B-B14F-4D97-AF65-F5344CB8AC3E}">
        <p14:creationId xmlns:p14="http://schemas.microsoft.com/office/powerpoint/2010/main" val="64827209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bg>
      <p:bgPr>
        <a:solidFill>
          <a:srgbClr val="8FDAFF"/>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838200" y="0"/>
            <a:ext cx="10515600" cy="1325563"/>
          </a:xfrm>
        </p:spPr>
        <p:txBody>
          <a:bodyPr/>
          <a:lstStyle/>
          <a:p>
            <a:r>
              <a:rPr lang="en-US" b="1" dirty="0" smtClean="0">
                <a:latin typeface="Century Gothic" panose="020B0502020202020204" pitchFamily="34" charset="0"/>
              </a:rPr>
              <a:t>¿Qué </a:t>
            </a:r>
            <a:r>
              <a:rPr lang="en-US" b="1" dirty="0" err="1" smtClean="0">
                <a:latin typeface="Century Gothic" panose="020B0502020202020204" pitchFamily="34" charset="0"/>
              </a:rPr>
              <a:t>observas</a:t>
            </a:r>
            <a:r>
              <a:rPr lang="en-US" b="1" dirty="0">
                <a:latin typeface="Century Gothic" panose="020B0502020202020204" pitchFamily="34" charset="0"/>
              </a:rPr>
              <a:t>?</a:t>
            </a:r>
          </a:p>
        </p:txBody>
      </p:sp>
      <p:sp>
        <p:nvSpPr>
          <p:cNvPr id="3" name="Content Placeholder 2"/>
          <p:cNvSpPr>
            <a:spLocks noGrp="1"/>
          </p:cNvSpPr>
          <p:nvPr>
            <p:ph idx="1"/>
          </p:nvPr>
        </p:nvSpPr>
        <p:spPr>
          <a:xfrm>
            <a:off x="838200" y="1325563"/>
            <a:ext cx="10515600" cy="5595581"/>
          </a:xfrm>
        </p:spPr>
        <p:txBody>
          <a:bodyPr>
            <a:normAutofit/>
          </a:bodyPr>
          <a:lstStyle/>
          <a:p>
            <a:pPr>
              <a:lnSpc>
                <a:spcPct val="200000"/>
              </a:lnSpc>
            </a:pPr>
            <a:r>
              <a:rPr lang="pt-BR" sz="4000" dirty="0" smtClean="0">
                <a:latin typeface="Century Gothic" panose="020B0502020202020204" pitchFamily="34" charset="0"/>
              </a:rPr>
              <a:t>Yo llevo una camiseta roja.</a:t>
            </a:r>
          </a:p>
          <a:p>
            <a:pPr>
              <a:lnSpc>
                <a:spcPct val="200000"/>
              </a:lnSpc>
            </a:pPr>
            <a:r>
              <a:rPr lang="pt-BR" sz="4000" dirty="0" smtClean="0">
                <a:latin typeface="Century Gothic" panose="020B0502020202020204" pitchFamily="34" charset="0"/>
              </a:rPr>
              <a:t>Tú llevas una camiseta roja.</a:t>
            </a:r>
          </a:p>
          <a:p>
            <a:pPr>
              <a:lnSpc>
                <a:spcPct val="200000"/>
              </a:lnSpc>
            </a:pPr>
            <a:r>
              <a:rPr lang="pt-BR" sz="4000" dirty="0" smtClean="0">
                <a:latin typeface="Century Gothic" panose="020B0502020202020204" pitchFamily="34" charset="0"/>
              </a:rPr>
              <a:t>Él lleva una camiseta roja.</a:t>
            </a:r>
          </a:p>
          <a:p>
            <a:pPr>
              <a:lnSpc>
                <a:spcPct val="200000"/>
              </a:lnSpc>
            </a:pPr>
            <a:r>
              <a:rPr lang="pt-BR" sz="4000" dirty="0" smtClean="0">
                <a:latin typeface="Century Gothic" panose="020B0502020202020204" pitchFamily="34" charset="0"/>
              </a:rPr>
              <a:t>Ella lleva una camiseta roja.</a:t>
            </a:r>
          </a:p>
          <a:p>
            <a:pPr>
              <a:lnSpc>
                <a:spcPct val="200000"/>
              </a:lnSpc>
            </a:pPr>
            <a:endParaRPr lang="pt-BR" sz="4000" dirty="0" smtClean="0">
              <a:latin typeface="Century Gothic" panose="020B0502020202020204" pitchFamily="34" charset="0"/>
            </a:endParaRPr>
          </a:p>
          <a:p>
            <a:pPr>
              <a:lnSpc>
                <a:spcPct val="200000"/>
              </a:lnSpc>
            </a:pPr>
            <a:endParaRPr lang="pt-BR" sz="4000" dirty="0" smtClean="0">
              <a:latin typeface="Century Gothic" panose="020B0502020202020204" pitchFamily="34" charset="0"/>
            </a:endParaRPr>
          </a:p>
          <a:p>
            <a:pPr>
              <a:lnSpc>
                <a:spcPct val="200000"/>
              </a:lnSpc>
            </a:pPr>
            <a:endParaRPr lang="pt-BR" sz="4000" dirty="0" smtClean="0">
              <a:latin typeface="Century Gothic" panose="020B0502020202020204" pitchFamily="34" charset="0"/>
            </a:endParaRPr>
          </a:p>
          <a:p>
            <a:pPr>
              <a:lnSpc>
                <a:spcPct val="200000"/>
              </a:lnSpc>
            </a:pPr>
            <a:endParaRPr lang="en-US" sz="4000" dirty="0">
              <a:latin typeface="Century Gothic" panose="020B0502020202020204" pitchFamily="34" charset="0"/>
            </a:endParaRPr>
          </a:p>
        </p:txBody>
      </p:sp>
    </p:spTree>
    <p:extLst>
      <p:ext uri="{BB962C8B-B14F-4D97-AF65-F5344CB8AC3E}">
        <p14:creationId xmlns:p14="http://schemas.microsoft.com/office/powerpoint/2010/main" val="4539559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2.xml><?xml version="1.0" encoding="utf-8"?>
<p:sld xmlns:a="http://schemas.openxmlformats.org/drawingml/2006/main" xmlns:r="http://schemas.openxmlformats.org/officeDocument/2006/relationships" xmlns:p="http://schemas.openxmlformats.org/presentationml/2006/main">
  <p:cSld>
    <p:bg>
      <p:bgPr>
        <a:solidFill>
          <a:srgbClr val="8FDAFF"/>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838200" y="0"/>
            <a:ext cx="10515600" cy="1325563"/>
          </a:xfrm>
        </p:spPr>
        <p:txBody>
          <a:bodyPr/>
          <a:lstStyle/>
          <a:p>
            <a:r>
              <a:rPr lang="en-US" b="1" dirty="0" smtClean="0">
                <a:latin typeface="Century Gothic" panose="020B0502020202020204" pitchFamily="34" charset="0"/>
              </a:rPr>
              <a:t>¿Qué </a:t>
            </a:r>
            <a:r>
              <a:rPr lang="en-US" b="1" dirty="0" err="1" smtClean="0">
                <a:latin typeface="Century Gothic" panose="020B0502020202020204" pitchFamily="34" charset="0"/>
              </a:rPr>
              <a:t>observas</a:t>
            </a:r>
            <a:r>
              <a:rPr lang="en-US" b="1" dirty="0">
                <a:latin typeface="Century Gothic" panose="020B0502020202020204" pitchFamily="34" charset="0"/>
              </a:rPr>
              <a:t>?</a:t>
            </a:r>
          </a:p>
        </p:txBody>
      </p:sp>
      <p:sp>
        <p:nvSpPr>
          <p:cNvPr id="3" name="Content Placeholder 2"/>
          <p:cNvSpPr>
            <a:spLocks noGrp="1"/>
          </p:cNvSpPr>
          <p:nvPr>
            <p:ph idx="1"/>
          </p:nvPr>
        </p:nvSpPr>
        <p:spPr>
          <a:xfrm>
            <a:off x="838200" y="1325563"/>
            <a:ext cx="10515600" cy="5595581"/>
          </a:xfrm>
        </p:spPr>
        <p:txBody>
          <a:bodyPr>
            <a:normAutofit/>
          </a:bodyPr>
          <a:lstStyle/>
          <a:p>
            <a:pPr>
              <a:lnSpc>
                <a:spcPct val="200000"/>
              </a:lnSpc>
            </a:pPr>
            <a:r>
              <a:rPr lang="pt-BR" sz="4000" dirty="0" smtClean="0">
                <a:latin typeface="Century Gothic" panose="020B0502020202020204" pitchFamily="34" charset="0"/>
              </a:rPr>
              <a:t>Yo llevo un vestido amarillo.</a:t>
            </a:r>
          </a:p>
          <a:p>
            <a:pPr>
              <a:lnSpc>
                <a:spcPct val="200000"/>
              </a:lnSpc>
            </a:pPr>
            <a:r>
              <a:rPr lang="pt-BR" sz="4000" dirty="0" smtClean="0">
                <a:latin typeface="Century Gothic" panose="020B0502020202020204" pitchFamily="34" charset="0"/>
              </a:rPr>
              <a:t>Yo llevo una falda amarilla.</a:t>
            </a:r>
          </a:p>
          <a:p>
            <a:pPr>
              <a:lnSpc>
                <a:spcPct val="200000"/>
              </a:lnSpc>
            </a:pPr>
            <a:r>
              <a:rPr lang="pt-BR" sz="4000" dirty="0" smtClean="0">
                <a:latin typeface="Century Gothic" panose="020B0502020202020204" pitchFamily="34" charset="0"/>
              </a:rPr>
              <a:t>Yo llevo unos pantalones amarillos.</a:t>
            </a:r>
          </a:p>
          <a:p>
            <a:pPr>
              <a:lnSpc>
                <a:spcPct val="200000"/>
              </a:lnSpc>
            </a:pPr>
            <a:r>
              <a:rPr lang="pt-BR" sz="4000" dirty="0" smtClean="0">
                <a:latin typeface="Century Gothic" panose="020B0502020202020204" pitchFamily="34" charset="0"/>
              </a:rPr>
              <a:t>Yo llevo unas sudaderas amarillas.</a:t>
            </a:r>
          </a:p>
          <a:p>
            <a:pPr>
              <a:lnSpc>
                <a:spcPct val="200000"/>
              </a:lnSpc>
            </a:pPr>
            <a:endParaRPr lang="pt-BR" sz="4000" dirty="0" smtClean="0">
              <a:latin typeface="Century Gothic" panose="020B0502020202020204" pitchFamily="34" charset="0"/>
            </a:endParaRPr>
          </a:p>
          <a:p>
            <a:pPr>
              <a:lnSpc>
                <a:spcPct val="200000"/>
              </a:lnSpc>
            </a:pPr>
            <a:endParaRPr lang="pt-BR" sz="4000" dirty="0" smtClean="0">
              <a:latin typeface="Century Gothic" panose="020B0502020202020204" pitchFamily="34" charset="0"/>
            </a:endParaRPr>
          </a:p>
          <a:p>
            <a:pPr>
              <a:lnSpc>
                <a:spcPct val="200000"/>
              </a:lnSpc>
            </a:pPr>
            <a:endParaRPr lang="pt-BR" sz="4000" dirty="0" smtClean="0">
              <a:latin typeface="Century Gothic" panose="020B0502020202020204" pitchFamily="34" charset="0"/>
            </a:endParaRPr>
          </a:p>
          <a:p>
            <a:pPr>
              <a:lnSpc>
                <a:spcPct val="200000"/>
              </a:lnSpc>
            </a:pPr>
            <a:endParaRPr lang="en-US" sz="4000" dirty="0">
              <a:latin typeface="Century Gothic" panose="020B0502020202020204" pitchFamily="34" charset="0"/>
            </a:endParaRPr>
          </a:p>
        </p:txBody>
      </p:sp>
    </p:spTree>
    <p:extLst>
      <p:ext uri="{BB962C8B-B14F-4D97-AF65-F5344CB8AC3E}">
        <p14:creationId xmlns:p14="http://schemas.microsoft.com/office/powerpoint/2010/main" val="40576869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3.xml><?xml version="1.0" encoding="utf-8"?>
<p:sld xmlns:a="http://schemas.openxmlformats.org/drawingml/2006/main" xmlns:r="http://schemas.openxmlformats.org/officeDocument/2006/relationships" xmlns:p="http://schemas.openxmlformats.org/presentationml/2006/main">
  <p:cSld>
    <p:bg>
      <p:bgPr>
        <a:solidFill>
          <a:srgbClr val="8FDAFF"/>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838200" y="0"/>
            <a:ext cx="10515600" cy="1325563"/>
          </a:xfrm>
        </p:spPr>
        <p:txBody>
          <a:bodyPr/>
          <a:lstStyle/>
          <a:p>
            <a:r>
              <a:rPr lang="en-US" dirty="0" smtClean="0">
                <a:latin typeface="Century Gothic" panose="020B0502020202020204" pitchFamily="34" charset="0"/>
              </a:rPr>
              <a:t>Say it or Wear it</a:t>
            </a:r>
            <a:endParaRPr lang="en-US" dirty="0">
              <a:latin typeface="Century Gothic" panose="020B0502020202020204" pitchFamily="34" charset="0"/>
            </a:endParaRPr>
          </a:p>
        </p:txBody>
      </p:sp>
      <p:sp>
        <p:nvSpPr>
          <p:cNvPr id="3" name="Content Placeholder 2"/>
          <p:cNvSpPr>
            <a:spLocks noGrp="1"/>
          </p:cNvSpPr>
          <p:nvPr>
            <p:ph idx="1"/>
          </p:nvPr>
        </p:nvSpPr>
        <p:spPr>
          <a:xfrm>
            <a:off x="838200" y="1325563"/>
            <a:ext cx="10515600" cy="5595581"/>
          </a:xfrm>
        </p:spPr>
        <p:txBody>
          <a:bodyPr>
            <a:normAutofit/>
          </a:bodyPr>
          <a:lstStyle/>
          <a:p>
            <a:r>
              <a:rPr lang="pt-BR" dirty="0" smtClean="0">
                <a:latin typeface="Century Gothic" panose="020B0502020202020204" pitchFamily="34" charset="0"/>
              </a:rPr>
              <a:t>Instrucciones: When I call on you, you must say the clothing item and the color correctly in Spanish using what we just learned.  </a:t>
            </a:r>
          </a:p>
          <a:p>
            <a:endParaRPr lang="pt-BR" dirty="0" smtClean="0">
              <a:latin typeface="Century Gothic" panose="020B0502020202020204" pitchFamily="34" charset="0"/>
            </a:endParaRPr>
          </a:p>
          <a:p>
            <a:r>
              <a:rPr lang="pt-BR" dirty="0" smtClean="0">
                <a:latin typeface="Century Gothic" panose="020B0502020202020204" pitchFamily="34" charset="0"/>
              </a:rPr>
              <a:t>If you say the phrase correctly, I will move on to the next student.  </a:t>
            </a:r>
          </a:p>
          <a:p>
            <a:endParaRPr lang="pt-BR" dirty="0" smtClean="0">
              <a:latin typeface="Century Gothic" panose="020B0502020202020204" pitchFamily="34" charset="0"/>
            </a:endParaRPr>
          </a:p>
          <a:p>
            <a:r>
              <a:rPr lang="pt-BR" dirty="0" smtClean="0">
                <a:latin typeface="Century Gothic" panose="020B0502020202020204" pitchFamily="34" charset="0"/>
              </a:rPr>
              <a:t>If you say the phrase incorrectly, you will have to wear that item until I call on you again.</a:t>
            </a:r>
          </a:p>
          <a:p>
            <a:endParaRPr lang="pt-BR" dirty="0" smtClean="0">
              <a:latin typeface="Century Gothic" panose="020B0502020202020204" pitchFamily="34" charset="0"/>
            </a:endParaRPr>
          </a:p>
          <a:p>
            <a:endParaRPr lang="pt-BR" dirty="0" smtClean="0">
              <a:latin typeface="Century Gothic" panose="020B0502020202020204" pitchFamily="34" charset="0"/>
            </a:endParaRPr>
          </a:p>
          <a:p>
            <a:endParaRPr lang="pt-BR" dirty="0" smtClean="0">
              <a:latin typeface="Century Gothic" panose="020B0502020202020204" pitchFamily="34" charset="0"/>
            </a:endParaRPr>
          </a:p>
          <a:p>
            <a:endParaRPr lang="en-US" dirty="0">
              <a:latin typeface="Century Gothic" panose="020B0502020202020204" pitchFamily="34" charset="0"/>
            </a:endParaRPr>
          </a:p>
        </p:txBody>
      </p:sp>
    </p:spTree>
    <p:extLst>
      <p:ext uri="{BB962C8B-B14F-4D97-AF65-F5344CB8AC3E}">
        <p14:creationId xmlns:p14="http://schemas.microsoft.com/office/powerpoint/2010/main" val="527980053"/>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
            <a:ext cx="12192000" cy="561473"/>
          </a:xfrm>
        </p:spPr>
        <p:txBody>
          <a:bodyPr>
            <a:normAutofit/>
          </a:bodyPr>
          <a:lstStyle/>
          <a:p>
            <a:r>
              <a:rPr lang="en-US" sz="2400" dirty="0" err="1" smtClean="0">
                <a:latin typeface="Century Gothic" panose="020B0502020202020204" pitchFamily="34" charset="0"/>
              </a:rPr>
              <a:t>Nombre</a:t>
            </a:r>
            <a:r>
              <a:rPr lang="en-US" sz="2400" dirty="0" smtClean="0">
                <a:latin typeface="Century Gothic" panose="020B0502020202020204" pitchFamily="34" charset="0"/>
              </a:rPr>
              <a:t> _________________ 			</a:t>
            </a:r>
            <a:r>
              <a:rPr lang="en-US" sz="2400" dirty="0" err="1" smtClean="0">
                <a:latin typeface="Century Gothic" panose="020B0502020202020204" pitchFamily="34" charset="0"/>
              </a:rPr>
              <a:t>Fecha</a:t>
            </a:r>
            <a:r>
              <a:rPr lang="en-US" sz="2400" dirty="0" smtClean="0">
                <a:latin typeface="Century Gothic" panose="020B0502020202020204" pitchFamily="34" charset="0"/>
              </a:rPr>
              <a:t> _________________________</a:t>
            </a:r>
            <a:endParaRPr lang="en-US" sz="2400" dirty="0">
              <a:latin typeface="Century Gothic" panose="020B0502020202020204" pitchFamily="34" charset="0"/>
            </a:endParaRPr>
          </a:p>
        </p:txBody>
      </p:sp>
      <p:sp>
        <p:nvSpPr>
          <p:cNvPr id="3" name="Content Placeholder 2"/>
          <p:cNvSpPr>
            <a:spLocks noGrp="1"/>
          </p:cNvSpPr>
          <p:nvPr>
            <p:ph idx="1"/>
          </p:nvPr>
        </p:nvSpPr>
        <p:spPr>
          <a:xfrm>
            <a:off x="0" y="561474"/>
            <a:ext cx="12192000" cy="6296526"/>
          </a:xfrm>
        </p:spPr>
        <p:txBody>
          <a:bodyPr>
            <a:normAutofit fontScale="92500" lnSpcReduction="10000"/>
          </a:bodyPr>
          <a:lstStyle/>
          <a:p>
            <a:pPr marL="0" indent="0" algn="ctr">
              <a:buNone/>
            </a:pPr>
            <a:r>
              <a:rPr lang="en-US" b="1" dirty="0" err="1" smtClean="0">
                <a:latin typeface="Century Gothic" panose="020B0502020202020204" pitchFamily="34" charset="0"/>
              </a:rPr>
              <a:t>Tarjeta</a:t>
            </a:r>
            <a:r>
              <a:rPr lang="en-US" b="1" dirty="0" smtClean="0">
                <a:latin typeface="Century Gothic" panose="020B0502020202020204" pitchFamily="34" charset="0"/>
              </a:rPr>
              <a:t> de </a:t>
            </a:r>
            <a:r>
              <a:rPr lang="en-US" b="1" dirty="0" err="1" smtClean="0">
                <a:latin typeface="Century Gothic" panose="020B0502020202020204" pitchFamily="34" charset="0"/>
              </a:rPr>
              <a:t>Salida</a:t>
            </a:r>
            <a:r>
              <a:rPr lang="en-US" b="1" dirty="0" smtClean="0">
                <a:latin typeface="Century Gothic" panose="020B0502020202020204" pitchFamily="34" charset="0"/>
              </a:rPr>
              <a:t>: </a:t>
            </a:r>
            <a:r>
              <a:rPr lang="en-US" b="1" dirty="0" err="1" smtClean="0">
                <a:latin typeface="Century Gothic" panose="020B0502020202020204" pitchFamily="34" charset="0"/>
              </a:rPr>
              <a:t>Llevar</a:t>
            </a:r>
            <a:r>
              <a:rPr lang="en-US" b="1" dirty="0" smtClean="0">
                <a:latin typeface="Century Gothic" panose="020B0502020202020204" pitchFamily="34" charset="0"/>
              </a:rPr>
              <a:t>, La </a:t>
            </a:r>
            <a:r>
              <a:rPr lang="en-US" b="1" dirty="0" err="1" smtClean="0">
                <a:latin typeface="Century Gothic" panose="020B0502020202020204" pitchFamily="34" charset="0"/>
              </a:rPr>
              <a:t>ropa</a:t>
            </a:r>
            <a:r>
              <a:rPr lang="en-US" b="1" dirty="0" smtClean="0">
                <a:latin typeface="Century Gothic" panose="020B0502020202020204" pitchFamily="34" charset="0"/>
              </a:rPr>
              <a:t> y Los </a:t>
            </a:r>
            <a:r>
              <a:rPr lang="en-US" b="1" dirty="0" err="1" smtClean="0">
                <a:latin typeface="Century Gothic" panose="020B0502020202020204" pitchFamily="34" charset="0"/>
              </a:rPr>
              <a:t>colores</a:t>
            </a:r>
            <a:endParaRPr lang="en-US" b="1" dirty="0" smtClean="0">
              <a:latin typeface="Century Gothic" panose="020B0502020202020204" pitchFamily="34" charset="0"/>
            </a:endParaRPr>
          </a:p>
          <a:p>
            <a:pPr marL="0" indent="0">
              <a:buNone/>
            </a:pPr>
            <a:r>
              <a:rPr lang="en-US" sz="2200" dirty="0" smtClean="0">
                <a:latin typeface="Century Gothic" panose="020B0502020202020204" pitchFamily="34" charset="0"/>
              </a:rPr>
              <a:t>Listening. Write the letter next to the clothing item mentioned by your teacher.</a:t>
            </a:r>
          </a:p>
          <a:p>
            <a:pPr marL="0" indent="0">
              <a:buNone/>
            </a:pPr>
            <a:endParaRPr lang="en-US" sz="2200" dirty="0" smtClean="0">
              <a:latin typeface="Century Gothic" panose="020B0502020202020204" pitchFamily="34" charset="0"/>
            </a:endParaRPr>
          </a:p>
          <a:p>
            <a:pPr marL="0" indent="0">
              <a:buNone/>
            </a:pPr>
            <a:endParaRPr lang="en-US" dirty="0">
              <a:latin typeface="Century Gothic" panose="020B0502020202020204" pitchFamily="34" charset="0"/>
            </a:endParaRPr>
          </a:p>
          <a:p>
            <a:pPr marL="0" indent="0">
              <a:buNone/>
            </a:pPr>
            <a:endParaRPr lang="en-US" sz="2200" dirty="0" smtClean="0">
              <a:latin typeface="Century Gothic" panose="020B0502020202020204" pitchFamily="34" charset="0"/>
            </a:endParaRPr>
          </a:p>
          <a:p>
            <a:pPr marL="0" indent="0">
              <a:buNone/>
            </a:pPr>
            <a:r>
              <a:rPr lang="en-US" sz="2200" dirty="0" smtClean="0">
                <a:latin typeface="Century Gothic" panose="020B0502020202020204" pitchFamily="34" charset="0"/>
              </a:rPr>
              <a:t>Fill in the blanks with either LLEVO, LLEVAS, or LLEVA based on WHO is wearing the clothing item.</a:t>
            </a:r>
          </a:p>
          <a:p>
            <a:pPr marL="514350" indent="-514350">
              <a:buAutoNum type="arabicPeriod"/>
            </a:pPr>
            <a:r>
              <a:rPr lang="en-US" sz="2200" dirty="0" err="1" smtClean="0">
                <a:latin typeface="Century Gothic" panose="020B0502020202020204" pitchFamily="34" charset="0"/>
              </a:rPr>
              <a:t>Tú</a:t>
            </a:r>
            <a:r>
              <a:rPr lang="en-US" sz="2200" dirty="0" smtClean="0">
                <a:latin typeface="Century Gothic" panose="020B0502020202020204" pitchFamily="34" charset="0"/>
              </a:rPr>
              <a:t> ___________ </a:t>
            </a:r>
            <a:r>
              <a:rPr lang="en-US" sz="2200" dirty="0" err="1" smtClean="0">
                <a:latin typeface="Century Gothic" panose="020B0502020202020204" pitchFamily="34" charset="0"/>
              </a:rPr>
              <a:t>una</a:t>
            </a:r>
            <a:r>
              <a:rPr lang="en-US" sz="2200" dirty="0" smtClean="0">
                <a:latin typeface="Century Gothic" panose="020B0502020202020204" pitchFamily="34" charset="0"/>
              </a:rPr>
              <a:t> </a:t>
            </a:r>
            <a:r>
              <a:rPr lang="en-US" sz="2200" dirty="0" err="1" smtClean="0">
                <a:latin typeface="Century Gothic" panose="020B0502020202020204" pitchFamily="34" charset="0"/>
              </a:rPr>
              <a:t>chaqueta</a:t>
            </a:r>
            <a:r>
              <a:rPr lang="en-US" sz="2200" dirty="0" smtClean="0">
                <a:latin typeface="Century Gothic" panose="020B0502020202020204" pitchFamily="34" charset="0"/>
              </a:rPr>
              <a:t> </a:t>
            </a:r>
            <a:r>
              <a:rPr lang="en-US" sz="2200" dirty="0" err="1" smtClean="0">
                <a:latin typeface="Century Gothic" panose="020B0502020202020204" pitchFamily="34" charset="0"/>
              </a:rPr>
              <a:t>roja</a:t>
            </a:r>
            <a:r>
              <a:rPr lang="en-US" sz="2200" dirty="0" smtClean="0">
                <a:latin typeface="Century Gothic" panose="020B0502020202020204" pitchFamily="34" charset="0"/>
              </a:rPr>
              <a:t>.</a:t>
            </a:r>
          </a:p>
          <a:p>
            <a:pPr marL="514350" indent="-514350">
              <a:buAutoNum type="arabicPeriod"/>
            </a:pPr>
            <a:r>
              <a:rPr lang="en-US" sz="2200" dirty="0" smtClean="0">
                <a:latin typeface="Century Gothic" panose="020B0502020202020204" pitchFamily="34" charset="0"/>
              </a:rPr>
              <a:t>Jonathan _____________ </a:t>
            </a:r>
            <a:r>
              <a:rPr lang="en-US" sz="2200" dirty="0" err="1" smtClean="0">
                <a:latin typeface="Century Gothic" panose="020B0502020202020204" pitchFamily="34" charset="0"/>
              </a:rPr>
              <a:t>unos</a:t>
            </a:r>
            <a:r>
              <a:rPr lang="en-US" sz="2200" dirty="0" smtClean="0">
                <a:latin typeface="Century Gothic" panose="020B0502020202020204" pitchFamily="34" charset="0"/>
              </a:rPr>
              <a:t> </a:t>
            </a:r>
            <a:r>
              <a:rPr lang="en-US" sz="2200" dirty="0" err="1" smtClean="0">
                <a:latin typeface="Century Gothic" panose="020B0502020202020204" pitchFamily="34" charset="0"/>
              </a:rPr>
              <a:t>pantalones</a:t>
            </a:r>
            <a:r>
              <a:rPr lang="en-US" sz="2200" dirty="0" smtClean="0">
                <a:latin typeface="Century Gothic" panose="020B0502020202020204" pitchFamily="34" charset="0"/>
              </a:rPr>
              <a:t> </a:t>
            </a:r>
            <a:r>
              <a:rPr lang="en-US" sz="2200" dirty="0" err="1" smtClean="0">
                <a:latin typeface="Century Gothic" panose="020B0502020202020204" pitchFamily="34" charset="0"/>
              </a:rPr>
              <a:t>cortos</a:t>
            </a:r>
            <a:r>
              <a:rPr lang="en-US" sz="2200" dirty="0" smtClean="0">
                <a:latin typeface="Century Gothic" panose="020B0502020202020204" pitchFamily="34" charset="0"/>
              </a:rPr>
              <a:t> </a:t>
            </a:r>
            <a:r>
              <a:rPr lang="en-US" sz="2200" dirty="0" err="1" smtClean="0">
                <a:latin typeface="Century Gothic" panose="020B0502020202020204" pitchFamily="34" charset="0"/>
              </a:rPr>
              <a:t>amarillos</a:t>
            </a:r>
            <a:r>
              <a:rPr lang="en-US" sz="2200" dirty="0" smtClean="0">
                <a:latin typeface="Century Gothic" panose="020B0502020202020204" pitchFamily="34" charset="0"/>
              </a:rPr>
              <a:t>.</a:t>
            </a:r>
          </a:p>
          <a:p>
            <a:pPr marL="514350" indent="-514350">
              <a:buAutoNum type="arabicPeriod"/>
            </a:pPr>
            <a:r>
              <a:rPr lang="en-US" sz="2200" dirty="0" err="1" smtClean="0">
                <a:latin typeface="Century Gothic" panose="020B0502020202020204" pitchFamily="34" charset="0"/>
              </a:rPr>
              <a:t>Yo</a:t>
            </a:r>
            <a:r>
              <a:rPr lang="en-US" sz="2200" dirty="0" smtClean="0">
                <a:latin typeface="Century Gothic" panose="020B0502020202020204" pitchFamily="34" charset="0"/>
              </a:rPr>
              <a:t> _____________ </a:t>
            </a:r>
            <a:r>
              <a:rPr lang="en-US" sz="2200" dirty="0" err="1" smtClean="0">
                <a:latin typeface="Century Gothic" panose="020B0502020202020204" pitchFamily="34" charset="0"/>
              </a:rPr>
              <a:t>una</a:t>
            </a:r>
            <a:r>
              <a:rPr lang="en-US" sz="2200" dirty="0" smtClean="0">
                <a:latin typeface="Century Gothic" panose="020B0502020202020204" pitchFamily="34" charset="0"/>
              </a:rPr>
              <a:t> </a:t>
            </a:r>
            <a:r>
              <a:rPr lang="en-US" sz="2200" dirty="0" err="1" smtClean="0">
                <a:latin typeface="Century Gothic" panose="020B0502020202020204" pitchFamily="34" charset="0"/>
              </a:rPr>
              <a:t>blusa</a:t>
            </a:r>
            <a:r>
              <a:rPr lang="en-US" sz="2200" dirty="0" smtClean="0">
                <a:latin typeface="Century Gothic" panose="020B0502020202020204" pitchFamily="34" charset="0"/>
              </a:rPr>
              <a:t> </a:t>
            </a:r>
            <a:r>
              <a:rPr lang="en-US" sz="2200" dirty="0" err="1" smtClean="0">
                <a:latin typeface="Century Gothic" panose="020B0502020202020204" pitchFamily="34" charset="0"/>
              </a:rPr>
              <a:t>amarilla</a:t>
            </a:r>
            <a:r>
              <a:rPr lang="en-US" sz="2200" dirty="0" smtClean="0">
                <a:latin typeface="Century Gothic" panose="020B0502020202020204" pitchFamily="34" charset="0"/>
              </a:rPr>
              <a:t>.</a:t>
            </a:r>
          </a:p>
          <a:p>
            <a:pPr marL="514350" indent="-514350">
              <a:buAutoNum type="arabicPeriod"/>
            </a:pPr>
            <a:r>
              <a:rPr lang="en-US" sz="2200" dirty="0" smtClean="0">
                <a:latin typeface="Century Gothic" panose="020B0502020202020204" pitchFamily="34" charset="0"/>
              </a:rPr>
              <a:t>Marissa ______________ un </a:t>
            </a:r>
            <a:r>
              <a:rPr lang="en-US" sz="2200" dirty="0" err="1" smtClean="0">
                <a:latin typeface="Century Gothic" panose="020B0502020202020204" pitchFamily="34" charset="0"/>
              </a:rPr>
              <a:t>vesitdo</a:t>
            </a:r>
            <a:r>
              <a:rPr lang="en-US" sz="2200" dirty="0" smtClean="0">
                <a:latin typeface="Century Gothic" panose="020B0502020202020204" pitchFamily="34" charset="0"/>
              </a:rPr>
              <a:t> </a:t>
            </a:r>
            <a:r>
              <a:rPr lang="en-US" sz="2200" dirty="0" err="1" smtClean="0">
                <a:latin typeface="Century Gothic" panose="020B0502020202020204" pitchFamily="34" charset="0"/>
              </a:rPr>
              <a:t>rojo</a:t>
            </a:r>
            <a:r>
              <a:rPr lang="en-US" sz="2200" dirty="0" smtClean="0">
                <a:latin typeface="Century Gothic" panose="020B0502020202020204" pitchFamily="34" charset="0"/>
              </a:rPr>
              <a:t>.</a:t>
            </a:r>
          </a:p>
          <a:p>
            <a:pPr marL="514350" indent="-514350">
              <a:buAutoNum type="arabicPeriod"/>
            </a:pPr>
            <a:r>
              <a:rPr lang="en-US" sz="2200" dirty="0" err="1" smtClean="0">
                <a:latin typeface="Century Gothic" panose="020B0502020202020204" pitchFamily="34" charset="0"/>
              </a:rPr>
              <a:t>Él</a:t>
            </a:r>
            <a:r>
              <a:rPr lang="en-US" sz="2200" dirty="0" smtClean="0">
                <a:latin typeface="Century Gothic" panose="020B0502020202020204" pitchFamily="34" charset="0"/>
              </a:rPr>
              <a:t> _____________ un </a:t>
            </a:r>
            <a:r>
              <a:rPr lang="en-US" sz="2200" dirty="0" err="1" smtClean="0">
                <a:latin typeface="Century Gothic" panose="020B0502020202020204" pitchFamily="34" charset="0"/>
              </a:rPr>
              <a:t>suéter</a:t>
            </a:r>
            <a:r>
              <a:rPr lang="en-US" sz="2200" dirty="0" smtClean="0">
                <a:latin typeface="Century Gothic" panose="020B0502020202020204" pitchFamily="34" charset="0"/>
              </a:rPr>
              <a:t> </a:t>
            </a:r>
            <a:r>
              <a:rPr lang="en-US" sz="2200" dirty="0" err="1" smtClean="0">
                <a:latin typeface="Century Gothic" panose="020B0502020202020204" pitchFamily="34" charset="0"/>
              </a:rPr>
              <a:t>rojo</a:t>
            </a:r>
            <a:r>
              <a:rPr lang="en-US" sz="2200" dirty="0" smtClean="0">
                <a:latin typeface="Century Gothic" panose="020B0502020202020204" pitchFamily="34" charset="0"/>
              </a:rPr>
              <a:t>.</a:t>
            </a:r>
          </a:p>
          <a:p>
            <a:pPr marL="0" indent="0">
              <a:buNone/>
            </a:pPr>
            <a:endParaRPr lang="en-US" sz="2200" dirty="0" smtClean="0">
              <a:latin typeface="Century Gothic" panose="020B0502020202020204" pitchFamily="34" charset="0"/>
            </a:endParaRPr>
          </a:p>
          <a:p>
            <a:pPr marL="0" indent="0">
              <a:buNone/>
            </a:pPr>
            <a:r>
              <a:rPr lang="en-US" sz="2200" dirty="0" smtClean="0">
                <a:latin typeface="Century Gothic" panose="020B0502020202020204" pitchFamily="34" charset="0"/>
              </a:rPr>
              <a:t>Complete each color. Remember that the color has to match the clothing item!</a:t>
            </a:r>
          </a:p>
          <a:p>
            <a:pPr marL="0" indent="0">
              <a:buNone/>
            </a:pPr>
            <a:r>
              <a:rPr lang="en-US" sz="2200" dirty="0" smtClean="0">
                <a:latin typeface="Century Gothic" panose="020B0502020202020204" pitchFamily="34" charset="0"/>
              </a:rPr>
              <a:t>6. Los jeans </a:t>
            </a:r>
            <a:r>
              <a:rPr lang="en-US" sz="2200" dirty="0" err="1" smtClean="0">
                <a:latin typeface="Century Gothic" panose="020B0502020202020204" pitchFamily="34" charset="0"/>
              </a:rPr>
              <a:t>amarill</a:t>
            </a:r>
            <a:r>
              <a:rPr lang="en-US" sz="2200" dirty="0" smtClean="0">
                <a:latin typeface="Century Gothic" panose="020B0502020202020204" pitchFamily="34" charset="0"/>
              </a:rPr>
              <a:t>_____		9. La </a:t>
            </a:r>
            <a:r>
              <a:rPr lang="en-US" sz="2200" dirty="0" err="1" smtClean="0">
                <a:latin typeface="Century Gothic" panose="020B0502020202020204" pitchFamily="34" charset="0"/>
              </a:rPr>
              <a:t>chaqueta</a:t>
            </a:r>
            <a:r>
              <a:rPr lang="en-US" sz="2200" dirty="0" smtClean="0">
                <a:latin typeface="Century Gothic" panose="020B0502020202020204" pitchFamily="34" charset="0"/>
              </a:rPr>
              <a:t> </a:t>
            </a:r>
            <a:r>
              <a:rPr lang="en-US" sz="2200" dirty="0" err="1" smtClean="0">
                <a:latin typeface="Century Gothic" panose="020B0502020202020204" pitchFamily="34" charset="0"/>
              </a:rPr>
              <a:t>amarill</a:t>
            </a:r>
            <a:r>
              <a:rPr lang="en-US" sz="2200" dirty="0" smtClean="0">
                <a:latin typeface="Century Gothic" panose="020B0502020202020204" pitchFamily="34" charset="0"/>
              </a:rPr>
              <a:t>_____</a:t>
            </a:r>
          </a:p>
          <a:p>
            <a:pPr marL="0" indent="0">
              <a:buNone/>
            </a:pPr>
            <a:r>
              <a:rPr lang="en-US" sz="2200" dirty="0" smtClean="0">
                <a:latin typeface="Century Gothic" panose="020B0502020202020204" pitchFamily="34" charset="0"/>
              </a:rPr>
              <a:t>7. La </a:t>
            </a:r>
            <a:r>
              <a:rPr lang="en-US" sz="2200" dirty="0" err="1" smtClean="0">
                <a:latin typeface="Century Gothic" panose="020B0502020202020204" pitchFamily="34" charset="0"/>
              </a:rPr>
              <a:t>camisa</a:t>
            </a:r>
            <a:r>
              <a:rPr lang="en-US" sz="2200" dirty="0" smtClean="0">
                <a:latin typeface="Century Gothic" panose="020B0502020202020204" pitchFamily="34" charset="0"/>
              </a:rPr>
              <a:t> </a:t>
            </a:r>
            <a:r>
              <a:rPr lang="en-US" sz="2200" dirty="0" err="1" smtClean="0">
                <a:latin typeface="Century Gothic" panose="020B0502020202020204" pitchFamily="34" charset="0"/>
              </a:rPr>
              <a:t>roj</a:t>
            </a:r>
            <a:r>
              <a:rPr lang="en-US" sz="2200" dirty="0" smtClean="0">
                <a:latin typeface="Century Gothic" panose="020B0502020202020204" pitchFamily="34" charset="0"/>
              </a:rPr>
              <a:t>____			10. El </a:t>
            </a:r>
            <a:r>
              <a:rPr lang="en-US" sz="2200" dirty="0" err="1" smtClean="0">
                <a:latin typeface="Century Gothic" panose="020B0502020202020204" pitchFamily="34" charset="0"/>
              </a:rPr>
              <a:t>traje</a:t>
            </a:r>
            <a:r>
              <a:rPr lang="en-US" sz="2200" dirty="0" smtClean="0">
                <a:latin typeface="Century Gothic" panose="020B0502020202020204" pitchFamily="34" charset="0"/>
              </a:rPr>
              <a:t> </a:t>
            </a:r>
            <a:r>
              <a:rPr lang="en-US" sz="2200" dirty="0" err="1" smtClean="0">
                <a:latin typeface="Century Gothic" panose="020B0502020202020204" pitchFamily="34" charset="0"/>
              </a:rPr>
              <a:t>roj</a:t>
            </a:r>
            <a:r>
              <a:rPr lang="en-US" sz="2200" dirty="0" smtClean="0">
                <a:latin typeface="Century Gothic" panose="020B0502020202020204" pitchFamily="34" charset="0"/>
              </a:rPr>
              <a:t>____</a:t>
            </a:r>
          </a:p>
          <a:p>
            <a:pPr marL="0" indent="0">
              <a:buNone/>
            </a:pPr>
            <a:r>
              <a:rPr lang="en-US" sz="2200" dirty="0" smtClean="0">
                <a:latin typeface="Century Gothic" panose="020B0502020202020204" pitchFamily="34" charset="0"/>
              </a:rPr>
              <a:t>8. Las </a:t>
            </a:r>
            <a:r>
              <a:rPr lang="en-US" sz="2200" dirty="0" err="1" smtClean="0">
                <a:latin typeface="Century Gothic" panose="020B0502020202020204" pitchFamily="34" charset="0"/>
              </a:rPr>
              <a:t>blusas</a:t>
            </a:r>
            <a:r>
              <a:rPr lang="en-US" sz="2200" dirty="0" smtClean="0">
                <a:latin typeface="Century Gothic" panose="020B0502020202020204" pitchFamily="34" charset="0"/>
              </a:rPr>
              <a:t> </a:t>
            </a:r>
            <a:r>
              <a:rPr lang="en-US" sz="2200" dirty="0" err="1" smtClean="0">
                <a:latin typeface="Century Gothic" panose="020B0502020202020204" pitchFamily="34" charset="0"/>
              </a:rPr>
              <a:t>roj</a:t>
            </a:r>
            <a:r>
              <a:rPr lang="en-US" sz="2200" dirty="0" smtClean="0">
                <a:latin typeface="Century Gothic" panose="020B0502020202020204" pitchFamily="34" charset="0"/>
              </a:rPr>
              <a:t>____</a:t>
            </a:r>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flipH="1">
            <a:off x="272715" y="1363579"/>
            <a:ext cx="1062431" cy="991602"/>
          </a:xfrm>
          <a:prstGeom prst="rect">
            <a:avLst/>
          </a:prstGeo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800469" y="1353975"/>
            <a:ext cx="1047750" cy="1047750"/>
          </a:xfrm>
          <a:prstGeom prst="rect">
            <a:avLst/>
          </a:prstGeom>
        </p:spPr>
      </p:pic>
      <p:pic>
        <p:nvPicPr>
          <p:cNvPr id="6" name="Picture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880472" y="1317557"/>
            <a:ext cx="671883" cy="1120583"/>
          </a:xfrm>
          <a:prstGeom prst="rect">
            <a:avLst/>
          </a:prstGeom>
        </p:spPr>
      </p:pic>
      <p:pic>
        <p:nvPicPr>
          <p:cNvPr id="8" name="Picture 7"/>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313542" y="1303622"/>
            <a:ext cx="774057" cy="1001206"/>
          </a:xfrm>
          <a:prstGeom prst="rect">
            <a:avLst/>
          </a:prstGeom>
        </p:spPr>
      </p:pic>
      <p:pic>
        <p:nvPicPr>
          <p:cNvPr id="9" name="Picture 8"/>
          <p:cNvPicPr>
            <a:picLocks noChangeAspect="1"/>
          </p:cNvPicPr>
          <p:nvPr/>
        </p:nvPicPr>
        <p:blipFill rotWithShape="1">
          <a:blip r:embed="rId6" cstate="print">
            <a:extLst>
              <a:ext uri="{28A0092B-C50C-407E-A947-70E740481C1C}">
                <a14:useLocalDpi xmlns:a14="http://schemas.microsoft.com/office/drawing/2010/main" val="0"/>
              </a:ext>
            </a:extLst>
          </a:blip>
          <a:srcRect l="15292" t="3787" r="14928" b="2829"/>
          <a:stretch/>
        </p:blipFill>
        <p:spPr>
          <a:xfrm>
            <a:off x="7552922" y="1263777"/>
            <a:ext cx="687905" cy="1228145"/>
          </a:xfrm>
          <a:prstGeom prst="rect">
            <a:avLst/>
          </a:prstGeom>
        </p:spPr>
      </p:pic>
    </p:spTree>
    <p:extLst>
      <p:ext uri="{BB962C8B-B14F-4D97-AF65-F5344CB8AC3E}">
        <p14:creationId xmlns:p14="http://schemas.microsoft.com/office/powerpoint/2010/main" val="2751746745"/>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bg>
      <p:bgPr>
        <a:solidFill>
          <a:srgbClr val="D5ABFF"/>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Century Gothic" panose="020B0502020202020204" pitchFamily="34" charset="0"/>
              </a:rPr>
              <a:t>Day 2</a:t>
            </a:r>
            <a:endParaRPr lang="en-US" dirty="0">
              <a:latin typeface="Century Gothic" panose="020B0502020202020204" pitchFamily="34" charset="0"/>
            </a:endParaRPr>
          </a:p>
        </p:txBody>
      </p:sp>
      <p:sp>
        <p:nvSpPr>
          <p:cNvPr id="3" name="Content Placeholder 2"/>
          <p:cNvSpPr>
            <a:spLocks noGrp="1"/>
          </p:cNvSpPr>
          <p:nvPr>
            <p:ph idx="1"/>
          </p:nvPr>
        </p:nvSpPr>
        <p:spPr/>
        <p:txBody>
          <a:bodyPr>
            <a:normAutofit/>
          </a:bodyPr>
          <a:lstStyle/>
          <a:p>
            <a:r>
              <a:rPr lang="en-US" dirty="0" err="1" smtClean="0">
                <a:latin typeface="Century Gothic" panose="020B0502020202020204" pitchFamily="34" charset="0"/>
              </a:rPr>
              <a:t>Cultura</a:t>
            </a:r>
            <a:r>
              <a:rPr lang="en-US" dirty="0" smtClean="0">
                <a:latin typeface="Century Gothic" panose="020B0502020202020204" pitchFamily="34" charset="0"/>
              </a:rPr>
              <a:t> </a:t>
            </a:r>
            <a:r>
              <a:rPr lang="en-US" dirty="0" err="1" smtClean="0">
                <a:latin typeface="Century Gothic" panose="020B0502020202020204" pitchFamily="34" charset="0"/>
              </a:rPr>
              <a:t>diaria</a:t>
            </a:r>
            <a:endParaRPr lang="en-US" dirty="0" smtClean="0">
              <a:latin typeface="Century Gothic" panose="020B0502020202020204" pitchFamily="34" charset="0"/>
            </a:endParaRPr>
          </a:p>
          <a:p>
            <a:r>
              <a:rPr lang="en-US" dirty="0" err="1" smtClean="0">
                <a:latin typeface="Century Gothic" panose="020B0502020202020204" pitchFamily="34" charset="0"/>
              </a:rPr>
              <a:t>Cucharas</a:t>
            </a:r>
            <a:endParaRPr lang="en-US" dirty="0">
              <a:latin typeface="Century Gothic" panose="020B0502020202020204" pitchFamily="34" charset="0"/>
            </a:endParaRPr>
          </a:p>
          <a:p>
            <a:r>
              <a:rPr lang="pt-BR" dirty="0">
                <a:latin typeface="Century Gothic" panose="020B0502020202020204" pitchFamily="34" charset="0"/>
              </a:rPr>
              <a:t>Vocabulario “La ropa” + </a:t>
            </a:r>
            <a:r>
              <a:rPr lang="pt-BR" dirty="0" smtClean="0">
                <a:latin typeface="Century Gothic" panose="020B0502020202020204" pitchFamily="34" charset="0"/>
              </a:rPr>
              <a:t>Azul y anaranjado</a:t>
            </a:r>
          </a:p>
          <a:p>
            <a:r>
              <a:rPr lang="pt-BR" dirty="0" smtClean="0">
                <a:latin typeface="Century Gothic" panose="020B0502020202020204" pitchFamily="34" charset="0"/>
              </a:rPr>
              <a:t>Video: “Billy la Bufanda”</a:t>
            </a:r>
          </a:p>
          <a:p>
            <a:r>
              <a:rPr lang="pt-BR" dirty="0" smtClean="0">
                <a:latin typeface="Century Gothic" panose="020B0502020202020204" pitchFamily="34" charset="0"/>
              </a:rPr>
              <a:t>¿Qué observas?</a:t>
            </a:r>
          </a:p>
          <a:p>
            <a:r>
              <a:rPr lang="pt-BR" dirty="0" smtClean="0">
                <a:latin typeface="Century Gothic" panose="020B0502020202020204" pitchFamily="34" charset="0"/>
              </a:rPr>
              <a:t>Say it or Wear it</a:t>
            </a:r>
          </a:p>
          <a:p>
            <a:r>
              <a:rPr lang="pt-BR" dirty="0" smtClean="0">
                <a:latin typeface="Century Gothic" panose="020B0502020202020204" pitchFamily="34" charset="0"/>
              </a:rPr>
              <a:t>Tarjeta de Salida #2</a:t>
            </a:r>
          </a:p>
          <a:p>
            <a:endParaRPr lang="pt-BR" dirty="0">
              <a:latin typeface="Century Gothic" panose="020B0502020202020204" pitchFamily="34" charset="0"/>
            </a:endParaRPr>
          </a:p>
          <a:p>
            <a:endParaRPr lang="en-US" dirty="0">
              <a:latin typeface="Century Gothic" panose="020B0502020202020204" pitchFamily="34" charset="0"/>
            </a:endParaRPr>
          </a:p>
        </p:txBody>
      </p:sp>
    </p:spTree>
    <p:extLst>
      <p:ext uri="{BB962C8B-B14F-4D97-AF65-F5344CB8AC3E}">
        <p14:creationId xmlns:p14="http://schemas.microsoft.com/office/powerpoint/2010/main" val="3342274312"/>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bg>
      <p:bgPr>
        <a:solidFill>
          <a:srgbClr val="D5ABFF"/>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latin typeface="Century Gothic" panose="020B0502020202020204" pitchFamily="34" charset="0"/>
              </a:rPr>
              <a:t>Cucharas</a:t>
            </a:r>
            <a:endParaRPr lang="en-US" dirty="0">
              <a:latin typeface="Century Gothic" panose="020B0502020202020204" pitchFamily="34" charset="0"/>
            </a:endParaRPr>
          </a:p>
        </p:txBody>
      </p:sp>
      <p:sp>
        <p:nvSpPr>
          <p:cNvPr id="3" name="Content Placeholder 2"/>
          <p:cNvSpPr>
            <a:spLocks noGrp="1"/>
          </p:cNvSpPr>
          <p:nvPr>
            <p:ph idx="1"/>
          </p:nvPr>
        </p:nvSpPr>
        <p:spPr>
          <a:xfrm>
            <a:off x="838200" y="1690688"/>
            <a:ext cx="10515600" cy="5167311"/>
          </a:xfrm>
        </p:spPr>
        <p:txBody>
          <a:bodyPr>
            <a:normAutofit/>
          </a:bodyPr>
          <a:lstStyle/>
          <a:p>
            <a:pPr marL="0" indent="0">
              <a:buNone/>
            </a:pPr>
            <a:r>
              <a:rPr lang="pt-BR" dirty="0" smtClean="0">
                <a:latin typeface="Century Gothic" panose="020B0502020202020204" pitchFamily="34" charset="0"/>
              </a:rPr>
              <a:t>Instrucciones:</a:t>
            </a:r>
          </a:p>
          <a:p>
            <a:r>
              <a:rPr lang="pt-BR" dirty="0" smtClean="0">
                <a:latin typeface="Century Gothic" panose="020B0502020202020204" pitchFamily="34" charset="0"/>
              </a:rPr>
              <a:t>I will show you a sentence in Spanish.  If there are NO mistakes (remember what we learned yesterday about the verb “llevar” and noun/adjective agreement), you will grab the spoon.</a:t>
            </a:r>
          </a:p>
          <a:p>
            <a:r>
              <a:rPr lang="pt-BR" dirty="0" smtClean="0">
                <a:latin typeface="Century Gothic" panose="020B0502020202020204" pitchFamily="34" charset="0"/>
              </a:rPr>
              <a:t>If you grab the spoon first, give yourself a tally mark point.</a:t>
            </a:r>
          </a:p>
          <a:p>
            <a:r>
              <a:rPr lang="pt-BR" dirty="0" smtClean="0">
                <a:latin typeface="Century Gothic" panose="020B0502020202020204" pitchFamily="34" charset="0"/>
              </a:rPr>
              <a:t>If the sentence has mistakes, don’t touch the spoon!</a:t>
            </a:r>
          </a:p>
          <a:p>
            <a:r>
              <a:rPr lang="pt-BR" dirty="0" smtClean="0">
                <a:latin typeface="Century Gothic" panose="020B0502020202020204" pitchFamily="34" charset="0"/>
              </a:rPr>
              <a:t>If you grab the spoon incorrectly, your partner will get the point.</a:t>
            </a:r>
          </a:p>
          <a:p>
            <a:endParaRPr lang="pt-BR" dirty="0" smtClean="0">
              <a:latin typeface="Century Gothic" panose="020B0502020202020204" pitchFamily="34" charset="0"/>
            </a:endParaRPr>
          </a:p>
          <a:p>
            <a:endParaRPr lang="pt-BR" dirty="0" smtClean="0">
              <a:latin typeface="Century Gothic" panose="020B0502020202020204" pitchFamily="34" charset="0"/>
            </a:endParaRPr>
          </a:p>
          <a:p>
            <a:endParaRPr lang="en-US" dirty="0">
              <a:latin typeface="Century Gothic" panose="020B0502020202020204" pitchFamily="34" charset="0"/>
            </a:endParaRPr>
          </a:p>
        </p:txBody>
      </p:sp>
    </p:spTree>
    <p:extLst>
      <p:ext uri="{BB962C8B-B14F-4D97-AF65-F5344CB8AC3E}">
        <p14:creationId xmlns:p14="http://schemas.microsoft.com/office/powerpoint/2010/main" val="4128867504"/>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bg>
      <p:bgPr>
        <a:solidFill>
          <a:srgbClr val="D5ABFF"/>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pt-BR" b="1" dirty="0" smtClean="0">
                <a:latin typeface="Century Gothic" panose="020B0502020202020204" pitchFamily="34" charset="0"/>
              </a:rPr>
              <a:t>1. Marco </a:t>
            </a:r>
            <a:r>
              <a:rPr lang="pt-BR" b="1" dirty="0">
                <a:latin typeface="Century Gothic" panose="020B0502020202020204" pitchFamily="34" charset="0"/>
              </a:rPr>
              <a:t>lleva una camiseta amarilla.</a:t>
            </a:r>
            <a:br>
              <a:rPr lang="pt-BR" b="1" dirty="0">
                <a:latin typeface="Century Gothic" panose="020B0502020202020204" pitchFamily="34" charset="0"/>
              </a:rPr>
            </a:br>
            <a:endParaRPr lang="en-US" b="1" dirty="0">
              <a:latin typeface="Century Gothic" panose="020B0502020202020204" pitchFamily="34" charset="0"/>
            </a:endParaRPr>
          </a:p>
        </p:txBody>
      </p:sp>
      <p:sp>
        <p:nvSpPr>
          <p:cNvPr id="6" name="Title 1"/>
          <p:cNvSpPr txBox="1">
            <a:spLocks/>
          </p:cNvSpPr>
          <p:nvPr/>
        </p:nvSpPr>
        <p:spPr>
          <a:xfrm>
            <a:off x="717885" y="2827588"/>
            <a:ext cx="10515600" cy="1325563"/>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pt-BR" sz="16600" b="1" dirty="0" smtClean="0">
                <a:solidFill>
                  <a:srgbClr val="00B050"/>
                </a:solidFill>
                <a:latin typeface="Century Gothic" panose="020B0502020202020204" pitchFamily="34" charset="0"/>
              </a:rPr>
              <a:t>correcta</a:t>
            </a:r>
            <a:endParaRPr lang="en-US" sz="16600" b="1" dirty="0">
              <a:solidFill>
                <a:srgbClr val="00B050"/>
              </a:solidFill>
              <a:latin typeface="Century Gothic" panose="020B0502020202020204" pitchFamily="34" charset="0"/>
            </a:endParaRPr>
          </a:p>
        </p:txBody>
      </p:sp>
    </p:spTree>
    <p:extLst>
      <p:ext uri="{BB962C8B-B14F-4D97-AF65-F5344CB8AC3E}">
        <p14:creationId xmlns:p14="http://schemas.microsoft.com/office/powerpoint/2010/main" val="1318324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bg>
      <p:bgPr>
        <a:solidFill>
          <a:srgbClr val="D5ABFF"/>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pt-BR" b="1" dirty="0">
                <a:latin typeface="Century Gothic" panose="020B0502020202020204" pitchFamily="34" charset="0"/>
              </a:rPr>
              <a:t>2</a:t>
            </a:r>
            <a:r>
              <a:rPr lang="pt-BR" b="1" dirty="0" smtClean="0">
                <a:latin typeface="Century Gothic" panose="020B0502020202020204" pitchFamily="34" charset="0"/>
              </a:rPr>
              <a:t>. Yo lleva un vestido rojo.</a:t>
            </a:r>
            <a:r>
              <a:rPr lang="pt-BR" b="1" dirty="0">
                <a:latin typeface="Century Gothic" panose="020B0502020202020204" pitchFamily="34" charset="0"/>
              </a:rPr>
              <a:t/>
            </a:r>
            <a:br>
              <a:rPr lang="pt-BR" b="1" dirty="0">
                <a:latin typeface="Century Gothic" panose="020B0502020202020204" pitchFamily="34" charset="0"/>
              </a:rPr>
            </a:br>
            <a:endParaRPr lang="en-US" b="1" dirty="0">
              <a:latin typeface="Century Gothic" panose="020B0502020202020204" pitchFamily="34" charset="0"/>
            </a:endParaRPr>
          </a:p>
        </p:txBody>
      </p:sp>
      <p:sp>
        <p:nvSpPr>
          <p:cNvPr id="3" name="Title 1"/>
          <p:cNvSpPr txBox="1">
            <a:spLocks/>
          </p:cNvSpPr>
          <p:nvPr/>
        </p:nvSpPr>
        <p:spPr>
          <a:xfrm>
            <a:off x="679784" y="2843630"/>
            <a:ext cx="10832432" cy="1325563"/>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pt-BR" sz="16600" b="1" dirty="0" smtClean="0">
                <a:solidFill>
                  <a:srgbClr val="FF0000"/>
                </a:solidFill>
                <a:latin typeface="Century Gothic" panose="020B0502020202020204" pitchFamily="34" charset="0"/>
              </a:rPr>
              <a:t>incorrecta</a:t>
            </a:r>
            <a:endParaRPr lang="en-US" sz="16600" b="1" dirty="0">
              <a:solidFill>
                <a:srgbClr val="FF0000"/>
              </a:solidFill>
              <a:latin typeface="Century Gothic" panose="020B0502020202020204" pitchFamily="34" charset="0"/>
            </a:endParaRPr>
          </a:p>
        </p:txBody>
      </p:sp>
    </p:spTree>
    <p:extLst>
      <p:ext uri="{BB962C8B-B14F-4D97-AF65-F5344CB8AC3E}">
        <p14:creationId xmlns:p14="http://schemas.microsoft.com/office/powerpoint/2010/main" val="21459313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bg>
      <p:bgPr>
        <a:solidFill>
          <a:srgbClr val="D5ABFF"/>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pt-BR" b="1" dirty="0" smtClean="0">
                <a:latin typeface="Century Gothic" panose="020B0502020202020204" pitchFamily="34" charset="0"/>
              </a:rPr>
              <a:t>3. Yo llevo una sudadera rojo.</a:t>
            </a:r>
            <a:r>
              <a:rPr lang="pt-BR" b="1" dirty="0">
                <a:latin typeface="Century Gothic" panose="020B0502020202020204" pitchFamily="34" charset="0"/>
              </a:rPr>
              <a:t/>
            </a:r>
            <a:br>
              <a:rPr lang="pt-BR" b="1" dirty="0">
                <a:latin typeface="Century Gothic" panose="020B0502020202020204" pitchFamily="34" charset="0"/>
              </a:rPr>
            </a:br>
            <a:endParaRPr lang="en-US" b="1" dirty="0">
              <a:latin typeface="Century Gothic" panose="020B0502020202020204" pitchFamily="34" charset="0"/>
            </a:endParaRPr>
          </a:p>
        </p:txBody>
      </p:sp>
      <p:sp>
        <p:nvSpPr>
          <p:cNvPr id="3" name="Title 1"/>
          <p:cNvSpPr txBox="1">
            <a:spLocks/>
          </p:cNvSpPr>
          <p:nvPr/>
        </p:nvSpPr>
        <p:spPr>
          <a:xfrm>
            <a:off x="679784" y="2843630"/>
            <a:ext cx="10832432" cy="1325563"/>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pt-BR" sz="16600" b="1" dirty="0" smtClean="0">
                <a:solidFill>
                  <a:srgbClr val="FF0000"/>
                </a:solidFill>
                <a:latin typeface="Century Gothic" panose="020B0502020202020204" pitchFamily="34" charset="0"/>
              </a:rPr>
              <a:t>incorrecta</a:t>
            </a:r>
            <a:endParaRPr lang="en-US" sz="16600" b="1" dirty="0">
              <a:solidFill>
                <a:srgbClr val="FF0000"/>
              </a:solidFill>
              <a:latin typeface="Century Gothic" panose="020B0502020202020204" pitchFamily="34" charset="0"/>
            </a:endParaRPr>
          </a:p>
        </p:txBody>
      </p:sp>
    </p:spTree>
    <p:extLst>
      <p:ext uri="{BB962C8B-B14F-4D97-AF65-F5344CB8AC3E}">
        <p14:creationId xmlns:p14="http://schemas.microsoft.com/office/powerpoint/2010/main" val="33415105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8FDAFF"/>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838200" y="0"/>
            <a:ext cx="10515600" cy="1325563"/>
          </a:xfrm>
        </p:spPr>
        <p:txBody>
          <a:bodyPr/>
          <a:lstStyle/>
          <a:p>
            <a:r>
              <a:rPr lang="en-US" dirty="0" smtClean="0">
                <a:latin typeface="Century Gothic" panose="020B0502020202020204" pitchFamily="34" charset="0"/>
              </a:rPr>
              <a:t>La </a:t>
            </a:r>
            <a:r>
              <a:rPr lang="en-US" dirty="0" err="1" smtClean="0">
                <a:latin typeface="Century Gothic" panose="020B0502020202020204" pitchFamily="34" charset="0"/>
              </a:rPr>
              <a:t>ropa</a:t>
            </a:r>
            <a:r>
              <a:rPr lang="en-US" dirty="0" smtClean="0">
                <a:latin typeface="Century Gothic" panose="020B0502020202020204" pitchFamily="34" charset="0"/>
              </a:rPr>
              <a:t>: </a:t>
            </a:r>
            <a:r>
              <a:rPr lang="en-US" dirty="0" err="1">
                <a:latin typeface="Century Gothic" panose="020B0502020202020204" pitchFamily="34" charset="0"/>
              </a:rPr>
              <a:t>v</a:t>
            </a:r>
            <a:r>
              <a:rPr lang="en-US" dirty="0" err="1" smtClean="0">
                <a:latin typeface="Century Gothic" panose="020B0502020202020204" pitchFamily="34" charset="0"/>
              </a:rPr>
              <a:t>ocabulario</a:t>
            </a:r>
            <a:r>
              <a:rPr lang="en-US" dirty="0" smtClean="0">
                <a:latin typeface="Century Gothic" panose="020B0502020202020204" pitchFamily="34" charset="0"/>
              </a:rPr>
              <a:t> A</a:t>
            </a:r>
            <a:endParaRPr lang="en-US" dirty="0">
              <a:latin typeface="Century Gothic" panose="020B0502020202020204" pitchFamily="34" charset="0"/>
            </a:endParaRPr>
          </a:p>
        </p:txBody>
      </p:sp>
      <p:sp>
        <p:nvSpPr>
          <p:cNvPr id="3" name="Content Placeholder 2"/>
          <p:cNvSpPr>
            <a:spLocks noGrp="1"/>
          </p:cNvSpPr>
          <p:nvPr>
            <p:ph idx="1"/>
          </p:nvPr>
        </p:nvSpPr>
        <p:spPr>
          <a:xfrm>
            <a:off x="838200" y="1325563"/>
            <a:ext cx="10515600" cy="5595581"/>
          </a:xfrm>
        </p:spPr>
        <p:txBody>
          <a:bodyPr>
            <a:normAutofit fontScale="92500" lnSpcReduction="20000"/>
          </a:bodyPr>
          <a:lstStyle/>
          <a:p>
            <a:r>
              <a:rPr lang="pt-BR" dirty="0" smtClean="0">
                <a:latin typeface="Century Gothic" panose="020B0502020202020204" pitchFamily="34" charset="0"/>
              </a:rPr>
              <a:t>llevar</a:t>
            </a:r>
          </a:p>
          <a:p>
            <a:r>
              <a:rPr lang="pt-BR" dirty="0" smtClean="0">
                <a:latin typeface="Century Gothic" panose="020B0502020202020204" pitchFamily="34" charset="0"/>
              </a:rPr>
              <a:t>Los pantalones</a:t>
            </a:r>
          </a:p>
          <a:p>
            <a:r>
              <a:rPr lang="pt-BR" dirty="0" smtClean="0">
                <a:latin typeface="Century Gothic" panose="020B0502020202020204" pitchFamily="34" charset="0"/>
              </a:rPr>
              <a:t>Los jeans</a:t>
            </a:r>
          </a:p>
          <a:p>
            <a:r>
              <a:rPr lang="pt-BR" dirty="0" smtClean="0">
                <a:latin typeface="Century Gothic" panose="020B0502020202020204" pitchFamily="34" charset="0"/>
              </a:rPr>
              <a:t>Los pantalones cortos</a:t>
            </a:r>
          </a:p>
          <a:p>
            <a:r>
              <a:rPr lang="pt-BR" dirty="0" smtClean="0">
                <a:latin typeface="Century Gothic" panose="020B0502020202020204" pitchFamily="34" charset="0"/>
              </a:rPr>
              <a:t>La falda</a:t>
            </a:r>
          </a:p>
          <a:p>
            <a:r>
              <a:rPr lang="pt-BR" dirty="0" smtClean="0">
                <a:latin typeface="Century Gothic" panose="020B0502020202020204" pitchFamily="34" charset="0"/>
              </a:rPr>
              <a:t>La camiseta</a:t>
            </a:r>
          </a:p>
          <a:p>
            <a:r>
              <a:rPr lang="pt-BR" dirty="0" smtClean="0">
                <a:latin typeface="Century Gothic" panose="020B0502020202020204" pitchFamily="34" charset="0"/>
              </a:rPr>
              <a:t>La camisa</a:t>
            </a:r>
          </a:p>
          <a:p>
            <a:r>
              <a:rPr lang="pt-BR" dirty="0" smtClean="0">
                <a:latin typeface="Century Gothic" panose="020B0502020202020204" pitchFamily="34" charset="0"/>
              </a:rPr>
              <a:t>La blusa</a:t>
            </a:r>
          </a:p>
          <a:p>
            <a:r>
              <a:rPr lang="pt-BR" dirty="0">
                <a:latin typeface="Century Gothic" panose="020B0502020202020204" pitchFamily="34" charset="0"/>
              </a:rPr>
              <a:t>La chaqueta</a:t>
            </a:r>
          </a:p>
          <a:p>
            <a:r>
              <a:rPr lang="pt-BR" dirty="0">
                <a:latin typeface="Century Gothic" panose="020B0502020202020204" pitchFamily="34" charset="0"/>
              </a:rPr>
              <a:t>La sudadera</a:t>
            </a:r>
          </a:p>
          <a:p>
            <a:r>
              <a:rPr lang="pt-BR" dirty="0">
                <a:latin typeface="Century Gothic" panose="020B0502020202020204" pitchFamily="34" charset="0"/>
              </a:rPr>
              <a:t>El </a:t>
            </a:r>
            <a:r>
              <a:rPr lang="pt-BR" dirty="0" smtClean="0">
                <a:latin typeface="Century Gothic" panose="020B0502020202020204" pitchFamily="34" charset="0"/>
              </a:rPr>
              <a:t>suéter</a:t>
            </a:r>
          </a:p>
          <a:p>
            <a:r>
              <a:rPr lang="pt-BR" dirty="0" smtClean="0">
                <a:latin typeface="Century Gothic" panose="020B0502020202020204" pitchFamily="34" charset="0"/>
              </a:rPr>
              <a:t>El vestido</a:t>
            </a:r>
          </a:p>
          <a:p>
            <a:r>
              <a:rPr lang="pt-BR" dirty="0" smtClean="0">
                <a:latin typeface="Century Gothic" panose="020B0502020202020204" pitchFamily="34" charset="0"/>
              </a:rPr>
              <a:t>El traje</a:t>
            </a:r>
          </a:p>
          <a:p>
            <a:endParaRPr lang="pt-BR" dirty="0" smtClean="0">
              <a:latin typeface="Century Gothic" panose="020B0502020202020204" pitchFamily="34" charset="0"/>
            </a:endParaRPr>
          </a:p>
          <a:p>
            <a:endParaRPr lang="pt-BR" dirty="0" smtClean="0">
              <a:latin typeface="Century Gothic" panose="020B0502020202020204" pitchFamily="34" charset="0"/>
            </a:endParaRPr>
          </a:p>
          <a:p>
            <a:endParaRPr lang="pt-BR" dirty="0" smtClean="0">
              <a:latin typeface="Century Gothic" panose="020B0502020202020204" pitchFamily="34" charset="0"/>
            </a:endParaRPr>
          </a:p>
          <a:p>
            <a:endParaRPr lang="en-US" dirty="0">
              <a:latin typeface="Century Gothic" panose="020B0502020202020204" pitchFamily="34" charset="0"/>
            </a:endParaRPr>
          </a:p>
        </p:txBody>
      </p:sp>
    </p:spTree>
    <p:extLst>
      <p:ext uri="{BB962C8B-B14F-4D97-AF65-F5344CB8AC3E}">
        <p14:creationId xmlns:p14="http://schemas.microsoft.com/office/powerpoint/2010/main" val="1135564920"/>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bg>
      <p:bgPr>
        <a:solidFill>
          <a:srgbClr val="D5ABFF"/>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pt-BR" b="1" dirty="0">
                <a:latin typeface="Century Gothic" panose="020B0502020202020204" pitchFamily="34" charset="0"/>
              </a:rPr>
              <a:t>4</a:t>
            </a:r>
            <a:r>
              <a:rPr lang="pt-BR" b="1" dirty="0" smtClean="0">
                <a:latin typeface="Century Gothic" panose="020B0502020202020204" pitchFamily="34" charset="0"/>
              </a:rPr>
              <a:t>. Tú llevas unos pantalones rojos.</a:t>
            </a:r>
            <a:r>
              <a:rPr lang="pt-BR" b="1" dirty="0">
                <a:latin typeface="Century Gothic" panose="020B0502020202020204" pitchFamily="34" charset="0"/>
              </a:rPr>
              <a:t/>
            </a:r>
            <a:br>
              <a:rPr lang="pt-BR" b="1" dirty="0">
                <a:latin typeface="Century Gothic" panose="020B0502020202020204" pitchFamily="34" charset="0"/>
              </a:rPr>
            </a:br>
            <a:endParaRPr lang="en-US" b="1" dirty="0">
              <a:latin typeface="Century Gothic" panose="020B0502020202020204" pitchFamily="34" charset="0"/>
            </a:endParaRPr>
          </a:p>
        </p:txBody>
      </p:sp>
      <p:sp>
        <p:nvSpPr>
          <p:cNvPr id="6" name="Title 1"/>
          <p:cNvSpPr txBox="1">
            <a:spLocks/>
          </p:cNvSpPr>
          <p:nvPr/>
        </p:nvSpPr>
        <p:spPr>
          <a:xfrm>
            <a:off x="717885" y="2827588"/>
            <a:ext cx="10515600" cy="1325563"/>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pt-BR" sz="16600" b="1" dirty="0" smtClean="0">
                <a:solidFill>
                  <a:srgbClr val="00B050"/>
                </a:solidFill>
                <a:latin typeface="Century Gothic" panose="020B0502020202020204" pitchFamily="34" charset="0"/>
              </a:rPr>
              <a:t>correcta</a:t>
            </a:r>
            <a:endParaRPr lang="en-US" sz="16600" b="1" dirty="0">
              <a:solidFill>
                <a:srgbClr val="00B050"/>
              </a:solidFill>
              <a:latin typeface="Century Gothic" panose="020B0502020202020204" pitchFamily="34" charset="0"/>
            </a:endParaRPr>
          </a:p>
        </p:txBody>
      </p:sp>
    </p:spTree>
    <p:extLst>
      <p:ext uri="{BB962C8B-B14F-4D97-AF65-F5344CB8AC3E}">
        <p14:creationId xmlns:p14="http://schemas.microsoft.com/office/powerpoint/2010/main" val="13723987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bg>
      <p:bgPr>
        <a:solidFill>
          <a:srgbClr val="D5ABFF"/>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pt-BR" b="1" dirty="0" smtClean="0">
                <a:latin typeface="Century Gothic" panose="020B0502020202020204" pitchFamily="34" charset="0"/>
              </a:rPr>
              <a:t>5. Luciana lleva unos jeans amarillos.</a:t>
            </a:r>
            <a:r>
              <a:rPr lang="pt-BR" b="1" dirty="0">
                <a:latin typeface="Century Gothic" panose="020B0502020202020204" pitchFamily="34" charset="0"/>
              </a:rPr>
              <a:t/>
            </a:r>
            <a:br>
              <a:rPr lang="pt-BR" b="1" dirty="0">
                <a:latin typeface="Century Gothic" panose="020B0502020202020204" pitchFamily="34" charset="0"/>
              </a:rPr>
            </a:br>
            <a:endParaRPr lang="en-US" b="1" dirty="0">
              <a:latin typeface="Century Gothic" panose="020B0502020202020204" pitchFamily="34" charset="0"/>
            </a:endParaRPr>
          </a:p>
        </p:txBody>
      </p:sp>
      <p:sp>
        <p:nvSpPr>
          <p:cNvPr id="6" name="Title 1"/>
          <p:cNvSpPr txBox="1">
            <a:spLocks/>
          </p:cNvSpPr>
          <p:nvPr/>
        </p:nvSpPr>
        <p:spPr>
          <a:xfrm>
            <a:off x="717885" y="2827588"/>
            <a:ext cx="10515600" cy="1325563"/>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pt-BR" sz="16600" b="1" dirty="0" smtClean="0">
                <a:solidFill>
                  <a:srgbClr val="00B050"/>
                </a:solidFill>
                <a:latin typeface="Century Gothic" panose="020B0502020202020204" pitchFamily="34" charset="0"/>
              </a:rPr>
              <a:t>correcta</a:t>
            </a:r>
            <a:endParaRPr lang="en-US" sz="16600" b="1" dirty="0">
              <a:solidFill>
                <a:srgbClr val="00B050"/>
              </a:solidFill>
              <a:latin typeface="Century Gothic" panose="020B0502020202020204" pitchFamily="34" charset="0"/>
            </a:endParaRPr>
          </a:p>
        </p:txBody>
      </p:sp>
    </p:spTree>
    <p:extLst>
      <p:ext uri="{BB962C8B-B14F-4D97-AF65-F5344CB8AC3E}">
        <p14:creationId xmlns:p14="http://schemas.microsoft.com/office/powerpoint/2010/main" val="40462389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bg>
      <p:bgPr>
        <a:solidFill>
          <a:srgbClr val="D5ABFF"/>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pt-BR" b="1" dirty="0" smtClean="0">
                <a:latin typeface="Century Gothic" panose="020B0502020202020204" pitchFamily="34" charset="0"/>
              </a:rPr>
              <a:t>6. Yo llevo muchas camisas amaraillas.</a:t>
            </a:r>
            <a:r>
              <a:rPr lang="pt-BR" b="1" dirty="0">
                <a:latin typeface="Century Gothic" panose="020B0502020202020204" pitchFamily="34" charset="0"/>
              </a:rPr>
              <a:t/>
            </a:r>
            <a:br>
              <a:rPr lang="pt-BR" b="1" dirty="0">
                <a:latin typeface="Century Gothic" panose="020B0502020202020204" pitchFamily="34" charset="0"/>
              </a:rPr>
            </a:br>
            <a:endParaRPr lang="en-US" b="1" dirty="0">
              <a:latin typeface="Century Gothic" panose="020B0502020202020204" pitchFamily="34" charset="0"/>
            </a:endParaRPr>
          </a:p>
        </p:txBody>
      </p:sp>
      <p:sp>
        <p:nvSpPr>
          <p:cNvPr id="6" name="Title 1"/>
          <p:cNvSpPr txBox="1">
            <a:spLocks/>
          </p:cNvSpPr>
          <p:nvPr/>
        </p:nvSpPr>
        <p:spPr>
          <a:xfrm>
            <a:off x="717885" y="2827588"/>
            <a:ext cx="10515600" cy="1325563"/>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pt-BR" sz="16600" b="1" dirty="0" smtClean="0">
                <a:solidFill>
                  <a:srgbClr val="00B050"/>
                </a:solidFill>
                <a:latin typeface="Century Gothic" panose="020B0502020202020204" pitchFamily="34" charset="0"/>
              </a:rPr>
              <a:t>correcta</a:t>
            </a:r>
            <a:endParaRPr lang="en-US" sz="16600" b="1" dirty="0">
              <a:solidFill>
                <a:srgbClr val="00B050"/>
              </a:solidFill>
              <a:latin typeface="Century Gothic" panose="020B0502020202020204" pitchFamily="34" charset="0"/>
            </a:endParaRPr>
          </a:p>
        </p:txBody>
      </p:sp>
    </p:spTree>
    <p:extLst>
      <p:ext uri="{BB962C8B-B14F-4D97-AF65-F5344CB8AC3E}">
        <p14:creationId xmlns:p14="http://schemas.microsoft.com/office/powerpoint/2010/main" val="40529489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bg>
      <p:bgPr>
        <a:solidFill>
          <a:srgbClr val="D5ABFF"/>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pt-BR" b="1" dirty="0" smtClean="0">
                <a:latin typeface="Century Gothic" panose="020B0502020202020204" pitchFamily="34" charset="0"/>
              </a:rPr>
              <a:t>7. Tú llevo unos jeans rojos.</a:t>
            </a:r>
            <a:r>
              <a:rPr lang="pt-BR" b="1" dirty="0">
                <a:latin typeface="Century Gothic" panose="020B0502020202020204" pitchFamily="34" charset="0"/>
              </a:rPr>
              <a:t/>
            </a:r>
            <a:br>
              <a:rPr lang="pt-BR" b="1" dirty="0">
                <a:latin typeface="Century Gothic" panose="020B0502020202020204" pitchFamily="34" charset="0"/>
              </a:rPr>
            </a:br>
            <a:endParaRPr lang="en-US" b="1" dirty="0">
              <a:latin typeface="Century Gothic" panose="020B0502020202020204" pitchFamily="34" charset="0"/>
            </a:endParaRPr>
          </a:p>
        </p:txBody>
      </p:sp>
      <p:sp>
        <p:nvSpPr>
          <p:cNvPr id="3" name="Title 1"/>
          <p:cNvSpPr txBox="1">
            <a:spLocks/>
          </p:cNvSpPr>
          <p:nvPr/>
        </p:nvSpPr>
        <p:spPr>
          <a:xfrm>
            <a:off x="679784" y="2843630"/>
            <a:ext cx="10832432" cy="1325563"/>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pt-BR" sz="16600" b="1" dirty="0" smtClean="0">
                <a:solidFill>
                  <a:srgbClr val="FF0000"/>
                </a:solidFill>
                <a:latin typeface="Century Gothic" panose="020B0502020202020204" pitchFamily="34" charset="0"/>
              </a:rPr>
              <a:t>incorrecta</a:t>
            </a:r>
            <a:endParaRPr lang="en-US" sz="16600" b="1" dirty="0">
              <a:solidFill>
                <a:srgbClr val="FF0000"/>
              </a:solidFill>
              <a:latin typeface="Century Gothic" panose="020B0502020202020204" pitchFamily="34" charset="0"/>
            </a:endParaRPr>
          </a:p>
        </p:txBody>
      </p:sp>
    </p:spTree>
    <p:extLst>
      <p:ext uri="{BB962C8B-B14F-4D97-AF65-F5344CB8AC3E}">
        <p14:creationId xmlns:p14="http://schemas.microsoft.com/office/powerpoint/2010/main" val="12428920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bg>
      <p:bgPr>
        <a:solidFill>
          <a:srgbClr val="D5ABFF"/>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pt-BR" b="1" dirty="0" smtClean="0">
                <a:latin typeface="Century Gothic" panose="020B0502020202020204" pitchFamily="34" charset="0"/>
              </a:rPr>
              <a:t>8. Josefina lleva un vestido amarillo.</a:t>
            </a:r>
            <a:r>
              <a:rPr lang="pt-BR" b="1" dirty="0">
                <a:latin typeface="Century Gothic" panose="020B0502020202020204" pitchFamily="34" charset="0"/>
              </a:rPr>
              <a:t/>
            </a:r>
            <a:br>
              <a:rPr lang="pt-BR" b="1" dirty="0">
                <a:latin typeface="Century Gothic" panose="020B0502020202020204" pitchFamily="34" charset="0"/>
              </a:rPr>
            </a:br>
            <a:endParaRPr lang="en-US" b="1" dirty="0">
              <a:latin typeface="Century Gothic" panose="020B0502020202020204" pitchFamily="34" charset="0"/>
            </a:endParaRPr>
          </a:p>
        </p:txBody>
      </p:sp>
      <p:sp>
        <p:nvSpPr>
          <p:cNvPr id="6" name="Title 1"/>
          <p:cNvSpPr txBox="1">
            <a:spLocks/>
          </p:cNvSpPr>
          <p:nvPr/>
        </p:nvSpPr>
        <p:spPr>
          <a:xfrm>
            <a:off x="717885" y="2827588"/>
            <a:ext cx="10515600" cy="1325563"/>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pt-BR" sz="16600" b="1" dirty="0" smtClean="0">
                <a:solidFill>
                  <a:srgbClr val="00B050"/>
                </a:solidFill>
                <a:latin typeface="Century Gothic" panose="020B0502020202020204" pitchFamily="34" charset="0"/>
              </a:rPr>
              <a:t>correcta</a:t>
            </a:r>
            <a:endParaRPr lang="en-US" sz="16600" b="1" dirty="0">
              <a:solidFill>
                <a:srgbClr val="00B050"/>
              </a:solidFill>
              <a:latin typeface="Century Gothic" panose="020B0502020202020204" pitchFamily="34" charset="0"/>
            </a:endParaRPr>
          </a:p>
        </p:txBody>
      </p:sp>
    </p:spTree>
    <p:extLst>
      <p:ext uri="{BB962C8B-B14F-4D97-AF65-F5344CB8AC3E}">
        <p14:creationId xmlns:p14="http://schemas.microsoft.com/office/powerpoint/2010/main" val="4506583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bg>
      <p:bgPr>
        <a:solidFill>
          <a:srgbClr val="D5ABFF"/>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pt-BR" b="1" dirty="0" smtClean="0">
                <a:latin typeface="Century Gothic" panose="020B0502020202020204" pitchFamily="34" charset="0"/>
              </a:rPr>
              <a:t>9. Claudia lleva una falda rojo.</a:t>
            </a:r>
            <a:r>
              <a:rPr lang="pt-BR" b="1" dirty="0">
                <a:latin typeface="Century Gothic" panose="020B0502020202020204" pitchFamily="34" charset="0"/>
              </a:rPr>
              <a:t/>
            </a:r>
            <a:br>
              <a:rPr lang="pt-BR" b="1" dirty="0">
                <a:latin typeface="Century Gothic" panose="020B0502020202020204" pitchFamily="34" charset="0"/>
              </a:rPr>
            </a:br>
            <a:endParaRPr lang="en-US" b="1" dirty="0">
              <a:latin typeface="Century Gothic" panose="020B0502020202020204" pitchFamily="34" charset="0"/>
            </a:endParaRPr>
          </a:p>
        </p:txBody>
      </p:sp>
      <p:sp>
        <p:nvSpPr>
          <p:cNvPr id="3" name="Title 1"/>
          <p:cNvSpPr txBox="1">
            <a:spLocks/>
          </p:cNvSpPr>
          <p:nvPr/>
        </p:nvSpPr>
        <p:spPr>
          <a:xfrm>
            <a:off x="679784" y="2843630"/>
            <a:ext cx="10832432" cy="1325563"/>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pt-BR" sz="16600" b="1" dirty="0" smtClean="0">
                <a:solidFill>
                  <a:srgbClr val="FF0000"/>
                </a:solidFill>
                <a:latin typeface="Century Gothic" panose="020B0502020202020204" pitchFamily="34" charset="0"/>
              </a:rPr>
              <a:t>incorrecta</a:t>
            </a:r>
            <a:endParaRPr lang="en-US" sz="16600" b="1" dirty="0">
              <a:solidFill>
                <a:srgbClr val="FF0000"/>
              </a:solidFill>
              <a:latin typeface="Century Gothic" panose="020B0502020202020204" pitchFamily="34" charset="0"/>
            </a:endParaRPr>
          </a:p>
        </p:txBody>
      </p:sp>
    </p:spTree>
    <p:extLst>
      <p:ext uri="{BB962C8B-B14F-4D97-AF65-F5344CB8AC3E}">
        <p14:creationId xmlns:p14="http://schemas.microsoft.com/office/powerpoint/2010/main" val="10707007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bg>
      <p:bgPr>
        <a:solidFill>
          <a:srgbClr val="D5ABFF"/>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pt-BR" b="1" dirty="0" smtClean="0">
                <a:latin typeface="Century Gothic" panose="020B0502020202020204" pitchFamily="34" charset="0"/>
              </a:rPr>
              <a:t>10. Yo llevo un suéter rojo.</a:t>
            </a:r>
            <a:r>
              <a:rPr lang="pt-BR" b="1" dirty="0">
                <a:latin typeface="Century Gothic" panose="020B0502020202020204" pitchFamily="34" charset="0"/>
              </a:rPr>
              <a:t/>
            </a:r>
            <a:br>
              <a:rPr lang="pt-BR" b="1" dirty="0">
                <a:latin typeface="Century Gothic" panose="020B0502020202020204" pitchFamily="34" charset="0"/>
              </a:rPr>
            </a:br>
            <a:endParaRPr lang="en-US" b="1" dirty="0">
              <a:latin typeface="Century Gothic" panose="020B0502020202020204" pitchFamily="34" charset="0"/>
            </a:endParaRPr>
          </a:p>
        </p:txBody>
      </p:sp>
      <p:sp>
        <p:nvSpPr>
          <p:cNvPr id="6" name="Title 1"/>
          <p:cNvSpPr txBox="1">
            <a:spLocks/>
          </p:cNvSpPr>
          <p:nvPr/>
        </p:nvSpPr>
        <p:spPr>
          <a:xfrm>
            <a:off x="717885" y="2827588"/>
            <a:ext cx="10515600" cy="1325563"/>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pt-BR" sz="16600" b="1" dirty="0" smtClean="0">
                <a:solidFill>
                  <a:srgbClr val="00B050"/>
                </a:solidFill>
                <a:latin typeface="Century Gothic" panose="020B0502020202020204" pitchFamily="34" charset="0"/>
              </a:rPr>
              <a:t>correcta</a:t>
            </a:r>
            <a:endParaRPr lang="en-US" sz="16600" b="1" dirty="0">
              <a:solidFill>
                <a:srgbClr val="00B050"/>
              </a:solidFill>
              <a:latin typeface="Century Gothic" panose="020B0502020202020204" pitchFamily="34" charset="0"/>
            </a:endParaRPr>
          </a:p>
        </p:txBody>
      </p:sp>
    </p:spTree>
    <p:extLst>
      <p:ext uri="{BB962C8B-B14F-4D97-AF65-F5344CB8AC3E}">
        <p14:creationId xmlns:p14="http://schemas.microsoft.com/office/powerpoint/2010/main" val="19263331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bg>
      <p:bgPr>
        <a:solidFill>
          <a:srgbClr val="D5ABFF"/>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pt-BR" b="1" dirty="0" smtClean="0">
                <a:latin typeface="Century Gothic" panose="020B0502020202020204" pitchFamily="34" charset="0"/>
              </a:rPr>
              <a:t>11. Jose llevo un traje amarillo.</a:t>
            </a:r>
            <a:r>
              <a:rPr lang="pt-BR" b="1" dirty="0">
                <a:latin typeface="Century Gothic" panose="020B0502020202020204" pitchFamily="34" charset="0"/>
              </a:rPr>
              <a:t/>
            </a:r>
            <a:br>
              <a:rPr lang="pt-BR" b="1" dirty="0">
                <a:latin typeface="Century Gothic" panose="020B0502020202020204" pitchFamily="34" charset="0"/>
              </a:rPr>
            </a:br>
            <a:endParaRPr lang="en-US" b="1" dirty="0">
              <a:latin typeface="Century Gothic" panose="020B0502020202020204" pitchFamily="34" charset="0"/>
            </a:endParaRPr>
          </a:p>
        </p:txBody>
      </p:sp>
      <p:sp>
        <p:nvSpPr>
          <p:cNvPr id="3" name="Title 1"/>
          <p:cNvSpPr txBox="1">
            <a:spLocks/>
          </p:cNvSpPr>
          <p:nvPr/>
        </p:nvSpPr>
        <p:spPr>
          <a:xfrm>
            <a:off x="679784" y="2843630"/>
            <a:ext cx="10832432" cy="1325563"/>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pt-BR" sz="16600" b="1" dirty="0" smtClean="0">
                <a:solidFill>
                  <a:srgbClr val="FF0000"/>
                </a:solidFill>
                <a:latin typeface="Century Gothic" panose="020B0502020202020204" pitchFamily="34" charset="0"/>
              </a:rPr>
              <a:t>incorrecta</a:t>
            </a:r>
            <a:endParaRPr lang="en-US" sz="16600" b="1" dirty="0">
              <a:solidFill>
                <a:srgbClr val="FF0000"/>
              </a:solidFill>
              <a:latin typeface="Century Gothic" panose="020B0502020202020204" pitchFamily="34" charset="0"/>
            </a:endParaRPr>
          </a:p>
        </p:txBody>
      </p:sp>
    </p:spTree>
    <p:extLst>
      <p:ext uri="{BB962C8B-B14F-4D97-AF65-F5344CB8AC3E}">
        <p14:creationId xmlns:p14="http://schemas.microsoft.com/office/powerpoint/2010/main" val="26739014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bg>
      <p:bgPr>
        <a:solidFill>
          <a:srgbClr val="D5ABFF"/>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pt-BR" b="1" dirty="0" smtClean="0">
                <a:latin typeface="Century Gothic" panose="020B0502020202020204" pitchFamily="34" charset="0"/>
              </a:rPr>
              <a:t>12. Katia lleva una blusa amarilla.</a:t>
            </a:r>
            <a:r>
              <a:rPr lang="pt-BR" b="1" dirty="0">
                <a:latin typeface="Century Gothic" panose="020B0502020202020204" pitchFamily="34" charset="0"/>
              </a:rPr>
              <a:t/>
            </a:r>
            <a:br>
              <a:rPr lang="pt-BR" b="1" dirty="0">
                <a:latin typeface="Century Gothic" panose="020B0502020202020204" pitchFamily="34" charset="0"/>
              </a:rPr>
            </a:br>
            <a:endParaRPr lang="en-US" b="1" dirty="0">
              <a:latin typeface="Century Gothic" panose="020B0502020202020204" pitchFamily="34" charset="0"/>
            </a:endParaRPr>
          </a:p>
        </p:txBody>
      </p:sp>
      <p:sp>
        <p:nvSpPr>
          <p:cNvPr id="6" name="Title 1"/>
          <p:cNvSpPr txBox="1">
            <a:spLocks/>
          </p:cNvSpPr>
          <p:nvPr/>
        </p:nvSpPr>
        <p:spPr>
          <a:xfrm>
            <a:off x="717885" y="2827588"/>
            <a:ext cx="10515600" cy="1325563"/>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pt-BR" sz="16600" b="1" dirty="0" smtClean="0">
                <a:solidFill>
                  <a:srgbClr val="00B050"/>
                </a:solidFill>
                <a:latin typeface="Century Gothic" panose="020B0502020202020204" pitchFamily="34" charset="0"/>
              </a:rPr>
              <a:t>correcta</a:t>
            </a:r>
            <a:endParaRPr lang="en-US" sz="16600" b="1" dirty="0">
              <a:solidFill>
                <a:srgbClr val="00B050"/>
              </a:solidFill>
              <a:latin typeface="Century Gothic" panose="020B0502020202020204" pitchFamily="34" charset="0"/>
            </a:endParaRPr>
          </a:p>
        </p:txBody>
      </p:sp>
    </p:spTree>
    <p:extLst>
      <p:ext uri="{BB962C8B-B14F-4D97-AF65-F5344CB8AC3E}">
        <p14:creationId xmlns:p14="http://schemas.microsoft.com/office/powerpoint/2010/main" val="17276054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bg>
      <p:bgPr>
        <a:solidFill>
          <a:srgbClr val="D5ABFF"/>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pt-BR" b="1" dirty="0" smtClean="0">
                <a:latin typeface="Century Gothic" panose="020B0502020202020204" pitchFamily="34" charset="0"/>
              </a:rPr>
              <a:t>13. Tú llevas unos pantalones cortos rojos.</a:t>
            </a:r>
            <a:r>
              <a:rPr lang="pt-BR" b="1" dirty="0">
                <a:latin typeface="Century Gothic" panose="020B0502020202020204" pitchFamily="34" charset="0"/>
              </a:rPr>
              <a:t/>
            </a:r>
            <a:br>
              <a:rPr lang="pt-BR" b="1" dirty="0">
                <a:latin typeface="Century Gothic" panose="020B0502020202020204" pitchFamily="34" charset="0"/>
              </a:rPr>
            </a:br>
            <a:endParaRPr lang="en-US" b="1" dirty="0">
              <a:latin typeface="Century Gothic" panose="020B0502020202020204" pitchFamily="34" charset="0"/>
            </a:endParaRPr>
          </a:p>
        </p:txBody>
      </p:sp>
      <p:sp>
        <p:nvSpPr>
          <p:cNvPr id="6" name="Title 1"/>
          <p:cNvSpPr txBox="1">
            <a:spLocks/>
          </p:cNvSpPr>
          <p:nvPr/>
        </p:nvSpPr>
        <p:spPr>
          <a:xfrm>
            <a:off x="717885" y="2827588"/>
            <a:ext cx="10515600" cy="1325563"/>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pt-BR" sz="16600" b="1" dirty="0" smtClean="0">
                <a:solidFill>
                  <a:srgbClr val="00B050"/>
                </a:solidFill>
                <a:latin typeface="Century Gothic" panose="020B0502020202020204" pitchFamily="34" charset="0"/>
              </a:rPr>
              <a:t>correcta</a:t>
            </a:r>
            <a:endParaRPr lang="en-US" sz="16600" b="1" dirty="0">
              <a:solidFill>
                <a:srgbClr val="00B050"/>
              </a:solidFill>
              <a:latin typeface="Century Gothic" panose="020B0502020202020204" pitchFamily="34" charset="0"/>
            </a:endParaRPr>
          </a:p>
        </p:txBody>
      </p:sp>
    </p:spTree>
    <p:extLst>
      <p:ext uri="{BB962C8B-B14F-4D97-AF65-F5344CB8AC3E}">
        <p14:creationId xmlns:p14="http://schemas.microsoft.com/office/powerpoint/2010/main" val="35435552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8FDAFF"/>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838200" y="0"/>
            <a:ext cx="10515600" cy="1325563"/>
          </a:xfrm>
        </p:spPr>
        <p:txBody>
          <a:bodyPr/>
          <a:lstStyle/>
          <a:p>
            <a:pPr algn="ctr"/>
            <a:r>
              <a:rPr lang="en-US" dirty="0" smtClean="0">
                <a:latin typeface="Century Gothic" panose="020B0502020202020204" pitchFamily="34" charset="0"/>
              </a:rPr>
              <a:t>Vocabulary Guidelines</a:t>
            </a:r>
            <a:endParaRPr lang="en-US" dirty="0">
              <a:latin typeface="Century Gothic" panose="020B0502020202020204" pitchFamily="34" charset="0"/>
            </a:endParaRPr>
          </a:p>
        </p:txBody>
      </p:sp>
      <p:sp>
        <p:nvSpPr>
          <p:cNvPr id="3" name="Content Placeholder 2"/>
          <p:cNvSpPr>
            <a:spLocks noGrp="1"/>
          </p:cNvSpPr>
          <p:nvPr>
            <p:ph idx="1"/>
          </p:nvPr>
        </p:nvSpPr>
        <p:spPr>
          <a:xfrm>
            <a:off x="838200" y="1325563"/>
            <a:ext cx="10515600" cy="5595581"/>
          </a:xfrm>
        </p:spPr>
        <p:txBody>
          <a:bodyPr>
            <a:normAutofit/>
          </a:bodyPr>
          <a:lstStyle/>
          <a:p>
            <a:endParaRPr lang="pt-BR" dirty="0" smtClean="0">
              <a:latin typeface="Century Gothic" panose="020B0502020202020204" pitchFamily="34" charset="0"/>
            </a:endParaRPr>
          </a:p>
          <a:p>
            <a:endParaRPr lang="pt-BR" dirty="0" smtClean="0">
              <a:latin typeface="Century Gothic" panose="020B0502020202020204" pitchFamily="34" charset="0"/>
            </a:endParaRPr>
          </a:p>
          <a:p>
            <a:endParaRPr lang="pt-BR" dirty="0" smtClean="0">
              <a:latin typeface="Century Gothic" panose="020B0502020202020204" pitchFamily="34" charset="0"/>
            </a:endParaRPr>
          </a:p>
          <a:p>
            <a:endParaRPr lang="en-US" dirty="0">
              <a:latin typeface="Century Gothic" panose="020B0502020202020204" pitchFamily="34" charset="0"/>
            </a:endParaRPr>
          </a:p>
        </p:txBody>
      </p:sp>
      <p:sp>
        <p:nvSpPr>
          <p:cNvPr id="5" name="Rectangle 4"/>
          <p:cNvSpPr/>
          <p:nvPr/>
        </p:nvSpPr>
        <p:spPr>
          <a:xfrm>
            <a:off x="395785" y="1325562"/>
            <a:ext cx="11204812" cy="5016758"/>
          </a:xfrm>
          <a:prstGeom prst="rect">
            <a:avLst/>
          </a:prstGeom>
        </p:spPr>
        <p:txBody>
          <a:bodyPr wrap="square">
            <a:spAutoFit/>
          </a:bodyPr>
          <a:lstStyle/>
          <a:p>
            <a:pPr marL="571500" indent="-571500">
              <a:buFont typeface="Arial" panose="020B0604020202020204" pitchFamily="34" charset="0"/>
              <a:buChar char="•"/>
            </a:pPr>
            <a:r>
              <a:rPr lang="en-US" sz="4000" dirty="0">
                <a:latin typeface="Century Gothic" panose="020B0502020202020204" pitchFamily="34" charset="0"/>
              </a:rPr>
              <a:t>Have you ever experienced someone telling you the ending of a </a:t>
            </a:r>
            <a:r>
              <a:rPr lang="en-US" sz="4000" dirty="0" smtClean="0">
                <a:latin typeface="Century Gothic" panose="020B0502020202020204" pitchFamily="34" charset="0"/>
              </a:rPr>
              <a:t>movie </a:t>
            </a:r>
            <a:r>
              <a:rPr lang="en-US" sz="4000" dirty="0">
                <a:latin typeface="Century Gothic" panose="020B0502020202020204" pitchFamily="34" charset="0"/>
              </a:rPr>
              <a:t>BEFORE you had a chance to watch </a:t>
            </a:r>
            <a:r>
              <a:rPr lang="en-US" sz="4000" dirty="0" smtClean="0">
                <a:latin typeface="Century Gothic" panose="020B0502020202020204" pitchFamily="34" charset="0"/>
              </a:rPr>
              <a:t>it </a:t>
            </a:r>
            <a:r>
              <a:rPr lang="en-US" sz="4000" dirty="0">
                <a:latin typeface="Century Gothic" panose="020B0502020202020204" pitchFamily="34" charset="0"/>
              </a:rPr>
              <a:t>for yourself</a:t>
            </a:r>
            <a:r>
              <a:rPr lang="en-US" sz="4000" dirty="0" smtClean="0">
                <a:latin typeface="Century Gothic" panose="020B0502020202020204" pitchFamily="34" charset="0"/>
              </a:rPr>
              <a:t>?</a:t>
            </a:r>
          </a:p>
          <a:p>
            <a:endParaRPr lang="en-US" sz="4000" dirty="0">
              <a:latin typeface="Century Gothic" panose="020B0502020202020204" pitchFamily="34" charset="0"/>
            </a:endParaRPr>
          </a:p>
          <a:p>
            <a:pPr marL="571500" indent="-571500">
              <a:buFont typeface="Arial" panose="020B0604020202020204" pitchFamily="34" charset="0"/>
              <a:buChar char="•"/>
            </a:pPr>
            <a:r>
              <a:rPr lang="en-US" sz="4000" dirty="0" smtClean="0">
                <a:latin typeface="Century Gothic" panose="020B0502020202020204" pitchFamily="34" charset="0"/>
              </a:rPr>
              <a:t>What happened/how did you feel?</a:t>
            </a:r>
          </a:p>
          <a:p>
            <a:endParaRPr lang="en-US" sz="4000" dirty="0">
              <a:latin typeface="Century Gothic" panose="020B0502020202020204" pitchFamily="34" charset="0"/>
            </a:endParaRPr>
          </a:p>
          <a:p>
            <a:endParaRPr lang="en-US" sz="4000" dirty="0">
              <a:latin typeface="Century Gothic" panose="020B0502020202020204" pitchFamily="34" charset="0"/>
            </a:endParaRPr>
          </a:p>
        </p:txBody>
      </p:sp>
    </p:spTree>
    <p:extLst>
      <p:ext uri="{BB962C8B-B14F-4D97-AF65-F5344CB8AC3E}">
        <p14:creationId xmlns:p14="http://schemas.microsoft.com/office/powerpoint/2010/main" val="42681188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p:cSld>
    <p:bg>
      <p:bgPr>
        <a:solidFill>
          <a:srgbClr val="D5ABFF"/>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Century Gothic" panose="020B0502020202020204" pitchFamily="34" charset="0"/>
              </a:rPr>
              <a:t>La </a:t>
            </a:r>
            <a:r>
              <a:rPr lang="en-US" dirty="0" err="1" smtClean="0">
                <a:latin typeface="Century Gothic" panose="020B0502020202020204" pitchFamily="34" charset="0"/>
              </a:rPr>
              <a:t>ropa</a:t>
            </a:r>
            <a:r>
              <a:rPr lang="en-US" dirty="0" smtClean="0">
                <a:latin typeface="Century Gothic" panose="020B0502020202020204" pitchFamily="34" charset="0"/>
              </a:rPr>
              <a:t>: </a:t>
            </a:r>
            <a:r>
              <a:rPr lang="en-US" dirty="0" err="1">
                <a:latin typeface="Century Gothic" panose="020B0502020202020204" pitchFamily="34" charset="0"/>
              </a:rPr>
              <a:t>v</a:t>
            </a:r>
            <a:r>
              <a:rPr lang="en-US" dirty="0" err="1" smtClean="0">
                <a:latin typeface="Century Gothic" panose="020B0502020202020204" pitchFamily="34" charset="0"/>
              </a:rPr>
              <a:t>ocabulario</a:t>
            </a:r>
            <a:r>
              <a:rPr lang="en-US" dirty="0" smtClean="0">
                <a:latin typeface="Century Gothic" panose="020B0502020202020204" pitchFamily="34" charset="0"/>
              </a:rPr>
              <a:t> B</a:t>
            </a:r>
            <a:endParaRPr lang="en-US" dirty="0">
              <a:latin typeface="Century Gothic" panose="020B0502020202020204" pitchFamily="34" charset="0"/>
            </a:endParaRPr>
          </a:p>
        </p:txBody>
      </p:sp>
      <p:sp>
        <p:nvSpPr>
          <p:cNvPr id="3" name="Content Placeholder 2"/>
          <p:cNvSpPr>
            <a:spLocks noGrp="1"/>
          </p:cNvSpPr>
          <p:nvPr>
            <p:ph idx="1"/>
          </p:nvPr>
        </p:nvSpPr>
        <p:spPr>
          <a:xfrm>
            <a:off x="838200" y="1690688"/>
            <a:ext cx="10515600" cy="5167311"/>
          </a:xfrm>
        </p:spPr>
        <p:txBody>
          <a:bodyPr>
            <a:normAutofit fontScale="92500" lnSpcReduction="10000"/>
          </a:bodyPr>
          <a:lstStyle/>
          <a:p>
            <a:r>
              <a:rPr lang="pt-BR" dirty="0" smtClean="0">
                <a:latin typeface="Century Gothic" panose="020B0502020202020204" pitchFamily="34" charset="0"/>
              </a:rPr>
              <a:t>La gorra</a:t>
            </a:r>
          </a:p>
          <a:p>
            <a:r>
              <a:rPr lang="pt-BR" dirty="0" smtClean="0">
                <a:latin typeface="Century Gothic" panose="020B0502020202020204" pitchFamily="34" charset="0"/>
              </a:rPr>
              <a:t>La bufanda</a:t>
            </a:r>
          </a:p>
          <a:p>
            <a:r>
              <a:rPr lang="pt-BR" dirty="0" smtClean="0">
                <a:latin typeface="Century Gothic" panose="020B0502020202020204" pitchFamily="34" charset="0"/>
              </a:rPr>
              <a:t>Los calcetines</a:t>
            </a:r>
          </a:p>
          <a:p>
            <a:r>
              <a:rPr lang="pt-BR" dirty="0" smtClean="0">
                <a:latin typeface="Century Gothic" panose="020B0502020202020204" pitchFamily="34" charset="0"/>
              </a:rPr>
              <a:t>Los zapatos</a:t>
            </a:r>
          </a:p>
          <a:p>
            <a:r>
              <a:rPr lang="pt-BR" dirty="0" smtClean="0">
                <a:latin typeface="Century Gothic" panose="020B0502020202020204" pitchFamily="34" charset="0"/>
              </a:rPr>
              <a:t>Las botas</a:t>
            </a:r>
          </a:p>
          <a:p>
            <a:r>
              <a:rPr lang="pt-BR" dirty="0" smtClean="0">
                <a:latin typeface="Century Gothic" panose="020B0502020202020204" pitchFamily="34" charset="0"/>
              </a:rPr>
              <a:t>Las chanclas/sandalias</a:t>
            </a:r>
          </a:p>
          <a:p>
            <a:r>
              <a:rPr lang="pt-BR" dirty="0" smtClean="0">
                <a:latin typeface="Century Gothic" panose="020B0502020202020204" pitchFamily="34" charset="0"/>
              </a:rPr>
              <a:t>El cinturón</a:t>
            </a:r>
          </a:p>
          <a:p>
            <a:r>
              <a:rPr lang="pt-BR" dirty="0" smtClean="0">
                <a:latin typeface="Century Gothic" panose="020B0502020202020204" pitchFamily="34" charset="0"/>
              </a:rPr>
              <a:t>El reloj</a:t>
            </a:r>
          </a:p>
          <a:p>
            <a:r>
              <a:rPr lang="pt-BR" dirty="0" smtClean="0">
                <a:latin typeface="Century Gothic" panose="020B0502020202020204" pitchFamily="34" charset="0"/>
              </a:rPr>
              <a:t>La joya</a:t>
            </a:r>
          </a:p>
          <a:p>
            <a:r>
              <a:rPr lang="pt-BR" dirty="0" smtClean="0">
                <a:latin typeface="Century Gothic" panose="020B0502020202020204" pitchFamily="34" charset="0"/>
              </a:rPr>
              <a:t>La bolsa</a:t>
            </a:r>
          </a:p>
          <a:p>
            <a:r>
              <a:rPr lang="pt-BR" dirty="0" smtClean="0">
                <a:latin typeface="Century Gothic" panose="020B0502020202020204" pitchFamily="34" charset="0"/>
              </a:rPr>
              <a:t>La cartera</a:t>
            </a:r>
          </a:p>
          <a:p>
            <a:endParaRPr lang="pt-BR" dirty="0" smtClean="0">
              <a:latin typeface="Century Gothic" panose="020B0502020202020204" pitchFamily="34" charset="0"/>
            </a:endParaRPr>
          </a:p>
          <a:p>
            <a:endParaRPr lang="pt-BR" dirty="0" smtClean="0">
              <a:latin typeface="Century Gothic" panose="020B0502020202020204" pitchFamily="34" charset="0"/>
            </a:endParaRPr>
          </a:p>
          <a:p>
            <a:endParaRPr lang="pt-BR" dirty="0" smtClean="0">
              <a:latin typeface="Century Gothic" panose="020B0502020202020204" pitchFamily="34" charset="0"/>
            </a:endParaRPr>
          </a:p>
          <a:p>
            <a:endParaRPr lang="en-US" dirty="0">
              <a:latin typeface="Century Gothic" panose="020B0502020202020204" pitchFamily="34" charset="0"/>
            </a:endParaRPr>
          </a:p>
        </p:txBody>
      </p:sp>
    </p:spTree>
    <p:extLst>
      <p:ext uri="{BB962C8B-B14F-4D97-AF65-F5344CB8AC3E}">
        <p14:creationId xmlns:p14="http://schemas.microsoft.com/office/powerpoint/2010/main" val="3975465302"/>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bg>
      <p:bgPr>
        <a:solidFill>
          <a:srgbClr val="D5ABFF"/>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La </a:t>
            </a:r>
            <a:r>
              <a:rPr lang="en-US" dirty="0" err="1" smtClean="0"/>
              <a:t>gorra</a:t>
            </a:r>
            <a:endParaRPr lang="en-US" dirty="0"/>
          </a:p>
        </p:txBody>
      </p:sp>
      <p:sp>
        <p:nvSpPr>
          <p:cNvPr id="5" name="TextBox 4"/>
          <p:cNvSpPr txBox="1"/>
          <p:nvPr/>
        </p:nvSpPr>
        <p:spPr>
          <a:xfrm>
            <a:off x="3823648" y="2334275"/>
            <a:ext cx="4544704" cy="3046988"/>
          </a:xfrm>
          <a:prstGeom prst="rect">
            <a:avLst/>
          </a:prstGeom>
          <a:noFill/>
          <a:ln>
            <a:solidFill>
              <a:schemeClr val="tx1"/>
            </a:solidFill>
            <a:prstDash val="dash"/>
          </a:ln>
        </p:spPr>
        <p:txBody>
          <a:bodyPr wrap="square" rtlCol="0">
            <a:spAutoFit/>
          </a:bodyPr>
          <a:lstStyle/>
          <a:p>
            <a:pPr algn="ctr"/>
            <a:r>
              <a:rPr lang="en-US" sz="4800" dirty="0" smtClean="0"/>
              <a:t>Insert image of celebrity wearing clothing item here</a:t>
            </a:r>
            <a:endParaRPr lang="en-US" sz="4800" dirty="0"/>
          </a:p>
        </p:txBody>
      </p:sp>
    </p:spTree>
    <p:extLst>
      <p:ext uri="{BB962C8B-B14F-4D97-AF65-F5344CB8AC3E}">
        <p14:creationId xmlns:p14="http://schemas.microsoft.com/office/powerpoint/2010/main" val="3021835168"/>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bg>
      <p:bgPr>
        <a:solidFill>
          <a:srgbClr val="D5ABFF"/>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La </a:t>
            </a:r>
            <a:r>
              <a:rPr lang="en-US" dirty="0" err="1" smtClean="0"/>
              <a:t>bufanda</a:t>
            </a:r>
            <a:endParaRPr lang="en-US" dirty="0"/>
          </a:p>
        </p:txBody>
      </p:sp>
      <p:sp>
        <p:nvSpPr>
          <p:cNvPr id="5" name="TextBox 4"/>
          <p:cNvSpPr txBox="1"/>
          <p:nvPr/>
        </p:nvSpPr>
        <p:spPr>
          <a:xfrm>
            <a:off x="3823648" y="2334275"/>
            <a:ext cx="4544704" cy="3046988"/>
          </a:xfrm>
          <a:prstGeom prst="rect">
            <a:avLst/>
          </a:prstGeom>
          <a:noFill/>
          <a:ln>
            <a:solidFill>
              <a:schemeClr val="tx1"/>
            </a:solidFill>
            <a:prstDash val="dash"/>
          </a:ln>
        </p:spPr>
        <p:txBody>
          <a:bodyPr wrap="square" rtlCol="0">
            <a:spAutoFit/>
          </a:bodyPr>
          <a:lstStyle/>
          <a:p>
            <a:pPr algn="ctr"/>
            <a:r>
              <a:rPr lang="en-US" sz="4800" dirty="0" smtClean="0"/>
              <a:t>Insert image of celebrity wearing clothing item here</a:t>
            </a:r>
            <a:endParaRPr lang="en-US" sz="4800" dirty="0"/>
          </a:p>
        </p:txBody>
      </p:sp>
    </p:spTree>
    <p:extLst>
      <p:ext uri="{BB962C8B-B14F-4D97-AF65-F5344CB8AC3E}">
        <p14:creationId xmlns:p14="http://schemas.microsoft.com/office/powerpoint/2010/main" val="1035835541"/>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bg>
      <p:bgPr>
        <a:solidFill>
          <a:srgbClr val="D5ABFF"/>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Los </a:t>
            </a:r>
            <a:r>
              <a:rPr lang="en-US" dirty="0" err="1" smtClean="0"/>
              <a:t>calcetines</a:t>
            </a:r>
            <a:endParaRPr lang="en-US" dirty="0"/>
          </a:p>
        </p:txBody>
      </p:sp>
      <p:sp>
        <p:nvSpPr>
          <p:cNvPr id="5" name="TextBox 4"/>
          <p:cNvSpPr txBox="1"/>
          <p:nvPr/>
        </p:nvSpPr>
        <p:spPr>
          <a:xfrm>
            <a:off x="3823648" y="2334275"/>
            <a:ext cx="4544704" cy="3046988"/>
          </a:xfrm>
          <a:prstGeom prst="rect">
            <a:avLst/>
          </a:prstGeom>
          <a:noFill/>
          <a:ln>
            <a:solidFill>
              <a:schemeClr val="tx1"/>
            </a:solidFill>
            <a:prstDash val="dash"/>
          </a:ln>
        </p:spPr>
        <p:txBody>
          <a:bodyPr wrap="square" rtlCol="0">
            <a:spAutoFit/>
          </a:bodyPr>
          <a:lstStyle/>
          <a:p>
            <a:pPr algn="ctr"/>
            <a:r>
              <a:rPr lang="en-US" sz="4800" dirty="0" smtClean="0"/>
              <a:t>Insert image of celebrity wearing clothing item here</a:t>
            </a:r>
            <a:endParaRPr lang="en-US" sz="4800" dirty="0"/>
          </a:p>
        </p:txBody>
      </p:sp>
    </p:spTree>
    <p:extLst>
      <p:ext uri="{BB962C8B-B14F-4D97-AF65-F5344CB8AC3E}">
        <p14:creationId xmlns:p14="http://schemas.microsoft.com/office/powerpoint/2010/main" val="1444712037"/>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bg>
      <p:bgPr>
        <a:solidFill>
          <a:srgbClr val="D5ABFF"/>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Los </a:t>
            </a:r>
            <a:r>
              <a:rPr lang="en-US" dirty="0" err="1" smtClean="0"/>
              <a:t>zapatos</a:t>
            </a:r>
            <a:endParaRPr lang="en-US" dirty="0"/>
          </a:p>
        </p:txBody>
      </p:sp>
      <p:sp>
        <p:nvSpPr>
          <p:cNvPr id="5" name="TextBox 4"/>
          <p:cNvSpPr txBox="1"/>
          <p:nvPr/>
        </p:nvSpPr>
        <p:spPr>
          <a:xfrm>
            <a:off x="3823648" y="2334275"/>
            <a:ext cx="4544704" cy="3046988"/>
          </a:xfrm>
          <a:prstGeom prst="rect">
            <a:avLst/>
          </a:prstGeom>
          <a:noFill/>
          <a:ln>
            <a:solidFill>
              <a:schemeClr val="tx1"/>
            </a:solidFill>
            <a:prstDash val="dash"/>
          </a:ln>
        </p:spPr>
        <p:txBody>
          <a:bodyPr wrap="square" rtlCol="0">
            <a:spAutoFit/>
          </a:bodyPr>
          <a:lstStyle/>
          <a:p>
            <a:pPr algn="ctr"/>
            <a:r>
              <a:rPr lang="en-US" sz="4800" dirty="0" smtClean="0"/>
              <a:t>Insert image of celebrity wearing clothing item here</a:t>
            </a:r>
            <a:endParaRPr lang="en-US" sz="4800" dirty="0"/>
          </a:p>
        </p:txBody>
      </p:sp>
    </p:spTree>
    <p:extLst>
      <p:ext uri="{BB962C8B-B14F-4D97-AF65-F5344CB8AC3E}">
        <p14:creationId xmlns:p14="http://schemas.microsoft.com/office/powerpoint/2010/main" val="58196961"/>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bg>
      <p:bgPr>
        <a:solidFill>
          <a:srgbClr val="D5ABFF"/>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Las </a:t>
            </a:r>
            <a:r>
              <a:rPr lang="en-US" dirty="0" err="1" smtClean="0"/>
              <a:t>botas</a:t>
            </a:r>
            <a:endParaRPr lang="en-US" dirty="0"/>
          </a:p>
        </p:txBody>
      </p:sp>
      <p:sp>
        <p:nvSpPr>
          <p:cNvPr id="5" name="TextBox 4"/>
          <p:cNvSpPr txBox="1"/>
          <p:nvPr/>
        </p:nvSpPr>
        <p:spPr>
          <a:xfrm>
            <a:off x="3823648" y="2334275"/>
            <a:ext cx="4544704" cy="3046988"/>
          </a:xfrm>
          <a:prstGeom prst="rect">
            <a:avLst/>
          </a:prstGeom>
          <a:noFill/>
          <a:ln>
            <a:solidFill>
              <a:schemeClr val="tx1"/>
            </a:solidFill>
            <a:prstDash val="dash"/>
          </a:ln>
        </p:spPr>
        <p:txBody>
          <a:bodyPr wrap="square" rtlCol="0">
            <a:spAutoFit/>
          </a:bodyPr>
          <a:lstStyle/>
          <a:p>
            <a:pPr algn="ctr"/>
            <a:r>
              <a:rPr lang="en-US" sz="4800" dirty="0" smtClean="0">
                <a:solidFill>
                  <a:prstClr val="black"/>
                </a:solidFill>
              </a:rPr>
              <a:t>Insert image of celebrity wearing clothing item here</a:t>
            </a:r>
            <a:endParaRPr lang="en-US" sz="4800" dirty="0">
              <a:solidFill>
                <a:prstClr val="black"/>
              </a:solidFill>
            </a:endParaRPr>
          </a:p>
        </p:txBody>
      </p:sp>
    </p:spTree>
    <p:extLst>
      <p:ext uri="{BB962C8B-B14F-4D97-AF65-F5344CB8AC3E}">
        <p14:creationId xmlns:p14="http://schemas.microsoft.com/office/powerpoint/2010/main" val="981119408"/>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bg>
      <p:bgPr>
        <a:solidFill>
          <a:srgbClr val="D5ABFF"/>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Las </a:t>
            </a:r>
            <a:r>
              <a:rPr lang="en-US" dirty="0" err="1" smtClean="0"/>
              <a:t>chanclas</a:t>
            </a:r>
            <a:r>
              <a:rPr lang="en-US" dirty="0" smtClean="0"/>
              <a:t>/</a:t>
            </a:r>
            <a:r>
              <a:rPr lang="en-US" dirty="0" err="1" smtClean="0"/>
              <a:t>sandalias</a:t>
            </a:r>
            <a:endParaRPr lang="en-US" dirty="0"/>
          </a:p>
        </p:txBody>
      </p:sp>
      <p:sp>
        <p:nvSpPr>
          <p:cNvPr id="5" name="TextBox 4"/>
          <p:cNvSpPr txBox="1"/>
          <p:nvPr/>
        </p:nvSpPr>
        <p:spPr>
          <a:xfrm>
            <a:off x="3823648" y="2334275"/>
            <a:ext cx="4544704" cy="3046988"/>
          </a:xfrm>
          <a:prstGeom prst="rect">
            <a:avLst/>
          </a:prstGeom>
          <a:noFill/>
          <a:ln>
            <a:solidFill>
              <a:schemeClr val="tx1"/>
            </a:solidFill>
            <a:prstDash val="dash"/>
          </a:ln>
        </p:spPr>
        <p:txBody>
          <a:bodyPr wrap="square" rtlCol="0">
            <a:spAutoFit/>
          </a:bodyPr>
          <a:lstStyle/>
          <a:p>
            <a:pPr algn="ctr"/>
            <a:r>
              <a:rPr lang="en-US" sz="4800" dirty="0" smtClean="0">
                <a:solidFill>
                  <a:prstClr val="black"/>
                </a:solidFill>
              </a:rPr>
              <a:t>Insert image of celebrity wearing clothing item here</a:t>
            </a:r>
            <a:endParaRPr lang="en-US" sz="4800" dirty="0">
              <a:solidFill>
                <a:prstClr val="black"/>
              </a:solidFill>
            </a:endParaRPr>
          </a:p>
        </p:txBody>
      </p:sp>
    </p:spTree>
    <p:extLst>
      <p:ext uri="{BB962C8B-B14F-4D97-AF65-F5344CB8AC3E}">
        <p14:creationId xmlns:p14="http://schemas.microsoft.com/office/powerpoint/2010/main" val="487503297"/>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bg>
      <p:bgPr>
        <a:solidFill>
          <a:srgbClr val="D5ABFF"/>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El </a:t>
            </a:r>
            <a:r>
              <a:rPr lang="en-US" dirty="0" err="1" smtClean="0"/>
              <a:t>cinturón</a:t>
            </a:r>
            <a:endParaRPr lang="en-US" dirty="0"/>
          </a:p>
        </p:txBody>
      </p:sp>
      <p:sp>
        <p:nvSpPr>
          <p:cNvPr id="5" name="TextBox 4"/>
          <p:cNvSpPr txBox="1"/>
          <p:nvPr/>
        </p:nvSpPr>
        <p:spPr>
          <a:xfrm>
            <a:off x="3823648" y="2334275"/>
            <a:ext cx="4544704" cy="3046988"/>
          </a:xfrm>
          <a:prstGeom prst="rect">
            <a:avLst/>
          </a:prstGeom>
          <a:noFill/>
          <a:ln>
            <a:solidFill>
              <a:schemeClr val="tx1"/>
            </a:solidFill>
            <a:prstDash val="dash"/>
          </a:ln>
        </p:spPr>
        <p:txBody>
          <a:bodyPr wrap="square" rtlCol="0">
            <a:spAutoFit/>
          </a:bodyPr>
          <a:lstStyle/>
          <a:p>
            <a:pPr algn="ctr"/>
            <a:r>
              <a:rPr lang="en-US" sz="4800" dirty="0" smtClean="0">
                <a:solidFill>
                  <a:prstClr val="black"/>
                </a:solidFill>
              </a:rPr>
              <a:t>Insert image of celebrity wearing clothing item here</a:t>
            </a:r>
            <a:endParaRPr lang="en-US" sz="4800" dirty="0">
              <a:solidFill>
                <a:prstClr val="black"/>
              </a:solidFill>
            </a:endParaRPr>
          </a:p>
        </p:txBody>
      </p:sp>
    </p:spTree>
    <p:extLst>
      <p:ext uri="{BB962C8B-B14F-4D97-AF65-F5344CB8AC3E}">
        <p14:creationId xmlns:p14="http://schemas.microsoft.com/office/powerpoint/2010/main" val="2082688674"/>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bg>
      <p:bgPr>
        <a:solidFill>
          <a:srgbClr val="D5ABFF"/>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El </a:t>
            </a:r>
            <a:r>
              <a:rPr lang="en-US" dirty="0" err="1" smtClean="0"/>
              <a:t>reloj</a:t>
            </a:r>
            <a:endParaRPr lang="en-US" dirty="0"/>
          </a:p>
        </p:txBody>
      </p:sp>
      <p:sp>
        <p:nvSpPr>
          <p:cNvPr id="5" name="TextBox 4"/>
          <p:cNvSpPr txBox="1"/>
          <p:nvPr/>
        </p:nvSpPr>
        <p:spPr>
          <a:xfrm>
            <a:off x="3823648" y="2334275"/>
            <a:ext cx="4544704" cy="3046988"/>
          </a:xfrm>
          <a:prstGeom prst="rect">
            <a:avLst/>
          </a:prstGeom>
          <a:noFill/>
          <a:ln>
            <a:solidFill>
              <a:schemeClr val="tx1"/>
            </a:solidFill>
            <a:prstDash val="dash"/>
          </a:ln>
        </p:spPr>
        <p:txBody>
          <a:bodyPr wrap="square" rtlCol="0">
            <a:spAutoFit/>
          </a:bodyPr>
          <a:lstStyle/>
          <a:p>
            <a:pPr algn="ctr"/>
            <a:r>
              <a:rPr lang="en-US" sz="4800" dirty="0" smtClean="0">
                <a:solidFill>
                  <a:prstClr val="black"/>
                </a:solidFill>
              </a:rPr>
              <a:t>Insert image of celebrity wearing clothing item here</a:t>
            </a:r>
            <a:endParaRPr lang="en-US" sz="4800" dirty="0">
              <a:solidFill>
                <a:prstClr val="black"/>
              </a:solidFill>
            </a:endParaRPr>
          </a:p>
        </p:txBody>
      </p:sp>
    </p:spTree>
    <p:extLst>
      <p:ext uri="{BB962C8B-B14F-4D97-AF65-F5344CB8AC3E}">
        <p14:creationId xmlns:p14="http://schemas.microsoft.com/office/powerpoint/2010/main" val="3359661612"/>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bg>
      <p:bgPr>
        <a:solidFill>
          <a:srgbClr val="D5ABFF"/>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La </a:t>
            </a:r>
            <a:r>
              <a:rPr lang="en-US" dirty="0" err="1" smtClean="0"/>
              <a:t>joya</a:t>
            </a:r>
            <a:endParaRPr lang="en-US" dirty="0"/>
          </a:p>
        </p:txBody>
      </p:sp>
      <p:sp>
        <p:nvSpPr>
          <p:cNvPr id="5" name="TextBox 4"/>
          <p:cNvSpPr txBox="1"/>
          <p:nvPr/>
        </p:nvSpPr>
        <p:spPr>
          <a:xfrm>
            <a:off x="3823648" y="2334275"/>
            <a:ext cx="4544704" cy="3046988"/>
          </a:xfrm>
          <a:prstGeom prst="rect">
            <a:avLst/>
          </a:prstGeom>
          <a:noFill/>
          <a:ln>
            <a:solidFill>
              <a:schemeClr val="tx1"/>
            </a:solidFill>
            <a:prstDash val="dash"/>
          </a:ln>
        </p:spPr>
        <p:txBody>
          <a:bodyPr wrap="square" rtlCol="0">
            <a:spAutoFit/>
          </a:bodyPr>
          <a:lstStyle/>
          <a:p>
            <a:pPr algn="ctr"/>
            <a:r>
              <a:rPr lang="en-US" sz="4800" dirty="0" smtClean="0">
                <a:solidFill>
                  <a:prstClr val="black"/>
                </a:solidFill>
              </a:rPr>
              <a:t>Insert image of celebrity wearing clothing item here</a:t>
            </a:r>
            <a:endParaRPr lang="en-US" sz="4800" dirty="0">
              <a:solidFill>
                <a:prstClr val="black"/>
              </a:solidFill>
            </a:endParaRPr>
          </a:p>
        </p:txBody>
      </p:sp>
    </p:spTree>
    <p:extLst>
      <p:ext uri="{BB962C8B-B14F-4D97-AF65-F5344CB8AC3E}">
        <p14:creationId xmlns:p14="http://schemas.microsoft.com/office/powerpoint/2010/main" val="209019313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8FDAFF"/>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838200" y="0"/>
            <a:ext cx="10515600" cy="1325563"/>
          </a:xfrm>
        </p:spPr>
        <p:txBody>
          <a:bodyPr/>
          <a:lstStyle/>
          <a:p>
            <a:pPr algn="ctr"/>
            <a:r>
              <a:rPr lang="en-US" dirty="0" smtClean="0">
                <a:latin typeface="Century Gothic" panose="020B0502020202020204" pitchFamily="34" charset="0"/>
              </a:rPr>
              <a:t>Vocabulary Guidelines</a:t>
            </a:r>
            <a:endParaRPr lang="en-US" dirty="0">
              <a:latin typeface="Century Gothic" panose="020B0502020202020204" pitchFamily="34" charset="0"/>
            </a:endParaRPr>
          </a:p>
        </p:txBody>
      </p:sp>
      <p:sp>
        <p:nvSpPr>
          <p:cNvPr id="3" name="Content Placeholder 2"/>
          <p:cNvSpPr>
            <a:spLocks noGrp="1"/>
          </p:cNvSpPr>
          <p:nvPr>
            <p:ph idx="1"/>
          </p:nvPr>
        </p:nvSpPr>
        <p:spPr>
          <a:xfrm>
            <a:off x="838200" y="1325563"/>
            <a:ext cx="10515600" cy="5595581"/>
          </a:xfrm>
        </p:spPr>
        <p:txBody>
          <a:bodyPr>
            <a:normAutofit/>
          </a:bodyPr>
          <a:lstStyle/>
          <a:p>
            <a:endParaRPr lang="pt-BR" dirty="0" smtClean="0">
              <a:latin typeface="Century Gothic" panose="020B0502020202020204" pitchFamily="34" charset="0"/>
            </a:endParaRPr>
          </a:p>
          <a:p>
            <a:endParaRPr lang="pt-BR" dirty="0" smtClean="0">
              <a:latin typeface="Century Gothic" panose="020B0502020202020204" pitchFamily="34" charset="0"/>
            </a:endParaRPr>
          </a:p>
          <a:p>
            <a:endParaRPr lang="pt-BR" dirty="0" smtClean="0">
              <a:latin typeface="Century Gothic" panose="020B0502020202020204" pitchFamily="34" charset="0"/>
            </a:endParaRPr>
          </a:p>
          <a:p>
            <a:endParaRPr lang="en-US" dirty="0">
              <a:latin typeface="Century Gothic" panose="020B0502020202020204" pitchFamily="34" charset="0"/>
            </a:endParaRPr>
          </a:p>
        </p:txBody>
      </p:sp>
      <p:sp>
        <p:nvSpPr>
          <p:cNvPr id="5" name="Rectangle 4"/>
          <p:cNvSpPr/>
          <p:nvPr/>
        </p:nvSpPr>
        <p:spPr>
          <a:xfrm>
            <a:off x="493594" y="1055743"/>
            <a:ext cx="11204812" cy="6247864"/>
          </a:xfrm>
          <a:prstGeom prst="rect">
            <a:avLst/>
          </a:prstGeom>
        </p:spPr>
        <p:txBody>
          <a:bodyPr wrap="square">
            <a:spAutoFit/>
          </a:bodyPr>
          <a:lstStyle/>
          <a:p>
            <a:pPr marL="571500" indent="-571500">
              <a:buFont typeface="Arial" panose="020B0604020202020204" pitchFamily="34" charset="0"/>
              <a:buChar char="•"/>
            </a:pPr>
            <a:r>
              <a:rPr lang="en-US" sz="4000" dirty="0" smtClean="0">
                <a:solidFill>
                  <a:prstClr val="black"/>
                </a:solidFill>
                <a:latin typeface="Century Gothic" panose="020B0502020202020204" pitchFamily="34" charset="0"/>
              </a:rPr>
              <a:t>Sometimes you are going to know the English translations of the new words really quickly </a:t>
            </a:r>
            <a:r>
              <a:rPr lang="en-US" sz="4000" dirty="0" smtClean="0">
                <a:solidFill>
                  <a:prstClr val="black"/>
                </a:solidFill>
                <a:latin typeface="Century Gothic" panose="020B0502020202020204" pitchFamily="34" charset="0"/>
                <a:sym typeface="Wingdings" panose="05000000000000000000" pitchFamily="2" charset="2"/>
              </a:rPr>
              <a:t></a:t>
            </a:r>
          </a:p>
          <a:p>
            <a:pPr marL="571500" indent="-571500">
              <a:buFont typeface="Arial" panose="020B0604020202020204" pitchFamily="34" charset="0"/>
              <a:buChar char="•"/>
            </a:pPr>
            <a:endParaRPr lang="en-US" sz="4000" dirty="0">
              <a:solidFill>
                <a:prstClr val="black"/>
              </a:solidFill>
              <a:latin typeface="Century Gothic" panose="020B0502020202020204" pitchFamily="34" charset="0"/>
              <a:sym typeface="Wingdings" panose="05000000000000000000" pitchFamily="2" charset="2"/>
            </a:endParaRPr>
          </a:p>
          <a:p>
            <a:pPr marL="571500" indent="-571500">
              <a:buFont typeface="Arial" panose="020B0604020202020204" pitchFamily="34" charset="0"/>
              <a:buChar char="•"/>
            </a:pPr>
            <a:r>
              <a:rPr lang="en-US" sz="4000" dirty="0" smtClean="0">
                <a:solidFill>
                  <a:prstClr val="black"/>
                </a:solidFill>
                <a:latin typeface="Century Gothic" panose="020B0502020202020204" pitchFamily="34" charset="0"/>
                <a:sym typeface="Wingdings" panose="05000000000000000000" pitchFamily="2" charset="2"/>
              </a:rPr>
              <a:t>BUT please </a:t>
            </a:r>
            <a:r>
              <a:rPr lang="en-US" sz="4000" b="1" dirty="0" smtClean="0">
                <a:solidFill>
                  <a:prstClr val="black"/>
                </a:solidFill>
                <a:latin typeface="Century Gothic" panose="020B0502020202020204" pitchFamily="34" charset="0"/>
                <a:sym typeface="Wingdings" panose="05000000000000000000" pitchFamily="2" charset="2"/>
              </a:rPr>
              <a:t>don’t</a:t>
            </a:r>
            <a:r>
              <a:rPr lang="en-US" sz="4000" dirty="0" smtClean="0">
                <a:solidFill>
                  <a:prstClr val="black"/>
                </a:solidFill>
                <a:latin typeface="Century Gothic" panose="020B0502020202020204" pitchFamily="34" charset="0"/>
                <a:sym typeface="Wingdings" panose="05000000000000000000" pitchFamily="2" charset="2"/>
              </a:rPr>
              <a:t> shout out the answers because we ALL learn at different speeds.  Think back to when a movie was spoiled for you…don’t steal your peers’ Spanish joy!</a:t>
            </a:r>
            <a:endParaRPr lang="en-US" sz="4000" dirty="0">
              <a:solidFill>
                <a:prstClr val="black"/>
              </a:solidFill>
              <a:latin typeface="Century Gothic" panose="020B0502020202020204" pitchFamily="34" charset="0"/>
            </a:endParaRPr>
          </a:p>
          <a:p>
            <a:endParaRPr lang="en-US" sz="4000" dirty="0">
              <a:solidFill>
                <a:prstClr val="black"/>
              </a:solidFill>
              <a:latin typeface="Century Gothic" panose="020B0502020202020204" pitchFamily="34" charset="0"/>
            </a:endParaRPr>
          </a:p>
        </p:txBody>
      </p:sp>
    </p:spTree>
    <p:extLst>
      <p:ext uri="{BB962C8B-B14F-4D97-AF65-F5344CB8AC3E}">
        <p14:creationId xmlns:p14="http://schemas.microsoft.com/office/powerpoint/2010/main" val="34545020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0.xml><?xml version="1.0" encoding="utf-8"?>
<p:sld xmlns:a="http://schemas.openxmlformats.org/drawingml/2006/main" xmlns:r="http://schemas.openxmlformats.org/officeDocument/2006/relationships" xmlns:p="http://schemas.openxmlformats.org/presentationml/2006/main">
  <p:cSld>
    <p:bg>
      <p:bgPr>
        <a:solidFill>
          <a:srgbClr val="D5ABFF"/>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La </a:t>
            </a:r>
            <a:r>
              <a:rPr lang="en-US" dirty="0" err="1" smtClean="0"/>
              <a:t>bolsa</a:t>
            </a:r>
            <a:endParaRPr lang="en-US" dirty="0"/>
          </a:p>
        </p:txBody>
      </p:sp>
      <p:sp>
        <p:nvSpPr>
          <p:cNvPr id="5" name="TextBox 4"/>
          <p:cNvSpPr txBox="1"/>
          <p:nvPr/>
        </p:nvSpPr>
        <p:spPr>
          <a:xfrm>
            <a:off x="3823648" y="2334275"/>
            <a:ext cx="4544704" cy="3046988"/>
          </a:xfrm>
          <a:prstGeom prst="rect">
            <a:avLst/>
          </a:prstGeom>
          <a:noFill/>
          <a:ln>
            <a:solidFill>
              <a:schemeClr val="tx1"/>
            </a:solidFill>
            <a:prstDash val="dash"/>
          </a:ln>
        </p:spPr>
        <p:txBody>
          <a:bodyPr wrap="square" rtlCol="0">
            <a:spAutoFit/>
          </a:bodyPr>
          <a:lstStyle/>
          <a:p>
            <a:pPr algn="ctr"/>
            <a:r>
              <a:rPr lang="en-US" sz="4800" dirty="0" smtClean="0">
                <a:solidFill>
                  <a:prstClr val="black"/>
                </a:solidFill>
              </a:rPr>
              <a:t>Insert image of celebrity wearing clothing item here</a:t>
            </a:r>
            <a:endParaRPr lang="en-US" sz="4800" dirty="0">
              <a:solidFill>
                <a:prstClr val="black"/>
              </a:solidFill>
            </a:endParaRPr>
          </a:p>
        </p:txBody>
      </p:sp>
    </p:spTree>
    <p:extLst>
      <p:ext uri="{BB962C8B-B14F-4D97-AF65-F5344CB8AC3E}">
        <p14:creationId xmlns:p14="http://schemas.microsoft.com/office/powerpoint/2010/main" val="2296089384"/>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bg>
      <p:bgPr>
        <a:solidFill>
          <a:srgbClr val="D5ABFF"/>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La </a:t>
            </a:r>
            <a:r>
              <a:rPr lang="en-US" dirty="0" err="1" smtClean="0"/>
              <a:t>cartera</a:t>
            </a:r>
            <a:endParaRPr lang="en-US" dirty="0"/>
          </a:p>
        </p:txBody>
      </p:sp>
      <p:sp>
        <p:nvSpPr>
          <p:cNvPr id="5" name="TextBox 4"/>
          <p:cNvSpPr txBox="1"/>
          <p:nvPr/>
        </p:nvSpPr>
        <p:spPr>
          <a:xfrm>
            <a:off x="3823648" y="2334275"/>
            <a:ext cx="4544704" cy="3046988"/>
          </a:xfrm>
          <a:prstGeom prst="rect">
            <a:avLst/>
          </a:prstGeom>
          <a:noFill/>
          <a:ln>
            <a:solidFill>
              <a:schemeClr val="tx1"/>
            </a:solidFill>
            <a:prstDash val="dash"/>
          </a:ln>
        </p:spPr>
        <p:txBody>
          <a:bodyPr wrap="square" rtlCol="0">
            <a:spAutoFit/>
          </a:bodyPr>
          <a:lstStyle/>
          <a:p>
            <a:pPr algn="ctr"/>
            <a:r>
              <a:rPr lang="en-US" sz="4800" dirty="0" smtClean="0">
                <a:solidFill>
                  <a:prstClr val="black"/>
                </a:solidFill>
              </a:rPr>
              <a:t>Insert image of celebrity wearing clothing item here</a:t>
            </a:r>
            <a:endParaRPr lang="en-US" sz="4800" dirty="0">
              <a:solidFill>
                <a:prstClr val="black"/>
              </a:solidFill>
            </a:endParaRPr>
          </a:p>
        </p:txBody>
      </p:sp>
    </p:spTree>
    <p:extLst>
      <p:ext uri="{BB962C8B-B14F-4D97-AF65-F5344CB8AC3E}">
        <p14:creationId xmlns:p14="http://schemas.microsoft.com/office/powerpoint/2010/main" val="1042561038"/>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bg>
      <p:bgPr>
        <a:solidFill>
          <a:srgbClr val="D5ABFF"/>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Century Gothic" panose="020B0502020202020204" pitchFamily="34" charset="0"/>
              </a:rPr>
              <a:t>La </a:t>
            </a:r>
            <a:r>
              <a:rPr lang="en-US" dirty="0" err="1" smtClean="0">
                <a:latin typeface="Century Gothic" panose="020B0502020202020204" pitchFamily="34" charset="0"/>
              </a:rPr>
              <a:t>ropa</a:t>
            </a:r>
            <a:r>
              <a:rPr lang="en-US" dirty="0" smtClean="0">
                <a:latin typeface="Century Gothic" panose="020B0502020202020204" pitchFamily="34" charset="0"/>
              </a:rPr>
              <a:t>: </a:t>
            </a:r>
            <a:r>
              <a:rPr lang="en-US" dirty="0" err="1">
                <a:latin typeface="Century Gothic" panose="020B0502020202020204" pitchFamily="34" charset="0"/>
              </a:rPr>
              <a:t>v</a:t>
            </a:r>
            <a:r>
              <a:rPr lang="en-US" dirty="0" err="1" smtClean="0">
                <a:latin typeface="Century Gothic" panose="020B0502020202020204" pitchFamily="34" charset="0"/>
              </a:rPr>
              <a:t>ocabulario</a:t>
            </a:r>
            <a:r>
              <a:rPr lang="en-US" dirty="0" smtClean="0">
                <a:latin typeface="Century Gothic" panose="020B0502020202020204" pitchFamily="34" charset="0"/>
              </a:rPr>
              <a:t> B</a:t>
            </a:r>
            <a:endParaRPr lang="en-US" dirty="0">
              <a:latin typeface="Century Gothic" panose="020B0502020202020204" pitchFamily="34" charset="0"/>
            </a:endParaRPr>
          </a:p>
        </p:txBody>
      </p:sp>
      <p:sp>
        <p:nvSpPr>
          <p:cNvPr id="3" name="Content Placeholder 2"/>
          <p:cNvSpPr>
            <a:spLocks noGrp="1"/>
          </p:cNvSpPr>
          <p:nvPr>
            <p:ph idx="1"/>
          </p:nvPr>
        </p:nvSpPr>
        <p:spPr>
          <a:xfrm>
            <a:off x="838200" y="1690688"/>
            <a:ext cx="10515600" cy="5167311"/>
          </a:xfrm>
        </p:spPr>
        <p:txBody>
          <a:bodyPr>
            <a:normAutofit fontScale="92500" lnSpcReduction="10000"/>
          </a:bodyPr>
          <a:lstStyle/>
          <a:p>
            <a:r>
              <a:rPr lang="pt-BR" dirty="0" smtClean="0">
                <a:latin typeface="Century Gothic" panose="020B0502020202020204" pitchFamily="34" charset="0"/>
              </a:rPr>
              <a:t>La gorra: the cap</a:t>
            </a:r>
          </a:p>
          <a:p>
            <a:r>
              <a:rPr lang="pt-BR" dirty="0" smtClean="0">
                <a:latin typeface="Century Gothic" panose="020B0502020202020204" pitchFamily="34" charset="0"/>
              </a:rPr>
              <a:t>La bufanda: the scarf</a:t>
            </a:r>
          </a:p>
          <a:p>
            <a:r>
              <a:rPr lang="pt-BR" dirty="0" smtClean="0">
                <a:latin typeface="Century Gothic" panose="020B0502020202020204" pitchFamily="34" charset="0"/>
              </a:rPr>
              <a:t>Los calcetines: the socks</a:t>
            </a:r>
          </a:p>
          <a:p>
            <a:r>
              <a:rPr lang="pt-BR" dirty="0" smtClean="0">
                <a:latin typeface="Century Gothic" panose="020B0502020202020204" pitchFamily="34" charset="0"/>
              </a:rPr>
              <a:t>Los zapatos: the shoes</a:t>
            </a:r>
          </a:p>
          <a:p>
            <a:r>
              <a:rPr lang="pt-BR" dirty="0" smtClean="0">
                <a:latin typeface="Century Gothic" panose="020B0502020202020204" pitchFamily="34" charset="0"/>
              </a:rPr>
              <a:t>Las botas: the boots</a:t>
            </a:r>
          </a:p>
          <a:p>
            <a:r>
              <a:rPr lang="pt-BR" dirty="0" smtClean="0">
                <a:latin typeface="Century Gothic" panose="020B0502020202020204" pitchFamily="34" charset="0"/>
              </a:rPr>
              <a:t>Las chanclas/sandalias: the sandals</a:t>
            </a:r>
          </a:p>
          <a:p>
            <a:r>
              <a:rPr lang="pt-BR" dirty="0" smtClean="0">
                <a:latin typeface="Century Gothic" panose="020B0502020202020204" pitchFamily="34" charset="0"/>
              </a:rPr>
              <a:t>El cinturón: the belt</a:t>
            </a:r>
          </a:p>
          <a:p>
            <a:r>
              <a:rPr lang="pt-BR" dirty="0" smtClean="0">
                <a:latin typeface="Century Gothic" panose="020B0502020202020204" pitchFamily="34" charset="0"/>
              </a:rPr>
              <a:t>El reloj: the watch</a:t>
            </a:r>
          </a:p>
          <a:p>
            <a:r>
              <a:rPr lang="pt-BR" dirty="0" smtClean="0">
                <a:latin typeface="Century Gothic" panose="020B0502020202020204" pitchFamily="34" charset="0"/>
              </a:rPr>
              <a:t>La joya: the jewelry</a:t>
            </a:r>
          </a:p>
          <a:p>
            <a:r>
              <a:rPr lang="pt-BR" dirty="0" smtClean="0">
                <a:latin typeface="Century Gothic" panose="020B0502020202020204" pitchFamily="34" charset="0"/>
              </a:rPr>
              <a:t>La bolsa: the purse</a:t>
            </a:r>
          </a:p>
          <a:p>
            <a:r>
              <a:rPr lang="pt-BR" dirty="0" smtClean="0">
                <a:latin typeface="Century Gothic" panose="020B0502020202020204" pitchFamily="34" charset="0"/>
              </a:rPr>
              <a:t>La cartera: the wallet</a:t>
            </a:r>
          </a:p>
          <a:p>
            <a:endParaRPr lang="pt-BR" dirty="0" smtClean="0">
              <a:latin typeface="Century Gothic" panose="020B0502020202020204" pitchFamily="34" charset="0"/>
            </a:endParaRPr>
          </a:p>
          <a:p>
            <a:endParaRPr lang="pt-BR" dirty="0" smtClean="0">
              <a:latin typeface="Century Gothic" panose="020B0502020202020204" pitchFamily="34" charset="0"/>
            </a:endParaRPr>
          </a:p>
          <a:p>
            <a:endParaRPr lang="pt-BR" dirty="0" smtClean="0">
              <a:latin typeface="Century Gothic" panose="020B0502020202020204" pitchFamily="34" charset="0"/>
            </a:endParaRPr>
          </a:p>
          <a:p>
            <a:endParaRPr lang="en-US" dirty="0">
              <a:latin typeface="Century Gothic" panose="020B0502020202020204" pitchFamily="34" charset="0"/>
            </a:endParaRPr>
          </a:p>
        </p:txBody>
      </p:sp>
    </p:spTree>
    <p:extLst>
      <p:ext uri="{BB962C8B-B14F-4D97-AF65-F5344CB8AC3E}">
        <p14:creationId xmlns:p14="http://schemas.microsoft.com/office/powerpoint/2010/main" val="1877376805"/>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bg>
      <p:bgPr>
        <a:solidFill>
          <a:srgbClr val="D5ABFF"/>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Century Gothic" panose="020B0502020202020204" pitchFamily="34" charset="0"/>
              </a:rPr>
              <a:t>Los </a:t>
            </a:r>
            <a:r>
              <a:rPr lang="en-US" dirty="0" err="1" smtClean="0">
                <a:latin typeface="Century Gothic" panose="020B0502020202020204" pitchFamily="34" charset="0"/>
              </a:rPr>
              <a:t>colores</a:t>
            </a:r>
            <a:endParaRPr lang="en-US" dirty="0">
              <a:latin typeface="Century Gothic" panose="020B0502020202020204" pitchFamily="34" charset="0"/>
            </a:endParaRPr>
          </a:p>
        </p:txBody>
      </p:sp>
      <p:sp>
        <p:nvSpPr>
          <p:cNvPr id="3" name="Content Placeholder 2"/>
          <p:cNvSpPr>
            <a:spLocks noGrp="1"/>
          </p:cNvSpPr>
          <p:nvPr>
            <p:ph idx="1"/>
          </p:nvPr>
        </p:nvSpPr>
        <p:spPr>
          <a:xfrm>
            <a:off x="838200" y="1690688"/>
            <a:ext cx="10515600" cy="5167311"/>
          </a:xfrm>
        </p:spPr>
        <p:txBody>
          <a:bodyPr>
            <a:normAutofit/>
          </a:bodyPr>
          <a:lstStyle/>
          <a:p>
            <a:r>
              <a:rPr lang="pt-BR" dirty="0" smtClean="0">
                <a:latin typeface="Century Gothic" panose="020B0502020202020204" pitchFamily="34" charset="0"/>
              </a:rPr>
              <a:t>Azul: Blue</a:t>
            </a:r>
          </a:p>
          <a:p>
            <a:r>
              <a:rPr lang="pt-BR" dirty="0" smtClean="0">
                <a:latin typeface="Century Gothic" panose="020B0502020202020204" pitchFamily="34" charset="0"/>
              </a:rPr>
              <a:t>Anaranjado: Orange</a:t>
            </a:r>
          </a:p>
          <a:p>
            <a:endParaRPr lang="pt-BR" dirty="0" smtClean="0">
              <a:latin typeface="Century Gothic" panose="020B0502020202020204" pitchFamily="34" charset="0"/>
            </a:endParaRPr>
          </a:p>
          <a:p>
            <a:endParaRPr lang="pt-BR" dirty="0" smtClean="0">
              <a:latin typeface="Century Gothic" panose="020B0502020202020204" pitchFamily="34" charset="0"/>
            </a:endParaRPr>
          </a:p>
          <a:p>
            <a:endParaRPr lang="pt-BR" dirty="0" smtClean="0">
              <a:latin typeface="Century Gothic" panose="020B0502020202020204" pitchFamily="34" charset="0"/>
            </a:endParaRPr>
          </a:p>
          <a:p>
            <a:endParaRPr lang="en-US" dirty="0">
              <a:latin typeface="Century Gothic" panose="020B0502020202020204" pitchFamily="34" charset="0"/>
            </a:endParaRPr>
          </a:p>
        </p:txBody>
      </p:sp>
    </p:spTree>
    <p:extLst>
      <p:ext uri="{BB962C8B-B14F-4D97-AF65-F5344CB8AC3E}">
        <p14:creationId xmlns:p14="http://schemas.microsoft.com/office/powerpoint/2010/main" val="2708532331"/>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bg>
      <p:bgPr>
        <a:solidFill>
          <a:srgbClr val="D5ABFF"/>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Century Gothic" panose="020B0502020202020204" pitchFamily="34" charset="0"/>
              </a:rPr>
              <a:t>Video: “Billy la </a:t>
            </a:r>
            <a:r>
              <a:rPr lang="en-US" dirty="0" err="1" smtClean="0">
                <a:latin typeface="Century Gothic" panose="020B0502020202020204" pitchFamily="34" charset="0"/>
              </a:rPr>
              <a:t>bufanda</a:t>
            </a:r>
            <a:r>
              <a:rPr lang="en-US" dirty="0" smtClean="0">
                <a:latin typeface="Century Gothic" panose="020B0502020202020204" pitchFamily="34" charset="0"/>
              </a:rPr>
              <a:t>”</a:t>
            </a:r>
            <a:endParaRPr lang="en-US" dirty="0">
              <a:latin typeface="Century Gothic" panose="020B0502020202020204" pitchFamily="34" charset="0"/>
            </a:endParaRPr>
          </a:p>
        </p:txBody>
      </p:sp>
      <p:sp>
        <p:nvSpPr>
          <p:cNvPr id="3" name="Content Placeholder 2"/>
          <p:cNvSpPr>
            <a:spLocks noGrp="1"/>
          </p:cNvSpPr>
          <p:nvPr>
            <p:ph idx="1"/>
          </p:nvPr>
        </p:nvSpPr>
        <p:spPr>
          <a:xfrm>
            <a:off x="838200" y="1690688"/>
            <a:ext cx="10515600" cy="5167311"/>
          </a:xfrm>
        </p:spPr>
        <p:txBody>
          <a:bodyPr>
            <a:normAutofit/>
          </a:bodyPr>
          <a:lstStyle/>
          <a:p>
            <a:endParaRPr lang="pt-BR" dirty="0" smtClean="0">
              <a:latin typeface="Century Gothic" panose="020B0502020202020204" pitchFamily="34" charset="0"/>
            </a:endParaRPr>
          </a:p>
          <a:p>
            <a:endParaRPr lang="pt-BR" dirty="0" smtClean="0">
              <a:latin typeface="Century Gothic" panose="020B0502020202020204" pitchFamily="34" charset="0"/>
            </a:endParaRPr>
          </a:p>
          <a:p>
            <a:pPr marL="0" indent="0">
              <a:buNone/>
            </a:pPr>
            <a:r>
              <a:rPr lang="pt-BR" dirty="0">
                <a:latin typeface="Century Gothic" panose="020B0502020202020204" pitchFamily="34" charset="0"/>
                <a:hlinkClick r:id="rId2"/>
              </a:rPr>
              <a:t>https://</a:t>
            </a:r>
            <a:r>
              <a:rPr lang="pt-BR" dirty="0" smtClean="0">
                <a:latin typeface="Century Gothic" panose="020B0502020202020204" pitchFamily="34" charset="0"/>
                <a:hlinkClick r:id="rId2"/>
              </a:rPr>
              <a:t>www.youtube.com/watch?v=dBTGxLc-lv0&amp;t=40s</a:t>
            </a:r>
            <a:endParaRPr lang="pt-BR" dirty="0" smtClean="0">
              <a:latin typeface="Century Gothic" panose="020B0502020202020204" pitchFamily="34" charset="0"/>
            </a:endParaRPr>
          </a:p>
          <a:p>
            <a:pPr marL="0" indent="0">
              <a:buNone/>
            </a:pPr>
            <a:endParaRPr lang="pt-BR" dirty="0" smtClean="0">
              <a:latin typeface="Century Gothic" panose="020B0502020202020204" pitchFamily="34" charset="0"/>
            </a:endParaRPr>
          </a:p>
          <a:p>
            <a:endParaRPr lang="en-US" dirty="0">
              <a:latin typeface="Century Gothic" panose="020B0502020202020204" pitchFamily="34" charset="0"/>
            </a:endParaRPr>
          </a:p>
        </p:txBody>
      </p:sp>
    </p:spTree>
    <p:extLst>
      <p:ext uri="{BB962C8B-B14F-4D97-AF65-F5344CB8AC3E}">
        <p14:creationId xmlns:p14="http://schemas.microsoft.com/office/powerpoint/2010/main" val="3727662852"/>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bg>
      <p:bgPr>
        <a:solidFill>
          <a:srgbClr val="D5ABFF"/>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838200" y="0"/>
            <a:ext cx="10515600" cy="1325563"/>
          </a:xfrm>
        </p:spPr>
        <p:txBody>
          <a:bodyPr/>
          <a:lstStyle/>
          <a:p>
            <a:r>
              <a:rPr lang="en-US" b="1" dirty="0" smtClean="0">
                <a:latin typeface="Century Gothic" panose="020B0502020202020204" pitchFamily="34" charset="0"/>
              </a:rPr>
              <a:t>¿Qué </a:t>
            </a:r>
            <a:r>
              <a:rPr lang="en-US" b="1" dirty="0" err="1" smtClean="0">
                <a:latin typeface="Century Gothic" panose="020B0502020202020204" pitchFamily="34" charset="0"/>
              </a:rPr>
              <a:t>observas</a:t>
            </a:r>
            <a:r>
              <a:rPr lang="en-US" b="1" dirty="0">
                <a:latin typeface="Century Gothic" panose="020B0502020202020204" pitchFamily="34" charset="0"/>
              </a:rPr>
              <a:t>?</a:t>
            </a:r>
          </a:p>
        </p:txBody>
      </p:sp>
      <p:sp>
        <p:nvSpPr>
          <p:cNvPr id="3" name="Content Placeholder 2"/>
          <p:cNvSpPr>
            <a:spLocks noGrp="1"/>
          </p:cNvSpPr>
          <p:nvPr>
            <p:ph idx="1"/>
          </p:nvPr>
        </p:nvSpPr>
        <p:spPr>
          <a:xfrm>
            <a:off x="838200" y="1325563"/>
            <a:ext cx="10515600" cy="5595581"/>
          </a:xfrm>
        </p:spPr>
        <p:txBody>
          <a:bodyPr>
            <a:normAutofit lnSpcReduction="10000"/>
          </a:bodyPr>
          <a:lstStyle/>
          <a:p>
            <a:pPr>
              <a:lnSpc>
                <a:spcPct val="100000"/>
              </a:lnSpc>
            </a:pPr>
            <a:r>
              <a:rPr lang="pt-BR" sz="4000" dirty="0" smtClean="0">
                <a:latin typeface="Century Gothic" panose="020B0502020202020204" pitchFamily="34" charset="0"/>
              </a:rPr>
              <a:t>El reloj anaranjado</a:t>
            </a:r>
          </a:p>
          <a:p>
            <a:pPr>
              <a:lnSpc>
                <a:spcPct val="100000"/>
              </a:lnSpc>
            </a:pPr>
            <a:r>
              <a:rPr lang="pt-BR" sz="4000" dirty="0" smtClean="0">
                <a:latin typeface="Century Gothic" panose="020B0502020202020204" pitchFamily="34" charset="0"/>
              </a:rPr>
              <a:t>El reloj azul</a:t>
            </a:r>
          </a:p>
          <a:p>
            <a:pPr>
              <a:lnSpc>
                <a:spcPct val="100000"/>
              </a:lnSpc>
            </a:pPr>
            <a:r>
              <a:rPr lang="pt-BR" sz="4000" dirty="0" smtClean="0">
                <a:latin typeface="Century Gothic" panose="020B0502020202020204" pitchFamily="34" charset="0"/>
              </a:rPr>
              <a:t>La bolsa anaranjada</a:t>
            </a:r>
          </a:p>
          <a:p>
            <a:pPr>
              <a:lnSpc>
                <a:spcPct val="100000"/>
              </a:lnSpc>
            </a:pPr>
            <a:r>
              <a:rPr lang="pt-BR" sz="4000" dirty="0" smtClean="0">
                <a:latin typeface="Century Gothic" panose="020B0502020202020204" pitchFamily="34" charset="0"/>
              </a:rPr>
              <a:t>La bolsa azul</a:t>
            </a:r>
          </a:p>
          <a:p>
            <a:pPr>
              <a:lnSpc>
                <a:spcPct val="100000"/>
              </a:lnSpc>
            </a:pPr>
            <a:r>
              <a:rPr lang="pt-BR" sz="4000" dirty="0" smtClean="0">
                <a:latin typeface="Century Gothic" panose="020B0502020202020204" pitchFamily="34" charset="0"/>
              </a:rPr>
              <a:t>Los calcetines anaranjados</a:t>
            </a:r>
          </a:p>
          <a:p>
            <a:pPr>
              <a:lnSpc>
                <a:spcPct val="100000"/>
              </a:lnSpc>
            </a:pPr>
            <a:r>
              <a:rPr lang="pt-BR" sz="4000" dirty="0" smtClean="0">
                <a:latin typeface="Century Gothic" panose="020B0502020202020204" pitchFamily="34" charset="0"/>
              </a:rPr>
              <a:t>Los calcentines azules</a:t>
            </a:r>
          </a:p>
          <a:p>
            <a:pPr>
              <a:lnSpc>
                <a:spcPct val="100000"/>
              </a:lnSpc>
            </a:pPr>
            <a:r>
              <a:rPr lang="pt-BR" sz="4000" dirty="0" smtClean="0">
                <a:latin typeface="Century Gothic" panose="020B0502020202020204" pitchFamily="34" charset="0"/>
              </a:rPr>
              <a:t>Las botas anaranjadas</a:t>
            </a:r>
          </a:p>
          <a:p>
            <a:pPr>
              <a:lnSpc>
                <a:spcPct val="100000"/>
              </a:lnSpc>
            </a:pPr>
            <a:r>
              <a:rPr lang="pt-BR" sz="4000" dirty="0" smtClean="0">
                <a:latin typeface="Century Gothic" panose="020B0502020202020204" pitchFamily="34" charset="0"/>
              </a:rPr>
              <a:t>Las botas azules</a:t>
            </a:r>
          </a:p>
          <a:p>
            <a:pPr>
              <a:lnSpc>
                <a:spcPct val="200000"/>
              </a:lnSpc>
            </a:pPr>
            <a:endParaRPr lang="pt-BR" sz="4000" dirty="0" smtClean="0">
              <a:latin typeface="Century Gothic" panose="020B0502020202020204" pitchFamily="34" charset="0"/>
            </a:endParaRPr>
          </a:p>
          <a:p>
            <a:pPr>
              <a:lnSpc>
                <a:spcPct val="200000"/>
              </a:lnSpc>
            </a:pPr>
            <a:endParaRPr lang="pt-BR" sz="4000" dirty="0" smtClean="0">
              <a:latin typeface="Century Gothic" panose="020B0502020202020204" pitchFamily="34" charset="0"/>
            </a:endParaRPr>
          </a:p>
          <a:p>
            <a:pPr>
              <a:lnSpc>
                <a:spcPct val="200000"/>
              </a:lnSpc>
            </a:pPr>
            <a:endParaRPr lang="pt-BR" sz="4000" dirty="0" smtClean="0">
              <a:latin typeface="Century Gothic" panose="020B0502020202020204" pitchFamily="34" charset="0"/>
            </a:endParaRPr>
          </a:p>
          <a:p>
            <a:pPr>
              <a:lnSpc>
                <a:spcPct val="200000"/>
              </a:lnSpc>
            </a:pPr>
            <a:endParaRPr lang="en-US" sz="4000" dirty="0">
              <a:latin typeface="Century Gothic" panose="020B0502020202020204" pitchFamily="34" charset="0"/>
            </a:endParaRPr>
          </a:p>
        </p:txBody>
      </p:sp>
    </p:spTree>
    <p:extLst>
      <p:ext uri="{BB962C8B-B14F-4D97-AF65-F5344CB8AC3E}">
        <p14:creationId xmlns:p14="http://schemas.microsoft.com/office/powerpoint/2010/main" val="10927365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6.xml><?xml version="1.0" encoding="utf-8"?>
<p:sld xmlns:a="http://schemas.openxmlformats.org/drawingml/2006/main" xmlns:r="http://schemas.openxmlformats.org/officeDocument/2006/relationships" xmlns:p="http://schemas.openxmlformats.org/presentationml/2006/main">
  <p:cSld>
    <p:bg>
      <p:bgPr>
        <a:solidFill>
          <a:srgbClr val="D5ABFF"/>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838200" y="0"/>
            <a:ext cx="10515600" cy="1325563"/>
          </a:xfrm>
        </p:spPr>
        <p:txBody>
          <a:bodyPr/>
          <a:lstStyle/>
          <a:p>
            <a:r>
              <a:rPr lang="en-US" dirty="0" smtClean="0">
                <a:latin typeface="Century Gothic" panose="020B0502020202020204" pitchFamily="34" charset="0"/>
              </a:rPr>
              <a:t>Say it or Wear it</a:t>
            </a:r>
            <a:endParaRPr lang="en-US" dirty="0">
              <a:latin typeface="Century Gothic" panose="020B0502020202020204" pitchFamily="34" charset="0"/>
            </a:endParaRPr>
          </a:p>
        </p:txBody>
      </p:sp>
      <p:sp>
        <p:nvSpPr>
          <p:cNvPr id="3" name="Content Placeholder 2"/>
          <p:cNvSpPr>
            <a:spLocks noGrp="1"/>
          </p:cNvSpPr>
          <p:nvPr>
            <p:ph idx="1"/>
          </p:nvPr>
        </p:nvSpPr>
        <p:spPr>
          <a:xfrm>
            <a:off x="838200" y="1325563"/>
            <a:ext cx="10515600" cy="5595581"/>
          </a:xfrm>
        </p:spPr>
        <p:txBody>
          <a:bodyPr>
            <a:normAutofit/>
          </a:bodyPr>
          <a:lstStyle/>
          <a:p>
            <a:r>
              <a:rPr lang="pt-BR" dirty="0" smtClean="0">
                <a:latin typeface="Century Gothic" panose="020B0502020202020204" pitchFamily="34" charset="0"/>
              </a:rPr>
              <a:t>Instrucciones: When I call on you, you must say the clothing item and the color correctly in Spanish using what we just learned.  </a:t>
            </a:r>
          </a:p>
          <a:p>
            <a:endParaRPr lang="pt-BR" dirty="0" smtClean="0">
              <a:latin typeface="Century Gothic" panose="020B0502020202020204" pitchFamily="34" charset="0"/>
            </a:endParaRPr>
          </a:p>
          <a:p>
            <a:r>
              <a:rPr lang="pt-BR" dirty="0" smtClean="0">
                <a:latin typeface="Century Gothic" panose="020B0502020202020204" pitchFamily="34" charset="0"/>
              </a:rPr>
              <a:t>If you say the phrase correctly, I will move on to the next student.  </a:t>
            </a:r>
          </a:p>
          <a:p>
            <a:endParaRPr lang="pt-BR" dirty="0" smtClean="0">
              <a:latin typeface="Century Gothic" panose="020B0502020202020204" pitchFamily="34" charset="0"/>
            </a:endParaRPr>
          </a:p>
          <a:p>
            <a:r>
              <a:rPr lang="pt-BR" dirty="0" smtClean="0">
                <a:latin typeface="Century Gothic" panose="020B0502020202020204" pitchFamily="34" charset="0"/>
              </a:rPr>
              <a:t>If you say the phrase incorrectly, you will have to wear that item until I call on you again.</a:t>
            </a:r>
          </a:p>
          <a:p>
            <a:endParaRPr lang="pt-BR" dirty="0" smtClean="0">
              <a:latin typeface="Century Gothic" panose="020B0502020202020204" pitchFamily="34" charset="0"/>
            </a:endParaRPr>
          </a:p>
          <a:p>
            <a:endParaRPr lang="pt-BR" dirty="0" smtClean="0">
              <a:latin typeface="Century Gothic" panose="020B0502020202020204" pitchFamily="34" charset="0"/>
            </a:endParaRPr>
          </a:p>
          <a:p>
            <a:endParaRPr lang="pt-BR" dirty="0" smtClean="0">
              <a:latin typeface="Century Gothic" panose="020B0502020202020204" pitchFamily="34" charset="0"/>
            </a:endParaRPr>
          </a:p>
          <a:p>
            <a:endParaRPr lang="en-US" dirty="0">
              <a:latin typeface="Century Gothic" panose="020B0502020202020204" pitchFamily="34" charset="0"/>
            </a:endParaRPr>
          </a:p>
        </p:txBody>
      </p:sp>
    </p:spTree>
    <p:extLst>
      <p:ext uri="{BB962C8B-B14F-4D97-AF65-F5344CB8AC3E}">
        <p14:creationId xmlns:p14="http://schemas.microsoft.com/office/powerpoint/2010/main" val="2261345371"/>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
            <a:ext cx="12192000" cy="561473"/>
          </a:xfrm>
        </p:spPr>
        <p:txBody>
          <a:bodyPr>
            <a:normAutofit/>
          </a:bodyPr>
          <a:lstStyle/>
          <a:p>
            <a:r>
              <a:rPr lang="en-US" sz="2400" dirty="0" err="1" smtClean="0">
                <a:latin typeface="Century Gothic" panose="020B0502020202020204" pitchFamily="34" charset="0"/>
              </a:rPr>
              <a:t>Nombre</a:t>
            </a:r>
            <a:r>
              <a:rPr lang="en-US" sz="2400" dirty="0" smtClean="0">
                <a:latin typeface="Century Gothic" panose="020B0502020202020204" pitchFamily="34" charset="0"/>
              </a:rPr>
              <a:t> _________________ 			</a:t>
            </a:r>
            <a:r>
              <a:rPr lang="en-US" sz="2400" dirty="0" err="1" smtClean="0">
                <a:latin typeface="Century Gothic" panose="020B0502020202020204" pitchFamily="34" charset="0"/>
              </a:rPr>
              <a:t>Fecha</a:t>
            </a:r>
            <a:r>
              <a:rPr lang="en-US" sz="2400" dirty="0" smtClean="0">
                <a:latin typeface="Century Gothic" panose="020B0502020202020204" pitchFamily="34" charset="0"/>
              </a:rPr>
              <a:t> _________________________</a:t>
            </a:r>
            <a:endParaRPr lang="en-US" sz="2400" dirty="0">
              <a:latin typeface="Century Gothic" panose="020B0502020202020204" pitchFamily="34" charset="0"/>
            </a:endParaRPr>
          </a:p>
        </p:txBody>
      </p:sp>
      <p:sp>
        <p:nvSpPr>
          <p:cNvPr id="3" name="Content Placeholder 2"/>
          <p:cNvSpPr>
            <a:spLocks noGrp="1"/>
          </p:cNvSpPr>
          <p:nvPr>
            <p:ph idx="1"/>
          </p:nvPr>
        </p:nvSpPr>
        <p:spPr>
          <a:xfrm>
            <a:off x="0" y="561474"/>
            <a:ext cx="12192000" cy="6296526"/>
          </a:xfrm>
        </p:spPr>
        <p:txBody>
          <a:bodyPr>
            <a:normAutofit/>
          </a:bodyPr>
          <a:lstStyle/>
          <a:p>
            <a:pPr marL="0" indent="0" algn="ctr">
              <a:buNone/>
            </a:pPr>
            <a:r>
              <a:rPr lang="en-US" b="1" dirty="0" err="1" smtClean="0">
                <a:latin typeface="Century Gothic" panose="020B0502020202020204" pitchFamily="34" charset="0"/>
              </a:rPr>
              <a:t>Tarjeta</a:t>
            </a:r>
            <a:r>
              <a:rPr lang="en-US" b="1" dirty="0" smtClean="0">
                <a:latin typeface="Century Gothic" panose="020B0502020202020204" pitchFamily="34" charset="0"/>
              </a:rPr>
              <a:t> de </a:t>
            </a:r>
            <a:r>
              <a:rPr lang="en-US" b="1" dirty="0" err="1" smtClean="0">
                <a:latin typeface="Century Gothic" panose="020B0502020202020204" pitchFamily="34" charset="0"/>
              </a:rPr>
              <a:t>Salida</a:t>
            </a:r>
            <a:r>
              <a:rPr lang="en-US" b="1" dirty="0" smtClean="0">
                <a:latin typeface="Century Gothic" panose="020B0502020202020204" pitchFamily="34" charset="0"/>
              </a:rPr>
              <a:t> #2: </a:t>
            </a:r>
            <a:r>
              <a:rPr lang="en-US" b="1" dirty="0" err="1" smtClean="0">
                <a:latin typeface="Century Gothic" panose="020B0502020202020204" pitchFamily="34" charset="0"/>
              </a:rPr>
              <a:t>Llevar</a:t>
            </a:r>
            <a:r>
              <a:rPr lang="en-US" b="1" dirty="0" smtClean="0">
                <a:latin typeface="Century Gothic" panose="020B0502020202020204" pitchFamily="34" charset="0"/>
              </a:rPr>
              <a:t>, La </a:t>
            </a:r>
            <a:r>
              <a:rPr lang="en-US" b="1" dirty="0" err="1" smtClean="0">
                <a:latin typeface="Century Gothic" panose="020B0502020202020204" pitchFamily="34" charset="0"/>
              </a:rPr>
              <a:t>ropa</a:t>
            </a:r>
            <a:r>
              <a:rPr lang="en-US" b="1" dirty="0" smtClean="0">
                <a:latin typeface="Century Gothic" panose="020B0502020202020204" pitchFamily="34" charset="0"/>
              </a:rPr>
              <a:t> y Los </a:t>
            </a:r>
            <a:r>
              <a:rPr lang="en-US" b="1" dirty="0" err="1" smtClean="0">
                <a:latin typeface="Century Gothic" panose="020B0502020202020204" pitchFamily="34" charset="0"/>
              </a:rPr>
              <a:t>colores</a:t>
            </a:r>
            <a:endParaRPr lang="en-US" b="1" dirty="0" smtClean="0">
              <a:latin typeface="Century Gothic" panose="020B0502020202020204" pitchFamily="34" charset="0"/>
            </a:endParaRPr>
          </a:p>
          <a:p>
            <a:pPr marL="0" indent="0">
              <a:buNone/>
            </a:pPr>
            <a:r>
              <a:rPr lang="en-US" sz="2200" dirty="0" smtClean="0">
                <a:latin typeface="Century Gothic" panose="020B0502020202020204" pitchFamily="34" charset="0"/>
              </a:rPr>
              <a:t>Your little brother Diego is learning how to speak Spanish in elementary school.  Because he is just learning, he has made a few mistakes on his homework.  Help him learn from his mistakes by circling the error and writing the correct word in Spanish.</a:t>
            </a:r>
          </a:p>
          <a:p>
            <a:pPr marL="457200" indent="-457200">
              <a:buAutoNum type="arabicPeriod"/>
            </a:pPr>
            <a:r>
              <a:rPr lang="en-US" sz="2200" dirty="0" err="1" smtClean="0">
                <a:latin typeface="Century Gothic" panose="020B0502020202020204" pitchFamily="34" charset="0"/>
              </a:rPr>
              <a:t>Mi</a:t>
            </a:r>
            <a:r>
              <a:rPr lang="en-US" sz="2200" dirty="0" smtClean="0">
                <a:latin typeface="Century Gothic" panose="020B0502020202020204" pitchFamily="34" charset="0"/>
              </a:rPr>
              <a:t> padre </a:t>
            </a:r>
            <a:r>
              <a:rPr lang="en-US" sz="2200" dirty="0" err="1" smtClean="0">
                <a:latin typeface="Century Gothic" panose="020B0502020202020204" pitchFamily="34" charset="0"/>
              </a:rPr>
              <a:t>llevo</a:t>
            </a:r>
            <a:r>
              <a:rPr lang="en-US" sz="2200" dirty="0" smtClean="0">
                <a:latin typeface="Century Gothic" panose="020B0502020202020204" pitchFamily="34" charset="0"/>
              </a:rPr>
              <a:t> </a:t>
            </a:r>
            <a:r>
              <a:rPr lang="en-US" sz="2200" dirty="0" err="1" smtClean="0">
                <a:latin typeface="Century Gothic" panose="020B0502020202020204" pitchFamily="34" charset="0"/>
              </a:rPr>
              <a:t>los</a:t>
            </a:r>
            <a:r>
              <a:rPr lang="en-US" sz="2200" dirty="0" smtClean="0">
                <a:latin typeface="Century Gothic" panose="020B0502020202020204" pitchFamily="34" charset="0"/>
              </a:rPr>
              <a:t> </a:t>
            </a:r>
            <a:r>
              <a:rPr lang="en-US" sz="2200" dirty="0" err="1" smtClean="0">
                <a:latin typeface="Century Gothic" panose="020B0502020202020204" pitchFamily="34" charset="0"/>
              </a:rPr>
              <a:t>pantalones</a:t>
            </a:r>
            <a:r>
              <a:rPr lang="en-US" sz="2200" dirty="0" smtClean="0">
                <a:latin typeface="Century Gothic" panose="020B0502020202020204" pitchFamily="34" charset="0"/>
              </a:rPr>
              <a:t> </a:t>
            </a:r>
            <a:r>
              <a:rPr lang="en-US" sz="2200" dirty="0" err="1" smtClean="0">
                <a:latin typeface="Century Gothic" panose="020B0502020202020204" pitchFamily="34" charset="0"/>
              </a:rPr>
              <a:t>azules</a:t>
            </a:r>
            <a:r>
              <a:rPr lang="en-US" sz="2200" dirty="0" smtClean="0">
                <a:latin typeface="Century Gothic" panose="020B0502020202020204" pitchFamily="34" charset="0"/>
              </a:rPr>
              <a:t>.          6.   </a:t>
            </a:r>
            <a:r>
              <a:rPr lang="en-US" sz="2200" dirty="0" err="1" smtClean="0">
                <a:latin typeface="Century Gothic" panose="020B0502020202020204" pitchFamily="34" charset="0"/>
              </a:rPr>
              <a:t>Mi</a:t>
            </a:r>
            <a:r>
              <a:rPr lang="en-US" sz="2200" dirty="0" smtClean="0">
                <a:latin typeface="Century Gothic" panose="020B0502020202020204" pitchFamily="34" charset="0"/>
              </a:rPr>
              <a:t> </a:t>
            </a:r>
            <a:r>
              <a:rPr lang="en-US" sz="2200" dirty="0" err="1">
                <a:latin typeface="Century Gothic" panose="020B0502020202020204" pitchFamily="34" charset="0"/>
              </a:rPr>
              <a:t>t</a:t>
            </a:r>
            <a:r>
              <a:rPr lang="en-US" sz="2200" dirty="0" err="1" smtClean="0">
                <a:latin typeface="Century Gothic" panose="020B0502020202020204" pitchFamily="34" charset="0"/>
              </a:rPr>
              <a:t>ía</a:t>
            </a:r>
            <a:r>
              <a:rPr lang="en-US" sz="2200" dirty="0" smtClean="0">
                <a:latin typeface="Century Gothic" panose="020B0502020202020204" pitchFamily="34" charset="0"/>
              </a:rPr>
              <a:t> </a:t>
            </a:r>
            <a:r>
              <a:rPr lang="en-US" sz="2200" dirty="0" err="1" smtClean="0">
                <a:latin typeface="Century Gothic" panose="020B0502020202020204" pitchFamily="34" charset="0"/>
              </a:rPr>
              <a:t>lleva</a:t>
            </a:r>
            <a:r>
              <a:rPr lang="en-US" sz="2200" dirty="0" smtClean="0">
                <a:latin typeface="Century Gothic" panose="020B0502020202020204" pitchFamily="34" charset="0"/>
              </a:rPr>
              <a:t> </a:t>
            </a:r>
            <a:r>
              <a:rPr lang="en-US" sz="2200" dirty="0" err="1" smtClean="0">
                <a:latin typeface="Century Gothic" panose="020B0502020202020204" pitchFamily="34" charset="0"/>
              </a:rPr>
              <a:t>los</a:t>
            </a:r>
            <a:r>
              <a:rPr lang="en-US" sz="2200" dirty="0" smtClean="0">
                <a:latin typeface="Century Gothic" panose="020B0502020202020204" pitchFamily="34" charset="0"/>
              </a:rPr>
              <a:t> </a:t>
            </a:r>
            <a:r>
              <a:rPr lang="en-US" sz="2200" dirty="0" err="1" smtClean="0">
                <a:latin typeface="Century Gothic" panose="020B0502020202020204" pitchFamily="34" charset="0"/>
              </a:rPr>
              <a:t>zapatos</a:t>
            </a:r>
            <a:r>
              <a:rPr lang="en-US" sz="2200" dirty="0" smtClean="0">
                <a:latin typeface="Century Gothic" panose="020B0502020202020204" pitchFamily="34" charset="0"/>
              </a:rPr>
              <a:t> </a:t>
            </a:r>
            <a:r>
              <a:rPr lang="en-US" sz="2200" dirty="0" err="1" smtClean="0">
                <a:latin typeface="Century Gothic" panose="020B0502020202020204" pitchFamily="34" charset="0"/>
              </a:rPr>
              <a:t>azul</a:t>
            </a:r>
            <a:r>
              <a:rPr lang="en-US" sz="2200" dirty="0" smtClean="0">
                <a:latin typeface="Century Gothic" panose="020B0502020202020204" pitchFamily="34" charset="0"/>
              </a:rPr>
              <a:t>.</a:t>
            </a:r>
          </a:p>
          <a:p>
            <a:pPr marL="457200" indent="-457200">
              <a:buAutoNum type="arabicPeriod"/>
            </a:pPr>
            <a:endParaRPr lang="en-US" sz="2200" dirty="0">
              <a:latin typeface="Century Gothic" panose="020B0502020202020204" pitchFamily="34" charset="0"/>
            </a:endParaRPr>
          </a:p>
          <a:p>
            <a:pPr marL="457200" indent="-457200">
              <a:buAutoNum type="arabicPeriod"/>
            </a:pPr>
            <a:r>
              <a:rPr lang="en-US" sz="2200" dirty="0" err="1" smtClean="0">
                <a:latin typeface="Century Gothic" panose="020B0502020202020204" pitchFamily="34" charset="0"/>
              </a:rPr>
              <a:t>Yo</a:t>
            </a:r>
            <a:r>
              <a:rPr lang="en-US" sz="2200" dirty="0" smtClean="0">
                <a:latin typeface="Century Gothic" panose="020B0502020202020204" pitchFamily="34" charset="0"/>
              </a:rPr>
              <a:t> </a:t>
            </a:r>
            <a:r>
              <a:rPr lang="en-US" sz="2200" dirty="0" err="1" smtClean="0">
                <a:latin typeface="Century Gothic" panose="020B0502020202020204" pitchFamily="34" charset="0"/>
              </a:rPr>
              <a:t>llevo</a:t>
            </a:r>
            <a:r>
              <a:rPr lang="en-US" sz="2200" dirty="0" smtClean="0">
                <a:latin typeface="Century Gothic" panose="020B0502020202020204" pitchFamily="34" charset="0"/>
              </a:rPr>
              <a:t> </a:t>
            </a:r>
            <a:r>
              <a:rPr lang="en-US" sz="2200" dirty="0" err="1" smtClean="0">
                <a:latin typeface="Century Gothic" panose="020B0502020202020204" pitchFamily="34" charset="0"/>
              </a:rPr>
              <a:t>una</a:t>
            </a:r>
            <a:r>
              <a:rPr lang="en-US" sz="2200" dirty="0" smtClean="0">
                <a:latin typeface="Century Gothic" panose="020B0502020202020204" pitchFamily="34" charset="0"/>
              </a:rPr>
              <a:t> </a:t>
            </a:r>
            <a:r>
              <a:rPr lang="en-US" sz="2200" dirty="0" err="1" smtClean="0">
                <a:latin typeface="Century Gothic" panose="020B0502020202020204" pitchFamily="34" charset="0"/>
              </a:rPr>
              <a:t>bufanda</a:t>
            </a:r>
            <a:r>
              <a:rPr lang="en-US" sz="2200" dirty="0" smtClean="0">
                <a:latin typeface="Century Gothic" panose="020B0502020202020204" pitchFamily="34" charset="0"/>
              </a:rPr>
              <a:t> </a:t>
            </a:r>
            <a:r>
              <a:rPr lang="en-US" sz="2200" dirty="0" err="1" smtClean="0">
                <a:latin typeface="Century Gothic" panose="020B0502020202020204" pitchFamily="34" charset="0"/>
              </a:rPr>
              <a:t>amarillo</a:t>
            </a:r>
            <a:r>
              <a:rPr lang="en-US" sz="2200" dirty="0" smtClean="0">
                <a:latin typeface="Century Gothic" panose="020B0502020202020204" pitchFamily="34" charset="0"/>
              </a:rPr>
              <a:t>.	         7.  </a:t>
            </a:r>
            <a:r>
              <a:rPr lang="en-US" sz="2200" dirty="0" err="1" smtClean="0">
                <a:latin typeface="Century Gothic" panose="020B0502020202020204" pitchFamily="34" charset="0"/>
              </a:rPr>
              <a:t>Tú</a:t>
            </a:r>
            <a:r>
              <a:rPr lang="en-US" sz="2200" dirty="0" smtClean="0">
                <a:latin typeface="Century Gothic" panose="020B0502020202020204" pitchFamily="34" charset="0"/>
              </a:rPr>
              <a:t> </a:t>
            </a:r>
            <a:r>
              <a:rPr lang="en-US" sz="2200" dirty="0" err="1" smtClean="0">
                <a:latin typeface="Century Gothic" panose="020B0502020202020204" pitchFamily="34" charset="0"/>
              </a:rPr>
              <a:t>llevo</a:t>
            </a:r>
            <a:r>
              <a:rPr lang="en-US" sz="2200" dirty="0" smtClean="0">
                <a:latin typeface="Century Gothic" panose="020B0502020202020204" pitchFamily="34" charset="0"/>
              </a:rPr>
              <a:t> un </a:t>
            </a:r>
            <a:r>
              <a:rPr lang="en-US" sz="2200" dirty="0" err="1" smtClean="0">
                <a:latin typeface="Century Gothic" panose="020B0502020202020204" pitchFamily="34" charset="0"/>
              </a:rPr>
              <a:t>reloj</a:t>
            </a:r>
            <a:r>
              <a:rPr lang="en-US" sz="2200" dirty="0" smtClean="0">
                <a:latin typeface="Century Gothic" panose="020B0502020202020204" pitchFamily="34" charset="0"/>
              </a:rPr>
              <a:t> anaranjado. </a:t>
            </a:r>
          </a:p>
          <a:p>
            <a:pPr marL="457200" indent="-457200">
              <a:buAutoNum type="arabicPeriod"/>
            </a:pPr>
            <a:endParaRPr lang="en-US" sz="2200" dirty="0">
              <a:latin typeface="Century Gothic" panose="020B0502020202020204" pitchFamily="34" charset="0"/>
            </a:endParaRPr>
          </a:p>
          <a:p>
            <a:pPr marL="457200" indent="-457200">
              <a:buFont typeface="Arial" panose="020B0604020202020204" pitchFamily="34" charset="0"/>
              <a:buAutoNum type="arabicPeriod"/>
            </a:pPr>
            <a:r>
              <a:rPr lang="en-US" sz="2200" dirty="0" err="1" smtClean="0">
                <a:latin typeface="Century Gothic" panose="020B0502020202020204" pitchFamily="34" charset="0"/>
              </a:rPr>
              <a:t>Mi</a:t>
            </a:r>
            <a:r>
              <a:rPr lang="en-US" sz="2200" dirty="0" smtClean="0">
                <a:latin typeface="Century Gothic" panose="020B0502020202020204" pitchFamily="34" charset="0"/>
              </a:rPr>
              <a:t> </a:t>
            </a:r>
            <a:r>
              <a:rPr lang="en-US" sz="2200" dirty="0" err="1" smtClean="0">
                <a:latin typeface="Century Gothic" panose="020B0502020202020204" pitchFamily="34" charset="0"/>
              </a:rPr>
              <a:t>hermana</a:t>
            </a:r>
            <a:r>
              <a:rPr lang="en-US" sz="2200" dirty="0" smtClean="0">
                <a:latin typeface="Century Gothic" panose="020B0502020202020204" pitchFamily="34" charset="0"/>
              </a:rPr>
              <a:t> </a:t>
            </a:r>
            <a:r>
              <a:rPr lang="en-US" sz="2200" dirty="0" err="1" smtClean="0">
                <a:latin typeface="Century Gothic" panose="020B0502020202020204" pitchFamily="34" charset="0"/>
              </a:rPr>
              <a:t>lleva</a:t>
            </a:r>
            <a:r>
              <a:rPr lang="en-US" sz="2200" dirty="0" smtClean="0">
                <a:latin typeface="Century Gothic" panose="020B0502020202020204" pitchFamily="34" charset="0"/>
              </a:rPr>
              <a:t> </a:t>
            </a:r>
            <a:r>
              <a:rPr lang="en-US" sz="2200" dirty="0" err="1" smtClean="0">
                <a:latin typeface="Century Gothic" panose="020B0502020202020204" pitchFamily="34" charset="0"/>
              </a:rPr>
              <a:t>una</a:t>
            </a:r>
            <a:r>
              <a:rPr lang="en-US" sz="2200" dirty="0" smtClean="0">
                <a:latin typeface="Century Gothic" panose="020B0502020202020204" pitchFamily="34" charset="0"/>
              </a:rPr>
              <a:t> </a:t>
            </a:r>
            <a:r>
              <a:rPr lang="en-US" sz="2200" dirty="0" err="1" smtClean="0">
                <a:latin typeface="Century Gothic" panose="020B0502020202020204" pitchFamily="34" charset="0"/>
              </a:rPr>
              <a:t>gorra</a:t>
            </a:r>
            <a:r>
              <a:rPr lang="en-US" sz="2200" dirty="0" smtClean="0">
                <a:latin typeface="Century Gothic" panose="020B0502020202020204" pitchFamily="34" charset="0"/>
              </a:rPr>
              <a:t> </a:t>
            </a:r>
            <a:r>
              <a:rPr lang="en-US" sz="2200" dirty="0" err="1" smtClean="0">
                <a:latin typeface="Century Gothic" panose="020B0502020202020204" pitchFamily="34" charset="0"/>
              </a:rPr>
              <a:t>azula</a:t>
            </a:r>
            <a:r>
              <a:rPr lang="en-US" sz="2200" dirty="0" smtClean="0">
                <a:latin typeface="Century Gothic" panose="020B0502020202020204" pitchFamily="34" charset="0"/>
              </a:rPr>
              <a:t>.	         8.  </a:t>
            </a:r>
            <a:r>
              <a:rPr lang="en-US" sz="2200" dirty="0" err="1" smtClean="0">
                <a:latin typeface="Century Gothic" panose="020B0502020202020204" pitchFamily="34" charset="0"/>
              </a:rPr>
              <a:t>Yo</a:t>
            </a:r>
            <a:r>
              <a:rPr lang="en-US" sz="2200" dirty="0" smtClean="0">
                <a:latin typeface="Century Gothic" panose="020B0502020202020204" pitchFamily="34" charset="0"/>
              </a:rPr>
              <a:t> </a:t>
            </a:r>
            <a:r>
              <a:rPr lang="en-US" sz="2200" dirty="0" err="1">
                <a:latin typeface="Century Gothic" panose="020B0502020202020204" pitchFamily="34" charset="0"/>
              </a:rPr>
              <a:t>lleva</a:t>
            </a:r>
            <a:r>
              <a:rPr lang="en-US" sz="2200" dirty="0">
                <a:latin typeface="Century Gothic" panose="020B0502020202020204" pitchFamily="34" charset="0"/>
              </a:rPr>
              <a:t> </a:t>
            </a:r>
            <a:r>
              <a:rPr lang="en-US" sz="2200" dirty="0" err="1">
                <a:latin typeface="Century Gothic" panose="020B0502020202020204" pitchFamily="34" charset="0"/>
              </a:rPr>
              <a:t>unas</a:t>
            </a:r>
            <a:r>
              <a:rPr lang="en-US" sz="2200" dirty="0">
                <a:latin typeface="Century Gothic" panose="020B0502020202020204" pitchFamily="34" charset="0"/>
              </a:rPr>
              <a:t> </a:t>
            </a:r>
            <a:r>
              <a:rPr lang="en-US" sz="2200" dirty="0" err="1">
                <a:latin typeface="Century Gothic" panose="020B0502020202020204" pitchFamily="34" charset="0"/>
              </a:rPr>
              <a:t>sandalias</a:t>
            </a:r>
            <a:r>
              <a:rPr lang="en-US" sz="2200" dirty="0">
                <a:latin typeface="Century Gothic" panose="020B0502020202020204" pitchFamily="34" charset="0"/>
              </a:rPr>
              <a:t> </a:t>
            </a:r>
            <a:r>
              <a:rPr lang="en-US" sz="2200" dirty="0" err="1">
                <a:latin typeface="Century Gothic" panose="020B0502020202020204" pitchFamily="34" charset="0"/>
              </a:rPr>
              <a:t>amarillas</a:t>
            </a:r>
            <a:r>
              <a:rPr lang="en-US" sz="2200" dirty="0">
                <a:latin typeface="Century Gothic" panose="020B0502020202020204" pitchFamily="34" charset="0"/>
              </a:rPr>
              <a:t>.</a:t>
            </a:r>
          </a:p>
          <a:p>
            <a:pPr marL="0" indent="0">
              <a:buNone/>
            </a:pPr>
            <a:endParaRPr lang="en-US" sz="2200" dirty="0">
              <a:latin typeface="Century Gothic" panose="020B0502020202020204" pitchFamily="34" charset="0"/>
            </a:endParaRPr>
          </a:p>
          <a:p>
            <a:pPr marL="0" indent="0">
              <a:buNone/>
            </a:pPr>
            <a:r>
              <a:rPr lang="en-US" sz="2200" dirty="0" smtClean="0">
                <a:latin typeface="Century Gothic" panose="020B0502020202020204" pitchFamily="34" charset="0"/>
              </a:rPr>
              <a:t>4.   </a:t>
            </a:r>
            <a:r>
              <a:rPr lang="en-US" sz="2200" dirty="0" err="1" smtClean="0">
                <a:latin typeface="Century Gothic" panose="020B0502020202020204" pitchFamily="34" charset="0"/>
              </a:rPr>
              <a:t>Tú</a:t>
            </a:r>
            <a:r>
              <a:rPr lang="en-US" sz="2200" dirty="0" smtClean="0">
                <a:latin typeface="Century Gothic" panose="020B0502020202020204" pitchFamily="34" charset="0"/>
              </a:rPr>
              <a:t> </a:t>
            </a:r>
            <a:r>
              <a:rPr lang="en-US" sz="2200" dirty="0" err="1" smtClean="0">
                <a:latin typeface="Century Gothic" panose="020B0502020202020204" pitchFamily="34" charset="0"/>
              </a:rPr>
              <a:t>llevas</a:t>
            </a:r>
            <a:r>
              <a:rPr lang="en-US" sz="2200" dirty="0" smtClean="0">
                <a:latin typeface="Century Gothic" panose="020B0502020202020204" pitchFamily="34" charset="0"/>
              </a:rPr>
              <a:t> </a:t>
            </a:r>
            <a:r>
              <a:rPr lang="en-US" sz="2200" dirty="0" err="1" smtClean="0">
                <a:latin typeface="Century Gothic" panose="020B0502020202020204" pitchFamily="34" charset="0"/>
              </a:rPr>
              <a:t>unas</a:t>
            </a:r>
            <a:r>
              <a:rPr lang="en-US" sz="2200" dirty="0" smtClean="0">
                <a:latin typeface="Century Gothic" panose="020B0502020202020204" pitchFamily="34" charset="0"/>
              </a:rPr>
              <a:t> </a:t>
            </a:r>
            <a:r>
              <a:rPr lang="en-US" sz="2200" dirty="0" err="1" smtClean="0">
                <a:latin typeface="Century Gothic" panose="020B0502020202020204" pitchFamily="34" charset="0"/>
              </a:rPr>
              <a:t>sandalias</a:t>
            </a:r>
            <a:r>
              <a:rPr lang="en-US" sz="2200" dirty="0" smtClean="0">
                <a:latin typeface="Century Gothic" panose="020B0502020202020204" pitchFamily="34" charset="0"/>
              </a:rPr>
              <a:t> </a:t>
            </a:r>
            <a:r>
              <a:rPr lang="en-US" sz="2200" dirty="0" err="1" smtClean="0">
                <a:latin typeface="Century Gothic" panose="020B0502020202020204" pitchFamily="34" charset="0"/>
              </a:rPr>
              <a:t>roja</a:t>
            </a:r>
            <a:r>
              <a:rPr lang="en-US" sz="2200" dirty="0" smtClean="0">
                <a:latin typeface="Century Gothic" panose="020B0502020202020204" pitchFamily="34" charset="0"/>
              </a:rPr>
              <a:t>.		         9.  </a:t>
            </a:r>
            <a:r>
              <a:rPr lang="en-US" sz="2200" dirty="0" err="1" smtClean="0">
                <a:latin typeface="Century Gothic" panose="020B0502020202020204" pitchFamily="34" charset="0"/>
              </a:rPr>
              <a:t>Mi</a:t>
            </a:r>
            <a:r>
              <a:rPr lang="en-US" sz="2200" dirty="0" smtClean="0">
                <a:latin typeface="Century Gothic" panose="020B0502020202020204" pitchFamily="34" charset="0"/>
              </a:rPr>
              <a:t> primo </a:t>
            </a:r>
            <a:r>
              <a:rPr lang="en-US" sz="2200" dirty="0" err="1" smtClean="0">
                <a:latin typeface="Century Gothic" panose="020B0502020202020204" pitchFamily="34" charset="0"/>
              </a:rPr>
              <a:t>lleva</a:t>
            </a:r>
            <a:r>
              <a:rPr lang="en-US" sz="2200" dirty="0" smtClean="0">
                <a:latin typeface="Century Gothic" panose="020B0502020202020204" pitchFamily="34" charset="0"/>
              </a:rPr>
              <a:t> </a:t>
            </a:r>
            <a:r>
              <a:rPr lang="en-US" sz="2200" dirty="0" err="1" smtClean="0">
                <a:latin typeface="Century Gothic" panose="020B0502020202020204" pitchFamily="34" charset="0"/>
              </a:rPr>
              <a:t>una</a:t>
            </a:r>
            <a:r>
              <a:rPr lang="en-US" sz="2200" dirty="0" smtClean="0">
                <a:latin typeface="Century Gothic" panose="020B0502020202020204" pitchFamily="34" charset="0"/>
              </a:rPr>
              <a:t> </a:t>
            </a:r>
            <a:r>
              <a:rPr lang="en-US" sz="2200" dirty="0" err="1" smtClean="0">
                <a:latin typeface="Century Gothic" panose="020B0502020202020204" pitchFamily="34" charset="0"/>
              </a:rPr>
              <a:t>chaqueta</a:t>
            </a:r>
            <a:r>
              <a:rPr lang="en-US" sz="2200" dirty="0" smtClean="0">
                <a:latin typeface="Century Gothic" panose="020B0502020202020204" pitchFamily="34" charset="0"/>
              </a:rPr>
              <a:t> </a:t>
            </a:r>
            <a:r>
              <a:rPr lang="en-US" sz="2200" dirty="0" err="1" smtClean="0">
                <a:latin typeface="Century Gothic" panose="020B0502020202020204" pitchFamily="34" charset="0"/>
              </a:rPr>
              <a:t>rojo</a:t>
            </a:r>
            <a:r>
              <a:rPr lang="en-US" sz="2200" dirty="0" smtClean="0">
                <a:latin typeface="Century Gothic" panose="020B0502020202020204" pitchFamily="34" charset="0"/>
              </a:rPr>
              <a:t>.</a:t>
            </a:r>
          </a:p>
          <a:p>
            <a:pPr marL="0" indent="0">
              <a:buNone/>
            </a:pPr>
            <a:endParaRPr lang="en-US" sz="2200" dirty="0" smtClean="0">
              <a:latin typeface="Century Gothic" panose="020B0502020202020204" pitchFamily="34" charset="0"/>
            </a:endParaRPr>
          </a:p>
          <a:p>
            <a:pPr marL="457200" indent="-457200">
              <a:buAutoNum type="arabicPeriod" startAt="5"/>
            </a:pPr>
            <a:r>
              <a:rPr lang="en-US" sz="2200" dirty="0" err="1" smtClean="0">
                <a:latin typeface="Century Gothic" panose="020B0502020202020204" pitchFamily="34" charset="0"/>
              </a:rPr>
              <a:t>Mi</a:t>
            </a:r>
            <a:r>
              <a:rPr lang="en-US" sz="2200" dirty="0" smtClean="0">
                <a:latin typeface="Century Gothic" panose="020B0502020202020204" pitchFamily="34" charset="0"/>
              </a:rPr>
              <a:t> </a:t>
            </a:r>
            <a:r>
              <a:rPr lang="en-US" sz="2200" dirty="0" err="1" smtClean="0">
                <a:latin typeface="Century Gothic" panose="020B0502020202020204" pitchFamily="34" charset="0"/>
              </a:rPr>
              <a:t>abuelo</a:t>
            </a:r>
            <a:r>
              <a:rPr lang="en-US" sz="2200" dirty="0" smtClean="0">
                <a:latin typeface="Century Gothic" panose="020B0502020202020204" pitchFamily="34" charset="0"/>
              </a:rPr>
              <a:t> </a:t>
            </a:r>
            <a:r>
              <a:rPr lang="en-US" sz="2200" dirty="0" err="1" smtClean="0">
                <a:latin typeface="Century Gothic" panose="020B0502020202020204" pitchFamily="34" charset="0"/>
              </a:rPr>
              <a:t>lleva</a:t>
            </a:r>
            <a:r>
              <a:rPr lang="en-US" sz="2200" dirty="0" smtClean="0">
                <a:latin typeface="Century Gothic" panose="020B0502020202020204" pitchFamily="34" charset="0"/>
              </a:rPr>
              <a:t> el </a:t>
            </a:r>
            <a:r>
              <a:rPr lang="en-US" sz="2200" dirty="0" err="1" smtClean="0">
                <a:latin typeface="Century Gothic" panose="020B0502020202020204" pitchFamily="34" charset="0"/>
              </a:rPr>
              <a:t>calcetines</a:t>
            </a:r>
            <a:r>
              <a:rPr lang="en-US" sz="2200" dirty="0" smtClean="0">
                <a:latin typeface="Century Gothic" panose="020B0502020202020204" pitchFamily="34" charset="0"/>
              </a:rPr>
              <a:t> anaranjados.10. </a:t>
            </a:r>
            <a:r>
              <a:rPr lang="en-US" sz="2200" dirty="0" err="1" smtClean="0">
                <a:latin typeface="Century Gothic" panose="020B0502020202020204" pitchFamily="34" charset="0"/>
              </a:rPr>
              <a:t>Yo</a:t>
            </a:r>
            <a:r>
              <a:rPr lang="en-US" sz="2200" dirty="0" smtClean="0">
                <a:latin typeface="Century Gothic" panose="020B0502020202020204" pitchFamily="34" charset="0"/>
              </a:rPr>
              <a:t> </a:t>
            </a:r>
            <a:r>
              <a:rPr lang="en-US" sz="2200" dirty="0" err="1" smtClean="0">
                <a:latin typeface="Century Gothic" panose="020B0502020202020204" pitchFamily="34" charset="0"/>
              </a:rPr>
              <a:t>llevo</a:t>
            </a:r>
            <a:r>
              <a:rPr lang="en-US" sz="2200" dirty="0" smtClean="0">
                <a:latin typeface="Century Gothic" panose="020B0502020202020204" pitchFamily="34" charset="0"/>
              </a:rPr>
              <a:t> el </a:t>
            </a:r>
            <a:r>
              <a:rPr lang="en-US" sz="2200" dirty="0" err="1" smtClean="0">
                <a:latin typeface="Century Gothic" panose="020B0502020202020204" pitchFamily="34" charset="0"/>
              </a:rPr>
              <a:t>sudadera</a:t>
            </a:r>
            <a:r>
              <a:rPr lang="en-US" sz="2200" dirty="0" smtClean="0">
                <a:latin typeface="Century Gothic" panose="020B0502020202020204" pitchFamily="34" charset="0"/>
              </a:rPr>
              <a:t> </a:t>
            </a:r>
            <a:r>
              <a:rPr lang="en-US" sz="2200" dirty="0" err="1" smtClean="0">
                <a:latin typeface="Century Gothic" panose="020B0502020202020204" pitchFamily="34" charset="0"/>
              </a:rPr>
              <a:t>anaranjada</a:t>
            </a:r>
            <a:r>
              <a:rPr lang="en-US" sz="2200" dirty="0" smtClean="0">
                <a:latin typeface="Century Gothic" panose="020B0502020202020204" pitchFamily="34" charset="0"/>
              </a:rPr>
              <a:t>.</a:t>
            </a:r>
            <a:endParaRPr lang="en-US" sz="2200" dirty="0">
              <a:latin typeface="Century Gothic" panose="020B0502020202020204" pitchFamily="34" charset="0"/>
            </a:endParaRPr>
          </a:p>
          <a:p>
            <a:pPr marL="0" indent="0">
              <a:buNone/>
            </a:pPr>
            <a:r>
              <a:rPr lang="en-US" sz="2200" b="1" dirty="0" smtClean="0">
                <a:latin typeface="Century Gothic" panose="020B0502020202020204" pitchFamily="34" charset="0"/>
              </a:rPr>
              <a:t>Write a sentence in Spanish stating 3 things you are wearing today.</a:t>
            </a:r>
          </a:p>
          <a:p>
            <a:pPr marL="0" indent="0">
              <a:buNone/>
            </a:pPr>
            <a:r>
              <a:rPr lang="en-US" sz="2200" dirty="0" smtClean="0">
                <a:latin typeface="Century Gothic" panose="020B0502020202020204" pitchFamily="34" charset="0"/>
              </a:rPr>
              <a:t>_____________________________________________________________________________________</a:t>
            </a:r>
          </a:p>
        </p:txBody>
      </p:sp>
    </p:spTree>
    <p:extLst>
      <p:ext uri="{BB962C8B-B14F-4D97-AF65-F5344CB8AC3E}">
        <p14:creationId xmlns:p14="http://schemas.microsoft.com/office/powerpoint/2010/main" val="609768583"/>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bg>
      <p:bgPr>
        <a:solidFill>
          <a:srgbClr val="FFCCFF"/>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34502" y="138451"/>
            <a:ext cx="10972800" cy="1143000"/>
          </a:xfrm>
        </p:spPr>
        <p:txBody>
          <a:bodyPr/>
          <a:lstStyle/>
          <a:p>
            <a:pPr algn="l"/>
            <a:r>
              <a:rPr lang="en-US" dirty="0" smtClean="0">
                <a:latin typeface="Century Gothic" panose="020B0502020202020204" pitchFamily="34" charset="0"/>
              </a:rPr>
              <a:t>Day 3</a:t>
            </a:r>
            <a:endParaRPr lang="en-US" dirty="0">
              <a:latin typeface="Century Gothic" panose="020B0502020202020204" pitchFamily="34" charset="0"/>
            </a:endParaRPr>
          </a:p>
        </p:txBody>
      </p:sp>
      <p:sp>
        <p:nvSpPr>
          <p:cNvPr id="3" name="Content Placeholder 2"/>
          <p:cNvSpPr>
            <a:spLocks noGrp="1"/>
          </p:cNvSpPr>
          <p:nvPr>
            <p:ph idx="1"/>
          </p:nvPr>
        </p:nvSpPr>
        <p:spPr>
          <a:xfrm>
            <a:off x="643615" y="1920004"/>
            <a:ext cx="10554574" cy="3636511"/>
          </a:xfrm>
        </p:spPr>
        <p:txBody>
          <a:bodyPr>
            <a:normAutofit/>
          </a:bodyPr>
          <a:lstStyle/>
          <a:p>
            <a:r>
              <a:rPr lang="en-US" sz="2800" dirty="0" err="1" smtClean="0">
                <a:latin typeface="Century Gothic" panose="020B0502020202020204" pitchFamily="34" charset="0"/>
              </a:rPr>
              <a:t>Cultura</a:t>
            </a:r>
            <a:r>
              <a:rPr lang="en-US" sz="2800" dirty="0" smtClean="0">
                <a:latin typeface="Century Gothic" panose="020B0502020202020204" pitchFamily="34" charset="0"/>
              </a:rPr>
              <a:t> </a:t>
            </a:r>
            <a:r>
              <a:rPr lang="en-US" sz="2800" dirty="0" err="1" smtClean="0">
                <a:latin typeface="Century Gothic" panose="020B0502020202020204" pitchFamily="34" charset="0"/>
              </a:rPr>
              <a:t>diaria</a:t>
            </a:r>
            <a:endParaRPr lang="en-US" sz="2800" dirty="0" smtClean="0">
              <a:latin typeface="Century Gothic" panose="020B0502020202020204" pitchFamily="34" charset="0"/>
            </a:endParaRPr>
          </a:p>
          <a:p>
            <a:r>
              <a:rPr lang="en-US" sz="2800" dirty="0" smtClean="0">
                <a:latin typeface="Century Gothic" panose="020B0502020202020204" pitchFamily="34" charset="0"/>
              </a:rPr>
              <a:t>Circle Questioning</a:t>
            </a:r>
          </a:p>
          <a:p>
            <a:r>
              <a:rPr lang="en-US" sz="2800" dirty="0">
                <a:latin typeface="Century Gothic" panose="020B0502020202020204" pitchFamily="34" charset="0"/>
              </a:rPr>
              <a:t>¿Qué </a:t>
            </a:r>
            <a:r>
              <a:rPr lang="en-US" sz="2800" dirty="0" err="1">
                <a:latin typeface="Century Gothic" panose="020B0502020202020204" pitchFamily="34" charset="0"/>
              </a:rPr>
              <a:t>observas</a:t>
            </a:r>
            <a:r>
              <a:rPr lang="en-US" sz="2800" dirty="0">
                <a:latin typeface="Century Gothic" panose="020B0502020202020204" pitchFamily="34" charset="0"/>
              </a:rPr>
              <a:t>?</a:t>
            </a:r>
            <a:endParaRPr lang="en-US" sz="2800" dirty="0" smtClean="0">
              <a:latin typeface="Century Gothic" panose="020B0502020202020204" pitchFamily="34" charset="0"/>
            </a:endParaRPr>
          </a:p>
          <a:p>
            <a:r>
              <a:rPr lang="en-US" sz="2800" dirty="0">
                <a:latin typeface="Century Gothic" panose="020B0502020202020204" pitchFamily="34" charset="0"/>
              </a:rPr>
              <a:t>¿</a:t>
            </a:r>
            <a:r>
              <a:rPr lang="en-US" sz="2800" dirty="0" smtClean="0">
                <a:latin typeface="Century Gothic" panose="020B0502020202020204" pitchFamily="34" charset="0"/>
              </a:rPr>
              <a:t>Qué color </a:t>
            </a:r>
            <a:r>
              <a:rPr lang="en-US" sz="2800" dirty="0" err="1" smtClean="0">
                <a:latin typeface="Century Gothic" panose="020B0502020202020204" pitchFamily="34" charset="0"/>
              </a:rPr>
              <a:t>prefieres</a:t>
            </a:r>
            <a:r>
              <a:rPr lang="en-US" sz="2800" dirty="0" smtClean="0">
                <a:latin typeface="Century Gothic" panose="020B0502020202020204" pitchFamily="34" charset="0"/>
              </a:rPr>
              <a:t>?</a:t>
            </a:r>
          </a:p>
          <a:p>
            <a:r>
              <a:rPr lang="en-US" sz="2800" dirty="0" err="1" smtClean="0">
                <a:latin typeface="Century Gothic" panose="020B0502020202020204" pitchFamily="34" charset="0"/>
              </a:rPr>
              <a:t>Asiento</a:t>
            </a:r>
            <a:r>
              <a:rPr lang="en-US" sz="2800" dirty="0" smtClean="0">
                <a:latin typeface="Century Gothic" panose="020B0502020202020204" pitchFamily="34" charset="0"/>
              </a:rPr>
              <a:t> </a:t>
            </a:r>
            <a:r>
              <a:rPr lang="en-US" sz="2800" dirty="0" err="1" smtClean="0">
                <a:latin typeface="Century Gothic" panose="020B0502020202020204" pitchFamily="34" charset="0"/>
              </a:rPr>
              <a:t>caliente</a:t>
            </a:r>
            <a:endParaRPr lang="en-US" sz="2800" dirty="0" smtClean="0">
              <a:latin typeface="Century Gothic" panose="020B0502020202020204" pitchFamily="34" charset="0"/>
            </a:endParaRPr>
          </a:p>
          <a:p>
            <a:r>
              <a:rPr lang="en-US" sz="2800" dirty="0" smtClean="0">
                <a:latin typeface="Century Gothic" panose="020B0502020202020204" pitchFamily="34" charset="0"/>
              </a:rPr>
              <a:t>A </a:t>
            </a:r>
            <a:r>
              <a:rPr lang="en-US" sz="2800" dirty="0" err="1" smtClean="0">
                <a:latin typeface="Century Gothic" panose="020B0502020202020204" pitchFamily="34" charset="0"/>
              </a:rPr>
              <a:t>escuchar</a:t>
            </a:r>
            <a:endParaRPr lang="en-US" sz="2800" dirty="0" smtClean="0">
              <a:latin typeface="Century Gothic" panose="020B0502020202020204" pitchFamily="34" charset="0"/>
            </a:endParaRPr>
          </a:p>
        </p:txBody>
      </p:sp>
    </p:spTree>
    <p:extLst>
      <p:ext uri="{BB962C8B-B14F-4D97-AF65-F5344CB8AC3E}">
        <p14:creationId xmlns:p14="http://schemas.microsoft.com/office/powerpoint/2010/main" val="2128536496"/>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bg>
      <p:bgPr>
        <a:solidFill>
          <a:srgbClr val="FFCCFF"/>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34502" y="138451"/>
            <a:ext cx="10972800" cy="1143000"/>
          </a:xfrm>
        </p:spPr>
        <p:txBody>
          <a:bodyPr/>
          <a:lstStyle/>
          <a:p>
            <a:pPr algn="l"/>
            <a:r>
              <a:rPr lang="en-US" dirty="0" smtClean="0">
                <a:latin typeface="Century Gothic" panose="020B0502020202020204" pitchFamily="34" charset="0"/>
              </a:rPr>
              <a:t>Circle Questioning</a:t>
            </a:r>
            <a:endParaRPr lang="en-US" dirty="0">
              <a:latin typeface="Century Gothic" panose="020B0502020202020204" pitchFamily="34" charset="0"/>
            </a:endParaRPr>
          </a:p>
        </p:txBody>
      </p:sp>
      <p:sp>
        <p:nvSpPr>
          <p:cNvPr id="3" name="Content Placeholder 2"/>
          <p:cNvSpPr>
            <a:spLocks noGrp="1"/>
          </p:cNvSpPr>
          <p:nvPr>
            <p:ph idx="1"/>
          </p:nvPr>
        </p:nvSpPr>
        <p:spPr>
          <a:xfrm>
            <a:off x="643615" y="1920004"/>
            <a:ext cx="10554574" cy="3636511"/>
          </a:xfrm>
        </p:spPr>
        <p:txBody>
          <a:bodyPr>
            <a:normAutofit/>
          </a:bodyPr>
          <a:lstStyle/>
          <a:p>
            <a:r>
              <a:rPr lang="en-US" sz="2800" dirty="0" smtClean="0">
                <a:latin typeface="Century Gothic" panose="020B0502020202020204" pitchFamily="34" charset="0"/>
              </a:rPr>
              <a:t>Ask students about the colors and clothing you are wearing and they are wearing.  Repeat the clothing item, the colors, and the verb “</a:t>
            </a:r>
            <a:r>
              <a:rPr lang="en-US" sz="2800" dirty="0" err="1" smtClean="0">
                <a:latin typeface="Century Gothic" panose="020B0502020202020204" pitchFamily="34" charset="0"/>
              </a:rPr>
              <a:t>llevar</a:t>
            </a:r>
            <a:r>
              <a:rPr lang="en-US" sz="2800" dirty="0" smtClean="0">
                <a:latin typeface="Century Gothic" panose="020B0502020202020204" pitchFamily="34" charset="0"/>
              </a:rPr>
              <a:t>” as many times as possible.</a:t>
            </a:r>
          </a:p>
        </p:txBody>
      </p:sp>
    </p:spTree>
    <p:extLst>
      <p:ext uri="{BB962C8B-B14F-4D97-AF65-F5344CB8AC3E}">
        <p14:creationId xmlns:p14="http://schemas.microsoft.com/office/powerpoint/2010/main" val="245213349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0"/>
            <a:ext cx="10515600" cy="2006221"/>
          </a:xfrm>
        </p:spPr>
        <p:txBody>
          <a:bodyPr/>
          <a:lstStyle/>
          <a:p>
            <a:r>
              <a:rPr lang="en-US" dirty="0" smtClean="0"/>
              <a:t>                                  </a:t>
            </a:r>
            <a:r>
              <a:rPr lang="en-US" b="1" dirty="0" err="1" smtClean="0"/>
              <a:t>llevar</a:t>
            </a:r>
            <a:r>
              <a:rPr lang="en-US" dirty="0" smtClean="0"/>
              <a:t/>
            </a:r>
            <a:br>
              <a:rPr lang="en-US" dirty="0" smtClean="0"/>
            </a:br>
            <a:r>
              <a:rPr lang="en-US" dirty="0" smtClean="0"/>
              <a:t>							</a:t>
            </a:r>
            <a:endParaRPr lang="en-US" dirty="0"/>
          </a:p>
        </p:txBody>
      </p:sp>
      <p:sp>
        <p:nvSpPr>
          <p:cNvPr id="4" name="Oval Callout 3"/>
          <p:cNvSpPr/>
          <p:nvPr/>
        </p:nvSpPr>
        <p:spPr>
          <a:xfrm>
            <a:off x="917976" y="2006221"/>
            <a:ext cx="2751702" cy="2608885"/>
          </a:xfrm>
          <a:prstGeom prst="wedgeEllipseCallout">
            <a:avLst>
              <a:gd name="adj1" fmla="val -42212"/>
              <a:gd name="adj2" fmla="val 6532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err="1" smtClean="0">
                <a:solidFill>
                  <a:prstClr val="white"/>
                </a:solidFill>
              </a:rPr>
              <a:t>Yo</a:t>
            </a:r>
            <a:r>
              <a:rPr lang="en-US" sz="3600" dirty="0" smtClean="0">
                <a:solidFill>
                  <a:prstClr val="white"/>
                </a:solidFill>
              </a:rPr>
              <a:t> </a:t>
            </a:r>
            <a:r>
              <a:rPr lang="en-US" sz="3600" dirty="0" err="1" smtClean="0">
                <a:solidFill>
                  <a:prstClr val="white"/>
                </a:solidFill>
              </a:rPr>
              <a:t>llevo</a:t>
            </a:r>
            <a:r>
              <a:rPr lang="en-US" sz="3600" dirty="0" smtClean="0">
                <a:solidFill>
                  <a:prstClr val="white"/>
                </a:solidFill>
              </a:rPr>
              <a:t>…</a:t>
            </a:r>
            <a:endParaRPr lang="en-US" sz="3600" dirty="0">
              <a:solidFill>
                <a:prstClr val="white"/>
              </a:solidFill>
            </a:endParaRPr>
          </a:p>
        </p:txBody>
      </p:sp>
      <p:sp>
        <p:nvSpPr>
          <p:cNvPr id="9" name="Oval Callout 8"/>
          <p:cNvSpPr/>
          <p:nvPr/>
        </p:nvSpPr>
        <p:spPr>
          <a:xfrm>
            <a:off x="4720149" y="2006221"/>
            <a:ext cx="2751702" cy="2608885"/>
          </a:xfrm>
          <a:prstGeom prst="wedgeEllipseCallout">
            <a:avLst>
              <a:gd name="adj1" fmla="val -42212"/>
              <a:gd name="adj2" fmla="val 65325"/>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n-US" sz="3600" dirty="0" err="1">
                <a:solidFill>
                  <a:prstClr val="white"/>
                </a:solidFill>
              </a:rPr>
              <a:t>Tú</a:t>
            </a:r>
            <a:r>
              <a:rPr lang="en-US" sz="3600" dirty="0">
                <a:solidFill>
                  <a:prstClr val="white"/>
                </a:solidFill>
              </a:rPr>
              <a:t> </a:t>
            </a:r>
            <a:r>
              <a:rPr lang="en-US" sz="3600" dirty="0" err="1">
                <a:solidFill>
                  <a:prstClr val="white"/>
                </a:solidFill>
              </a:rPr>
              <a:t>llevas</a:t>
            </a:r>
            <a:r>
              <a:rPr lang="en-US" sz="3600" dirty="0">
                <a:solidFill>
                  <a:prstClr val="white"/>
                </a:solidFill>
              </a:rPr>
              <a:t>…</a:t>
            </a:r>
          </a:p>
        </p:txBody>
      </p:sp>
      <p:sp>
        <p:nvSpPr>
          <p:cNvPr id="10" name="Oval Callout 9"/>
          <p:cNvSpPr/>
          <p:nvPr/>
        </p:nvSpPr>
        <p:spPr>
          <a:xfrm>
            <a:off x="8522322" y="2006221"/>
            <a:ext cx="2751702" cy="2608885"/>
          </a:xfrm>
          <a:prstGeom prst="wedgeEllipseCallout">
            <a:avLst>
              <a:gd name="adj1" fmla="val -42212"/>
              <a:gd name="adj2" fmla="val 65325"/>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err="1">
                <a:solidFill>
                  <a:prstClr val="white"/>
                </a:solidFill>
              </a:rPr>
              <a:t>Él</a:t>
            </a:r>
            <a:r>
              <a:rPr lang="en-US" sz="3600" dirty="0">
                <a:solidFill>
                  <a:prstClr val="white"/>
                </a:solidFill>
              </a:rPr>
              <a:t> /Ella </a:t>
            </a:r>
            <a:r>
              <a:rPr lang="en-US" sz="3600" dirty="0" err="1">
                <a:solidFill>
                  <a:prstClr val="white"/>
                </a:solidFill>
              </a:rPr>
              <a:t>lleva</a:t>
            </a:r>
            <a:r>
              <a:rPr lang="en-US" sz="3600" dirty="0">
                <a:solidFill>
                  <a:prstClr val="white"/>
                </a:solidFill>
              </a:rPr>
              <a:t>…</a:t>
            </a:r>
          </a:p>
        </p:txBody>
      </p:sp>
    </p:spTree>
    <p:extLst>
      <p:ext uri="{BB962C8B-B14F-4D97-AF65-F5344CB8AC3E}">
        <p14:creationId xmlns:p14="http://schemas.microsoft.com/office/powerpoint/2010/main" val="189214673"/>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bg>
      <p:bgPr>
        <a:solidFill>
          <a:srgbClr val="FFCCFF"/>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Century Gothic" panose="020B0502020202020204" pitchFamily="34" charset="0"/>
              </a:rPr>
              <a:t>Los </a:t>
            </a:r>
            <a:r>
              <a:rPr lang="en-US" dirty="0" err="1" smtClean="0">
                <a:latin typeface="Century Gothic" panose="020B0502020202020204" pitchFamily="34" charset="0"/>
              </a:rPr>
              <a:t>colores</a:t>
            </a:r>
            <a:endParaRPr lang="en-US" dirty="0">
              <a:latin typeface="Century Gothic" panose="020B0502020202020204" pitchFamily="34" charset="0"/>
            </a:endParaRPr>
          </a:p>
        </p:txBody>
      </p:sp>
      <p:sp>
        <p:nvSpPr>
          <p:cNvPr id="3" name="Content Placeholder 2"/>
          <p:cNvSpPr>
            <a:spLocks noGrp="1"/>
          </p:cNvSpPr>
          <p:nvPr>
            <p:ph idx="1"/>
          </p:nvPr>
        </p:nvSpPr>
        <p:spPr>
          <a:xfrm>
            <a:off x="838200" y="1690688"/>
            <a:ext cx="10515600" cy="5167311"/>
          </a:xfrm>
        </p:spPr>
        <p:txBody>
          <a:bodyPr>
            <a:normAutofit/>
          </a:bodyPr>
          <a:lstStyle/>
          <a:p>
            <a:r>
              <a:rPr lang="pt-BR" dirty="0" smtClean="0">
                <a:latin typeface="Century Gothic" panose="020B0502020202020204" pitchFamily="34" charset="0"/>
              </a:rPr>
              <a:t>Blanco: White</a:t>
            </a:r>
          </a:p>
          <a:p>
            <a:r>
              <a:rPr lang="pt-BR" dirty="0" smtClean="0">
                <a:latin typeface="Century Gothic" panose="020B0502020202020204" pitchFamily="34" charset="0"/>
              </a:rPr>
              <a:t>Morado/Violeta: Purple</a:t>
            </a:r>
          </a:p>
          <a:p>
            <a:endParaRPr lang="pt-BR" dirty="0" smtClean="0">
              <a:latin typeface="Century Gothic" panose="020B0502020202020204" pitchFamily="34" charset="0"/>
            </a:endParaRPr>
          </a:p>
          <a:p>
            <a:endParaRPr lang="pt-BR" dirty="0" smtClean="0">
              <a:latin typeface="Century Gothic" panose="020B0502020202020204" pitchFamily="34" charset="0"/>
            </a:endParaRPr>
          </a:p>
          <a:p>
            <a:endParaRPr lang="pt-BR" dirty="0" smtClean="0">
              <a:latin typeface="Century Gothic" panose="020B0502020202020204" pitchFamily="34" charset="0"/>
            </a:endParaRPr>
          </a:p>
          <a:p>
            <a:endParaRPr lang="en-US" dirty="0">
              <a:latin typeface="Century Gothic" panose="020B0502020202020204" pitchFamily="34" charset="0"/>
            </a:endParaRPr>
          </a:p>
        </p:txBody>
      </p:sp>
    </p:spTree>
    <p:extLst>
      <p:ext uri="{BB962C8B-B14F-4D97-AF65-F5344CB8AC3E}">
        <p14:creationId xmlns:p14="http://schemas.microsoft.com/office/powerpoint/2010/main" val="999351385"/>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bg>
      <p:bgPr>
        <a:solidFill>
          <a:srgbClr val="FFCCFF"/>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838200" y="0"/>
            <a:ext cx="10515600" cy="1325563"/>
          </a:xfrm>
        </p:spPr>
        <p:txBody>
          <a:bodyPr/>
          <a:lstStyle/>
          <a:p>
            <a:r>
              <a:rPr lang="en-US" b="1" dirty="0" smtClean="0">
                <a:latin typeface="Century Gothic" panose="020B0502020202020204" pitchFamily="34" charset="0"/>
              </a:rPr>
              <a:t>¿Qué </a:t>
            </a:r>
            <a:r>
              <a:rPr lang="en-US" b="1" dirty="0" err="1" smtClean="0">
                <a:latin typeface="Century Gothic" panose="020B0502020202020204" pitchFamily="34" charset="0"/>
              </a:rPr>
              <a:t>observas</a:t>
            </a:r>
            <a:r>
              <a:rPr lang="en-US" b="1" dirty="0">
                <a:latin typeface="Century Gothic" panose="020B0502020202020204" pitchFamily="34" charset="0"/>
              </a:rPr>
              <a:t>?</a:t>
            </a:r>
          </a:p>
        </p:txBody>
      </p:sp>
      <p:sp>
        <p:nvSpPr>
          <p:cNvPr id="3" name="Content Placeholder 2"/>
          <p:cNvSpPr>
            <a:spLocks noGrp="1"/>
          </p:cNvSpPr>
          <p:nvPr>
            <p:ph idx="1"/>
          </p:nvPr>
        </p:nvSpPr>
        <p:spPr>
          <a:xfrm>
            <a:off x="838200" y="1325563"/>
            <a:ext cx="10515600" cy="5595581"/>
          </a:xfrm>
        </p:spPr>
        <p:txBody>
          <a:bodyPr>
            <a:normAutofit lnSpcReduction="10000"/>
          </a:bodyPr>
          <a:lstStyle/>
          <a:p>
            <a:pPr>
              <a:lnSpc>
                <a:spcPct val="100000"/>
              </a:lnSpc>
            </a:pPr>
            <a:r>
              <a:rPr lang="pt-BR" sz="4000" dirty="0" smtClean="0">
                <a:latin typeface="Century Gothic" panose="020B0502020202020204" pitchFamily="34" charset="0"/>
              </a:rPr>
              <a:t>El traje morado</a:t>
            </a:r>
          </a:p>
          <a:p>
            <a:pPr>
              <a:lnSpc>
                <a:spcPct val="100000"/>
              </a:lnSpc>
            </a:pPr>
            <a:r>
              <a:rPr lang="pt-BR" sz="4000" dirty="0" smtClean="0">
                <a:latin typeface="Century Gothic" panose="020B0502020202020204" pitchFamily="34" charset="0"/>
              </a:rPr>
              <a:t>El traje violeta</a:t>
            </a:r>
          </a:p>
          <a:p>
            <a:pPr>
              <a:lnSpc>
                <a:spcPct val="100000"/>
              </a:lnSpc>
            </a:pPr>
            <a:r>
              <a:rPr lang="pt-BR" sz="4000" dirty="0" smtClean="0">
                <a:latin typeface="Century Gothic" panose="020B0502020202020204" pitchFamily="34" charset="0"/>
              </a:rPr>
              <a:t>La bufanda morada</a:t>
            </a:r>
          </a:p>
          <a:p>
            <a:pPr>
              <a:lnSpc>
                <a:spcPct val="100000"/>
              </a:lnSpc>
            </a:pPr>
            <a:r>
              <a:rPr lang="pt-BR" sz="4000" dirty="0" smtClean="0">
                <a:latin typeface="Century Gothic" panose="020B0502020202020204" pitchFamily="34" charset="0"/>
              </a:rPr>
              <a:t>La bufuanda violeta</a:t>
            </a:r>
          </a:p>
          <a:p>
            <a:pPr>
              <a:lnSpc>
                <a:spcPct val="100000"/>
              </a:lnSpc>
            </a:pPr>
            <a:r>
              <a:rPr lang="pt-BR" sz="4000" dirty="0" smtClean="0">
                <a:latin typeface="Century Gothic" panose="020B0502020202020204" pitchFamily="34" charset="0"/>
              </a:rPr>
              <a:t>Los zapatos morados</a:t>
            </a:r>
          </a:p>
          <a:p>
            <a:pPr>
              <a:lnSpc>
                <a:spcPct val="100000"/>
              </a:lnSpc>
            </a:pPr>
            <a:r>
              <a:rPr lang="pt-BR" sz="4000" dirty="0" smtClean="0">
                <a:latin typeface="Century Gothic" panose="020B0502020202020204" pitchFamily="34" charset="0"/>
              </a:rPr>
              <a:t>Los zapatos violetas</a:t>
            </a:r>
          </a:p>
          <a:p>
            <a:pPr>
              <a:lnSpc>
                <a:spcPct val="100000"/>
              </a:lnSpc>
            </a:pPr>
            <a:r>
              <a:rPr lang="pt-BR" sz="4000" dirty="0" smtClean="0">
                <a:latin typeface="Century Gothic" panose="020B0502020202020204" pitchFamily="34" charset="0"/>
              </a:rPr>
              <a:t>Las sandalias moradas</a:t>
            </a:r>
          </a:p>
          <a:p>
            <a:pPr>
              <a:lnSpc>
                <a:spcPct val="100000"/>
              </a:lnSpc>
            </a:pPr>
            <a:r>
              <a:rPr lang="pt-BR" sz="4000" dirty="0" smtClean="0">
                <a:latin typeface="Century Gothic" panose="020B0502020202020204" pitchFamily="34" charset="0"/>
              </a:rPr>
              <a:t>Las sandalias violetas</a:t>
            </a:r>
          </a:p>
          <a:p>
            <a:pPr>
              <a:lnSpc>
                <a:spcPct val="200000"/>
              </a:lnSpc>
            </a:pPr>
            <a:endParaRPr lang="pt-BR" sz="4000" dirty="0" smtClean="0">
              <a:latin typeface="Century Gothic" panose="020B0502020202020204" pitchFamily="34" charset="0"/>
            </a:endParaRPr>
          </a:p>
          <a:p>
            <a:pPr>
              <a:lnSpc>
                <a:spcPct val="200000"/>
              </a:lnSpc>
            </a:pPr>
            <a:endParaRPr lang="pt-BR" sz="4000" dirty="0" smtClean="0">
              <a:latin typeface="Century Gothic" panose="020B0502020202020204" pitchFamily="34" charset="0"/>
            </a:endParaRPr>
          </a:p>
          <a:p>
            <a:pPr>
              <a:lnSpc>
                <a:spcPct val="200000"/>
              </a:lnSpc>
            </a:pPr>
            <a:endParaRPr lang="pt-BR" sz="4000" dirty="0" smtClean="0">
              <a:latin typeface="Century Gothic" panose="020B0502020202020204" pitchFamily="34" charset="0"/>
            </a:endParaRPr>
          </a:p>
          <a:p>
            <a:pPr>
              <a:lnSpc>
                <a:spcPct val="200000"/>
              </a:lnSpc>
            </a:pPr>
            <a:endParaRPr lang="en-US" sz="4000" dirty="0">
              <a:latin typeface="Century Gothic" panose="020B0502020202020204" pitchFamily="34" charset="0"/>
            </a:endParaRPr>
          </a:p>
        </p:txBody>
      </p:sp>
    </p:spTree>
    <p:extLst>
      <p:ext uri="{BB962C8B-B14F-4D97-AF65-F5344CB8AC3E}">
        <p14:creationId xmlns:p14="http://schemas.microsoft.com/office/powerpoint/2010/main" val="21678453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2.xml><?xml version="1.0" encoding="utf-8"?>
<p:sld xmlns:a="http://schemas.openxmlformats.org/drawingml/2006/main" xmlns:r="http://schemas.openxmlformats.org/officeDocument/2006/relationships" xmlns:p="http://schemas.openxmlformats.org/presentationml/2006/main">
  <p:cSld>
    <p:bg>
      <p:bgPr>
        <a:solidFill>
          <a:srgbClr val="FFCCFF"/>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34502" y="138451"/>
            <a:ext cx="10972800" cy="1143000"/>
          </a:xfrm>
        </p:spPr>
        <p:txBody>
          <a:bodyPr/>
          <a:lstStyle/>
          <a:p>
            <a:pPr algn="l"/>
            <a:r>
              <a:rPr lang="en-US" dirty="0">
                <a:latin typeface="Century Gothic" panose="020B0502020202020204" pitchFamily="34" charset="0"/>
              </a:rPr>
              <a:t>¿Qué color </a:t>
            </a:r>
            <a:r>
              <a:rPr lang="en-US" dirty="0" err="1">
                <a:latin typeface="Century Gothic" panose="020B0502020202020204" pitchFamily="34" charset="0"/>
              </a:rPr>
              <a:t>prefieres</a:t>
            </a:r>
            <a:r>
              <a:rPr lang="en-US" dirty="0">
                <a:latin typeface="Century Gothic" panose="020B0502020202020204" pitchFamily="34" charset="0"/>
              </a:rPr>
              <a:t>?</a:t>
            </a:r>
          </a:p>
        </p:txBody>
      </p:sp>
      <p:sp>
        <p:nvSpPr>
          <p:cNvPr id="3" name="Content Placeholder 2"/>
          <p:cNvSpPr>
            <a:spLocks noGrp="1"/>
          </p:cNvSpPr>
          <p:nvPr>
            <p:ph idx="1"/>
          </p:nvPr>
        </p:nvSpPr>
        <p:spPr>
          <a:xfrm>
            <a:off x="643615" y="1865413"/>
            <a:ext cx="10554574" cy="4992587"/>
          </a:xfrm>
        </p:spPr>
        <p:txBody>
          <a:bodyPr>
            <a:normAutofit fontScale="92500" lnSpcReduction="20000"/>
          </a:bodyPr>
          <a:lstStyle/>
          <a:p>
            <a:pPr marL="0" indent="0">
              <a:buNone/>
            </a:pPr>
            <a:r>
              <a:rPr lang="en-US" sz="4000" dirty="0" smtClean="0">
                <a:latin typeface="Century Gothic" panose="020B0502020202020204" pitchFamily="34" charset="0"/>
              </a:rPr>
              <a:t>Remember:</a:t>
            </a:r>
          </a:p>
          <a:p>
            <a:r>
              <a:rPr lang="en-US" sz="4000" dirty="0" smtClean="0">
                <a:latin typeface="Century Gothic" panose="020B0502020202020204" pitchFamily="34" charset="0"/>
              </a:rPr>
              <a:t>If I ask a question in the </a:t>
            </a:r>
            <a:r>
              <a:rPr lang="en-US" sz="4000" b="1" u="sng" dirty="0" smtClean="0">
                <a:latin typeface="Century Gothic" panose="020B0502020202020204" pitchFamily="34" charset="0"/>
              </a:rPr>
              <a:t>TÚ form</a:t>
            </a:r>
            <a:r>
              <a:rPr lang="en-US" sz="4000" dirty="0" smtClean="0">
                <a:latin typeface="Century Gothic" panose="020B0502020202020204" pitchFamily="34" charset="0"/>
              </a:rPr>
              <a:t>, you respond in the..</a:t>
            </a:r>
          </a:p>
          <a:p>
            <a:r>
              <a:rPr lang="en-US" sz="4000" b="1" u="sng" dirty="0" smtClean="0">
                <a:latin typeface="Century Gothic" panose="020B0502020202020204" pitchFamily="34" charset="0"/>
              </a:rPr>
              <a:t>YO form</a:t>
            </a:r>
            <a:r>
              <a:rPr lang="en-US" sz="4000" b="1" dirty="0" smtClean="0">
                <a:latin typeface="Century Gothic" panose="020B0502020202020204" pitchFamily="34" charset="0"/>
              </a:rPr>
              <a:t>!</a:t>
            </a:r>
          </a:p>
          <a:p>
            <a:endParaRPr lang="en-US" sz="4000" b="1" dirty="0">
              <a:latin typeface="Century Gothic" panose="020B0502020202020204" pitchFamily="34" charset="0"/>
            </a:endParaRPr>
          </a:p>
          <a:p>
            <a:r>
              <a:rPr lang="en-US" sz="4000" dirty="0" smtClean="0">
                <a:latin typeface="Century Gothic" panose="020B0502020202020204" pitchFamily="34" charset="0"/>
              </a:rPr>
              <a:t>Do I say the color or the clothing item first?</a:t>
            </a:r>
          </a:p>
          <a:p>
            <a:endParaRPr lang="en-US" sz="4000" dirty="0" smtClean="0">
              <a:latin typeface="Century Gothic" panose="020B0502020202020204" pitchFamily="34" charset="0"/>
            </a:endParaRPr>
          </a:p>
          <a:p>
            <a:r>
              <a:rPr lang="en-US" sz="4000" dirty="0" smtClean="0">
                <a:latin typeface="Century Gothic" panose="020B0502020202020204" pitchFamily="34" charset="0"/>
              </a:rPr>
              <a:t>Don’t forget your adjective has to match your clothing item!</a:t>
            </a:r>
          </a:p>
        </p:txBody>
      </p:sp>
    </p:spTree>
    <p:extLst>
      <p:ext uri="{BB962C8B-B14F-4D97-AF65-F5344CB8AC3E}">
        <p14:creationId xmlns:p14="http://schemas.microsoft.com/office/powerpoint/2010/main" val="27512590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3.xml><?xml version="1.0" encoding="utf-8"?>
<p:sld xmlns:a="http://schemas.openxmlformats.org/drawingml/2006/main" xmlns:r="http://schemas.openxmlformats.org/officeDocument/2006/relationships" xmlns:p="http://schemas.openxmlformats.org/presentationml/2006/main">
  <p:cSld>
    <p:bg>
      <p:bgPr>
        <a:solidFill>
          <a:srgbClr val="FFCCFF"/>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34502" y="138451"/>
            <a:ext cx="10972800" cy="1143000"/>
          </a:xfrm>
        </p:spPr>
        <p:txBody>
          <a:bodyPr/>
          <a:lstStyle/>
          <a:p>
            <a:pPr algn="l"/>
            <a:r>
              <a:rPr lang="en-US" dirty="0" smtClean="0">
                <a:latin typeface="Century Gothic" panose="020B0502020202020204" pitchFamily="34" charset="0"/>
              </a:rPr>
              <a:t>El </a:t>
            </a:r>
            <a:r>
              <a:rPr lang="en-US" dirty="0" err="1" smtClean="0">
                <a:latin typeface="Century Gothic" panose="020B0502020202020204" pitchFamily="34" charset="0"/>
              </a:rPr>
              <a:t>modelo</a:t>
            </a:r>
            <a:r>
              <a:rPr lang="en-US" dirty="0" smtClean="0">
                <a:latin typeface="Century Gothic" panose="020B0502020202020204" pitchFamily="34" charset="0"/>
              </a:rPr>
              <a:t>:</a:t>
            </a:r>
            <a:endParaRPr lang="en-US" dirty="0">
              <a:latin typeface="Century Gothic" panose="020B0502020202020204" pitchFamily="34" charset="0"/>
            </a:endParaRPr>
          </a:p>
        </p:txBody>
      </p:sp>
      <p:sp>
        <p:nvSpPr>
          <p:cNvPr id="3" name="Content Placeholder 2"/>
          <p:cNvSpPr>
            <a:spLocks noGrp="1"/>
          </p:cNvSpPr>
          <p:nvPr>
            <p:ph idx="1"/>
          </p:nvPr>
        </p:nvSpPr>
        <p:spPr>
          <a:xfrm>
            <a:off x="643615" y="1865413"/>
            <a:ext cx="10554574" cy="4992587"/>
          </a:xfrm>
        </p:spPr>
        <p:txBody>
          <a:bodyPr>
            <a:normAutofit/>
          </a:bodyPr>
          <a:lstStyle/>
          <a:p>
            <a:pPr marL="0" indent="0">
              <a:buNone/>
            </a:pPr>
            <a:r>
              <a:rPr lang="en-US" sz="4000" dirty="0" err="1" smtClean="0">
                <a:latin typeface="Century Gothic" panose="020B0502020202020204" pitchFamily="34" charset="0"/>
              </a:rPr>
              <a:t>Estudiante</a:t>
            </a:r>
            <a:r>
              <a:rPr lang="en-US" sz="4000" dirty="0" smtClean="0">
                <a:latin typeface="Century Gothic" panose="020B0502020202020204" pitchFamily="34" charset="0"/>
              </a:rPr>
              <a:t> </a:t>
            </a:r>
            <a:r>
              <a:rPr lang="en-US" sz="4000" dirty="0">
                <a:latin typeface="Century Gothic" panose="020B0502020202020204" pitchFamily="34" charset="0"/>
              </a:rPr>
              <a:t>A: </a:t>
            </a:r>
            <a:r>
              <a:rPr lang="en-US" sz="4000" dirty="0" smtClean="0">
                <a:latin typeface="Century Gothic" panose="020B0502020202020204" pitchFamily="34" charset="0"/>
              </a:rPr>
              <a:t>¿</a:t>
            </a:r>
            <a:r>
              <a:rPr lang="en-US" sz="4000" dirty="0" err="1" smtClean="0">
                <a:latin typeface="Century Gothic" panose="020B0502020202020204" pitchFamily="34" charset="0"/>
              </a:rPr>
              <a:t>Prefieres</a:t>
            </a:r>
            <a:r>
              <a:rPr lang="en-US" sz="4000" dirty="0" smtClean="0">
                <a:latin typeface="Century Gothic" panose="020B0502020202020204" pitchFamily="34" charset="0"/>
              </a:rPr>
              <a:t> </a:t>
            </a:r>
            <a:r>
              <a:rPr lang="en-US" sz="4000" dirty="0" err="1" smtClean="0">
                <a:latin typeface="Century Gothic" panose="020B0502020202020204" pitchFamily="34" charset="0"/>
              </a:rPr>
              <a:t>los</a:t>
            </a:r>
            <a:r>
              <a:rPr lang="en-US" sz="4000" dirty="0" smtClean="0">
                <a:latin typeface="Century Gothic" panose="020B0502020202020204" pitchFamily="34" charset="0"/>
              </a:rPr>
              <a:t> </a:t>
            </a:r>
            <a:r>
              <a:rPr lang="en-US" sz="4000" dirty="0" err="1" smtClean="0">
                <a:latin typeface="Century Gothic" panose="020B0502020202020204" pitchFamily="34" charset="0"/>
              </a:rPr>
              <a:t>zapatos</a:t>
            </a:r>
            <a:r>
              <a:rPr lang="en-US" sz="4000" dirty="0" smtClean="0">
                <a:latin typeface="Century Gothic" panose="020B0502020202020204" pitchFamily="34" charset="0"/>
              </a:rPr>
              <a:t> </a:t>
            </a:r>
            <a:r>
              <a:rPr lang="en-US" sz="4000" dirty="0" err="1" smtClean="0">
                <a:latin typeface="Century Gothic" panose="020B0502020202020204" pitchFamily="34" charset="0"/>
              </a:rPr>
              <a:t>azules</a:t>
            </a:r>
            <a:r>
              <a:rPr lang="en-US" sz="4000" dirty="0" smtClean="0">
                <a:latin typeface="Century Gothic" panose="020B0502020202020204" pitchFamily="34" charset="0"/>
              </a:rPr>
              <a:t> o </a:t>
            </a:r>
            <a:r>
              <a:rPr lang="en-US" sz="4000" dirty="0" err="1" smtClean="0">
                <a:latin typeface="Century Gothic" panose="020B0502020202020204" pitchFamily="34" charset="0"/>
              </a:rPr>
              <a:t>los</a:t>
            </a:r>
            <a:r>
              <a:rPr lang="en-US" sz="4000" dirty="0" smtClean="0">
                <a:latin typeface="Century Gothic" panose="020B0502020202020204" pitchFamily="34" charset="0"/>
              </a:rPr>
              <a:t> </a:t>
            </a:r>
            <a:r>
              <a:rPr lang="en-US" sz="4000" dirty="0" err="1" smtClean="0">
                <a:latin typeface="Century Gothic" panose="020B0502020202020204" pitchFamily="34" charset="0"/>
              </a:rPr>
              <a:t>zapatos</a:t>
            </a:r>
            <a:r>
              <a:rPr lang="en-US" sz="4000" dirty="0" smtClean="0">
                <a:latin typeface="Century Gothic" panose="020B0502020202020204" pitchFamily="34" charset="0"/>
              </a:rPr>
              <a:t> </a:t>
            </a:r>
            <a:r>
              <a:rPr lang="en-US" sz="4000" dirty="0" err="1" smtClean="0">
                <a:latin typeface="Century Gothic" panose="020B0502020202020204" pitchFamily="34" charset="0"/>
              </a:rPr>
              <a:t>blancos</a:t>
            </a:r>
            <a:r>
              <a:rPr lang="en-US" sz="4000" dirty="0" smtClean="0">
                <a:latin typeface="Century Gothic" panose="020B0502020202020204" pitchFamily="34" charset="0"/>
              </a:rPr>
              <a:t>? </a:t>
            </a:r>
          </a:p>
          <a:p>
            <a:pPr marL="0" indent="0">
              <a:buNone/>
            </a:pPr>
            <a:endParaRPr lang="en-US" sz="4000" dirty="0">
              <a:latin typeface="Century Gothic" panose="020B0502020202020204" pitchFamily="34" charset="0"/>
            </a:endParaRPr>
          </a:p>
          <a:p>
            <a:pPr marL="0" indent="0">
              <a:buNone/>
            </a:pPr>
            <a:r>
              <a:rPr lang="en-US" sz="4000" dirty="0" err="1" smtClean="0">
                <a:latin typeface="Century Gothic" panose="020B0502020202020204" pitchFamily="34" charset="0"/>
              </a:rPr>
              <a:t>Estudiante</a:t>
            </a:r>
            <a:r>
              <a:rPr lang="en-US" sz="4000" dirty="0" smtClean="0">
                <a:latin typeface="Century Gothic" panose="020B0502020202020204" pitchFamily="34" charset="0"/>
              </a:rPr>
              <a:t> B:  </a:t>
            </a:r>
            <a:r>
              <a:rPr lang="en-US" sz="4000" dirty="0" err="1" smtClean="0">
                <a:latin typeface="Century Gothic" panose="020B0502020202020204" pitchFamily="34" charset="0"/>
              </a:rPr>
              <a:t>Yo</a:t>
            </a:r>
            <a:r>
              <a:rPr lang="en-US" sz="4000" dirty="0" smtClean="0">
                <a:latin typeface="Century Gothic" panose="020B0502020202020204" pitchFamily="34" charset="0"/>
              </a:rPr>
              <a:t> </a:t>
            </a:r>
            <a:r>
              <a:rPr lang="en-US" sz="4000" dirty="0" err="1" smtClean="0">
                <a:latin typeface="Century Gothic" panose="020B0502020202020204" pitchFamily="34" charset="0"/>
              </a:rPr>
              <a:t>prefiero</a:t>
            </a:r>
            <a:r>
              <a:rPr lang="en-US" sz="4000" dirty="0" smtClean="0">
                <a:latin typeface="Century Gothic" panose="020B0502020202020204" pitchFamily="34" charset="0"/>
              </a:rPr>
              <a:t> </a:t>
            </a:r>
            <a:r>
              <a:rPr lang="en-US" sz="4000" dirty="0" err="1" smtClean="0">
                <a:latin typeface="Century Gothic" panose="020B0502020202020204" pitchFamily="34" charset="0"/>
              </a:rPr>
              <a:t>los</a:t>
            </a:r>
            <a:r>
              <a:rPr lang="en-US" sz="4000" dirty="0" smtClean="0">
                <a:latin typeface="Century Gothic" panose="020B0502020202020204" pitchFamily="34" charset="0"/>
              </a:rPr>
              <a:t> </a:t>
            </a:r>
            <a:r>
              <a:rPr lang="en-US" sz="4000" dirty="0" err="1" smtClean="0">
                <a:latin typeface="Century Gothic" panose="020B0502020202020204" pitchFamily="34" charset="0"/>
              </a:rPr>
              <a:t>zapatos</a:t>
            </a:r>
            <a:r>
              <a:rPr lang="en-US" sz="4000" dirty="0" smtClean="0">
                <a:latin typeface="Century Gothic" panose="020B0502020202020204" pitchFamily="34" charset="0"/>
              </a:rPr>
              <a:t> </a:t>
            </a:r>
            <a:r>
              <a:rPr lang="en-US" sz="4000" dirty="0" err="1" smtClean="0">
                <a:latin typeface="Century Gothic" panose="020B0502020202020204" pitchFamily="34" charset="0"/>
              </a:rPr>
              <a:t>blancos</a:t>
            </a:r>
            <a:r>
              <a:rPr lang="en-US" sz="4000" dirty="0" smtClean="0">
                <a:latin typeface="Century Gothic" panose="020B0502020202020204" pitchFamily="34" charset="0"/>
              </a:rPr>
              <a:t>.</a:t>
            </a:r>
          </a:p>
          <a:p>
            <a:pPr marL="0" indent="0">
              <a:buNone/>
            </a:pPr>
            <a:endParaRPr lang="en-US" sz="4000" dirty="0">
              <a:latin typeface="Century Gothic" panose="020B0502020202020204" pitchFamily="34" charset="0"/>
            </a:endParaRPr>
          </a:p>
          <a:p>
            <a:pPr marL="0" indent="0">
              <a:buNone/>
            </a:pPr>
            <a:endParaRPr lang="en-US" sz="1100" dirty="0" smtClean="0">
              <a:latin typeface="Century Gothic" panose="020B0502020202020204" pitchFamily="34" charset="0"/>
            </a:endParaRPr>
          </a:p>
          <a:p>
            <a:pPr marL="0" indent="0">
              <a:buNone/>
            </a:pPr>
            <a:r>
              <a:rPr lang="en-US" sz="1100" dirty="0" smtClean="0">
                <a:latin typeface="Century Gothic" panose="020B0502020202020204" pitchFamily="34" charset="0"/>
              </a:rPr>
              <a:t>Images:</a:t>
            </a:r>
          </a:p>
          <a:p>
            <a:pPr marL="0" indent="0">
              <a:buNone/>
            </a:pPr>
            <a:r>
              <a:rPr lang="en-US" sz="1100" dirty="0" smtClean="0">
                <a:latin typeface="Century Gothic" panose="020B0502020202020204" pitchFamily="34" charset="0"/>
              </a:rPr>
              <a:t> </a:t>
            </a:r>
            <a:r>
              <a:rPr lang="en-US" sz="1100" dirty="0">
                <a:latin typeface="Century Gothic" panose="020B0502020202020204" pitchFamily="34" charset="0"/>
                <a:hlinkClick r:id="rId2"/>
              </a:rPr>
              <a:t>http://</a:t>
            </a:r>
            <a:r>
              <a:rPr lang="en-US" sz="1100" dirty="0" smtClean="0">
                <a:latin typeface="Century Gothic" panose="020B0502020202020204" pitchFamily="34" charset="0"/>
                <a:hlinkClick r:id="rId2"/>
              </a:rPr>
              <a:t>www.publicdomainpictures.net/view-image.php?image=30600&amp;picture=blue-trainers</a:t>
            </a:r>
            <a:endParaRPr lang="en-US" sz="1100" dirty="0" smtClean="0">
              <a:latin typeface="Century Gothic" panose="020B0502020202020204" pitchFamily="34" charset="0"/>
            </a:endParaRPr>
          </a:p>
          <a:p>
            <a:pPr marL="0" indent="0">
              <a:buNone/>
            </a:pPr>
            <a:r>
              <a:rPr lang="en-US" sz="1100" dirty="0">
                <a:latin typeface="Century Gothic" panose="020B0502020202020204" pitchFamily="34" charset="0"/>
                <a:hlinkClick r:id="rId3"/>
              </a:rPr>
              <a:t>http://</a:t>
            </a:r>
            <a:r>
              <a:rPr lang="en-US" sz="1100" dirty="0" smtClean="0">
                <a:latin typeface="Century Gothic" panose="020B0502020202020204" pitchFamily="34" charset="0"/>
                <a:hlinkClick r:id="rId3"/>
              </a:rPr>
              <a:t>piecefulkwilter.blogspot.com/2011_10_01_archive.html</a:t>
            </a:r>
            <a:endParaRPr lang="en-US" sz="1100" dirty="0" smtClean="0">
              <a:latin typeface="Century Gothic" panose="020B0502020202020204" pitchFamily="34" charset="0"/>
            </a:endParaRPr>
          </a:p>
          <a:p>
            <a:pPr marL="0" indent="0">
              <a:buNone/>
            </a:pPr>
            <a:endParaRPr lang="en-US" sz="1100" dirty="0" smtClean="0">
              <a:latin typeface="Century Gothic" panose="020B0502020202020204" pitchFamily="34" charset="0"/>
            </a:endParaRPr>
          </a:p>
        </p:txBody>
      </p:sp>
      <p:pic>
        <p:nvPicPr>
          <p:cNvPr id="4" name="Picture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905709" y="169686"/>
            <a:ext cx="2151671" cy="1298000"/>
          </a:xfrm>
          <a:prstGeom prst="rect">
            <a:avLst/>
          </a:prstGeom>
        </p:spPr>
      </p:pic>
      <p:pic>
        <p:nvPicPr>
          <p:cNvPr id="5" name="Picture 4"/>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243477" y="275432"/>
            <a:ext cx="1744196" cy="1521101"/>
          </a:xfrm>
          <a:prstGeom prst="rect">
            <a:avLst/>
          </a:prstGeom>
        </p:spPr>
      </p:pic>
    </p:spTree>
    <p:extLst>
      <p:ext uri="{BB962C8B-B14F-4D97-AF65-F5344CB8AC3E}">
        <p14:creationId xmlns:p14="http://schemas.microsoft.com/office/powerpoint/2010/main" val="8524949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4.xml><?xml version="1.0" encoding="utf-8"?>
<p:sld xmlns:a="http://schemas.openxmlformats.org/drawingml/2006/main" xmlns:r="http://schemas.openxmlformats.org/officeDocument/2006/relationships" xmlns:p="http://schemas.openxmlformats.org/presentationml/2006/main">
  <p:cSld>
    <p:bg>
      <p:bgPr>
        <a:solidFill>
          <a:srgbClr val="FFCCFF"/>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34502" y="138451"/>
            <a:ext cx="10972800" cy="1143000"/>
          </a:xfrm>
        </p:spPr>
        <p:txBody>
          <a:bodyPr/>
          <a:lstStyle/>
          <a:p>
            <a:pPr algn="l"/>
            <a:r>
              <a:rPr lang="en-US" b="1" dirty="0" smtClean="0">
                <a:latin typeface="Century Gothic" panose="020B0502020202020204" pitchFamily="34" charset="0"/>
              </a:rPr>
              <a:t>Ronda 1: </a:t>
            </a:r>
            <a:r>
              <a:rPr lang="en-US" dirty="0" smtClean="0">
                <a:latin typeface="Century Gothic" panose="020B0502020202020204" pitchFamily="34" charset="0"/>
              </a:rPr>
              <a:t>¿Qué </a:t>
            </a:r>
            <a:r>
              <a:rPr lang="en-US" dirty="0">
                <a:latin typeface="Century Gothic" panose="020B0502020202020204" pitchFamily="34" charset="0"/>
              </a:rPr>
              <a:t>color </a:t>
            </a:r>
            <a:r>
              <a:rPr lang="en-US" dirty="0" err="1">
                <a:latin typeface="Century Gothic" panose="020B0502020202020204" pitchFamily="34" charset="0"/>
              </a:rPr>
              <a:t>prefieres</a:t>
            </a:r>
            <a:r>
              <a:rPr lang="en-US" dirty="0">
                <a:latin typeface="Century Gothic" panose="020B0502020202020204" pitchFamily="34" charset="0"/>
              </a:rPr>
              <a:t>?</a:t>
            </a:r>
          </a:p>
        </p:txBody>
      </p:sp>
      <p:sp>
        <p:nvSpPr>
          <p:cNvPr id="3" name="Content Placeholder 2"/>
          <p:cNvSpPr>
            <a:spLocks noGrp="1"/>
          </p:cNvSpPr>
          <p:nvPr>
            <p:ph idx="1"/>
          </p:nvPr>
        </p:nvSpPr>
        <p:spPr>
          <a:xfrm>
            <a:off x="643615" y="1865413"/>
            <a:ext cx="10554574" cy="3636511"/>
          </a:xfrm>
        </p:spPr>
        <p:txBody>
          <a:bodyPr>
            <a:normAutofit/>
          </a:bodyPr>
          <a:lstStyle/>
          <a:p>
            <a:pPr marL="0" indent="0">
              <a:buNone/>
            </a:pPr>
            <a:r>
              <a:rPr lang="en-US" sz="4000" dirty="0" smtClean="0">
                <a:latin typeface="Century Gothic" panose="020B0502020202020204" pitchFamily="34" charset="0"/>
              </a:rPr>
              <a:t>El </a:t>
            </a:r>
            <a:r>
              <a:rPr lang="en-US" sz="4000" dirty="0" err="1" smtClean="0">
                <a:latin typeface="Century Gothic" panose="020B0502020202020204" pitchFamily="34" charset="0"/>
              </a:rPr>
              <a:t>estudiante</a:t>
            </a:r>
            <a:r>
              <a:rPr lang="en-US" sz="4000" dirty="0" smtClean="0">
                <a:latin typeface="Century Gothic" panose="020B0502020202020204" pitchFamily="34" charset="0"/>
              </a:rPr>
              <a:t> MAYOR </a:t>
            </a:r>
            <a:r>
              <a:rPr lang="en-US" sz="4000" dirty="0" err="1" smtClean="0">
                <a:latin typeface="Century Gothic" panose="020B0502020202020204" pitchFamily="34" charset="0"/>
              </a:rPr>
              <a:t>va</a:t>
            </a:r>
            <a:r>
              <a:rPr lang="en-US" sz="4000" dirty="0">
                <a:latin typeface="Century Gothic" panose="020B0502020202020204" pitchFamily="34" charset="0"/>
              </a:rPr>
              <a:t> </a:t>
            </a:r>
            <a:r>
              <a:rPr lang="en-US" sz="4000" dirty="0" smtClean="0">
                <a:latin typeface="Century Gothic" panose="020B0502020202020204" pitchFamily="34" charset="0"/>
              </a:rPr>
              <a:t>a </a:t>
            </a:r>
            <a:r>
              <a:rPr lang="en-US" sz="4000" dirty="0" err="1" smtClean="0">
                <a:latin typeface="Century Gothic" panose="020B0502020202020204" pitchFamily="34" charset="0"/>
              </a:rPr>
              <a:t>preguntar</a:t>
            </a:r>
            <a:endParaRPr lang="en-US" sz="4000" b="1" dirty="0">
              <a:latin typeface="Century Gothic" panose="020B0502020202020204" pitchFamily="34" charset="0"/>
            </a:endParaRPr>
          </a:p>
          <a:p>
            <a:pPr marL="0" indent="0">
              <a:buNone/>
            </a:pPr>
            <a:r>
              <a:rPr lang="en-US" sz="4000" dirty="0" smtClean="0">
                <a:latin typeface="Century Gothic" panose="020B0502020202020204" pitchFamily="34" charset="0"/>
              </a:rPr>
              <a:t>El </a:t>
            </a:r>
            <a:r>
              <a:rPr lang="en-US" sz="4000" dirty="0" err="1" smtClean="0">
                <a:latin typeface="Century Gothic" panose="020B0502020202020204" pitchFamily="34" charset="0"/>
              </a:rPr>
              <a:t>estudiante</a:t>
            </a:r>
            <a:r>
              <a:rPr lang="en-US" sz="4000" dirty="0" smtClean="0">
                <a:latin typeface="Century Gothic" panose="020B0502020202020204" pitchFamily="34" charset="0"/>
              </a:rPr>
              <a:t> MENOR </a:t>
            </a:r>
            <a:r>
              <a:rPr lang="en-US" sz="4000" dirty="0" err="1" smtClean="0">
                <a:latin typeface="Century Gothic" panose="020B0502020202020204" pitchFamily="34" charset="0"/>
              </a:rPr>
              <a:t>va</a:t>
            </a:r>
            <a:r>
              <a:rPr lang="en-US" sz="4000" dirty="0" smtClean="0">
                <a:latin typeface="Century Gothic" panose="020B0502020202020204" pitchFamily="34" charset="0"/>
              </a:rPr>
              <a:t> a </a:t>
            </a:r>
            <a:r>
              <a:rPr lang="en-US" sz="4000" dirty="0" err="1" smtClean="0">
                <a:latin typeface="Century Gothic" panose="020B0502020202020204" pitchFamily="34" charset="0"/>
              </a:rPr>
              <a:t>contestar</a:t>
            </a:r>
            <a:endParaRPr lang="en-US" sz="4000" dirty="0" smtClean="0">
              <a:latin typeface="Century Gothic" panose="020B0502020202020204" pitchFamily="34" charset="0"/>
            </a:endParaRPr>
          </a:p>
          <a:p>
            <a:pPr marL="0" indent="0">
              <a:buNone/>
            </a:pPr>
            <a:endParaRPr lang="en-US" sz="4000" dirty="0">
              <a:latin typeface="Century Gothic" panose="020B0502020202020204" pitchFamily="34" charset="0"/>
            </a:endParaRPr>
          </a:p>
          <a:p>
            <a:pPr marL="0" indent="0">
              <a:buNone/>
            </a:pPr>
            <a:endParaRPr lang="en-US" sz="4000" dirty="0" smtClean="0">
              <a:latin typeface="Century Gothic" panose="020B0502020202020204" pitchFamily="34" charset="0"/>
            </a:endParaRPr>
          </a:p>
        </p:txBody>
      </p:sp>
    </p:spTree>
    <p:extLst>
      <p:ext uri="{BB962C8B-B14F-4D97-AF65-F5344CB8AC3E}">
        <p14:creationId xmlns:p14="http://schemas.microsoft.com/office/powerpoint/2010/main" val="3060432827"/>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 name="Picture 2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333767" y="3688531"/>
            <a:ext cx="1360173" cy="1066022"/>
          </a:xfrm>
          <a:prstGeom prst="rect">
            <a:avLst/>
          </a:prstGeom>
        </p:spPr>
      </p:pic>
      <p:graphicFrame>
        <p:nvGraphicFramePr>
          <p:cNvPr id="4" name="Table 3"/>
          <p:cNvGraphicFramePr>
            <a:graphicFrameLocks noGrp="1"/>
          </p:cNvGraphicFramePr>
          <p:nvPr>
            <p:extLst>
              <p:ext uri="{D42A27DB-BD31-4B8C-83A1-F6EECF244321}">
                <p14:modId xmlns:p14="http://schemas.microsoft.com/office/powerpoint/2010/main" val="1931649151"/>
              </p:ext>
            </p:extLst>
          </p:nvPr>
        </p:nvGraphicFramePr>
        <p:xfrm>
          <a:off x="0" y="0"/>
          <a:ext cx="12192000" cy="6858001"/>
        </p:xfrm>
        <a:graphic>
          <a:graphicData uri="http://schemas.openxmlformats.org/drawingml/2006/table">
            <a:tbl>
              <a:tblPr firstRow="1" bandRow="1">
                <a:tableStyleId>{2D5ABB26-0587-4C30-8999-92F81FD0307C}</a:tableStyleId>
              </a:tblPr>
              <a:tblGrid>
                <a:gridCol w="6096000"/>
                <a:gridCol w="6096000"/>
              </a:tblGrid>
              <a:tr h="547453">
                <a:tc gridSpan="2">
                  <a:txBody>
                    <a:bodyPr/>
                    <a:lstStyle/>
                    <a:p>
                      <a:pPr algn="ctr"/>
                      <a:r>
                        <a:rPr lang="en-US" sz="2400" b="1" dirty="0" smtClean="0">
                          <a:latin typeface="+mj-lt"/>
                        </a:rPr>
                        <a:t>Ronda 1: ¿</a:t>
                      </a:r>
                      <a:r>
                        <a:rPr lang="en-US" sz="2400" b="1" dirty="0" err="1" smtClean="0">
                          <a:latin typeface="+mj-lt"/>
                        </a:rPr>
                        <a:t>Prefieres</a:t>
                      </a:r>
                      <a:r>
                        <a:rPr lang="en-US" sz="2400" b="1" dirty="0" smtClean="0">
                          <a:latin typeface="+mj-lt"/>
                        </a:rPr>
                        <a:t>… o …?</a:t>
                      </a: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051758">
                <a:tc>
                  <a:txBody>
                    <a:bodyPr/>
                    <a:lstStyle/>
                    <a:p>
                      <a:endParaRPr lang="en-US" sz="800" dirty="0"/>
                    </a:p>
                  </a:txBody>
                  <a:tcPr marL="68580" marR="68580" marT="34290" marB="3429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sz="800" dirty="0"/>
                    </a:p>
                  </a:txBody>
                  <a:tcPr marL="68580" marR="68580" marT="34290" marB="3429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051758">
                <a:tc>
                  <a:txBody>
                    <a:bodyPr/>
                    <a:lstStyle/>
                    <a:p>
                      <a:endParaRPr lang="en-US" sz="800" dirty="0"/>
                    </a:p>
                  </a:txBody>
                  <a:tcPr marL="68580" marR="68580" marT="34290" marB="3429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sz="800" dirty="0"/>
                    </a:p>
                  </a:txBody>
                  <a:tcPr marL="68580" marR="68580" marT="34290" marB="3429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051758">
                <a:tc>
                  <a:txBody>
                    <a:bodyPr/>
                    <a:lstStyle/>
                    <a:p>
                      <a:endParaRPr lang="en-US" sz="800" dirty="0"/>
                    </a:p>
                  </a:txBody>
                  <a:tcPr marL="68580" marR="68580" marT="34290" marB="3429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sz="800" dirty="0"/>
                    </a:p>
                  </a:txBody>
                  <a:tcPr marL="68580" marR="68580" marT="34290" marB="3429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051758">
                <a:tc>
                  <a:txBody>
                    <a:bodyPr/>
                    <a:lstStyle/>
                    <a:p>
                      <a:endParaRPr lang="en-US" sz="800" dirty="0"/>
                    </a:p>
                  </a:txBody>
                  <a:tcPr marL="68580" marR="68580" marT="34290" marB="3429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sz="800" dirty="0"/>
                    </a:p>
                  </a:txBody>
                  <a:tcPr marL="68580" marR="68580" marT="34290" marB="3429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051758">
                <a:tc>
                  <a:txBody>
                    <a:bodyPr/>
                    <a:lstStyle/>
                    <a:p>
                      <a:endParaRPr lang="en-US" sz="800" dirty="0"/>
                    </a:p>
                  </a:txBody>
                  <a:tcPr marL="68580" marR="68580" marT="34290" marB="3429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sz="800" dirty="0"/>
                    </a:p>
                  </a:txBody>
                  <a:tcPr marL="68580" marR="68580" marT="34290" marB="3429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051758">
                <a:tc>
                  <a:txBody>
                    <a:bodyPr/>
                    <a:lstStyle/>
                    <a:p>
                      <a:endParaRPr lang="en-US" sz="800" dirty="0"/>
                    </a:p>
                  </a:txBody>
                  <a:tcPr marL="68580" marR="68580" marT="34290" marB="3429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sz="800" dirty="0"/>
                    </a:p>
                  </a:txBody>
                  <a:tcPr marL="68580" marR="68580" marT="34290" marB="3429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pic>
        <p:nvPicPr>
          <p:cNvPr id="2" name="Picture 1"/>
          <p:cNvPicPr>
            <a:picLocks noChangeAspect="1"/>
          </p:cNvPicPr>
          <p:nvPr/>
        </p:nvPicPr>
        <p:blipFill rotWithShape="1">
          <a:blip r:embed="rId3" cstate="print">
            <a:extLst>
              <a:ext uri="{28A0092B-C50C-407E-A947-70E740481C1C}">
                <a14:useLocalDpi xmlns:a14="http://schemas.microsoft.com/office/drawing/2010/main" val="0"/>
              </a:ext>
            </a:extLst>
          </a:blip>
          <a:srcRect l="7214" t="23084" r="12936" b="19403"/>
          <a:stretch/>
        </p:blipFill>
        <p:spPr>
          <a:xfrm>
            <a:off x="2142698" y="658613"/>
            <a:ext cx="1610435" cy="869936"/>
          </a:xfrm>
          <a:prstGeom prst="rect">
            <a:avLst/>
          </a:prstGeom>
        </p:spPr>
      </p:pic>
      <p:pic>
        <p:nvPicPr>
          <p:cNvPr id="17" name="Picture 16"/>
          <p:cNvPicPr>
            <a:picLocks noChangeAspect="1"/>
          </p:cNvPicPr>
          <p:nvPr/>
        </p:nvPicPr>
        <p:blipFill rotWithShape="1">
          <a:blip r:embed="rId3" cstate="print">
            <a:duotone>
              <a:schemeClr val="accent6">
                <a:shade val="45000"/>
                <a:satMod val="135000"/>
              </a:schemeClr>
              <a:prstClr val="white"/>
            </a:duotone>
            <a:extLst>
              <a:ext uri="{28A0092B-C50C-407E-A947-70E740481C1C}">
                <a14:useLocalDpi xmlns:a14="http://schemas.microsoft.com/office/drawing/2010/main" val="0"/>
              </a:ext>
            </a:extLst>
          </a:blip>
          <a:srcRect l="7214" t="23084" r="12936" b="19403"/>
          <a:stretch/>
        </p:blipFill>
        <p:spPr>
          <a:xfrm>
            <a:off x="8436590" y="658613"/>
            <a:ext cx="1610435" cy="869936"/>
          </a:xfrm>
          <a:prstGeom prst="rect">
            <a:avLst/>
          </a:prstGeom>
        </p:spPr>
      </p:pic>
      <p:pic>
        <p:nvPicPr>
          <p:cNvPr id="18" name="Picture 17"/>
          <p:cNvPicPr>
            <a:picLocks noChangeAspect="1"/>
          </p:cNvPicPr>
          <p:nvPr/>
        </p:nvPicPr>
        <p:blipFill rotWithShape="1">
          <a:blip r:embed="rId4" cstate="print">
            <a:extLst>
              <a:ext uri="{28A0092B-C50C-407E-A947-70E740481C1C}">
                <a14:useLocalDpi xmlns:a14="http://schemas.microsoft.com/office/drawing/2010/main" val="0"/>
              </a:ext>
            </a:extLst>
          </a:blip>
          <a:srcRect b="7541"/>
          <a:stretch/>
        </p:blipFill>
        <p:spPr>
          <a:xfrm>
            <a:off x="2449772" y="1660931"/>
            <a:ext cx="996285" cy="973088"/>
          </a:xfrm>
          <a:prstGeom prst="rect">
            <a:avLst/>
          </a:prstGeom>
        </p:spPr>
      </p:pic>
      <p:pic>
        <p:nvPicPr>
          <p:cNvPr id="20" name="Picture 19"/>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581738" y="1577909"/>
            <a:ext cx="1320137" cy="1056110"/>
          </a:xfrm>
          <a:prstGeom prst="rect">
            <a:avLst/>
          </a:prstGeom>
        </p:spPr>
      </p:pic>
      <p:pic>
        <p:nvPicPr>
          <p:cNvPr id="21" name="Picture 20"/>
          <p:cNvPicPr>
            <a:picLocks noChangeAspect="1"/>
          </p:cNvPicPr>
          <p:nvPr/>
        </p:nvPicPr>
        <p:blipFill rotWithShape="1">
          <a:blip r:embed="rId6" cstate="print">
            <a:extLst>
              <a:ext uri="{28A0092B-C50C-407E-A947-70E740481C1C}">
                <a14:useLocalDpi xmlns:a14="http://schemas.microsoft.com/office/drawing/2010/main" val="0"/>
              </a:ext>
            </a:extLst>
          </a:blip>
          <a:srcRect t="23403" b="22149"/>
          <a:stretch/>
        </p:blipFill>
        <p:spPr>
          <a:xfrm>
            <a:off x="2142698" y="2766401"/>
            <a:ext cx="1579145" cy="859809"/>
          </a:xfrm>
          <a:prstGeom prst="rect">
            <a:avLst/>
          </a:prstGeom>
        </p:spPr>
      </p:pic>
      <p:pic>
        <p:nvPicPr>
          <p:cNvPr id="22" name="Picture 21"/>
          <p:cNvPicPr>
            <a:picLocks noChangeAspect="1"/>
          </p:cNvPicPr>
          <p:nvPr/>
        </p:nvPicPr>
        <p:blipFill rotWithShape="1">
          <a:blip r:embed="rId7" cstate="print">
            <a:extLst>
              <a:ext uri="{28A0092B-C50C-407E-A947-70E740481C1C}">
                <a14:useLocalDpi xmlns:a14="http://schemas.microsoft.com/office/drawing/2010/main" val="0"/>
              </a:ext>
            </a:extLst>
          </a:blip>
          <a:srcRect t="27225" b="29363"/>
          <a:stretch/>
        </p:blipFill>
        <p:spPr>
          <a:xfrm>
            <a:off x="7787685" y="2848287"/>
            <a:ext cx="2416291" cy="696036"/>
          </a:xfrm>
          <a:prstGeom prst="rect">
            <a:avLst/>
          </a:prstGeom>
        </p:spPr>
      </p:pic>
      <p:pic>
        <p:nvPicPr>
          <p:cNvPr id="24" name="Picture 23"/>
          <p:cNvPicPr>
            <a:picLocks noChangeAspect="1"/>
          </p:cNvPicPr>
          <p:nvPr/>
        </p:nvPicPr>
        <p:blipFill rotWithShape="1">
          <a:blip r:embed="rId8" cstate="print">
            <a:extLst>
              <a:ext uri="{28A0092B-C50C-407E-A947-70E740481C1C}">
                <a14:useLocalDpi xmlns:a14="http://schemas.microsoft.com/office/drawing/2010/main" val="0"/>
              </a:ext>
            </a:extLst>
          </a:blip>
          <a:srcRect l="3855" t="14881" r="6137" b="14085"/>
          <a:stretch/>
        </p:blipFill>
        <p:spPr>
          <a:xfrm>
            <a:off x="8291439" y="3799313"/>
            <a:ext cx="1610436" cy="955240"/>
          </a:xfrm>
          <a:prstGeom prst="rect">
            <a:avLst/>
          </a:prstGeom>
        </p:spPr>
      </p:pic>
      <p:pic>
        <p:nvPicPr>
          <p:cNvPr id="25" name="Picture 24"/>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8895133" y="4754553"/>
            <a:ext cx="1151892" cy="1151892"/>
          </a:xfrm>
          <a:prstGeom prst="rect">
            <a:avLst/>
          </a:prstGeom>
        </p:spPr>
      </p:pic>
      <p:pic>
        <p:nvPicPr>
          <p:cNvPr id="27" name="Picture 26"/>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rot="2041495">
            <a:off x="2566467" y="4733983"/>
            <a:ext cx="894773" cy="1193031"/>
          </a:xfrm>
          <a:prstGeom prst="rect">
            <a:avLst/>
          </a:prstGeom>
        </p:spPr>
      </p:pic>
      <p:pic>
        <p:nvPicPr>
          <p:cNvPr id="29" name="Picture 28"/>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2142698" y="5943988"/>
            <a:ext cx="1890346" cy="945173"/>
          </a:xfrm>
          <a:prstGeom prst="rect">
            <a:avLst/>
          </a:prstGeom>
        </p:spPr>
      </p:pic>
      <p:pic>
        <p:nvPicPr>
          <p:cNvPr id="30" name="Picture 29"/>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8581738" y="6075224"/>
            <a:ext cx="1822256" cy="728902"/>
          </a:xfrm>
          <a:prstGeom prst="rect">
            <a:avLst/>
          </a:prstGeom>
        </p:spPr>
      </p:pic>
    </p:spTree>
    <p:extLst>
      <p:ext uri="{BB962C8B-B14F-4D97-AF65-F5344CB8AC3E}">
        <p14:creationId xmlns:p14="http://schemas.microsoft.com/office/powerpoint/2010/main" val="735390364"/>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bg>
      <p:bgPr>
        <a:solidFill>
          <a:srgbClr val="FFCCFF"/>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34502" y="138451"/>
            <a:ext cx="10972800" cy="524489"/>
          </a:xfrm>
        </p:spPr>
        <p:txBody>
          <a:bodyPr>
            <a:normAutofit fontScale="90000"/>
          </a:bodyPr>
          <a:lstStyle/>
          <a:p>
            <a:pPr algn="l"/>
            <a:r>
              <a:rPr lang="en-US" sz="3600" b="1" dirty="0" smtClean="0">
                <a:latin typeface="Century Gothic" panose="020B0502020202020204" pitchFamily="34" charset="0"/>
              </a:rPr>
              <a:t>Images in order</a:t>
            </a:r>
            <a:endParaRPr lang="en-US" sz="3600" dirty="0">
              <a:latin typeface="Century Gothic" panose="020B0502020202020204" pitchFamily="34" charset="0"/>
            </a:endParaRPr>
          </a:p>
        </p:txBody>
      </p:sp>
      <p:sp>
        <p:nvSpPr>
          <p:cNvPr id="3" name="Content Placeholder 2"/>
          <p:cNvSpPr>
            <a:spLocks noGrp="1"/>
          </p:cNvSpPr>
          <p:nvPr>
            <p:ph idx="1"/>
          </p:nvPr>
        </p:nvSpPr>
        <p:spPr>
          <a:xfrm>
            <a:off x="320202" y="749082"/>
            <a:ext cx="11384118" cy="5571708"/>
          </a:xfrm>
        </p:spPr>
        <p:txBody>
          <a:bodyPr>
            <a:noAutofit/>
          </a:bodyPr>
          <a:lstStyle/>
          <a:p>
            <a:pPr marL="0" indent="0">
              <a:buNone/>
            </a:pPr>
            <a:r>
              <a:rPr lang="en-US" sz="1400" dirty="0">
                <a:latin typeface="Century Gothic" panose="020B0502020202020204" pitchFamily="34" charset="0"/>
                <a:hlinkClick r:id="rId2"/>
              </a:rPr>
              <a:t>https://</a:t>
            </a:r>
            <a:r>
              <a:rPr lang="en-US" sz="1400" dirty="0" smtClean="0">
                <a:latin typeface="Century Gothic" panose="020B0502020202020204" pitchFamily="34" charset="0"/>
                <a:hlinkClick r:id="rId2"/>
              </a:rPr>
              <a:t>en.wikipedia.org/wiki/File:Small_pair_of_blue_scissors.jpg</a:t>
            </a:r>
            <a:endParaRPr lang="en-US" sz="1400" dirty="0" smtClean="0">
              <a:latin typeface="Century Gothic" panose="020B0502020202020204" pitchFamily="34" charset="0"/>
            </a:endParaRPr>
          </a:p>
          <a:p>
            <a:pPr marL="0" indent="0">
              <a:buNone/>
            </a:pPr>
            <a:endParaRPr lang="en-US" sz="1400" dirty="0" smtClean="0">
              <a:latin typeface="Century Gothic" panose="020B0502020202020204" pitchFamily="34" charset="0"/>
              <a:hlinkClick r:id="rId3"/>
            </a:endParaRPr>
          </a:p>
          <a:p>
            <a:pPr marL="0" indent="0">
              <a:buNone/>
            </a:pPr>
            <a:r>
              <a:rPr lang="en-US" sz="1400" dirty="0" smtClean="0">
                <a:latin typeface="Century Gothic" panose="020B0502020202020204" pitchFamily="34" charset="0"/>
                <a:hlinkClick r:id="rId3"/>
              </a:rPr>
              <a:t>https</a:t>
            </a:r>
            <a:r>
              <a:rPr lang="en-US" sz="1400" dirty="0">
                <a:latin typeface="Century Gothic" panose="020B0502020202020204" pitchFamily="34" charset="0"/>
                <a:hlinkClick r:id="rId3"/>
              </a:rPr>
              <a:t>://</a:t>
            </a:r>
            <a:r>
              <a:rPr lang="en-US" sz="1400" dirty="0" smtClean="0">
                <a:latin typeface="Century Gothic" panose="020B0502020202020204" pitchFamily="34" charset="0"/>
                <a:hlinkClick r:id="rId3"/>
              </a:rPr>
              <a:t>morningglorymeadows.deviantart.com/art/Plain-Tee-Shirt-Lines-173249202</a:t>
            </a:r>
            <a:endParaRPr lang="en-US" sz="1400" dirty="0" smtClean="0">
              <a:latin typeface="Century Gothic" panose="020B0502020202020204" pitchFamily="34" charset="0"/>
            </a:endParaRPr>
          </a:p>
          <a:p>
            <a:pPr marL="0" indent="0">
              <a:buNone/>
            </a:pPr>
            <a:endParaRPr lang="en-US" sz="1400" dirty="0">
              <a:latin typeface="Century Gothic" panose="020B0502020202020204" pitchFamily="34" charset="0"/>
            </a:endParaRPr>
          </a:p>
          <a:p>
            <a:pPr marL="0" indent="0">
              <a:buNone/>
            </a:pPr>
            <a:r>
              <a:rPr lang="en-US" sz="1400" dirty="0">
                <a:latin typeface="Century Gothic" panose="020B0502020202020204" pitchFamily="34" charset="0"/>
                <a:hlinkClick r:id="rId4"/>
              </a:rPr>
              <a:t>http://</a:t>
            </a:r>
            <a:r>
              <a:rPr lang="en-US" sz="1400" dirty="0" smtClean="0">
                <a:latin typeface="Century Gothic" panose="020B0502020202020204" pitchFamily="34" charset="0"/>
                <a:hlinkClick r:id="rId4"/>
              </a:rPr>
              <a:t>dorablahblah.blogspot.com/2010_08_01_archive.html</a:t>
            </a:r>
            <a:endParaRPr lang="en-US" sz="1400" dirty="0" smtClean="0">
              <a:latin typeface="Century Gothic" panose="020B0502020202020204" pitchFamily="34" charset="0"/>
            </a:endParaRPr>
          </a:p>
          <a:p>
            <a:pPr marL="0" indent="0">
              <a:buNone/>
            </a:pPr>
            <a:endParaRPr lang="en-US" sz="1400" dirty="0">
              <a:latin typeface="Century Gothic" panose="020B0502020202020204" pitchFamily="34" charset="0"/>
            </a:endParaRPr>
          </a:p>
          <a:p>
            <a:pPr marL="0" indent="0">
              <a:buNone/>
            </a:pPr>
            <a:r>
              <a:rPr lang="en-US" sz="1400" dirty="0">
                <a:latin typeface="Century Gothic" panose="020B0502020202020204" pitchFamily="34" charset="0"/>
                <a:hlinkClick r:id="rId5"/>
              </a:rPr>
              <a:t>https://www.publicdomainpictures.net/en/view-image.php?image=37275&amp;picture=&amp;</a:t>
            </a:r>
            <a:r>
              <a:rPr lang="en-US" sz="1400" dirty="0" smtClean="0">
                <a:latin typeface="Century Gothic" panose="020B0502020202020204" pitchFamily="34" charset="0"/>
                <a:hlinkClick r:id="rId5"/>
              </a:rPr>
              <a:t>large=1</a:t>
            </a:r>
            <a:endParaRPr lang="en-US" sz="1400" dirty="0" smtClean="0">
              <a:latin typeface="Century Gothic" panose="020B0502020202020204" pitchFamily="34" charset="0"/>
            </a:endParaRPr>
          </a:p>
          <a:p>
            <a:pPr marL="0" indent="0">
              <a:buNone/>
            </a:pPr>
            <a:endParaRPr lang="en-US" sz="1400" dirty="0">
              <a:latin typeface="Century Gothic" panose="020B0502020202020204" pitchFamily="34" charset="0"/>
            </a:endParaRPr>
          </a:p>
          <a:p>
            <a:pPr marL="0" indent="0">
              <a:buNone/>
            </a:pPr>
            <a:r>
              <a:rPr lang="en-US" sz="1400" dirty="0">
                <a:latin typeface="Century Gothic" panose="020B0502020202020204" pitchFamily="34" charset="0"/>
                <a:hlinkClick r:id="rId6"/>
              </a:rPr>
              <a:t>https://pixabay.com/en/dress-red-white-polka-dots-dots-902199</a:t>
            </a:r>
            <a:r>
              <a:rPr lang="en-US" sz="1400" dirty="0" smtClean="0">
                <a:latin typeface="Century Gothic" panose="020B0502020202020204" pitchFamily="34" charset="0"/>
                <a:hlinkClick r:id="rId6"/>
              </a:rPr>
              <a:t>/</a:t>
            </a:r>
            <a:endParaRPr lang="en-US" sz="1400" dirty="0" smtClean="0">
              <a:latin typeface="Century Gothic" panose="020B0502020202020204" pitchFamily="34" charset="0"/>
            </a:endParaRPr>
          </a:p>
          <a:p>
            <a:pPr marL="0" indent="0">
              <a:buNone/>
            </a:pPr>
            <a:endParaRPr lang="en-US" sz="1400" dirty="0">
              <a:latin typeface="Century Gothic" panose="020B0502020202020204" pitchFamily="34" charset="0"/>
            </a:endParaRPr>
          </a:p>
          <a:p>
            <a:pPr marL="0" indent="0">
              <a:buNone/>
            </a:pPr>
            <a:r>
              <a:rPr lang="en-US" sz="1400" dirty="0">
                <a:latin typeface="Century Gothic" panose="020B0502020202020204" pitchFamily="34" charset="0"/>
                <a:hlinkClick r:id="rId7"/>
              </a:rPr>
              <a:t>https://pixabay.com/es/l%C3%A1piz-escribir-esbozo-dibujar-23657</a:t>
            </a:r>
            <a:r>
              <a:rPr lang="en-US" sz="1400" dirty="0" smtClean="0">
                <a:latin typeface="Century Gothic" panose="020B0502020202020204" pitchFamily="34" charset="0"/>
                <a:hlinkClick r:id="rId7"/>
              </a:rPr>
              <a:t>/</a:t>
            </a:r>
            <a:endParaRPr lang="en-US" sz="1400" dirty="0" smtClean="0">
              <a:latin typeface="Century Gothic" panose="020B0502020202020204" pitchFamily="34" charset="0"/>
            </a:endParaRPr>
          </a:p>
          <a:p>
            <a:pPr marL="0" indent="0">
              <a:buNone/>
            </a:pPr>
            <a:endParaRPr lang="en-US" sz="1400" dirty="0" smtClean="0">
              <a:latin typeface="Century Gothic" panose="020B0502020202020204" pitchFamily="34" charset="0"/>
            </a:endParaRPr>
          </a:p>
          <a:p>
            <a:pPr marL="0" indent="0">
              <a:buNone/>
            </a:pPr>
            <a:r>
              <a:rPr lang="en-US" sz="1400" dirty="0">
                <a:latin typeface="Century Gothic" panose="020B0502020202020204" pitchFamily="34" charset="0"/>
                <a:hlinkClick r:id="rId2"/>
              </a:rPr>
              <a:t>https://</a:t>
            </a:r>
            <a:r>
              <a:rPr lang="en-US" sz="1400" dirty="0" smtClean="0">
                <a:latin typeface="Century Gothic" panose="020B0502020202020204" pitchFamily="34" charset="0"/>
                <a:hlinkClick r:id="rId2"/>
              </a:rPr>
              <a:t>en.wikipedia.org/wiki/File:Small_pair_of_blue_scissors.jpg</a:t>
            </a:r>
            <a:r>
              <a:rPr lang="en-US" sz="1400" dirty="0" smtClean="0">
                <a:latin typeface="Century Gothic" panose="020B0502020202020204" pitchFamily="34" charset="0"/>
              </a:rPr>
              <a:t> (Modified to orange color)</a:t>
            </a:r>
            <a:endParaRPr lang="en-US" sz="1400" dirty="0">
              <a:latin typeface="Century Gothic" panose="020B0502020202020204" pitchFamily="34" charset="0"/>
            </a:endParaRPr>
          </a:p>
          <a:p>
            <a:pPr marL="0" indent="0">
              <a:buNone/>
            </a:pPr>
            <a:endParaRPr lang="en-US" sz="1400" dirty="0" smtClean="0">
              <a:latin typeface="Century Gothic" panose="020B0502020202020204" pitchFamily="34" charset="0"/>
            </a:endParaRPr>
          </a:p>
          <a:p>
            <a:pPr marL="0" indent="0">
              <a:buNone/>
            </a:pPr>
            <a:r>
              <a:rPr lang="en-US" sz="1400" dirty="0">
                <a:latin typeface="Century Gothic" panose="020B0502020202020204" pitchFamily="34" charset="0"/>
                <a:hlinkClick r:id="rId8"/>
              </a:rPr>
              <a:t>https://</a:t>
            </a:r>
            <a:r>
              <a:rPr lang="en-US" sz="1400" dirty="0" smtClean="0">
                <a:latin typeface="Century Gothic" panose="020B0502020202020204" pitchFamily="34" charset="0"/>
                <a:hlinkClick r:id="rId8"/>
              </a:rPr>
              <a:t>commons.wikimedia.org/wiki/File:Jersey_yellow.svg</a:t>
            </a:r>
            <a:endParaRPr lang="en-US" sz="1400" dirty="0" smtClean="0">
              <a:latin typeface="Century Gothic" panose="020B0502020202020204" pitchFamily="34" charset="0"/>
            </a:endParaRPr>
          </a:p>
          <a:p>
            <a:pPr marL="0" indent="0">
              <a:buNone/>
            </a:pPr>
            <a:endParaRPr lang="en-US" sz="1400" dirty="0">
              <a:latin typeface="Century Gothic" panose="020B0502020202020204" pitchFamily="34" charset="0"/>
            </a:endParaRPr>
          </a:p>
          <a:p>
            <a:pPr marL="0" indent="0">
              <a:buNone/>
            </a:pPr>
            <a:r>
              <a:rPr lang="en-US" sz="1400" dirty="0">
                <a:latin typeface="Century Gothic" panose="020B0502020202020204" pitchFamily="34" charset="0"/>
                <a:hlinkClick r:id="rId9"/>
              </a:rPr>
              <a:t>https://pixabay.com/en/pen-office-leave-office-supplies-273656</a:t>
            </a:r>
            <a:r>
              <a:rPr lang="en-US" sz="1400" dirty="0" smtClean="0">
                <a:latin typeface="Century Gothic" panose="020B0502020202020204" pitchFamily="34" charset="0"/>
                <a:hlinkClick r:id="rId9"/>
              </a:rPr>
              <a:t>/</a:t>
            </a:r>
            <a:endParaRPr lang="en-US" sz="1400" dirty="0" smtClean="0">
              <a:latin typeface="Century Gothic" panose="020B0502020202020204" pitchFamily="34" charset="0"/>
            </a:endParaRPr>
          </a:p>
          <a:p>
            <a:pPr marL="0" indent="0">
              <a:buNone/>
            </a:pPr>
            <a:endParaRPr lang="en-US" sz="1400" dirty="0">
              <a:latin typeface="Century Gothic" panose="020B0502020202020204" pitchFamily="34" charset="0"/>
            </a:endParaRPr>
          </a:p>
          <a:p>
            <a:pPr marL="0" indent="0">
              <a:buNone/>
            </a:pPr>
            <a:r>
              <a:rPr lang="en-US" sz="1400" dirty="0">
                <a:latin typeface="Century Gothic" panose="020B0502020202020204" pitchFamily="34" charset="0"/>
                <a:hlinkClick r:id="rId10"/>
              </a:rPr>
              <a:t>https://</a:t>
            </a:r>
            <a:r>
              <a:rPr lang="en-US" sz="1400" dirty="0" smtClean="0">
                <a:latin typeface="Century Gothic" panose="020B0502020202020204" pitchFamily="34" charset="0"/>
                <a:hlinkClick r:id="rId10"/>
              </a:rPr>
              <a:t>www.thingiverse.com/thing:181776</a:t>
            </a:r>
            <a:endParaRPr lang="en-US" sz="1400" dirty="0" smtClean="0">
              <a:latin typeface="Century Gothic" panose="020B0502020202020204" pitchFamily="34" charset="0"/>
            </a:endParaRPr>
          </a:p>
          <a:p>
            <a:pPr marL="0" indent="0">
              <a:buNone/>
            </a:pPr>
            <a:endParaRPr lang="en-US" sz="1400" dirty="0">
              <a:latin typeface="Century Gothic" panose="020B0502020202020204" pitchFamily="34" charset="0"/>
            </a:endParaRPr>
          </a:p>
          <a:p>
            <a:pPr marL="0" indent="0">
              <a:buNone/>
            </a:pPr>
            <a:r>
              <a:rPr lang="en-US" sz="1400" dirty="0">
                <a:latin typeface="Century Gothic" panose="020B0502020202020204" pitchFamily="34" charset="0"/>
                <a:hlinkClick r:id="rId11"/>
              </a:rPr>
              <a:t>https://</a:t>
            </a:r>
            <a:r>
              <a:rPr lang="en-US" sz="1400" dirty="0" smtClean="0">
                <a:latin typeface="Century Gothic" panose="020B0502020202020204" pitchFamily="34" charset="0"/>
                <a:hlinkClick r:id="rId11"/>
              </a:rPr>
              <a:t>openclipart.org/detail/213484/dress-lineart</a:t>
            </a:r>
            <a:endParaRPr lang="en-US" sz="1400" dirty="0" smtClean="0">
              <a:latin typeface="Century Gothic" panose="020B0502020202020204" pitchFamily="34" charset="0"/>
            </a:endParaRPr>
          </a:p>
          <a:p>
            <a:pPr marL="0" indent="0">
              <a:buNone/>
            </a:pPr>
            <a:endParaRPr lang="en-US" sz="1400" dirty="0">
              <a:latin typeface="Century Gothic" panose="020B0502020202020204" pitchFamily="34" charset="0"/>
            </a:endParaRPr>
          </a:p>
          <a:p>
            <a:pPr marL="0" indent="0">
              <a:buNone/>
            </a:pPr>
            <a:r>
              <a:rPr lang="en-US" sz="1400" dirty="0">
                <a:latin typeface="Century Gothic" panose="020B0502020202020204" pitchFamily="34" charset="0"/>
                <a:hlinkClick r:id="rId12"/>
              </a:rPr>
              <a:t>https://</a:t>
            </a:r>
            <a:r>
              <a:rPr lang="en-US" sz="1400" dirty="0" smtClean="0">
                <a:latin typeface="Century Gothic" panose="020B0502020202020204" pitchFamily="34" charset="0"/>
                <a:hlinkClick r:id="rId12"/>
              </a:rPr>
              <a:t>www.publicdomainpictures.net/en/view-image.php?image=82943&amp;picture=purple-crayon-pencil-clipart</a:t>
            </a:r>
            <a:endParaRPr lang="en-US" sz="1400" dirty="0" smtClean="0">
              <a:latin typeface="Century Gothic" panose="020B0502020202020204" pitchFamily="34" charset="0"/>
            </a:endParaRPr>
          </a:p>
          <a:p>
            <a:pPr marL="0" indent="0">
              <a:buNone/>
            </a:pPr>
            <a:endParaRPr lang="en-US" sz="1400" dirty="0" smtClean="0">
              <a:latin typeface="Century Gothic" panose="020B0502020202020204" pitchFamily="34" charset="0"/>
            </a:endParaRPr>
          </a:p>
          <a:p>
            <a:pPr marL="0" indent="0">
              <a:buNone/>
            </a:pPr>
            <a:endParaRPr lang="en-US" sz="1400" dirty="0" smtClean="0">
              <a:latin typeface="Century Gothic" panose="020B0502020202020204" pitchFamily="34" charset="0"/>
            </a:endParaRPr>
          </a:p>
        </p:txBody>
      </p:sp>
    </p:spTree>
    <p:extLst>
      <p:ext uri="{BB962C8B-B14F-4D97-AF65-F5344CB8AC3E}">
        <p14:creationId xmlns:p14="http://schemas.microsoft.com/office/powerpoint/2010/main" val="3077536316"/>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bg>
      <p:bgPr>
        <a:solidFill>
          <a:srgbClr val="FFCCFF"/>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34502" y="138451"/>
            <a:ext cx="10972800" cy="1143000"/>
          </a:xfrm>
        </p:spPr>
        <p:txBody>
          <a:bodyPr/>
          <a:lstStyle/>
          <a:p>
            <a:pPr algn="l"/>
            <a:r>
              <a:rPr lang="en-US" b="1" dirty="0" smtClean="0">
                <a:latin typeface="Century Gothic" panose="020B0502020202020204" pitchFamily="34" charset="0"/>
              </a:rPr>
              <a:t>Ronda 2: </a:t>
            </a:r>
            <a:r>
              <a:rPr lang="en-US" dirty="0" smtClean="0">
                <a:latin typeface="Century Gothic" panose="020B0502020202020204" pitchFamily="34" charset="0"/>
              </a:rPr>
              <a:t>¿Qué </a:t>
            </a:r>
            <a:r>
              <a:rPr lang="en-US" dirty="0">
                <a:latin typeface="Century Gothic" panose="020B0502020202020204" pitchFamily="34" charset="0"/>
              </a:rPr>
              <a:t>color </a:t>
            </a:r>
            <a:r>
              <a:rPr lang="en-US" dirty="0" err="1">
                <a:latin typeface="Century Gothic" panose="020B0502020202020204" pitchFamily="34" charset="0"/>
              </a:rPr>
              <a:t>prefieres</a:t>
            </a:r>
            <a:r>
              <a:rPr lang="en-US" dirty="0">
                <a:latin typeface="Century Gothic" panose="020B0502020202020204" pitchFamily="34" charset="0"/>
              </a:rPr>
              <a:t>?</a:t>
            </a:r>
          </a:p>
        </p:txBody>
      </p:sp>
      <p:sp>
        <p:nvSpPr>
          <p:cNvPr id="3" name="Content Placeholder 2"/>
          <p:cNvSpPr>
            <a:spLocks noGrp="1"/>
          </p:cNvSpPr>
          <p:nvPr>
            <p:ph idx="1"/>
          </p:nvPr>
        </p:nvSpPr>
        <p:spPr>
          <a:xfrm>
            <a:off x="643615" y="1865413"/>
            <a:ext cx="10554574" cy="3636511"/>
          </a:xfrm>
        </p:spPr>
        <p:txBody>
          <a:bodyPr>
            <a:normAutofit/>
          </a:bodyPr>
          <a:lstStyle/>
          <a:p>
            <a:pPr marL="0" indent="0">
              <a:buNone/>
            </a:pPr>
            <a:r>
              <a:rPr lang="en-US" sz="4000" dirty="0" smtClean="0">
                <a:latin typeface="Century Gothic" panose="020B0502020202020204" pitchFamily="34" charset="0"/>
              </a:rPr>
              <a:t>El </a:t>
            </a:r>
            <a:r>
              <a:rPr lang="en-US" sz="4000" dirty="0" err="1" smtClean="0">
                <a:latin typeface="Century Gothic" panose="020B0502020202020204" pitchFamily="34" charset="0"/>
              </a:rPr>
              <a:t>estudiante</a:t>
            </a:r>
            <a:r>
              <a:rPr lang="en-US" sz="4000" dirty="0" smtClean="0">
                <a:latin typeface="Century Gothic" panose="020B0502020202020204" pitchFamily="34" charset="0"/>
              </a:rPr>
              <a:t> MENOR </a:t>
            </a:r>
            <a:r>
              <a:rPr lang="en-US" sz="4000" dirty="0" err="1" smtClean="0">
                <a:latin typeface="Century Gothic" panose="020B0502020202020204" pitchFamily="34" charset="0"/>
              </a:rPr>
              <a:t>va</a:t>
            </a:r>
            <a:r>
              <a:rPr lang="en-US" sz="4000" dirty="0">
                <a:latin typeface="Century Gothic" panose="020B0502020202020204" pitchFamily="34" charset="0"/>
              </a:rPr>
              <a:t> </a:t>
            </a:r>
            <a:r>
              <a:rPr lang="en-US" sz="4000" dirty="0" smtClean="0">
                <a:latin typeface="Century Gothic" panose="020B0502020202020204" pitchFamily="34" charset="0"/>
              </a:rPr>
              <a:t>a </a:t>
            </a:r>
            <a:r>
              <a:rPr lang="en-US" sz="4000" dirty="0" err="1" smtClean="0">
                <a:latin typeface="Century Gothic" panose="020B0502020202020204" pitchFamily="34" charset="0"/>
              </a:rPr>
              <a:t>preguntar</a:t>
            </a:r>
            <a:endParaRPr lang="en-US" sz="4000" b="1" dirty="0">
              <a:latin typeface="Century Gothic" panose="020B0502020202020204" pitchFamily="34" charset="0"/>
            </a:endParaRPr>
          </a:p>
          <a:p>
            <a:pPr marL="0" indent="0">
              <a:buNone/>
            </a:pPr>
            <a:r>
              <a:rPr lang="en-US" sz="4000" dirty="0" smtClean="0">
                <a:latin typeface="Century Gothic" panose="020B0502020202020204" pitchFamily="34" charset="0"/>
              </a:rPr>
              <a:t>El </a:t>
            </a:r>
            <a:r>
              <a:rPr lang="en-US" sz="4000" dirty="0" err="1" smtClean="0">
                <a:latin typeface="Century Gothic" panose="020B0502020202020204" pitchFamily="34" charset="0"/>
              </a:rPr>
              <a:t>estudiante</a:t>
            </a:r>
            <a:r>
              <a:rPr lang="en-US" sz="4000" dirty="0" smtClean="0">
                <a:latin typeface="Century Gothic" panose="020B0502020202020204" pitchFamily="34" charset="0"/>
              </a:rPr>
              <a:t> MAYOR </a:t>
            </a:r>
            <a:r>
              <a:rPr lang="en-US" sz="4000" dirty="0" err="1" smtClean="0">
                <a:latin typeface="Century Gothic" panose="020B0502020202020204" pitchFamily="34" charset="0"/>
              </a:rPr>
              <a:t>va</a:t>
            </a:r>
            <a:r>
              <a:rPr lang="en-US" sz="4000" dirty="0" smtClean="0">
                <a:latin typeface="Century Gothic" panose="020B0502020202020204" pitchFamily="34" charset="0"/>
              </a:rPr>
              <a:t> a </a:t>
            </a:r>
            <a:r>
              <a:rPr lang="en-US" sz="4000" dirty="0" err="1" smtClean="0">
                <a:latin typeface="Century Gothic" panose="020B0502020202020204" pitchFamily="34" charset="0"/>
              </a:rPr>
              <a:t>contestar</a:t>
            </a:r>
            <a:endParaRPr lang="en-US" sz="4000" dirty="0" smtClean="0">
              <a:latin typeface="Century Gothic" panose="020B0502020202020204" pitchFamily="34" charset="0"/>
            </a:endParaRPr>
          </a:p>
          <a:p>
            <a:pPr marL="0" indent="0">
              <a:buNone/>
            </a:pPr>
            <a:endParaRPr lang="en-US" sz="4000" dirty="0">
              <a:latin typeface="Century Gothic" panose="020B0502020202020204" pitchFamily="34" charset="0"/>
            </a:endParaRPr>
          </a:p>
          <a:p>
            <a:pPr marL="0" indent="0">
              <a:buNone/>
            </a:pPr>
            <a:endParaRPr lang="en-US" sz="4000" dirty="0" smtClean="0">
              <a:latin typeface="Century Gothic" panose="020B0502020202020204" pitchFamily="34" charset="0"/>
            </a:endParaRPr>
          </a:p>
        </p:txBody>
      </p:sp>
    </p:spTree>
    <p:extLst>
      <p:ext uri="{BB962C8B-B14F-4D97-AF65-F5344CB8AC3E}">
        <p14:creationId xmlns:p14="http://schemas.microsoft.com/office/powerpoint/2010/main" val="4245731385"/>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extLst>
              <p:ext uri="{D42A27DB-BD31-4B8C-83A1-F6EECF244321}">
                <p14:modId xmlns:p14="http://schemas.microsoft.com/office/powerpoint/2010/main" val="1687800945"/>
              </p:ext>
            </p:extLst>
          </p:nvPr>
        </p:nvGraphicFramePr>
        <p:xfrm>
          <a:off x="0" y="0"/>
          <a:ext cx="12192000" cy="6858001"/>
        </p:xfrm>
        <a:graphic>
          <a:graphicData uri="http://schemas.openxmlformats.org/drawingml/2006/table">
            <a:tbl>
              <a:tblPr firstRow="1" bandRow="1">
                <a:tableStyleId>{2D5ABB26-0587-4C30-8999-92F81FD0307C}</a:tableStyleId>
              </a:tblPr>
              <a:tblGrid>
                <a:gridCol w="6096000"/>
                <a:gridCol w="6096000"/>
              </a:tblGrid>
              <a:tr h="547453">
                <a:tc gridSpan="2">
                  <a:txBody>
                    <a:bodyPr/>
                    <a:lstStyle/>
                    <a:p>
                      <a:pPr algn="ctr"/>
                      <a:r>
                        <a:rPr lang="en-US" sz="2400" b="1" dirty="0" smtClean="0">
                          <a:latin typeface="+mj-lt"/>
                        </a:rPr>
                        <a:t>Ronda 2: ¿</a:t>
                      </a:r>
                      <a:r>
                        <a:rPr lang="en-US" sz="2400" b="1" dirty="0" err="1" smtClean="0">
                          <a:latin typeface="+mj-lt"/>
                        </a:rPr>
                        <a:t>Prefieres</a:t>
                      </a:r>
                      <a:r>
                        <a:rPr lang="en-US" sz="2400" b="1" dirty="0" smtClean="0">
                          <a:latin typeface="+mj-lt"/>
                        </a:rPr>
                        <a:t>… o …?</a:t>
                      </a: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051758">
                <a:tc>
                  <a:txBody>
                    <a:bodyPr/>
                    <a:lstStyle/>
                    <a:p>
                      <a:endParaRPr lang="en-US" sz="800" dirty="0"/>
                    </a:p>
                  </a:txBody>
                  <a:tcPr marL="68580" marR="68580" marT="34290" marB="3429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sz="800" dirty="0"/>
                    </a:p>
                  </a:txBody>
                  <a:tcPr marL="68580" marR="68580" marT="34290" marB="3429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051758">
                <a:tc>
                  <a:txBody>
                    <a:bodyPr/>
                    <a:lstStyle/>
                    <a:p>
                      <a:endParaRPr lang="en-US" sz="800" dirty="0"/>
                    </a:p>
                  </a:txBody>
                  <a:tcPr marL="68580" marR="68580" marT="34290" marB="3429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sz="800" dirty="0"/>
                    </a:p>
                  </a:txBody>
                  <a:tcPr marL="68580" marR="68580" marT="34290" marB="3429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051758">
                <a:tc>
                  <a:txBody>
                    <a:bodyPr/>
                    <a:lstStyle/>
                    <a:p>
                      <a:endParaRPr lang="en-US" sz="800" dirty="0"/>
                    </a:p>
                  </a:txBody>
                  <a:tcPr marL="68580" marR="68580" marT="34290" marB="3429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sz="800" dirty="0"/>
                    </a:p>
                  </a:txBody>
                  <a:tcPr marL="68580" marR="68580" marT="34290" marB="3429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051758">
                <a:tc>
                  <a:txBody>
                    <a:bodyPr/>
                    <a:lstStyle/>
                    <a:p>
                      <a:endParaRPr lang="en-US" sz="800" dirty="0"/>
                    </a:p>
                  </a:txBody>
                  <a:tcPr marL="68580" marR="68580" marT="34290" marB="3429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sz="800" dirty="0"/>
                    </a:p>
                  </a:txBody>
                  <a:tcPr marL="68580" marR="68580" marT="34290" marB="3429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051758">
                <a:tc>
                  <a:txBody>
                    <a:bodyPr/>
                    <a:lstStyle/>
                    <a:p>
                      <a:endParaRPr lang="en-US" sz="800" dirty="0"/>
                    </a:p>
                  </a:txBody>
                  <a:tcPr marL="68580" marR="68580" marT="34290" marB="3429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sz="800" dirty="0"/>
                    </a:p>
                  </a:txBody>
                  <a:tcPr marL="68580" marR="68580" marT="34290" marB="3429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051758">
                <a:tc>
                  <a:txBody>
                    <a:bodyPr/>
                    <a:lstStyle/>
                    <a:p>
                      <a:endParaRPr lang="en-US" sz="800" dirty="0"/>
                    </a:p>
                  </a:txBody>
                  <a:tcPr marL="68580" marR="68580" marT="34290" marB="3429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sz="800" dirty="0"/>
                    </a:p>
                  </a:txBody>
                  <a:tcPr marL="68580" marR="68580" marT="34290" marB="3429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pic>
        <p:nvPicPr>
          <p:cNvPr id="5" name="Pictur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579424" y="567338"/>
            <a:ext cx="866633" cy="1009628"/>
          </a:xfrm>
          <a:prstGeom prst="rect">
            <a:avLst/>
          </a:prstGeom>
        </p:spPr>
      </p:pic>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641801" y="567338"/>
            <a:ext cx="909711" cy="1007960"/>
          </a:xfrm>
          <a:prstGeom prst="rect">
            <a:avLst/>
          </a:prstGeom>
        </p:spPr>
      </p:pic>
      <p:pic>
        <p:nvPicPr>
          <p:cNvPr id="7" name="Picture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372754" y="1639286"/>
            <a:ext cx="1529796" cy="1053757"/>
          </a:xfrm>
          <a:prstGeom prst="rect">
            <a:avLst/>
          </a:prstGeom>
        </p:spPr>
      </p:pic>
      <p:pic>
        <p:nvPicPr>
          <p:cNvPr id="8" name="Picture 7"/>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555386" y="1645607"/>
            <a:ext cx="1346489" cy="918626"/>
          </a:xfrm>
          <a:prstGeom prst="rect">
            <a:avLst/>
          </a:prstGeom>
        </p:spPr>
      </p:pic>
      <p:pic>
        <p:nvPicPr>
          <p:cNvPr id="9" name="Picture 8"/>
          <p:cNvPicPr>
            <a:picLocks noChangeAspect="1"/>
          </p:cNvPicPr>
          <p:nvPr/>
        </p:nvPicPr>
        <p:blipFill rotWithShape="1">
          <a:blip r:embed="rId6" cstate="print">
            <a:extLst>
              <a:ext uri="{28A0092B-C50C-407E-A947-70E740481C1C}">
                <a14:useLocalDpi xmlns:a14="http://schemas.microsoft.com/office/drawing/2010/main" val="0"/>
              </a:ext>
            </a:extLst>
          </a:blip>
          <a:srcRect l="9337" t="7486" r="11021"/>
          <a:stretch/>
        </p:blipFill>
        <p:spPr>
          <a:xfrm rot="5400000">
            <a:off x="2611066" y="2612082"/>
            <a:ext cx="1001913" cy="1163833"/>
          </a:xfrm>
          <a:prstGeom prst="rect">
            <a:avLst/>
          </a:prstGeom>
        </p:spPr>
      </p:pic>
      <p:pic>
        <p:nvPicPr>
          <p:cNvPr id="10" name="Picture 9"/>
          <p:cNvPicPr>
            <a:picLocks noChangeAspect="1"/>
          </p:cNvPicPr>
          <p:nvPr/>
        </p:nvPicPr>
        <p:blipFill rotWithShape="1">
          <a:blip r:embed="rId7" cstate="print">
            <a:extLst>
              <a:ext uri="{28A0092B-C50C-407E-A947-70E740481C1C}">
                <a14:useLocalDpi xmlns:a14="http://schemas.microsoft.com/office/drawing/2010/main" val="0"/>
              </a:ext>
            </a:extLst>
          </a:blip>
          <a:srcRect l="7008" t="6683" r="10455"/>
          <a:stretch/>
        </p:blipFill>
        <p:spPr>
          <a:xfrm rot="16200000">
            <a:off x="8597656" y="2596216"/>
            <a:ext cx="998000" cy="1128353"/>
          </a:xfrm>
          <a:prstGeom prst="rect">
            <a:avLst/>
          </a:prstGeom>
        </p:spPr>
      </p:pic>
      <p:pic>
        <p:nvPicPr>
          <p:cNvPr id="12" name="Picture 11"/>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2675268" y="3743105"/>
            <a:ext cx="825206" cy="982196"/>
          </a:xfrm>
          <a:prstGeom prst="rect">
            <a:avLst/>
          </a:prstGeom>
        </p:spPr>
      </p:pic>
      <p:pic>
        <p:nvPicPr>
          <p:cNvPr id="13" name="Picture 12"/>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8517833" y="3694955"/>
            <a:ext cx="1143000" cy="1133475"/>
          </a:xfrm>
          <a:prstGeom prst="rect">
            <a:avLst/>
          </a:prstGeom>
        </p:spPr>
      </p:pic>
      <p:pic>
        <p:nvPicPr>
          <p:cNvPr id="15" name="Picture 14"/>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2372754" y="4773451"/>
            <a:ext cx="1321365" cy="989647"/>
          </a:xfrm>
          <a:prstGeom prst="rect">
            <a:avLst/>
          </a:prstGeom>
        </p:spPr>
      </p:pic>
      <p:pic>
        <p:nvPicPr>
          <p:cNvPr id="16" name="Picture 15"/>
          <p:cNvPicPr>
            <a:picLocks noChangeAspect="1"/>
          </p:cNvPicPr>
          <p:nvPr/>
        </p:nvPicPr>
        <p:blipFill rotWithShape="1">
          <a:blip r:embed="rId11" cstate="print">
            <a:extLst>
              <a:ext uri="{28A0092B-C50C-407E-A947-70E740481C1C}">
                <a14:useLocalDpi xmlns:a14="http://schemas.microsoft.com/office/drawing/2010/main" val="0"/>
              </a:ext>
            </a:extLst>
          </a:blip>
          <a:srcRect l="10638" t="5999" r="19050" b="7501"/>
          <a:stretch/>
        </p:blipFill>
        <p:spPr>
          <a:xfrm>
            <a:off x="8662073" y="4773451"/>
            <a:ext cx="1092864" cy="1008349"/>
          </a:xfrm>
          <a:prstGeom prst="rect">
            <a:avLst/>
          </a:prstGeom>
        </p:spPr>
      </p:pic>
      <p:pic>
        <p:nvPicPr>
          <p:cNvPr id="19" name="Picture 18"/>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2645575" y="5816415"/>
            <a:ext cx="854899" cy="989294"/>
          </a:xfrm>
          <a:prstGeom prst="rect">
            <a:avLst/>
          </a:prstGeom>
        </p:spPr>
      </p:pic>
      <p:pic>
        <p:nvPicPr>
          <p:cNvPr id="28" name="Picture 27"/>
          <p:cNvPicPr>
            <a:picLocks noChangeAspect="1"/>
          </p:cNvPicPr>
          <p:nvPr/>
        </p:nvPicPr>
        <p:blipFill>
          <a:blip r:embed="rId13" cstate="print">
            <a:extLst>
              <a:ext uri="{28A0092B-C50C-407E-A947-70E740481C1C}">
                <a14:useLocalDpi xmlns:a14="http://schemas.microsoft.com/office/drawing/2010/main" val="0"/>
              </a:ext>
            </a:extLst>
          </a:blip>
          <a:stretch>
            <a:fillRect/>
          </a:stretch>
        </p:blipFill>
        <p:spPr>
          <a:xfrm>
            <a:off x="8719036" y="5878119"/>
            <a:ext cx="1035901" cy="906413"/>
          </a:xfrm>
          <a:prstGeom prst="rect">
            <a:avLst/>
          </a:prstGeom>
        </p:spPr>
      </p:pic>
    </p:spTree>
    <p:extLst>
      <p:ext uri="{BB962C8B-B14F-4D97-AF65-F5344CB8AC3E}">
        <p14:creationId xmlns:p14="http://schemas.microsoft.com/office/powerpoint/2010/main" val="2618307746"/>
      </p:ext>
    </p:extLst>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bg>
      <p:bgPr>
        <a:solidFill>
          <a:srgbClr val="FFCCFF"/>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34502" y="138451"/>
            <a:ext cx="10972800" cy="524489"/>
          </a:xfrm>
        </p:spPr>
        <p:txBody>
          <a:bodyPr>
            <a:normAutofit fontScale="90000"/>
          </a:bodyPr>
          <a:lstStyle/>
          <a:p>
            <a:pPr algn="l"/>
            <a:r>
              <a:rPr lang="en-US" sz="3600" b="1" dirty="0" smtClean="0">
                <a:latin typeface="Century Gothic" panose="020B0502020202020204" pitchFamily="34" charset="0"/>
              </a:rPr>
              <a:t>Images in order</a:t>
            </a:r>
            <a:endParaRPr lang="en-US" sz="3600" dirty="0">
              <a:latin typeface="Century Gothic" panose="020B0502020202020204" pitchFamily="34" charset="0"/>
            </a:endParaRPr>
          </a:p>
        </p:txBody>
      </p:sp>
      <p:sp>
        <p:nvSpPr>
          <p:cNvPr id="3" name="Content Placeholder 2"/>
          <p:cNvSpPr>
            <a:spLocks noGrp="1"/>
          </p:cNvSpPr>
          <p:nvPr>
            <p:ph idx="1"/>
          </p:nvPr>
        </p:nvSpPr>
        <p:spPr>
          <a:xfrm>
            <a:off x="320202" y="749082"/>
            <a:ext cx="11384118" cy="5571708"/>
          </a:xfrm>
        </p:spPr>
        <p:txBody>
          <a:bodyPr>
            <a:noAutofit/>
          </a:bodyPr>
          <a:lstStyle/>
          <a:p>
            <a:pPr marL="0" indent="0">
              <a:buNone/>
            </a:pPr>
            <a:r>
              <a:rPr lang="en-US" sz="1400" dirty="0">
                <a:latin typeface="Century Gothic" panose="020B0502020202020204" pitchFamily="34" charset="0"/>
                <a:hlinkClick r:id="rId2"/>
              </a:rPr>
              <a:t>http://actionshop.mountainblog.it/the-north-face-conquista-il-prestigioso-red-dot-award-2015</a:t>
            </a:r>
            <a:r>
              <a:rPr lang="en-US" sz="1400" dirty="0" smtClean="0">
                <a:latin typeface="Century Gothic" panose="020B0502020202020204" pitchFamily="34" charset="0"/>
                <a:hlinkClick r:id="rId2"/>
              </a:rPr>
              <a:t>/</a:t>
            </a:r>
            <a:endParaRPr lang="en-US" sz="1400" dirty="0" smtClean="0">
              <a:latin typeface="Century Gothic" panose="020B0502020202020204" pitchFamily="34" charset="0"/>
            </a:endParaRPr>
          </a:p>
          <a:p>
            <a:pPr marL="0" indent="0">
              <a:buNone/>
            </a:pPr>
            <a:endParaRPr lang="en-US" sz="1400" dirty="0">
              <a:latin typeface="Century Gothic" panose="020B0502020202020204" pitchFamily="34" charset="0"/>
            </a:endParaRPr>
          </a:p>
          <a:p>
            <a:pPr marL="0" indent="0">
              <a:buNone/>
            </a:pPr>
            <a:r>
              <a:rPr lang="en-US" sz="1400" dirty="0">
                <a:latin typeface="Century Gothic" panose="020B0502020202020204" pitchFamily="34" charset="0"/>
                <a:hlinkClick r:id="rId3"/>
              </a:rPr>
              <a:t>http://www.theworldsbestever.com/2012/11/30/patagonia-mens-shelled-synchilla-jacket</a:t>
            </a:r>
            <a:r>
              <a:rPr lang="en-US" sz="1400" dirty="0" smtClean="0">
                <a:latin typeface="Century Gothic" panose="020B0502020202020204" pitchFamily="34" charset="0"/>
                <a:hlinkClick r:id="rId3"/>
              </a:rPr>
              <a:t>/</a:t>
            </a:r>
            <a:endParaRPr lang="en-US" sz="1400" dirty="0" smtClean="0">
              <a:latin typeface="Century Gothic" panose="020B0502020202020204" pitchFamily="34" charset="0"/>
            </a:endParaRPr>
          </a:p>
          <a:p>
            <a:pPr marL="0" indent="0">
              <a:buNone/>
            </a:pPr>
            <a:endParaRPr lang="en-US" sz="1400" dirty="0">
              <a:latin typeface="Century Gothic" panose="020B0502020202020204" pitchFamily="34" charset="0"/>
            </a:endParaRPr>
          </a:p>
          <a:p>
            <a:pPr marL="0" indent="0">
              <a:buNone/>
            </a:pPr>
            <a:r>
              <a:rPr lang="en-US" sz="1400" dirty="0">
                <a:latin typeface="Century Gothic" panose="020B0502020202020204" pitchFamily="34" charset="0"/>
                <a:hlinkClick r:id="rId4"/>
              </a:rPr>
              <a:t>https://</a:t>
            </a:r>
            <a:r>
              <a:rPr lang="en-US" sz="1400" dirty="0" smtClean="0">
                <a:latin typeface="Century Gothic" panose="020B0502020202020204" pitchFamily="34" charset="0"/>
                <a:hlinkClick r:id="rId4"/>
              </a:rPr>
              <a:t>commons.wikimedia.org/wiki/File:Blue_folder_seth_yastrov_01.svg</a:t>
            </a:r>
            <a:endParaRPr lang="en-US" sz="1400" dirty="0" smtClean="0">
              <a:latin typeface="Century Gothic" panose="020B0502020202020204" pitchFamily="34" charset="0"/>
            </a:endParaRPr>
          </a:p>
          <a:p>
            <a:pPr marL="0" indent="0">
              <a:buNone/>
            </a:pPr>
            <a:endParaRPr lang="en-US" sz="1400" dirty="0">
              <a:latin typeface="Century Gothic" panose="020B0502020202020204" pitchFamily="34" charset="0"/>
            </a:endParaRPr>
          </a:p>
          <a:p>
            <a:pPr marL="0" indent="0">
              <a:buNone/>
            </a:pPr>
            <a:r>
              <a:rPr lang="en-US" sz="1400" dirty="0">
                <a:latin typeface="Century Gothic" panose="020B0502020202020204" pitchFamily="34" charset="0"/>
                <a:hlinkClick r:id="rId5"/>
              </a:rPr>
              <a:t>https://</a:t>
            </a:r>
            <a:r>
              <a:rPr lang="en-US" sz="1400" dirty="0" smtClean="0">
                <a:latin typeface="Century Gothic" panose="020B0502020202020204" pitchFamily="34" charset="0"/>
                <a:hlinkClick r:id="rId5"/>
              </a:rPr>
              <a:t>openclipart.org/detail/177309/owlita-folder-icon-free</a:t>
            </a:r>
            <a:endParaRPr lang="en-US" sz="1400" dirty="0" smtClean="0">
              <a:latin typeface="Century Gothic" panose="020B0502020202020204" pitchFamily="34" charset="0"/>
            </a:endParaRPr>
          </a:p>
          <a:p>
            <a:pPr marL="0" indent="0">
              <a:buNone/>
            </a:pPr>
            <a:endParaRPr lang="en-US" sz="1400" dirty="0" smtClean="0">
              <a:latin typeface="Century Gothic" panose="020B0502020202020204" pitchFamily="34" charset="0"/>
            </a:endParaRPr>
          </a:p>
          <a:p>
            <a:pPr marL="0" indent="0">
              <a:buNone/>
            </a:pPr>
            <a:r>
              <a:rPr lang="en-US" sz="1400" dirty="0">
                <a:latin typeface="Century Gothic" panose="020B0502020202020204" pitchFamily="34" charset="0"/>
                <a:hlinkClick r:id="rId6"/>
              </a:rPr>
              <a:t>https://</a:t>
            </a:r>
            <a:r>
              <a:rPr lang="en-US" sz="1400" dirty="0" smtClean="0">
                <a:latin typeface="Century Gothic" panose="020B0502020202020204" pitchFamily="34" charset="0"/>
                <a:hlinkClick r:id="rId6"/>
              </a:rPr>
              <a:t>www.publicdomainpictures.net/en/view-image.php?image=32891&amp;picture=purple-polka-dot-flip-flops</a:t>
            </a:r>
            <a:endParaRPr lang="en-US" sz="1400" dirty="0" smtClean="0">
              <a:latin typeface="Century Gothic" panose="020B0502020202020204" pitchFamily="34" charset="0"/>
            </a:endParaRPr>
          </a:p>
          <a:p>
            <a:pPr marL="0" indent="0">
              <a:buNone/>
            </a:pPr>
            <a:endParaRPr lang="en-US" sz="1400" dirty="0">
              <a:latin typeface="Century Gothic" panose="020B0502020202020204" pitchFamily="34" charset="0"/>
            </a:endParaRPr>
          </a:p>
          <a:p>
            <a:pPr marL="0" indent="0">
              <a:buNone/>
            </a:pPr>
            <a:r>
              <a:rPr lang="en-US" sz="1400" dirty="0">
                <a:latin typeface="Century Gothic" panose="020B0502020202020204" pitchFamily="34" charset="0"/>
                <a:hlinkClick r:id="rId7"/>
              </a:rPr>
              <a:t>https://</a:t>
            </a:r>
            <a:r>
              <a:rPr lang="en-US" sz="1400" dirty="0" smtClean="0">
                <a:latin typeface="Century Gothic" panose="020B0502020202020204" pitchFamily="34" charset="0"/>
                <a:hlinkClick r:id="rId7"/>
              </a:rPr>
              <a:t>www.publicdomainpictures.net/en/view-image.php?image=32896&amp;picture=blue-flip-flops</a:t>
            </a:r>
            <a:endParaRPr lang="en-US" sz="1400" dirty="0" smtClean="0">
              <a:latin typeface="Century Gothic" panose="020B0502020202020204" pitchFamily="34" charset="0"/>
            </a:endParaRPr>
          </a:p>
          <a:p>
            <a:pPr marL="0" indent="0">
              <a:buNone/>
            </a:pPr>
            <a:endParaRPr lang="en-US" sz="1400" dirty="0">
              <a:latin typeface="Century Gothic" panose="020B0502020202020204" pitchFamily="34" charset="0"/>
            </a:endParaRPr>
          </a:p>
          <a:p>
            <a:pPr marL="0" indent="0">
              <a:buNone/>
            </a:pPr>
            <a:r>
              <a:rPr lang="en-US" sz="1400" dirty="0">
                <a:latin typeface="Century Gothic" panose="020B0502020202020204" pitchFamily="34" charset="0"/>
                <a:hlinkClick r:id="rId8"/>
              </a:rPr>
              <a:t>http://</a:t>
            </a:r>
            <a:r>
              <a:rPr lang="en-US" sz="1400" dirty="0" smtClean="0">
                <a:latin typeface="Century Gothic" panose="020B0502020202020204" pitchFamily="34" charset="0"/>
                <a:hlinkClick r:id="rId8"/>
              </a:rPr>
              <a:t>population-based-intervention.wikispaces.com/Homework+interventions</a:t>
            </a:r>
            <a:endParaRPr lang="en-US" sz="1400" dirty="0" smtClean="0">
              <a:latin typeface="Century Gothic" panose="020B0502020202020204" pitchFamily="34" charset="0"/>
            </a:endParaRPr>
          </a:p>
          <a:p>
            <a:pPr marL="0" indent="0">
              <a:buNone/>
            </a:pPr>
            <a:endParaRPr lang="en-US" sz="1400" dirty="0">
              <a:latin typeface="Century Gothic" panose="020B0502020202020204" pitchFamily="34" charset="0"/>
            </a:endParaRPr>
          </a:p>
          <a:p>
            <a:pPr marL="0" indent="0">
              <a:buNone/>
            </a:pPr>
            <a:r>
              <a:rPr lang="en-US" sz="1400" dirty="0">
                <a:latin typeface="Century Gothic" panose="020B0502020202020204" pitchFamily="34" charset="0"/>
                <a:hlinkClick r:id="rId9"/>
              </a:rPr>
              <a:t>http://</a:t>
            </a:r>
            <a:r>
              <a:rPr lang="en-US" sz="1400" dirty="0" smtClean="0">
                <a:latin typeface="Century Gothic" panose="020B0502020202020204" pitchFamily="34" charset="0"/>
                <a:hlinkClick r:id="rId9"/>
              </a:rPr>
              <a:t>www.clubpenguinwiki.info/wiki/Backpack</a:t>
            </a:r>
            <a:endParaRPr lang="en-US" sz="1400" dirty="0" smtClean="0">
              <a:latin typeface="Century Gothic" panose="020B0502020202020204" pitchFamily="34" charset="0"/>
            </a:endParaRPr>
          </a:p>
          <a:p>
            <a:pPr marL="0" indent="0">
              <a:buNone/>
            </a:pPr>
            <a:endParaRPr lang="en-US" sz="1400" dirty="0" smtClean="0">
              <a:latin typeface="Century Gothic" panose="020B0502020202020204" pitchFamily="34" charset="0"/>
            </a:endParaRPr>
          </a:p>
          <a:p>
            <a:pPr marL="0" indent="0">
              <a:buNone/>
            </a:pPr>
            <a:r>
              <a:rPr lang="en-US" sz="1400" dirty="0">
                <a:latin typeface="Century Gothic" panose="020B0502020202020204" pitchFamily="34" charset="0"/>
                <a:hlinkClick r:id="rId10"/>
              </a:rPr>
              <a:t>https://pixabay.com/en/cap-hat-clothing-clothes-design-145588</a:t>
            </a:r>
            <a:r>
              <a:rPr lang="en-US" sz="1400" dirty="0" smtClean="0">
                <a:latin typeface="Century Gothic" panose="020B0502020202020204" pitchFamily="34" charset="0"/>
                <a:hlinkClick r:id="rId10"/>
              </a:rPr>
              <a:t>/</a:t>
            </a:r>
            <a:endParaRPr lang="en-US" sz="1400" dirty="0" smtClean="0">
              <a:latin typeface="Century Gothic" panose="020B0502020202020204" pitchFamily="34" charset="0"/>
            </a:endParaRPr>
          </a:p>
          <a:p>
            <a:pPr marL="0" indent="0">
              <a:buNone/>
            </a:pPr>
            <a:endParaRPr lang="en-US" sz="1400" dirty="0">
              <a:latin typeface="Century Gothic" panose="020B0502020202020204" pitchFamily="34" charset="0"/>
            </a:endParaRPr>
          </a:p>
          <a:p>
            <a:pPr marL="0" indent="0">
              <a:buNone/>
            </a:pPr>
            <a:r>
              <a:rPr lang="en-US" sz="1400" dirty="0">
                <a:latin typeface="Century Gothic" panose="020B0502020202020204" pitchFamily="34" charset="0"/>
                <a:hlinkClick r:id="rId11"/>
              </a:rPr>
              <a:t>http://</a:t>
            </a:r>
            <a:r>
              <a:rPr lang="en-US" sz="1400" dirty="0" smtClean="0">
                <a:latin typeface="Century Gothic" panose="020B0502020202020204" pitchFamily="34" charset="0"/>
                <a:hlinkClick r:id="rId11"/>
              </a:rPr>
              <a:t>mohanramanmuses.blogspot.com/2012/05/orange-cap-purple-cap.html</a:t>
            </a:r>
            <a:endParaRPr lang="en-US" sz="1400" dirty="0" smtClean="0">
              <a:latin typeface="Century Gothic" panose="020B0502020202020204" pitchFamily="34" charset="0"/>
            </a:endParaRPr>
          </a:p>
          <a:p>
            <a:pPr marL="0" indent="0">
              <a:buNone/>
            </a:pPr>
            <a:endParaRPr lang="en-US" sz="1400" dirty="0">
              <a:latin typeface="Century Gothic" panose="020B0502020202020204" pitchFamily="34" charset="0"/>
            </a:endParaRPr>
          </a:p>
          <a:p>
            <a:pPr marL="0" indent="0">
              <a:buNone/>
            </a:pPr>
            <a:r>
              <a:rPr lang="en-US" sz="1400" dirty="0">
                <a:latin typeface="Century Gothic" panose="020B0502020202020204" pitchFamily="34" charset="0"/>
                <a:hlinkClick r:id="rId12"/>
              </a:rPr>
              <a:t>http://english-pe.over-blog.com/tag/clothing</a:t>
            </a:r>
            <a:r>
              <a:rPr lang="en-US" sz="1400" dirty="0" smtClean="0">
                <a:latin typeface="Century Gothic" panose="020B0502020202020204" pitchFamily="34" charset="0"/>
                <a:hlinkClick r:id="rId12"/>
              </a:rPr>
              <a:t>/</a:t>
            </a:r>
            <a:endParaRPr lang="en-US" sz="1400" dirty="0" smtClean="0">
              <a:latin typeface="Century Gothic" panose="020B0502020202020204" pitchFamily="34" charset="0"/>
            </a:endParaRPr>
          </a:p>
          <a:p>
            <a:pPr marL="0" indent="0">
              <a:buNone/>
            </a:pPr>
            <a:endParaRPr lang="en-US" sz="1400" dirty="0" smtClean="0">
              <a:latin typeface="Century Gothic" panose="020B0502020202020204" pitchFamily="34" charset="0"/>
            </a:endParaRPr>
          </a:p>
          <a:p>
            <a:pPr marL="0" indent="0">
              <a:buNone/>
            </a:pPr>
            <a:r>
              <a:rPr lang="en-US" sz="1400" dirty="0">
                <a:latin typeface="Century Gothic" panose="020B0502020202020204" pitchFamily="34" charset="0"/>
                <a:hlinkClick r:id="rId13"/>
              </a:rPr>
              <a:t>https://</a:t>
            </a:r>
            <a:r>
              <a:rPr lang="en-US" sz="1400" dirty="0" smtClean="0">
                <a:latin typeface="Century Gothic" panose="020B0502020202020204" pitchFamily="34" charset="0"/>
                <a:hlinkClick r:id="rId13"/>
              </a:rPr>
              <a:t>comomevisto.wikispaces.com/comomevisto?responseToken=0d19913d9128abdc3ce34406e0dad738e</a:t>
            </a:r>
            <a:endParaRPr lang="en-US" sz="1400" dirty="0" smtClean="0">
              <a:latin typeface="Century Gothic" panose="020B0502020202020204" pitchFamily="34" charset="0"/>
            </a:endParaRPr>
          </a:p>
          <a:p>
            <a:pPr marL="0" indent="0">
              <a:buNone/>
            </a:pPr>
            <a:endParaRPr lang="en-US" sz="1400" dirty="0">
              <a:latin typeface="Century Gothic" panose="020B0502020202020204" pitchFamily="34" charset="0"/>
            </a:endParaRPr>
          </a:p>
          <a:p>
            <a:pPr marL="0" indent="0">
              <a:buNone/>
            </a:pPr>
            <a:endParaRPr lang="en-US" sz="1400" dirty="0" smtClean="0">
              <a:latin typeface="Century Gothic" panose="020B0502020202020204" pitchFamily="34" charset="0"/>
            </a:endParaRPr>
          </a:p>
          <a:p>
            <a:pPr marL="0" indent="0">
              <a:buNone/>
            </a:pPr>
            <a:endParaRPr lang="en-US" sz="1400" dirty="0">
              <a:latin typeface="Century Gothic" panose="020B0502020202020204" pitchFamily="34" charset="0"/>
            </a:endParaRPr>
          </a:p>
          <a:p>
            <a:pPr marL="0" indent="0">
              <a:buNone/>
            </a:pPr>
            <a:endParaRPr lang="en-US" sz="1400" dirty="0">
              <a:latin typeface="Century Gothic" panose="020B0502020202020204" pitchFamily="34" charset="0"/>
            </a:endParaRPr>
          </a:p>
          <a:p>
            <a:pPr marL="0" indent="0">
              <a:buNone/>
            </a:pPr>
            <a:endParaRPr lang="en-US" sz="1400" dirty="0">
              <a:latin typeface="Century Gothic" panose="020B0502020202020204" pitchFamily="34" charset="0"/>
            </a:endParaRPr>
          </a:p>
          <a:p>
            <a:pPr marL="0" indent="0">
              <a:buNone/>
            </a:pPr>
            <a:endParaRPr lang="en-US" sz="1400" dirty="0" smtClean="0">
              <a:latin typeface="Century Gothic" panose="020B0502020202020204" pitchFamily="34" charset="0"/>
            </a:endParaRPr>
          </a:p>
          <a:p>
            <a:pPr marL="0" indent="0">
              <a:buNone/>
            </a:pPr>
            <a:endParaRPr lang="en-US" sz="1400" dirty="0">
              <a:latin typeface="Century Gothic" panose="020B0502020202020204" pitchFamily="34" charset="0"/>
            </a:endParaRPr>
          </a:p>
          <a:p>
            <a:pPr marL="0" indent="0">
              <a:buNone/>
            </a:pPr>
            <a:endParaRPr lang="en-US" sz="1400" dirty="0" smtClean="0">
              <a:latin typeface="Century Gothic" panose="020B0502020202020204" pitchFamily="34" charset="0"/>
            </a:endParaRPr>
          </a:p>
          <a:p>
            <a:pPr marL="0" indent="0">
              <a:buNone/>
            </a:pPr>
            <a:endParaRPr lang="en-US" sz="1400" dirty="0">
              <a:latin typeface="Century Gothic" panose="020B0502020202020204" pitchFamily="34" charset="0"/>
            </a:endParaRPr>
          </a:p>
          <a:p>
            <a:pPr marL="0" indent="0">
              <a:buNone/>
            </a:pPr>
            <a:endParaRPr lang="en-US" sz="1400" dirty="0" smtClean="0">
              <a:latin typeface="Century Gothic" panose="020B0502020202020204" pitchFamily="34" charset="0"/>
            </a:endParaRPr>
          </a:p>
        </p:txBody>
      </p:sp>
    </p:spTree>
    <p:extLst>
      <p:ext uri="{BB962C8B-B14F-4D97-AF65-F5344CB8AC3E}">
        <p14:creationId xmlns:p14="http://schemas.microsoft.com/office/powerpoint/2010/main" val="230723627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Los </a:t>
            </a:r>
            <a:r>
              <a:rPr lang="en-US" dirty="0" err="1" smtClean="0"/>
              <a:t>pantalones</a:t>
            </a:r>
            <a:endParaRPr lang="en-US" dirty="0"/>
          </a:p>
        </p:txBody>
      </p:sp>
      <p:sp>
        <p:nvSpPr>
          <p:cNvPr id="3" name="TextBox 2"/>
          <p:cNvSpPr txBox="1"/>
          <p:nvPr/>
        </p:nvSpPr>
        <p:spPr>
          <a:xfrm>
            <a:off x="3823648" y="2210937"/>
            <a:ext cx="4544704" cy="3046988"/>
          </a:xfrm>
          <a:prstGeom prst="rect">
            <a:avLst/>
          </a:prstGeom>
          <a:noFill/>
          <a:ln>
            <a:solidFill>
              <a:schemeClr val="tx1"/>
            </a:solidFill>
            <a:prstDash val="dash"/>
          </a:ln>
        </p:spPr>
        <p:txBody>
          <a:bodyPr wrap="square" rtlCol="0">
            <a:spAutoFit/>
          </a:bodyPr>
          <a:lstStyle/>
          <a:p>
            <a:pPr algn="ctr"/>
            <a:r>
              <a:rPr lang="en-US" sz="4800" dirty="0" smtClean="0"/>
              <a:t>Insert image of celebrity wearing clothing item here</a:t>
            </a:r>
            <a:endParaRPr lang="en-US" sz="4800" dirty="0"/>
          </a:p>
        </p:txBody>
      </p:sp>
    </p:spTree>
    <p:extLst>
      <p:ext uri="{BB962C8B-B14F-4D97-AF65-F5344CB8AC3E}">
        <p14:creationId xmlns:p14="http://schemas.microsoft.com/office/powerpoint/2010/main" val="4177312750"/>
      </p:ext>
    </p:extLst>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bg>
      <p:bgPr>
        <a:solidFill>
          <a:srgbClr val="FFCCFF"/>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34502" y="138451"/>
            <a:ext cx="10972800" cy="1143000"/>
          </a:xfrm>
        </p:spPr>
        <p:txBody>
          <a:bodyPr/>
          <a:lstStyle/>
          <a:p>
            <a:pPr algn="l"/>
            <a:r>
              <a:rPr lang="en-US" b="1" dirty="0" smtClean="0">
                <a:latin typeface="Century Gothic" panose="020B0502020202020204" pitchFamily="34" charset="0"/>
              </a:rPr>
              <a:t>Ronda 3: </a:t>
            </a:r>
            <a:r>
              <a:rPr lang="en-US" dirty="0" smtClean="0">
                <a:latin typeface="Century Gothic" panose="020B0502020202020204" pitchFamily="34" charset="0"/>
              </a:rPr>
              <a:t>¿Qué ROPA </a:t>
            </a:r>
            <a:r>
              <a:rPr lang="en-US" dirty="0" err="1" smtClean="0">
                <a:latin typeface="Century Gothic" panose="020B0502020202020204" pitchFamily="34" charset="0"/>
              </a:rPr>
              <a:t>prefieres</a:t>
            </a:r>
            <a:r>
              <a:rPr lang="en-US" dirty="0">
                <a:latin typeface="Century Gothic" panose="020B0502020202020204" pitchFamily="34" charset="0"/>
              </a:rPr>
              <a:t>?</a:t>
            </a:r>
          </a:p>
        </p:txBody>
      </p:sp>
      <p:sp>
        <p:nvSpPr>
          <p:cNvPr id="3" name="Content Placeholder 2"/>
          <p:cNvSpPr>
            <a:spLocks noGrp="1"/>
          </p:cNvSpPr>
          <p:nvPr>
            <p:ph idx="1"/>
          </p:nvPr>
        </p:nvSpPr>
        <p:spPr>
          <a:xfrm>
            <a:off x="643615" y="1865413"/>
            <a:ext cx="10554574" cy="3636511"/>
          </a:xfrm>
        </p:spPr>
        <p:txBody>
          <a:bodyPr>
            <a:normAutofit/>
          </a:bodyPr>
          <a:lstStyle/>
          <a:p>
            <a:pPr marL="0" indent="0">
              <a:buNone/>
            </a:pPr>
            <a:r>
              <a:rPr lang="en-US" sz="4000" dirty="0" smtClean="0">
                <a:latin typeface="Century Gothic" panose="020B0502020202020204" pitchFamily="34" charset="0"/>
              </a:rPr>
              <a:t>La </a:t>
            </a:r>
            <a:r>
              <a:rPr lang="en-US" sz="4000" dirty="0" err="1" smtClean="0">
                <a:latin typeface="Century Gothic" panose="020B0502020202020204" pitchFamily="34" charset="0"/>
              </a:rPr>
              <a:t>profesora</a:t>
            </a:r>
            <a:r>
              <a:rPr lang="en-US" sz="4000" dirty="0" smtClean="0">
                <a:latin typeface="Century Gothic" panose="020B0502020202020204" pitchFamily="34" charset="0"/>
              </a:rPr>
              <a:t> </a:t>
            </a:r>
            <a:r>
              <a:rPr lang="en-US" sz="4000" dirty="0" err="1" smtClean="0">
                <a:latin typeface="Century Gothic" panose="020B0502020202020204" pitchFamily="34" charset="0"/>
              </a:rPr>
              <a:t>va</a:t>
            </a:r>
            <a:r>
              <a:rPr lang="en-US" sz="4000" dirty="0">
                <a:latin typeface="Century Gothic" panose="020B0502020202020204" pitchFamily="34" charset="0"/>
              </a:rPr>
              <a:t> </a:t>
            </a:r>
            <a:r>
              <a:rPr lang="en-US" sz="4000" dirty="0" smtClean="0">
                <a:latin typeface="Century Gothic" panose="020B0502020202020204" pitchFamily="34" charset="0"/>
              </a:rPr>
              <a:t>a </a:t>
            </a:r>
            <a:r>
              <a:rPr lang="en-US" sz="4000" dirty="0" err="1" smtClean="0">
                <a:latin typeface="Century Gothic" panose="020B0502020202020204" pitchFamily="34" charset="0"/>
              </a:rPr>
              <a:t>preguntar</a:t>
            </a:r>
            <a:endParaRPr lang="en-US" sz="4000" b="1" dirty="0">
              <a:latin typeface="Century Gothic" panose="020B0502020202020204" pitchFamily="34" charset="0"/>
            </a:endParaRPr>
          </a:p>
          <a:p>
            <a:pPr marL="0" indent="0">
              <a:buNone/>
            </a:pPr>
            <a:r>
              <a:rPr lang="en-US" sz="4000" dirty="0" smtClean="0">
                <a:latin typeface="Century Gothic" panose="020B0502020202020204" pitchFamily="34" charset="0"/>
              </a:rPr>
              <a:t>El </a:t>
            </a:r>
            <a:r>
              <a:rPr lang="en-US" sz="4000" dirty="0" err="1" smtClean="0">
                <a:latin typeface="Century Gothic" panose="020B0502020202020204" pitchFamily="34" charset="0"/>
              </a:rPr>
              <a:t>estudiante</a:t>
            </a:r>
            <a:r>
              <a:rPr lang="en-US" sz="4000" dirty="0" smtClean="0">
                <a:latin typeface="Century Gothic" panose="020B0502020202020204" pitchFamily="34" charset="0"/>
              </a:rPr>
              <a:t> </a:t>
            </a:r>
            <a:r>
              <a:rPr lang="en-US" sz="4000" dirty="0" err="1" smtClean="0">
                <a:latin typeface="Century Gothic" panose="020B0502020202020204" pitchFamily="34" charset="0"/>
              </a:rPr>
              <a:t>va</a:t>
            </a:r>
            <a:r>
              <a:rPr lang="en-US" sz="4000" dirty="0" smtClean="0">
                <a:latin typeface="Century Gothic" panose="020B0502020202020204" pitchFamily="34" charset="0"/>
              </a:rPr>
              <a:t> a </a:t>
            </a:r>
            <a:r>
              <a:rPr lang="en-US" sz="4000" dirty="0" err="1" smtClean="0">
                <a:latin typeface="Century Gothic" panose="020B0502020202020204" pitchFamily="34" charset="0"/>
              </a:rPr>
              <a:t>contestar</a:t>
            </a:r>
            <a:endParaRPr lang="en-US" sz="4000" dirty="0" smtClean="0">
              <a:latin typeface="Century Gothic" panose="020B0502020202020204" pitchFamily="34" charset="0"/>
            </a:endParaRPr>
          </a:p>
          <a:p>
            <a:pPr marL="0" indent="0">
              <a:buNone/>
            </a:pPr>
            <a:endParaRPr lang="en-US" sz="4000" dirty="0">
              <a:latin typeface="Century Gothic" panose="020B0502020202020204" pitchFamily="34" charset="0"/>
            </a:endParaRPr>
          </a:p>
        </p:txBody>
      </p:sp>
    </p:spTree>
    <p:extLst>
      <p:ext uri="{BB962C8B-B14F-4D97-AF65-F5344CB8AC3E}">
        <p14:creationId xmlns:p14="http://schemas.microsoft.com/office/powerpoint/2010/main" val="416091518"/>
      </p:ext>
    </p:extLst>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bg>
      <p:bgPr>
        <a:solidFill>
          <a:srgbClr val="FFCCFF"/>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34502" y="138451"/>
            <a:ext cx="10972800" cy="1143000"/>
          </a:xfrm>
        </p:spPr>
        <p:txBody>
          <a:bodyPr/>
          <a:lstStyle/>
          <a:p>
            <a:pPr algn="l"/>
            <a:r>
              <a:rPr lang="en-US" b="1" dirty="0" smtClean="0">
                <a:latin typeface="Century Gothic" panose="020B0502020202020204" pitchFamily="34" charset="0"/>
              </a:rPr>
              <a:t>Ronda 3: </a:t>
            </a:r>
            <a:r>
              <a:rPr lang="en-US" dirty="0" smtClean="0">
                <a:latin typeface="Century Gothic" panose="020B0502020202020204" pitchFamily="34" charset="0"/>
              </a:rPr>
              <a:t>¿Qué ROPA </a:t>
            </a:r>
            <a:r>
              <a:rPr lang="en-US" dirty="0" err="1" smtClean="0">
                <a:latin typeface="Century Gothic" panose="020B0502020202020204" pitchFamily="34" charset="0"/>
              </a:rPr>
              <a:t>prefieres</a:t>
            </a:r>
            <a:r>
              <a:rPr lang="en-US" dirty="0">
                <a:latin typeface="Century Gothic" panose="020B0502020202020204" pitchFamily="34" charset="0"/>
              </a:rPr>
              <a:t>?</a:t>
            </a:r>
          </a:p>
        </p:txBody>
      </p:sp>
      <p:sp>
        <p:nvSpPr>
          <p:cNvPr id="3" name="Content Placeholder 2"/>
          <p:cNvSpPr>
            <a:spLocks noGrp="1"/>
          </p:cNvSpPr>
          <p:nvPr>
            <p:ph idx="1"/>
          </p:nvPr>
        </p:nvSpPr>
        <p:spPr>
          <a:xfrm>
            <a:off x="643615" y="1865413"/>
            <a:ext cx="10554574" cy="4752557"/>
          </a:xfrm>
        </p:spPr>
        <p:txBody>
          <a:bodyPr>
            <a:normAutofit fontScale="85000" lnSpcReduction="20000"/>
          </a:bodyPr>
          <a:lstStyle/>
          <a:p>
            <a:pPr marL="0" indent="0">
              <a:buNone/>
            </a:pPr>
            <a:r>
              <a:rPr lang="en-US" sz="4000" dirty="0" smtClean="0">
                <a:latin typeface="Century Gothic" panose="020B0502020202020204" pitchFamily="34" charset="0"/>
              </a:rPr>
              <a:t>How do people NOT from Texas think that we dress?</a:t>
            </a:r>
          </a:p>
          <a:p>
            <a:pPr marL="0" indent="0">
              <a:buNone/>
            </a:pPr>
            <a:endParaRPr lang="en-US" sz="4000" dirty="0">
              <a:latin typeface="Century Gothic" panose="020B0502020202020204" pitchFamily="34" charset="0"/>
            </a:endParaRPr>
          </a:p>
          <a:p>
            <a:pPr marL="0" indent="0">
              <a:buNone/>
            </a:pPr>
            <a:r>
              <a:rPr lang="en-US" sz="4000" dirty="0" smtClean="0">
                <a:latin typeface="Century Gothic" panose="020B0502020202020204" pitchFamily="34" charset="0"/>
              </a:rPr>
              <a:t>Did people in Texas used to dress like that?</a:t>
            </a:r>
          </a:p>
          <a:p>
            <a:pPr marL="0" indent="0">
              <a:buNone/>
            </a:pPr>
            <a:endParaRPr lang="en-US" sz="4000" dirty="0">
              <a:latin typeface="Century Gothic" panose="020B0502020202020204" pitchFamily="34" charset="0"/>
            </a:endParaRPr>
          </a:p>
          <a:p>
            <a:pPr marL="0" indent="0">
              <a:buNone/>
            </a:pPr>
            <a:r>
              <a:rPr lang="en-US" sz="4000" dirty="0" smtClean="0">
                <a:latin typeface="Century Gothic" panose="020B0502020202020204" pitchFamily="34" charset="0"/>
              </a:rPr>
              <a:t>Do some people in Texas still dress that way?</a:t>
            </a:r>
          </a:p>
          <a:p>
            <a:pPr marL="0" indent="0">
              <a:buNone/>
            </a:pPr>
            <a:endParaRPr lang="en-US" sz="4000" dirty="0">
              <a:latin typeface="Century Gothic" panose="020B0502020202020204" pitchFamily="34" charset="0"/>
            </a:endParaRPr>
          </a:p>
          <a:p>
            <a:pPr marL="0" indent="0">
              <a:buNone/>
            </a:pPr>
            <a:r>
              <a:rPr lang="en-US" sz="4000" dirty="0" smtClean="0">
                <a:latin typeface="Century Gothic" panose="020B0502020202020204" pitchFamily="34" charset="0"/>
              </a:rPr>
              <a:t>How do we dress here at [insert school name here]?</a:t>
            </a:r>
          </a:p>
        </p:txBody>
      </p:sp>
    </p:spTree>
    <p:extLst>
      <p:ext uri="{BB962C8B-B14F-4D97-AF65-F5344CB8AC3E}">
        <p14:creationId xmlns:p14="http://schemas.microsoft.com/office/powerpoint/2010/main" val="3905882364"/>
      </p:ext>
    </p:extLst>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bg>
      <p:bgPr>
        <a:solidFill>
          <a:srgbClr val="FFCCFF"/>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34502" y="138451"/>
            <a:ext cx="10972800" cy="1143000"/>
          </a:xfrm>
        </p:spPr>
        <p:txBody>
          <a:bodyPr/>
          <a:lstStyle/>
          <a:p>
            <a:pPr algn="l"/>
            <a:r>
              <a:rPr lang="en-US" b="1" dirty="0" smtClean="0">
                <a:latin typeface="Century Gothic" panose="020B0502020202020204" pitchFamily="34" charset="0"/>
              </a:rPr>
              <a:t>Ronda 3: </a:t>
            </a:r>
            <a:r>
              <a:rPr lang="en-US" dirty="0" smtClean="0">
                <a:latin typeface="Century Gothic" panose="020B0502020202020204" pitchFamily="34" charset="0"/>
              </a:rPr>
              <a:t>¿Qué ROPA </a:t>
            </a:r>
            <a:r>
              <a:rPr lang="en-US" dirty="0" err="1" smtClean="0">
                <a:latin typeface="Century Gothic" panose="020B0502020202020204" pitchFamily="34" charset="0"/>
              </a:rPr>
              <a:t>prefieres</a:t>
            </a:r>
            <a:r>
              <a:rPr lang="en-US" dirty="0">
                <a:latin typeface="Century Gothic" panose="020B0502020202020204" pitchFamily="34" charset="0"/>
              </a:rPr>
              <a:t>?</a:t>
            </a:r>
          </a:p>
        </p:txBody>
      </p:sp>
      <p:sp>
        <p:nvSpPr>
          <p:cNvPr id="3" name="Content Placeholder 2"/>
          <p:cNvSpPr>
            <a:spLocks noGrp="1"/>
          </p:cNvSpPr>
          <p:nvPr>
            <p:ph idx="1"/>
          </p:nvPr>
        </p:nvSpPr>
        <p:spPr>
          <a:xfrm>
            <a:off x="643615" y="1865413"/>
            <a:ext cx="10554574" cy="4752557"/>
          </a:xfrm>
        </p:spPr>
        <p:txBody>
          <a:bodyPr>
            <a:normAutofit/>
          </a:bodyPr>
          <a:lstStyle/>
          <a:p>
            <a:pPr marL="0" indent="0">
              <a:buNone/>
            </a:pPr>
            <a:r>
              <a:rPr lang="en-US" sz="4000" dirty="0" smtClean="0">
                <a:latin typeface="Century Gothic" panose="020B0502020202020204" pitchFamily="34" charset="0"/>
              </a:rPr>
              <a:t>There are similar stereotypes in Spanish-Speaking countries too! That doesn’t mean people dress that way ALL the time, but maybe they used to dress that way or still dress that way for special occasions.</a:t>
            </a:r>
          </a:p>
        </p:txBody>
      </p:sp>
    </p:spTree>
    <p:extLst>
      <p:ext uri="{BB962C8B-B14F-4D97-AF65-F5344CB8AC3E}">
        <p14:creationId xmlns:p14="http://schemas.microsoft.com/office/powerpoint/2010/main" val="3821836898"/>
      </p:ext>
    </p:extLst>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bg>
      <p:bgPr>
        <a:solidFill>
          <a:srgbClr val="FFCCFF"/>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34502" y="138451"/>
            <a:ext cx="10972800" cy="1143000"/>
          </a:xfrm>
        </p:spPr>
        <p:txBody>
          <a:bodyPr/>
          <a:lstStyle/>
          <a:p>
            <a:pPr algn="l"/>
            <a:r>
              <a:rPr lang="en-US" b="1" dirty="0" smtClean="0">
                <a:latin typeface="Century Gothic" panose="020B0502020202020204" pitchFamily="34" charset="0"/>
              </a:rPr>
              <a:t>Ronda 3: </a:t>
            </a:r>
            <a:r>
              <a:rPr lang="en-US" dirty="0" smtClean="0">
                <a:latin typeface="Century Gothic" panose="020B0502020202020204" pitchFamily="34" charset="0"/>
              </a:rPr>
              <a:t>¿Qué ROPA </a:t>
            </a:r>
            <a:r>
              <a:rPr lang="en-US" dirty="0" err="1" smtClean="0">
                <a:latin typeface="Century Gothic" panose="020B0502020202020204" pitchFamily="34" charset="0"/>
              </a:rPr>
              <a:t>prefieres</a:t>
            </a:r>
            <a:r>
              <a:rPr lang="en-US" dirty="0">
                <a:latin typeface="Century Gothic" panose="020B0502020202020204" pitchFamily="34" charset="0"/>
              </a:rPr>
              <a:t>?</a:t>
            </a:r>
          </a:p>
        </p:txBody>
      </p:sp>
      <p:sp>
        <p:nvSpPr>
          <p:cNvPr id="3" name="Content Placeholder 2"/>
          <p:cNvSpPr>
            <a:spLocks noGrp="1"/>
          </p:cNvSpPr>
          <p:nvPr>
            <p:ph idx="1"/>
          </p:nvPr>
        </p:nvSpPr>
        <p:spPr>
          <a:xfrm>
            <a:off x="643615" y="1865413"/>
            <a:ext cx="10554574" cy="4752557"/>
          </a:xfrm>
        </p:spPr>
        <p:txBody>
          <a:bodyPr>
            <a:normAutofit/>
          </a:bodyPr>
          <a:lstStyle/>
          <a:p>
            <a:r>
              <a:rPr lang="en-US" sz="4000" dirty="0" smtClean="0">
                <a:latin typeface="Century Gothic" panose="020B0502020202020204" pitchFamily="34" charset="0"/>
              </a:rPr>
              <a:t>I am going to ask you which country’s clothes you prefer.  </a:t>
            </a:r>
          </a:p>
          <a:p>
            <a:r>
              <a:rPr lang="en-US" sz="4000" dirty="0" smtClean="0">
                <a:latin typeface="Century Gothic" panose="020B0502020202020204" pitchFamily="34" charset="0"/>
              </a:rPr>
              <a:t>You are going to turn to your partner and answer in a complete sentence. </a:t>
            </a:r>
          </a:p>
          <a:p>
            <a:pPr marL="457200" lvl="1" indent="0">
              <a:buNone/>
            </a:pPr>
            <a:r>
              <a:rPr lang="en-US" sz="3600" dirty="0" smtClean="0">
                <a:latin typeface="Century Gothic" panose="020B0502020202020204" pitchFamily="34" charset="0"/>
              </a:rPr>
              <a:t>“</a:t>
            </a:r>
            <a:r>
              <a:rPr lang="en-US" sz="3600" dirty="0" err="1" smtClean="0">
                <a:latin typeface="Century Gothic" panose="020B0502020202020204" pitchFamily="34" charset="0"/>
              </a:rPr>
              <a:t>Yo</a:t>
            </a:r>
            <a:r>
              <a:rPr lang="en-US" sz="3600" dirty="0" smtClean="0">
                <a:latin typeface="Century Gothic" panose="020B0502020202020204" pitchFamily="34" charset="0"/>
              </a:rPr>
              <a:t> </a:t>
            </a:r>
            <a:r>
              <a:rPr lang="en-US" sz="3600" dirty="0" err="1" smtClean="0">
                <a:latin typeface="Century Gothic" panose="020B0502020202020204" pitchFamily="34" charset="0"/>
              </a:rPr>
              <a:t>prefiero</a:t>
            </a:r>
            <a:r>
              <a:rPr lang="en-US" sz="3600" dirty="0" smtClean="0">
                <a:latin typeface="Century Gothic" panose="020B0502020202020204" pitchFamily="34" charset="0"/>
              </a:rPr>
              <a:t> la </a:t>
            </a:r>
            <a:r>
              <a:rPr lang="en-US" sz="3600" dirty="0" err="1" smtClean="0">
                <a:latin typeface="Century Gothic" panose="020B0502020202020204" pitchFamily="34" charset="0"/>
              </a:rPr>
              <a:t>ropa</a:t>
            </a:r>
            <a:r>
              <a:rPr lang="en-US" sz="3600" dirty="0" smtClean="0">
                <a:latin typeface="Century Gothic" panose="020B0502020202020204" pitchFamily="34" charset="0"/>
              </a:rPr>
              <a:t> de _______.”</a:t>
            </a:r>
          </a:p>
          <a:p>
            <a:r>
              <a:rPr lang="en-US" sz="4000" dirty="0" smtClean="0">
                <a:latin typeface="Century Gothic" panose="020B0502020202020204" pitchFamily="34" charset="0"/>
              </a:rPr>
              <a:t>Be ready for me to call on you to share with the class!</a:t>
            </a:r>
          </a:p>
        </p:txBody>
      </p:sp>
    </p:spTree>
    <p:extLst>
      <p:ext uri="{BB962C8B-B14F-4D97-AF65-F5344CB8AC3E}">
        <p14:creationId xmlns:p14="http://schemas.microsoft.com/office/powerpoint/2010/main" val="2983259873"/>
      </p:ext>
    </p:extLst>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bg>
      <p:bgPr>
        <a:solidFill>
          <a:srgbClr val="FFCCFF"/>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34502" y="138451"/>
            <a:ext cx="10972800" cy="1143000"/>
          </a:xfrm>
        </p:spPr>
        <p:txBody>
          <a:bodyPr/>
          <a:lstStyle/>
          <a:p>
            <a:pPr algn="l"/>
            <a:r>
              <a:rPr lang="en-US" b="1" dirty="0" smtClean="0">
                <a:latin typeface="Century Gothic" panose="020B0502020202020204" pitchFamily="34" charset="0"/>
              </a:rPr>
              <a:t>Ronda 3: </a:t>
            </a:r>
            <a:r>
              <a:rPr lang="en-US" dirty="0" smtClean="0">
                <a:latin typeface="Century Gothic" panose="020B0502020202020204" pitchFamily="34" charset="0"/>
              </a:rPr>
              <a:t>¿Qué ROPA </a:t>
            </a:r>
            <a:r>
              <a:rPr lang="en-US" dirty="0" err="1" smtClean="0">
                <a:latin typeface="Century Gothic" panose="020B0502020202020204" pitchFamily="34" charset="0"/>
              </a:rPr>
              <a:t>prefieres</a:t>
            </a:r>
            <a:r>
              <a:rPr lang="en-US" dirty="0">
                <a:latin typeface="Century Gothic" panose="020B0502020202020204" pitchFamily="34" charset="0"/>
              </a:rPr>
              <a:t>?</a:t>
            </a:r>
          </a:p>
        </p:txBody>
      </p:sp>
      <p:sp>
        <p:nvSpPr>
          <p:cNvPr id="3" name="Content Placeholder 2"/>
          <p:cNvSpPr>
            <a:spLocks noGrp="1"/>
          </p:cNvSpPr>
          <p:nvPr>
            <p:ph idx="1"/>
          </p:nvPr>
        </p:nvSpPr>
        <p:spPr>
          <a:xfrm>
            <a:off x="643615" y="1865413"/>
            <a:ext cx="10554574" cy="4752557"/>
          </a:xfrm>
        </p:spPr>
        <p:txBody>
          <a:bodyPr>
            <a:normAutofit/>
          </a:bodyPr>
          <a:lstStyle/>
          <a:p>
            <a:pPr marL="0" indent="0">
              <a:buNone/>
            </a:pPr>
            <a:r>
              <a:rPr lang="en-US" sz="4000" dirty="0" smtClean="0">
                <a:latin typeface="Century Gothic" panose="020B0502020202020204" pitchFamily="34" charset="0"/>
              </a:rPr>
              <a:t>Link for image comparisons:</a:t>
            </a:r>
          </a:p>
          <a:p>
            <a:pPr marL="0" indent="0">
              <a:buNone/>
            </a:pPr>
            <a:r>
              <a:rPr lang="en-US" sz="4000" dirty="0">
                <a:latin typeface="Century Gothic" panose="020B0502020202020204" pitchFamily="34" charset="0"/>
                <a:hlinkClick r:id="rId2"/>
              </a:rPr>
              <a:t>https://</a:t>
            </a:r>
            <a:r>
              <a:rPr lang="en-US" sz="4000" dirty="0" smtClean="0">
                <a:latin typeface="Century Gothic" panose="020B0502020202020204" pitchFamily="34" charset="0"/>
                <a:hlinkClick r:id="rId2"/>
              </a:rPr>
              <a:t>i.pinimg.com/originals/f5/9b/c6/f59bc6b9083efaf59463f5c6fe3cfcb9.jpg</a:t>
            </a:r>
            <a:endParaRPr lang="en-US" sz="4000" dirty="0" smtClean="0">
              <a:latin typeface="Century Gothic" panose="020B0502020202020204" pitchFamily="34" charset="0"/>
            </a:endParaRPr>
          </a:p>
          <a:p>
            <a:pPr marL="0" indent="0">
              <a:buNone/>
            </a:pPr>
            <a:endParaRPr lang="en-US" sz="4000" dirty="0" smtClean="0">
              <a:latin typeface="Century Gothic" panose="020B0502020202020204" pitchFamily="34" charset="0"/>
            </a:endParaRPr>
          </a:p>
        </p:txBody>
      </p:sp>
    </p:spTree>
    <p:extLst>
      <p:ext uri="{BB962C8B-B14F-4D97-AF65-F5344CB8AC3E}">
        <p14:creationId xmlns:p14="http://schemas.microsoft.com/office/powerpoint/2010/main" val="398807113"/>
      </p:ext>
    </p:extLst>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bg>
      <p:bgPr>
        <a:solidFill>
          <a:srgbClr val="FFCCFF"/>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34502" y="138451"/>
            <a:ext cx="10972800" cy="1143000"/>
          </a:xfrm>
        </p:spPr>
        <p:txBody>
          <a:bodyPr/>
          <a:lstStyle/>
          <a:p>
            <a:pPr algn="l"/>
            <a:r>
              <a:rPr lang="en-US" b="1" dirty="0" err="1" smtClean="0">
                <a:latin typeface="Century Gothic" panose="020B0502020202020204" pitchFamily="34" charset="0"/>
              </a:rPr>
              <a:t>Asiento</a:t>
            </a:r>
            <a:r>
              <a:rPr lang="en-US" b="1" dirty="0" smtClean="0">
                <a:latin typeface="Century Gothic" panose="020B0502020202020204" pitchFamily="34" charset="0"/>
              </a:rPr>
              <a:t> </a:t>
            </a:r>
            <a:r>
              <a:rPr lang="en-US" b="1" dirty="0" err="1" smtClean="0">
                <a:latin typeface="Century Gothic" panose="020B0502020202020204" pitchFamily="34" charset="0"/>
              </a:rPr>
              <a:t>caliente</a:t>
            </a:r>
            <a:endParaRPr lang="en-US" dirty="0">
              <a:latin typeface="Century Gothic" panose="020B0502020202020204" pitchFamily="34" charset="0"/>
            </a:endParaRPr>
          </a:p>
        </p:txBody>
      </p:sp>
      <p:sp>
        <p:nvSpPr>
          <p:cNvPr id="3" name="Content Placeholder 2"/>
          <p:cNvSpPr>
            <a:spLocks noGrp="1"/>
          </p:cNvSpPr>
          <p:nvPr>
            <p:ph idx="1"/>
          </p:nvPr>
        </p:nvSpPr>
        <p:spPr>
          <a:xfrm>
            <a:off x="560070" y="1371601"/>
            <a:ext cx="10638119" cy="5246370"/>
          </a:xfrm>
        </p:spPr>
        <p:txBody>
          <a:bodyPr>
            <a:normAutofit fontScale="85000" lnSpcReduction="10000"/>
          </a:bodyPr>
          <a:lstStyle/>
          <a:p>
            <a:r>
              <a:rPr lang="en-US" sz="4000" dirty="0" smtClean="0">
                <a:latin typeface="Century Gothic" panose="020B0502020202020204" pitchFamily="34" charset="0"/>
              </a:rPr>
              <a:t>We didn’t have ALL the words we wanted to say to describe the different outfits from Spanish-speaking countries. </a:t>
            </a:r>
          </a:p>
          <a:p>
            <a:endParaRPr lang="en-US" sz="4000" dirty="0" smtClean="0">
              <a:latin typeface="Century Gothic" panose="020B0502020202020204" pitchFamily="34" charset="0"/>
            </a:endParaRPr>
          </a:p>
          <a:p>
            <a:r>
              <a:rPr lang="en-US" sz="4000" dirty="0" smtClean="0">
                <a:latin typeface="Century Gothic" panose="020B0502020202020204" pitchFamily="34" charset="0"/>
              </a:rPr>
              <a:t>As a non-native speaker, that is going to happen sometimes.  </a:t>
            </a:r>
          </a:p>
          <a:p>
            <a:endParaRPr lang="en-US" sz="4000" dirty="0" smtClean="0">
              <a:latin typeface="Century Gothic" panose="020B0502020202020204" pitchFamily="34" charset="0"/>
            </a:endParaRPr>
          </a:p>
          <a:p>
            <a:r>
              <a:rPr lang="en-US" sz="4000" dirty="0" smtClean="0">
                <a:latin typeface="Century Gothic" panose="020B0502020202020204" pitchFamily="34" charset="0"/>
              </a:rPr>
              <a:t>One strategy we use to help us communicate in Spanish EVEN when we don’t have the right words to say is CIRCUMLOCUTION.</a:t>
            </a:r>
          </a:p>
          <a:p>
            <a:pPr marL="0" indent="0">
              <a:buNone/>
            </a:pPr>
            <a:endParaRPr lang="en-US" sz="4000" dirty="0" smtClean="0">
              <a:latin typeface="Century Gothic" panose="020B0502020202020204" pitchFamily="34" charset="0"/>
            </a:endParaRPr>
          </a:p>
        </p:txBody>
      </p:sp>
    </p:spTree>
    <p:extLst>
      <p:ext uri="{BB962C8B-B14F-4D97-AF65-F5344CB8AC3E}">
        <p14:creationId xmlns:p14="http://schemas.microsoft.com/office/powerpoint/2010/main" val="19376909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6.xml><?xml version="1.0" encoding="utf-8"?>
<p:sld xmlns:a="http://schemas.openxmlformats.org/drawingml/2006/main" xmlns:r="http://schemas.openxmlformats.org/officeDocument/2006/relationships" xmlns:p="http://schemas.openxmlformats.org/presentationml/2006/main">
  <p:cSld>
    <p:bg>
      <p:bgPr>
        <a:solidFill>
          <a:srgbClr val="FFCCFF"/>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34502" y="138451"/>
            <a:ext cx="10972800" cy="1143000"/>
          </a:xfrm>
        </p:spPr>
        <p:txBody>
          <a:bodyPr/>
          <a:lstStyle/>
          <a:p>
            <a:pPr algn="l"/>
            <a:r>
              <a:rPr lang="en-US" b="1" dirty="0" err="1" smtClean="0">
                <a:latin typeface="Century Gothic" panose="020B0502020202020204" pitchFamily="34" charset="0"/>
              </a:rPr>
              <a:t>Asiento</a:t>
            </a:r>
            <a:r>
              <a:rPr lang="en-US" b="1" dirty="0" smtClean="0">
                <a:latin typeface="Century Gothic" panose="020B0502020202020204" pitchFamily="34" charset="0"/>
              </a:rPr>
              <a:t> </a:t>
            </a:r>
            <a:r>
              <a:rPr lang="en-US" b="1" dirty="0" err="1" smtClean="0">
                <a:latin typeface="Century Gothic" panose="020B0502020202020204" pitchFamily="34" charset="0"/>
              </a:rPr>
              <a:t>caliente</a:t>
            </a:r>
            <a:endParaRPr lang="en-US" dirty="0">
              <a:latin typeface="Century Gothic" panose="020B0502020202020204" pitchFamily="34" charset="0"/>
            </a:endParaRPr>
          </a:p>
        </p:txBody>
      </p:sp>
      <p:sp>
        <p:nvSpPr>
          <p:cNvPr id="3" name="Content Placeholder 2"/>
          <p:cNvSpPr>
            <a:spLocks noGrp="1"/>
          </p:cNvSpPr>
          <p:nvPr>
            <p:ph idx="1"/>
          </p:nvPr>
        </p:nvSpPr>
        <p:spPr>
          <a:xfrm>
            <a:off x="560070" y="1371601"/>
            <a:ext cx="10638119" cy="5246370"/>
          </a:xfrm>
        </p:spPr>
        <p:txBody>
          <a:bodyPr>
            <a:normAutofit fontScale="77500" lnSpcReduction="20000"/>
          </a:bodyPr>
          <a:lstStyle/>
          <a:p>
            <a:r>
              <a:rPr lang="en-US" sz="4000" dirty="0" smtClean="0">
                <a:latin typeface="Century Gothic" panose="020B0502020202020204" pitchFamily="34" charset="0"/>
              </a:rPr>
              <a:t>Circumlocution is a fancy way of saying you are describing something without using the exact word.</a:t>
            </a:r>
          </a:p>
          <a:p>
            <a:endParaRPr lang="en-US" sz="4000" dirty="0">
              <a:latin typeface="Century Gothic" panose="020B0502020202020204" pitchFamily="34" charset="0"/>
            </a:endParaRPr>
          </a:p>
          <a:p>
            <a:r>
              <a:rPr lang="en-US" sz="4000" dirty="0" smtClean="0">
                <a:latin typeface="Century Gothic" panose="020B0502020202020204" pitchFamily="34" charset="0"/>
              </a:rPr>
              <a:t>For example: If I forgot how to say apple, I could describe it.  </a:t>
            </a:r>
          </a:p>
          <a:p>
            <a:pPr lvl="1"/>
            <a:r>
              <a:rPr lang="en-US" sz="3600" dirty="0" smtClean="0">
                <a:latin typeface="Century Gothic" panose="020B0502020202020204" pitchFamily="34" charset="0"/>
              </a:rPr>
              <a:t>It is round. </a:t>
            </a:r>
          </a:p>
          <a:p>
            <a:pPr lvl="1"/>
            <a:r>
              <a:rPr lang="en-US" sz="3600" dirty="0" smtClean="0">
                <a:latin typeface="Century Gothic" panose="020B0502020202020204" pitchFamily="34" charset="0"/>
              </a:rPr>
              <a:t>It is red. </a:t>
            </a:r>
          </a:p>
          <a:p>
            <a:pPr lvl="1"/>
            <a:r>
              <a:rPr lang="en-US" sz="3600" dirty="0" smtClean="0">
                <a:latin typeface="Century Gothic" panose="020B0502020202020204" pitchFamily="34" charset="0"/>
              </a:rPr>
              <a:t>It is a fruit. </a:t>
            </a:r>
          </a:p>
          <a:p>
            <a:pPr lvl="1"/>
            <a:r>
              <a:rPr lang="en-US" sz="3600" dirty="0" smtClean="0">
                <a:latin typeface="Century Gothic" panose="020B0502020202020204" pitchFamily="34" charset="0"/>
              </a:rPr>
              <a:t>It grows on trees. </a:t>
            </a:r>
          </a:p>
          <a:p>
            <a:pPr lvl="1"/>
            <a:r>
              <a:rPr lang="en-US" sz="3600" dirty="0" smtClean="0">
                <a:latin typeface="Century Gothic" panose="020B0502020202020204" pitchFamily="34" charset="0"/>
              </a:rPr>
              <a:t>Etc.</a:t>
            </a:r>
          </a:p>
          <a:p>
            <a:r>
              <a:rPr lang="en-US" sz="4000" dirty="0" smtClean="0">
                <a:latin typeface="Century Gothic" panose="020B0502020202020204" pitchFamily="34" charset="0"/>
              </a:rPr>
              <a:t>Someone would eventually say “Oh you’re talking about an apple!”</a:t>
            </a:r>
          </a:p>
          <a:p>
            <a:pPr marL="0" indent="0">
              <a:buNone/>
            </a:pPr>
            <a:endParaRPr lang="en-US" sz="4000" dirty="0" smtClean="0">
              <a:latin typeface="Century Gothic" panose="020B0502020202020204" pitchFamily="34" charset="0"/>
            </a:endParaRPr>
          </a:p>
        </p:txBody>
      </p:sp>
    </p:spTree>
    <p:extLst>
      <p:ext uri="{BB962C8B-B14F-4D97-AF65-F5344CB8AC3E}">
        <p14:creationId xmlns:p14="http://schemas.microsoft.com/office/powerpoint/2010/main" val="21859753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
                                            <p:txEl>
                                              <p:pRg st="5" end="5"/>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77.xml><?xml version="1.0" encoding="utf-8"?>
<p:sld xmlns:a="http://schemas.openxmlformats.org/drawingml/2006/main" xmlns:r="http://schemas.openxmlformats.org/officeDocument/2006/relationships" xmlns:p="http://schemas.openxmlformats.org/presentationml/2006/main">
  <p:cSld>
    <p:bg>
      <p:bgPr>
        <a:solidFill>
          <a:srgbClr val="FFCCFF"/>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34502" y="138451"/>
            <a:ext cx="10972800" cy="1143000"/>
          </a:xfrm>
        </p:spPr>
        <p:txBody>
          <a:bodyPr/>
          <a:lstStyle/>
          <a:p>
            <a:pPr algn="l"/>
            <a:r>
              <a:rPr lang="en-US" b="1" dirty="0" err="1" smtClean="0">
                <a:latin typeface="Century Gothic" panose="020B0502020202020204" pitchFamily="34" charset="0"/>
              </a:rPr>
              <a:t>Asiento</a:t>
            </a:r>
            <a:r>
              <a:rPr lang="en-US" b="1" dirty="0" smtClean="0">
                <a:latin typeface="Century Gothic" panose="020B0502020202020204" pitchFamily="34" charset="0"/>
              </a:rPr>
              <a:t> </a:t>
            </a:r>
            <a:r>
              <a:rPr lang="en-US" b="1" dirty="0" err="1" smtClean="0">
                <a:latin typeface="Century Gothic" panose="020B0502020202020204" pitchFamily="34" charset="0"/>
              </a:rPr>
              <a:t>caliente</a:t>
            </a:r>
            <a:endParaRPr lang="en-US" dirty="0">
              <a:latin typeface="Century Gothic" panose="020B0502020202020204" pitchFamily="34" charset="0"/>
            </a:endParaRPr>
          </a:p>
        </p:txBody>
      </p:sp>
      <p:sp>
        <p:nvSpPr>
          <p:cNvPr id="3" name="Content Placeholder 2"/>
          <p:cNvSpPr>
            <a:spLocks noGrp="1"/>
          </p:cNvSpPr>
          <p:nvPr>
            <p:ph idx="1"/>
          </p:nvPr>
        </p:nvSpPr>
        <p:spPr>
          <a:xfrm>
            <a:off x="560070" y="1371600"/>
            <a:ext cx="10638119" cy="5486399"/>
          </a:xfrm>
        </p:spPr>
        <p:txBody>
          <a:bodyPr>
            <a:noAutofit/>
          </a:bodyPr>
          <a:lstStyle/>
          <a:p>
            <a:pPr marL="0" indent="0">
              <a:buNone/>
            </a:pPr>
            <a:r>
              <a:rPr lang="en-US" sz="2500" dirty="0" err="1" smtClean="0">
                <a:latin typeface="Century Gothic" panose="020B0502020202020204" pitchFamily="34" charset="0"/>
              </a:rPr>
              <a:t>Instrucciones</a:t>
            </a:r>
            <a:r>
              <a:rPr lang="en-US" sz="2500" dirty="0" smtClean="0">
                <a:latin typeface="Century Gothic" panose="020B0502020202020204" pitchFamily="34" charset="0"/>
              </a:rPr>
              <a:t>:</a:t>
            </a:r>
          </a:p>
          <a:p>
            <a:r>
              <a:rPr lang="en-US" sz="2500" dirty="0" smtClean="0">
                <a:latin typeface="Century Gothic" panose="020B0502020202020204" pitchFamily="34" charset="0"/>
              </a:rPr>
              <a:t>Every pair of students needs a whiteboard, expo marker, and an eraser.</a:t>
            </a:r>
          </a:p>
          <a:p>
            <a:r>
              <a:rPr lang="en-US" sz="2500" dirty="0" smtClean="0">
                <a:latin typeface="Century Gothic" panose="020B0502020202020204" pitchFamily="34" charset="0"/>
              </a:rPr>
              <a:t>One student in the class will be our volunteer.  They get to sit in my chair at the front of the class with their back to the board.</a:t>
            </a:r>
          </a:p>
          <a:p>
            <a:r>
              <a:rPr lang="en-US" sz="2500" dirty="0" smtClean="0">
                <a:latin typeface="Century Gothic" panose="020B0502020202020204" pitchFamily="34" charset="0"/>
              </a:rPr>
              <a:t>I will project a picture.  You have to describe IN WRITING the person based off of what he or she is wearing. </a:t>
            </a:r>
          </a:p>
          <a:p>
            <a:r>
              <a:rPr lang="en-US" sz="2500" dirty="0" smtClean="0">
                <a:latin typeface="Century Gothic" panose="020B0502020202020204" pitchFamily="34" charset="0"/>
              </a:rPr>
              <a:t>The person might be wearing a color that we haven’t learned yet…That’s okay! Think of way to describe their outfit WITHOUT using that color.  For example: He is not wearing a blue shirt.</a:t>
            </a:r>
          </a:p>
          <a:p>
            <a:r>
              <a:rPr lang="en-US" sz="2500" dirty="0">
                <a:latin typeface="Century Gothic" panose="020B0502020202020204" pitchFamily="34" charset="0"/>
              </a:rPr>
              <a:t>When I say go, everybody will hold up their whiteboards together</a:t>
            </a:r>
            <a:r>
              <a:rPr lang="en-US" sz="2500" dirty="0" smtClean="0">
                <a:latin typeface="Century Gothic" panose="020B0502020202020204" pitchFamily="34" charset="0"/>
              </a:rPr>
              <a:t>.</a:t>
            </a:r>
            <a:endParaRPr lang="en-US" sz="2500" dirty="0">
              <a:latin typeface="Century Gothic" panose="020B0502020202020204" pitchFamily="34" charset="0"/>
            </a:endParaRPr>
          </a:p>
          <a:p>
            <a:r>
              <a:rPr lang="en-US" sz="2500" dirty="0">
                <a:latin typeface="Century Gothic" panose="020B0502020202020204" pitchFamily="34" charset="0"/>
              </a:rPr>
              <a:t>The student in the chair will have to guess which person you are </a:t>
            </a:r>
            <a:r>
              <a:rPr lang="en-US" sz="2500" dirty="0" smtClean="0">
                <a:latin typeface="Century Gothic" panose="020B0502020202020204" pitchFamily="34" charset="0"/>
              </a:rPr>
              <a:t>describing </a:t>
            </a:r>
            <a:r>
              <a:rPr lang="en-US" sz="2500" dirty="0">
                <a:latin typeface="Century Gothic" panose="020B0502020202020204" pitchFamily="34" charset="0"/>
              </a:rPr>
              <a:t>on the board</a:t>
            </a:r>
            <a:r>
              <a:rPr lang="en-US" sz="2500" dirty="0" smtClean="0">
                <a:latin typeface="Century Gothic" panose="020B0502020202020204" pitchFamily="34" charset="0"/>
              </a:rPr>
              <a:t>.</a:t>
            </a:r>
            <a:endParaRPr lang="en-US" sz="2500" dirty="0">
              <a:latin typeface="Century Gothic" panose="020B0502020202020204" pitchFamily="34" charset="0"/>
            </a:endParaRPr>
          </a:p>
        </p:txBody>
      </p:sp>
    </p:spTree>
    <p:extLst>
      <p:ext uri="{BB962C8B-B14F-4D97-AF65-F5344CB8AC3E}">
        <p14:creationId xmlns:p14="http://schemas.microsoft.com/office/powerpoint/2010/main" val="37499408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8.xml><?xml version="1.0" encoding="utf-8"?>
<p:sld xmlns:a="http://schemas.openxmlformats.org/drawingml/2006/main" xmlns:r="http://schemas.openxmlformats.org/officeDocument/2006/relationships" xmlns:p="http://schemas.openxmlformats.org/presentationml/2006/main">
  <p:cSld>
    <p:bg>
      <p:bgPr>
        <a:solidFill>
          <a:srgbClr val="FFCCFF"/>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latin typeface="Century Gothic" panose="020B0502020202020204" pitchFamily="34" charset="0"/>
              </a:rPr>
              <a:t>Asiento</a:t>
            </a:r>
            <a:r>
              <a:rPr lang="en-US" dirty="0" smtClean="0">
                <a:latin typeface="Century Gothic" panose="020B0502020202020204" pitchFamily="34" charset="0"/>
              </a:rPr>
              <a:t> Caliente</a:t>
            </a:r>
            <a:endParaRPr lang="en-US" dirty="0">
              <a:latin typeface="Century Gothic" panose="020B0502020202020204" pitchFamily="34" charset="0"/>
            </a:endParaRPr>
          </a:p>
        </p:txBody>
      </p:sp>
      <p:sp>
        <p:nvSpPr>
          <p:cNvPr id="3" name="Content Placeholder 2"/>
          <p:cNvSpPr>
            <a:spLocks noGrp="1"/>
          </p:cNvSpPr>
          <p:nvPr>
            <p:ph sz="quarter" idx="4294967295"/>
          </p:nvPr>
        </p:nvSpPr>
        <p:spPr>
          <a:xfrm>
            <a:off x="913775" y="1827596"/>
            <a:ext cx="10363826" cy="3424107"/>
          </a:xfrm>
          <a:prstGeom prst="rect">
            <a:avLst/>
          </a:prstGeom>
          <a:solidFill>
            <a:srgbClr val="FFCCFF"/>
          </a:solidFill>
        </p:spPr>
        <p:txBody>
          <a:bodyPr/>
          <a:lstStyle/>
          <a:p>
            <a:pPr marL="0" indent="0">
              <a:buNone/>
            </a:pPr>
            <a:r>
              <a:rPr lang="en-US" sz="2800" dirty="0" smtClean="0">
                <a:latin typeface="Century Gothic" panose="020B0502020202020204" pitchFamily="34" charset="0"/>
              </a:rPr>
              <a:t>For this game to be successful ….</a:t>
            </a:r>
          </a:p>
          <a:p>
            <a:pPr marL="0" indent="0">
              <a:buNone/>
            </a:pPr>
            <a:endParaRPr lang="en-US" sz="2800" dirty="0">
              <a:latin typeface="Century Gothic" panose="020B0502020202020204" pitchFamily="34" charset="0"/>
            </a:endParaRPr>
          </a:p>
          <a:p>
            <a:r>
              <a:rPr lang="en-US" sz="2800" dirty="0" smtClean="0">
                <a:latin typeface="Century Gothic" panose="020B0502020202020204" pitchFamily="34" charset="0"/>
              </a:rPr>
              <a:t>we can’t talk or act it out or use English</a:t>
            </a:r>
          </a:p>
          <a:p>
            <a:r>
              <a:rPr lang="en-US" sz="2800" dirty="0" smtClean="0">
                <a:latin typeface="Century Gothic" panose="020B0502020202020204" pitchFamily="34" charset="0"/>
              </a:rPr>
              <a:t>We can ONLY WRITE CLOTHING OR COLORS. ( NO GIRL / DAD…)</a:t>
            </a:r>
          </a:p>
          <a:p>
            <a:pPr marL="0" indent="0">
              <a:buNone/>
            </a:pPr>
            <a:endParaRPr lang="en-US" sz="2800" dirty="0" smtClean="0">
              <a:latin typeface="Century Gothic" panose="020B0502020202020204" pitchFamily="34" charset="0"/>
            </a:endParaRPr>
          </a:p>
          <a:p>
            <a:pPr marL="0" indent="0">
              <a:buNone/>
            </a:pPr>
            <a:endParaRPr lang="en-US" dirty="0">
              <a:latin typeface="Century Gothic" panose="020B0502020202020204" pitchFamily="34" charset="0"/>
            </a:endParaRPr>
          </a:p>
        </p:txBody>
      </p:sp>
    </p:spTree>
    <p:extLst>
      <p:ext uri="{BB962C8B-B14F-4D97-AF65-F5344CB8AC3E}">
        <p14:creationId xmlns:p14="http://schemas.microsoft.com/office/powerpoint/2010/main" val="2504735066"/>
      </p:ext>
    </p:extLst>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bg>
      <p:bgPr>
        <a:solidFill>
          <a:srgbClr val="FFCCFF"/>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34502" y="138451"/>
            <a:ext cx="10972800" cy="1143000"/>
          </a:xfrm>
        </p:spPr>
        <p:txBody>
          <a:bodyPr/>
          <a:lstStyle/>
          <a:p>
            <a:pPr algn="l"/>
            <a:r>
              <a:rPr lang="en-US" b="1" dirty="0" err="1" smtClean="0">
                <a:latin typeface="Century Gothic" panose="020B0502020202020204" pitchFamily="34" charset="0"/>
              </a:rPr>
              <a:t>Asiento</a:t>
            </a:r>
            <a:r>
              <a:rPr lang="en-US" b="1" dirty="0" smtClean="0">
                <a:latin typeface="Century Gothic" panose="020B0502020202020204" pitchFamily="34" charset="0"/>
              </a:rPr>
              <a:t> </a:t>
            </a:r>
            <a:r>
              <a:rPr lang="en-US" b="1" dirty="0" err="1" smtClean="0">
                <a:latin typeface="Century Gothic" panose="020B0502020202020204" pitchFamily="34" charset="0"/>
              </a:rPr>
              <a:t>caliente</a:t>
            </a:r>
            <a:endParaRPr lang="en-US" dirty="0">
              <a:latin typeface="Century Gothic" panose="020B0502020202020204" pitchFamily="34" charset="0"/>
            </a:endParaRPr>
          </a:p>
        </p:txBody>
      </p:sp>
      <p:sp>
        <p:nvSpPr>
          <p:cNvPr id="3" name="Content Placeholder 2"/>
          <p:cNvSpPr>
            <a:spLocks noGrp="1"/>
          </p:cNvSpPr>
          <p:nvPr>
            <p:ph idx="1"/>
          </p:nvPr>
        </p:nvSpPr>
        <p:spPr>
          <a:xfrm>
            <a:off x="560070" y="1371600"/>
            <a:ext cx="10638119" cy="5486399"/>
          </a:xfrm>
        </p:spPr>
        <p:txBody>
          <a:bodyPr>
            <a:noAutofit/>
          </a:bodyPr>
          <a:lstStyle/>
          <a:p>
            <a:pPr marL="0" indent="0">
              <a:buNone/>
            </a:pPr>
            <a:r>
              <a:rPr lang="en-US" sz="4400" dirty="0" smtClean="0">
                <a:latin typeface="Century Gothic" panose="020B0502020202020204" pitchFamily="34" charset="0"/>
              </a:rPr>
              <a:t>Helpful phrases:</a:t>
            </a:r>
          </a:p>
          <a:p>
            <a:pPr marL="0" indent="0">
              <a:buNone/>
            </a:pPr>
            <a:endParaRPr lang="en-US" sz="4400" dirty="0" smtClean="0">
              <a:latin typeface="Century Gothic" panose="020B0502020202020204" pitchFamily="34" charset="0"/>
            </a:endParaRPr>
          </a:p>
          <a:p>
            <a:pPr marL="0" indent="0">
              <a:buNone/>
            </a:pPr>
            <a:r>
              <a:rPr lang="en-US" sz="4400" dirty="0" err="1" smtClean="0">
                <a:latin typeface="Century Gothic" panose="020B0502020202020204" pitchFamily="34" charset="0"/>
              </a:rPr>
              <a:t>Él</a:t>
            </a:r>
            <a:r>
              <a:rPr lang="en-US" sz="4400" dirty="0" smtClean="0">
                <a:latin typeface="Century Gothic" panose="020B0502020202020204" pitchFamily="34" charset="0"/>
              </a:rPr>
              <a:t> (no) </a:t>
            </a:r>
            <a:r>
              <a:rPr lang="en-US" sz="4400" dirty="0" err="1" smtClean="0">
                <a:latin typeface="Century Gothic" panose="020B0502020202020204" pitchFamily="34" charset="0"/>
              </a:rPr>
              <a:t>lleva</a:t>
            </a:r>
            <a:r>
              <a:rPr lang="en-US" sz="4400" dirty="0" smtClean="0">
                <a:latin typeface="Century Gothic" panose="020B0502020202020204" pitchFamily="34" charset="0"/>
              </a:rPr>
              <a:t>…</a:t>
            </a:r>
          </a:p>
          <a:p>
            <a:pPr marL="0" indent="0">
              <a:buNone/>
            </a:pPr>
            <a:r>
              <a:rPr lang="en-US" sz="4400" dirty="0" smtClean="0">
                <a:latin typeface="Century Gothic" panose="020B0502020202020204" pitchFamily="34" charset="0"/>
              </a:rPr>
              <a:t>Ella (no) </a:t>
            </a:r>
            <a:r>
              <a:rPr lang="en-US" sz="4400" dirty="0" err="1" smtClean="0">
                <a:latin typeface="Century Gothic" panose="020B0502020202020204" pitchFamily="34" charset="0"/>
              </a:rPr>
              <a:t>lleva</a:t>
            </a:r>
            <a:r>
              <a:rPr lang="en-US" sz="4400" dirty="0" smtClean="0">
                <a:latin typeface="Century Gothic" panose="020B0502020202020204" pitchFamily="34" charset="0"/>
              </a:rPr>
              <a:t>…</a:t>
            </a:r>
          </a:p>
        </p:txBody>
      </p:sp>
    </p:spTree>
    <p:extLst>
      <p:ext uri="{BB962C8B-B14F-4D97-AF65-F5344CB8AC3E}">
        <p14:creationId xmlns:p14="http://schemas.microsoft.com/office/powerpoint/2010/main" val="216286643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78239" y="0"/>
            <a:ext cx="10515600" cy="1325563"/>
          </a:xfrm>
        </p:spPr>
        <p:txBody>
          <a:bodyPr/>
          <a:lstStyle/>
          <a:p>
            <a:r>
              <a:rPr lang="en-US" dirty="0" smtClean="0"/>
              <a:t>Los jeans</a:t>
            </a:r>
            <a:endParaRPr lang="en-US" dirty="0"/>
          </a:p>
        </p:txBody>
      </p:sp>
      <p:sp>
        <p:nvSpPr>
          <p:cNvPr id="5" name="TextBox 4"/>
          <p:cNvSpPr txBox="1"/>
          <p:nvPr/>
        </p:nvSpPr>
        <p:spPr>
          <a:xfrm>
            <a:off x="3763687" y="2225092"/>
            <a:ext cx="4544704" cy="3046988"/>
          </a:xfrm>
          <a:prstGeom prst="rect">
            <a:avLst/>
          </a:prstGeom>
          <a:noFill/>
          <a:ln>
            <a:solidFill>
              <a:schemeClr val="tx1"/>
            </a:solidFill>
            <a:prstDash val="dash"/>
          </a:ln>
        </p:spPr>
        <p:txBody>
          <a:bodyPr wrap="square" rtlCol="0">
            <a:spAutoFit/>
          </a:bodyPr>
          <a:lstStyle/>
          <a:p>
            <a:pPr algn="ctr"/>
            <a:r>
              <a:rPr lang="en-US" sz="4800" dirty="0" smtClean="0"/>
              <a:t>Insert image of celebrity wearing clothing item here</a:t>
            </a:r>
            <a:endParaRPr lang="en-US" sz="4800" dirty="0"/>
          </a:p>
        </p:txBody>
      </p:sp>
    </p:spTree>
    <p:extLst>
      <p:ext uri="{BB962C8B-B14F-4D97-AF65-F5344CB8AC3E}">
        <p14:creationId xmlns:p14="http://schemas.microsoft.com/office/powerpoint/2010/main" val="3895246067"/>
      </p:ext>
    </p:extLst>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bg>
      <p:bgPr>
        <a:solidFill>
          <a:srgbClr val="FFCCFF"/>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34502" y="138451"/>
            <a:ext cx="10972800" cy="1143000"/>
          </a:xfrm>
        </p:spPr>
        <p:txBody>
          <a:bodyPr/>
          <a:lstStyle/>
          <a:p>
            <a:pPr algn="l"/>
            <a:r>
              <a:rPr lang="en-US" b="1" dirty="0" smtClean="0">
                <a:latin typeface="Century Gothic" panose="020B0502020202020204" pitchFamily="34" charset="0"/>
              </a:rPr>
              <a:t>Volunteer #1: </a:t>
            </a:r>
            <a:r>
              <a:rPr lang="en-US" b="1" dirty="0" err="1" smtClean="0">
                <a:latin typeface="Century Gothic" panose="020B0502020202020204" pitchFamily="34" charset="0"/>
              </a:rPr>
              <a:t>Asiento</a:t>
            </a:r>
            <a:r>
              <a:rPr lang="en-US" b="1" dirty="0" smtClean="0">
                <a:latin typeface="Century Gothic" panose="020B0502020202020204" pitchFamily="34" charset="0"/>
              </a:rPr>
              <a:t> </a:t>
            </a:r>
            <a:r>
              <a:rPr lang="en-US" b="1" dirty="0" err="1" smtClean="0">
                <a:latin typeface="Century Gothic" panose="020B0502020202020204" pitchFamily="34" charset="0"/>
              </a:rPr>
              <a:t>caliente</a:t>
            </a:r>
            <a:endParaRPr lang="en-US" dirty="0">
              <a:latin typeface="Century Gothic" panose="020B0502020202020204" pitchFamily="34" charset="0"/>
            </a:endParaRPr>
          </a:p>
        </p:txBody>
      </p:sp>
      <p:sp>
        <p:nvSpPr>
          <p:cNvPr id="3" name="Content Placeholder 2"/>
          <p:cNvSpPr>
            <a:spLocks noGrp="1"/>
          </p:cNvSpPr>
          <p:nvPr>
            <p:ph idx="1"/>
          </p:nvPr>
        </p:nvSpPr>
        <p:spPr>
          <a:xfrm>
            <a:off x="560070" y="1371600"/>
            <a:ext cx="10638119" cy="5486399"/>
          </a:xfrm>
        </p:spPr>
        <p:txBody>
          <a:bodyPr>
            <a:noAutofit/>
          </a:bodyPr>
          <a:lstStyle/>
          <a:p>
            <a:pPr marL="0" indent="0">
              <a:buNone/>
            </a:pPr>
            <a:r>
              <a:rPr lang="en-US" sz="4400" dirty="0" smtClean="0">
                <a:latin typeface="Century Gothic" panose="020B0502020202020204" pitchFamily="34" charset="0"/>
              </a:rPr>
              <a:t>Insert Image of a group of people here.  Circle one of the people in the picture so that everyone is describing the same person.</a:t>
            </a:r>
          </a:p>
        </p:txBody>
      </p:sp>
      <p:sp>
        <p:nvSpPr>
          <p:cNvPr id="4" name="Oval 3"/>
          <p:cNvSpPr/>
          <p:nvPr/>
        </p:nvSpPr>
        <p:spPr>
          <a:xfrm>
            <a:off x="5920902" y="3589020"/>
            <a:ext cx="2366010" cy="2777490"/>
          </a:xfrm>
          <a:prstGeom prst="ellipse">
            <a:avLst/>
          </a:prstGeom>
          <a:noFill/>
          <a:ln w="7620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589758276"/>
      </p:ext>
    </p:extLst>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bg>
      <p:bgPr>
        <a:solidFill>
          <a:srgbClr val="FFCCFF"/>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34502" y="138451"/>
            <a:ext cx="10972800" cy="1143000"/>
          </a:xfrm>
        </p:spPr>
        <p:txBody>
          <a:bodyPr/>
          <a:lstStyle/>
          <a:p>
            <a:pPr algn="l"/>
            <a:r>
              <a:rPr lang="en-US" b="1" dirty="0" smtClean="0">
                <a:latin typeface="Century Gothic" panose="020B0502020202020204" pitchFamily="34" charset="0"/>
              </a:rPr>
              <a:t>Volunteer #1: </a:t>
            </a:r>
            <a:r>
              <a:rPr lang="en-US" b="1" dirty="0" err="1" smtClean="0">
                <a:latin typeface="Century Gothic" panose="020B0502020202020204" pitchFamily="34" charset="0"/>
              </a:rPr>
              <a:t>Asiento</a:t>
            </a:r>
            <a:r>
              <a:rPr lang="en-US" b="1" dirty="0" smtClean="0">
                <a:latin typeface="Century Gothic" panose="020B0502020202020204" pitchFamily="34" charset="0"/>
              </a:rPr>
              <a:t> </a:t>
            </a:r>
            <a:r>
              <a:rPr lang="en-US" b="1" dirty="0" err="1" smtClean="0">
                <a:latin typeface="Century Gothic" panose="020B0502020202020204" pitchFamily="34" charset="0"/>
              </a:rPr>
              <a:t>caliente</a:t>
            </a:r>
            <a:endParaRPr lang="en-US" dirty="0">
              <a:latin typeface="Century Gothic" panose="020B0502020202020204" pitchFamily="34" charset="0"/>
            </a:endParaRPr>
          </a:p>
        </p:txBody>
      </p:sp>
      <p:sp>
        <p:nvSpPr>
          <p:cNvPr id="3" name="Content Placeholder 2"/>
          <p:cNvSpPr>
            <a:spLocks noGrp="1"/>
          </p:cNvSpPr>
          <p:nvPr>
            <p:ph idx="1"/>
          </p:nvPr>
        </p:nvSpPr>
        <p:spPr>
          <a:xfrm>
            <a:off x="560070" y="1371600"/>
            <a:ext cx="10638119" cy="5486399"/>
          </a:xfrm>
        </p:spPr>
        <p:txBody>
          <a:bodyPr>
            <a:noAutofit/>
          </a:bodyPr>
          <a:lstStyle/>
          <a:p>
            <a:pPr marL="0" indent="0">
              <a:buNone/>
            </a:pPr>
            <a:r>
              <a:rPr lang="en-US" sz="4400" dirty="0" smtClean="0">
                <a:latin typeface="Century Gothic" panose="020B0502020202020204" pitchFamily="34" charset="0"/>
              </a:rPr>
              <a:t>Insert same image of a group of people here.  Before the student turns around to guess, remove the yellow circle.</a:t>
            </a:r>
          </a:p>
        </p:txBody>
      </p:sp>
    </p:spTree>
    <p:extLst>
      <p:ext uri="{BB962C8B-B14F-4D97-AF65-F5344CB8AC3E}">
        <p14:creationId xmlns:p14="http://schemas.microsoft.com/office/powerpoint/2010/main" val="4001690185"/>
      </p:ext>
    </p:extLst>
  </p:cSld>
  <p:clrMapOvr>
    <a:masterClrMapping/>
  </p:clrMapOvr>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bg>
      <p:bgPr>
        <a:solidFill>
          <a:srgbClr val="FFCCFF"/>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34502" y="138451"/>
            <a:ext cx="10972800" cy="1143000"/>
          </a:xfrm>
        </p:spPr>
        <p:txBody>
          <a:bodyPr/>
          <a:lstStyle/>
          <a:p>
            <a:pPr algn="l"/>
            <a:r>
              <a:rPr lang="en-US" b="1" dirty="0" smtClean="0">
                <a:latin typeface="Century Gothic" panose="020B0502020202020204" pitchFamily="34" charset="0"/>
              </a:rPr>
              <a:t>Volunteer #2: </a:t>
            </a:r>
            <a:r>
              <a:rPr lang="en-US" b="1" dirty="0" err="1" smtClean="0">
                <a:latin typeface="Century Gothic" panose="020B0502020202020204" pitchFamily="34" charset="0"/>
              </a:rPr>
              <a:t>Asiento</a:t>
            </a:r>
            <a:r>
              <a:rPr lang="en-US" b="1" dirty="0" smtClean="0">
                <a:latin typeface="Century Gothic" panose="020B0502020202020204" pitchFamily="34" charset="0"/>
              </a:rPr>
              <a:t> </a:t>
            </a:r>
            <a:r>
              <a:rPr lang="en-US" b="1" dirty="0" err="1" smtClean="0">
                <a:latin typeface="Century Gothic" panose="020B0502020202020204" pitchFamily="34" charset="0"/>
              </a:rPr>
              <a:t>caliente</a:t>
            </a:r>
            <a:endParaRPr lang="en-US" dirty="0">
              <a:latin typeface="Century Gothic" panose="020B0502020202020204" pitchFamily="34" charset="0"/>
            </a:endParaRPr>
          </a:p>
        </p:txBody>
      </p:sp>
      <p:sp>
        <p:nvSpPr>
          <p:cNvPr id="3" name="Content Placeholder 2"/>
          <p:cNvSpPr>
            <a:spLocks noGrp="1"/>
          </p:cNvSpPr>
          <p:nvPr>
            <p:ph idx="1"/>
          </p:nvPr>
        </p:nvSpPr>
        <p:spPr>
          <a:xfrm>
            <a:off x="560070" y="1371600"/>
            <a:ext cx="10638119" cy="5486399"/>
          </a:xfrm>
        </p:spPr>
        <p:txBody>
          <a:bodyPr>
            <a:noAutofit/>
          </a:bodyPr>
          <a:lstStyle/>
          <a:p>
            <a:pPr marL="0" indent="0">
              <a:buNone/>
            </a:pPr>
            <a:r>
              <a:rPr lang="en-US" sz="4400" dirty="0" smtClean="0">
                <a:latin typeface="Century Gothic" panose="020B0502020202020204" pitchFamily="34" charset="0"/>
              </a:rPr>
              <a:t>Insert Image of a group of people here.  Circle one of the people in the picture so that everyone is describing the same person.</a:t>
            </a:r>
          </a:p>
        </p:txBody>
      </p:sp>
      <p:sp>
        <p:nvSpPr>
          <p:cNvPr id="4" name="Oval 3"/>
          <p:cNvSpPr/>
          <p:nvPr/>
        </p:nvSpPr>
        <p:spPr>
          <a:xfrm>
            <a:off x="5920902" y="3589020"/>
            <a:ext cx="2366010" cy="2777490"/>
          </a:xfrm>
          <a:prstGeom prst="ellipse">
            <a:avLst/>
          </a:prstGeom>
          <a:noFill/>
          <a:ln w="7620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Tree>
    <p:extLst>
      <p:ext uri="{BB962C8B-B14F-4D97-AF65-F5344CB8AC3E}">
        <p14:creationId xmlns:p14="http://schemas.microsoft.com/office/powerpoint/2010/main" val="3768642065"/>
      </p:ext>
    </p:extLst>
  </p:cSld>
  <p:clrMapOvr>
    <a:masterClrMapping/>
  </p:clrMapOvr>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bg>
      <p:bgPr>
        <a:solidFill>
          <a:srgbClr val="FFCCFF"/>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34502" y="138451"/>
            <a:ext cx="10972800" cy="1143000"/>
          </a:xfrm>
        </p:spPr>
        <p:txBody>
          <a:bodyPr/>
          <a:lstStyle/>
          <a:p>
            <a:pPr algn="l"/>
            <a:r>
              <a:rPr lang="en-US" b="1" dirty="0">
                <a:latin typeface="Century Gothic" panose="020B0502020202020204" pitchFamily="34" charset="0"/>
              </a:rPr>
              <a:t>Volunteer #2: </a:t>
            </a:r>
            <a:r>
              <a:rPr lang="en-US" b="1" dirty="0" err="1" smtClean="0">
                <a:latin typeface="Century Gothic" panose="020B0502020202020204" pitchFamily="34" charset="0"/>
              </a:rPr>
              <a:t>Asiento</a:t>
            </a:r>
            <a:r>
              <a:rPr lang="en-US" b="1" dirty="0" smtClean="0">
                <a:latin typeface="Century Gothic" panose="020B0502020202020204" pitchFamily="34" charset="0"/>
              </a:rPr>
              <a:t> </a:t>
            </a:r>
            <a:r>
              <a:rPr lang="en-US" b="1" dirty="0" err="1" smtClean="0">
                <a:latin typeface="Century Gothic" panose="020B0502020202020204" pitchFamily="34" charset="0"/>
              </a:rPr>
              <a:t>caliente</a:t>
            </a:r>
            <a:endParaRPr lang="en-US" dirty="0">
              <a:latin typeface="Century Gothic" panose="020B0502020202020204" pitchFamily="34" charset="0"/>
            </a:endParaRPr>
          </a:p>
        </p:txBody>
      </p:sp>
      <p:sp>
        <p:nvSpPr>
          <p:cNvPr id="3" name="Content Placeholder 2"/>
          <p:cNvSpPr>
            <a:spLocks noGrp="1"/>
          </p:cNvSpPr>
          <p:nvPr>
            <p:ph idx="1"/>
          </p:nvPr>
        </p:nvSpPr>
        <p:spPr>
          <a:xfrm>
            <a:off x="560070" y="1371600"/>
            <a:ext cx="10638119" cy="5486399"/>
          </a:xfrm>
        </p:spPr>
        <p:txBody>
          <a:bodyPr>
            <a:noAutofit/>
          </a:bodyPr>
          <a:lstStyle/>
          <a:p>
            <a:pPr marL="0" indent="0">
              <a:buNone/>
            </a:pPr>
            <a:r>
              <a:rPr lang="en-US" sz="4400" dirty="0" smtClean="0">
                <a:latin typeface="Century Gothic" panose="020B0502020202020204" pitchFamily="34" charset="0"/>
              </a:rPr>
              <a:t>Insert same image of a group of people here.  Before the student turns around to guess, remove the yellow circle.</a:t>
            </a:r>
          </a:p>
        </p:txBody>
      </p:sp>
    </p:spTree>
    <p:extLst>
      <p:ext uri="{BB962C8B-B14F-4D97-AF65-F5344CB8AC3E}">
        <p14:creationId xmlns:p14="http://schemas.microsoft.com/office/powerpoint/2010/main" val="3290737486"/>
      </p:ext>
    </p:extLst>
  </p:cSld>
  <p:clrMapOvr>
    <a:masterClrMapping/>
  </p:clrMapOvr>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bg>
      <p:bgPr>
        <a:solidFill>
          <a:srgbClr val="FFCCFF"/>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34502" y="138451"/>
            <a:ext cx="10972800" cy="1143000"/>
          </a:xfrm>
        </p:spPr>
        <p:txBody>
          <a:bodyPr/>
          <a:lstStyle/>
          <a:p>
            <a:pPr algn="l"/>
            <a:r>
              <a:rPr lang="en-US" b="1" dirty="0">
                <a:latin typeface="Century Gothic" panose="020B0502020202020204" pitchFamily="34" charset="0"/>
              </a:rPr>
              <a:t>Volunteer </a:t>
            </a:r>
            <a:r>
              <a:rPr lang="en-US" b="1" dirty="0" smtClean="0">
                <a:latin typeface="Century Gothic" panose="020B0502020202020204" pitchFamily="34" charset="0"/>
              </a:rPr>
              <a:t>#3: </a:t>
            </a:r>
            <a:r>
              <a:rPr lang="en-US" b="1" dirty="0" err="1" smtClean="0">
                <a:latin typeface="Century Gothic" panose="020B0502020202020204" pitchFamily="34" charset="0"/>
              </a:rPr>
              <a:t>Asiento</a:t>
            </a:r>
            <a:r>
              <a:rPr lang="en-US" b="1" dirty="0" smtClean="0">
                <a:latin typeface="Century Gothic" panose="020B0502020202020204" pitchFamily="34" charset="0"/>
              </a:rPr>
              <a:t> </a:t>
            </a:r>
            <a:r>
              <a:rPr lang="en-US" b="1" dirty="0" err="1" smtClean="0">
                <a:latin typeface="Century Gothic" panose="020B0502020202020204" pitchFamily="34" charset="0"/>
              </a:rPr>
              <a:t>caliente</a:t>
            </a:r>
            <a:endParaRPr lang="en-US" dirty="0">
              <a:latin typeface="Century Gothic" panose="020B0502020202020204" pitchFamily="34" charset="0"/>
            </a:endParaRPr>
          </a:p>
        </p:txBody>
      </p:sp>
      <p:sp>
        <p:nvSpPr>
          <p:cNvPr id="3" name="Content Placeholder 2"/>
          <p:cNvSpPr>
            <a:spLocks noGrp="1"/>
          </p:cNvSpPr>
          <p:nvPr>
            <p:ph idx="1"/>
          </p:nvPr>
        </p:nvSpPr>
        <p:spPr>
          <a:xfrm>
            <a:off x="560070" y="1371600"/>
            <a:ext cx="10638119" cy="5486399"/>
          </a:xfrm>
        </p:spPr>
        <p:txBody>
          <a:bodyPr>
            <a:noAutofit/>
          </a:bodyPr>
          <a:lstStyle/>
          <a:p>
            <a:pPr marL="0" indent="0">
              <a:buNone/>
            </a:pPr>
            <a:r>
              <a:rPr lang="en-US" sz="4400" dirty="0" smtClean="0">
                <a:latin typeface="Century Gothic" panose="020B0502020202020204" pitchFamily="34" charset="0"/>
              </a:rPr>
              <a:t>Insert Image of a group of people here.  Circle one of the people in the picture so that everyone is describing the same person.</a:t>
            </a:r>
          </a:p>
        </p:txBody>
      </p:sp>
      <p:sp>
        <p:nvSpPr>
          <p:cNvPr id="4" name="Oval 3"/>
          <p:cNvSpPr/>
          <p:nvPr/>
        </p:nvSpPr>
        <p:spPr>
          <a:xfrm>
            <a:off x="5920902" y="3589020"/>
            <a:ext cx="2366010" cy="2777490"/>
          </a:xfrm>
          <a:prstGeom prst="ellipse">
            <a:avLst/>
          </a:prstGeom>
          <a:noFill/>
          <a:ln w="7620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Tree>
    <p:extLst>
      <p:ext uri="{BB962C8B-B14F-4D97-AF65-F5344CB8AC3E}">
        <p14:creationId xmlns:p14="http://schemas.microsoft.com/office/powerpoint/2010/main" val="3229509692"/>
      </p:ext>
    </p:extLst>
  </p:cSld>
  <p:clrMapOvr>
    <a:masterClrMapping/>
  </p:clrMapOvr>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bg>
      <p:bgPr>
        <a:solidFill>
          <a:srgbClr val="FFCCFF"/>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34502" y="138451"/>
            <a:ext cx="10972800" cy="1143000"/>
          </a:xfrm>
        </p:spPr>
        <p:txBody>
          <a:bodyPr/>
          <a:lstStyle/>
          <a:p>
            <a:pPr algn="l"/>
            <a:r>
              <a:rPr lang="en-US" b="1" dirty="0">
                <a:latin typeface="Century Gothic" panose="020B0502020202020204" pitchFamily="34" charset="0"/>
              </a:rPr>
              <a:t>Volunteer </a:t>
            </a:r>
            <a:r>
              <a:rPr lang="en-US" b="1" dirty="0" smtClean="0">
                <a:latin typeface="Century Gothic" panose="020B0502020202020204" pitchFamily="34" charset="0"/>
              </a:rPr>
              <a:t>#3: </a:t>
            </a:r>
            <a:r>
              <a:rPr lang="en-US" b="1" dirty="0" err="1" smtClean="0">
                <a:latin typeface="Century Gothic" panose="020B0502020202020204" pitchFamily="34" charset="0"/>
              </a:rPr>
              <a:t>Asiento</a:t>
            </a:r>
            <a:r>
              <a:rPr lang="en-US" b="1" dirty="0" smtClean="0">
                <a:latin typeface="Century Gothic" panose="020B0502020202020204" pitchFamily="34" charset="0"/>
              </a:rPr>
              <a:t> </a:t>
            </a:r>
            <a:r>
              <a:rPr lang="en-US" b="1" dirty="0" err="1" smtClean="0">
                <a:latin typeface="Century Gothic" panose="020B0502020202020204" pitchFamily="34" charset="0"/>
              </a:rPr>
              <a:t>caliente</a:t>
            </a:r>
            <a:endParaRPr lang="en-US" dirty="0">
              <a:latin typeface="Century Gothic" panose="020B0502020202020204" pitchFamily="34" charset="0"/>
            </a:endParaRPr>
          </a:p>
        </p:txBody>
      </p:sp>
      <p:sp>
        <p:nvSpPr>
          <p:cNvPr id="3" name="Content Placeholder 2"/>
          <p:cNvSpPr>
            <a:spLocks noGrp="1"/>
          </p:cNvSpPr>
          <p:nvPr>
            <p:ph idx="1"/>
          </p:nvPr>
        </p:nvSpPr>
        <p:spPr>
          <a:xfrm>
            <a:off x="560070" y="1371600"/>
            <a:ext cx="10638119" cy="5486399"/>
          </a:xfrm>
        </p:spPr>
        <p:txBody>
          <a:bodyPr>
            <a:noAutofit/>
          </a:bodyPr>
          <a:lstStyle/>
          <a:p>
            <a:pPr marL="0" indent="0">
              <a:buNone/>
            </a:pPr>
            <a:r>
              <a:rPr lang="en-US" sz="4400" dirty="0" smtClean="0">
                <a:latin typeface="Century Gothic" panose="020B0502020202020204" pitchFamily="34" charset="0"/>
              </a:rPr>
              <a:t>Insert same image of a group of people here.  Before the student turns around to guess, remove the yellow circle.</a:t>
            </a:r>
          </a:p>
        </p:txBody>
      </p:sp>
    </p:spTree>
    <p:extLst>
      <p:ext uri="{BB962C8B-B14F-4D97-AF65-F5344CB8AC3E}">
        <p14:creationId xmlns:p14="http://schemas.microsoft.com/office/powerpoint/2010/main" val="2198429911"/>
      </p:ext>
    </p:extLst>
  </p:cSld>
  <p:clrMapOvr>
    <a:masterClrMapping/>
  </p:clrMapOvr>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bg>
      <p:bgPr>
        <a:solidFill>
          <a:srgbClr val="FFCCFF"/>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34502" y="138451"/>
            <a:ext cx="10972800" cy="1143000"/>
          </a:xfrm>
        </p:spPr>
        <p:txBody>
          <a:bodyPr/>
          <a:lstStyle/>
          <a:p>
            <a:pPr algn="l"/>
            <a:r>
              <a:rPr lang="en-US" b="1" dirty="0" smtClean="0">
                <a:latin typeface="Century Gothic" panose="020B0502020202020204" pitchFamily="34" charset="0"/>
              </a:rPr>
              <a:t>ETC.</a:t>
            </a:r>
            <a:endParaRPr lang="en-US" dirty="0">
              <a:latin typeface="Century Gothic" panose="020B0502020202020204" pitchFamily="34" charset="0"/>
            </a:endParaRPr>
          </a:p>
        </p:txBody>
      </p:sp>
      <p:sp>
        <p:nvSpPr>
          <p:cNvPr id="3" name="Content Placeholder 2"/>
          <p:cNvSpPr>
            <a:spLocks noGrp="1"/>
          </p:cNvSpPr>
          <p:nvPr>
            <p:ph idx="1"/>
          </p:nvPr>
        </p:nvSpPr>
        <p:spPr>
          <a:xfrm>
            <a:off x="560070" y="1371600"/>
            <a:ext cx="10638119" cy="5486399"/>
          </a:xfrm>
        </p:spPr>
        <p:txBody>
          <a:bodyPr>
            <a:noAutofit/>
          </a:bodyPr>
          <a:lstStyle/>
          <a:p>
            <a:pPr marL="0" indent="0">
              <a:buNone/>
            </a:pPr>
            <a:endParaRPr lang="en-US" sz="4400" dirty="0" smtClean="0">
              <a:latin typeface="Century Gothic" panose="020B0502020202020204" pitchFamily="34" charset="0"/>
            </a:endParaRPr>
          </a:p>
        </p:txBody>
      </p:sp>
    </p:spTree>
    <p:extLst>
      <p:ext uri="{BB962C8B-B14F-4D97-AF65-F5344CB8AC3E}">
        <p14:creationId xmlns:p14="http://schemas.microsoft.com/office/powerpoint/2010/main" val="1845347313"/>
      </p:ext>
    </p:extLst>
  </p:cSld>
  <p:clrMapOvr>
    <a:masterClrMapping/>
  </p:clrMapOvr>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bg>
      <p:bgPr>
        <a:solidFill>
          <a:srgbClr val="FFCCFF"/>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34502" y="138451"/>
            <a:ext cx="10972800" cy="1143000"/>
          </a:xfrm>
        </p:spPr>
        <p:txBody>
          <a:bodyPr/>
          <a:lstStyle/>
          <a:p>
            <a:pPr algn="l"/>
            <a:r>
              <a:rPr lang="en-US" b="1" dirty="0" smtClean="0">
                <a:latin typeface="Century Gothic" panose="020B0502020202020204" pitchFamily="34" charset="0"/>
              </a:rPr>
              <a:t>A </a:t>
            </a:r>
            <a:r>
              <a:rPr lang="en-US" b="1" dirty="0" err="1" smtClean="0">
                <a:latin typeface="Century Gothic" panose="020B0502020202020204" pitchFamily="34" charset="0"/>
              </a:rPr>
              <a:t>escuchar</a:t>
            </a:r>
            <a:endParaRPr lang="en-US" dirty="0">
              <a:latin typeface="Century Gothic" panose="020B0502020202020204" pitchFamily="34" charset="0"/>
            </a:endParaRPr>
          </a:p>
        </p:txBody>
      </p:sp>
      <p:sp>
        <p:nvSpPr>
          <p:cNvPr id="3" name="Content Placeholder 2"/>
          <p:cNvSpPr>
            <a:spLocks noGrp="1"/>
          </p:cNvSpPr>
          <p:nvPr>
            <p:ph idx="1"/>
          </p:nvPr>
        </p:nvSpPr>
        <p:spPr>
          <a:xfrm>
            <a:off x="560070" y="1371600"/>
            <a:ext cx="10638119" cy="5486399"/>
          </a:xfrm>
        </p:spPr>
        <p:txBody>
          <a:bodyPr>
            <a:noAutofit/>
          </a:bodyPr>
          <a:lstStyle/>
          <a:p>
            <a:pPr marL="0" indent="0">
              <a:buNone/>
            </a:pPr>
            <a:r>
              <a:rPr lang="en-US" sz="4400" dirty="0" smtClean="0">
                <a:latin typeface="Century Gothic" panose="020B0502020202020204" pitchFamily="34" charset="0"/>
              </a:rPr>
              <a:t>You’re babysitting a little girl that only speaks Spanish at home. She keeps asking for toys she has around the house.  You don’t understand everything she is saying, but you do understand colors.</a:t>
            </a:r>
          </a:p>
          <a:p>
            <a:pPr marL="0" indent="0">
              <a:buNone/>
            </a:pPr>
            <a:endParaRPr lang="en-US" sz="4400" dirty="0" smtClean="0">
              <a:latin typeface="Century Gothic" panose="020B0502020202020204" pitchFamily="34" charset="0"/>
            </a:endParaRPr>
          </a:p>
        </p:txBody>
      </p:sp>
    </p:spTree>
    <p:extLst>
      <p:ext uri="{BB962C8B-B14F-4D97-AF65-F5344CB8AC3E}">
        <p14:creationId xmlns:p14="http://schemas.microsoft.com/office/powerpoint/2010/main" val="3060778077"/>
      </p:ext>
    </p:extLst>
  </p:cSld>
  <p:clrMapOvr>
    <a:masterClrMapping/>
  </p:clrMapOvr>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bg>
      <p:bgPr>
        <a:solidFill>
          <a:srgbClr val="FFCCFF"/>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34502" y="138451"/>
            <a:ext cx="10972800" cy="1143000"/>
          </a:xfrm>
        </p:spPr>
        <p:txBody>
          <a:bodyPr/>
          <a:lstStyle/>
          <a:p>
            <a:pPr algn="l"/>
            <a:r>
              <a:rPr lang="en-US" b="1" dirty="0" smtClean="0">
                <a:latin typeface="Century Gothic" panose="020B0502020202020204" pitchFamily="34" charset="0"/>
              </a:rPr>
              <a:t>A </a:t>
            </a:r>
            <a:r>
              <a:rPr lang="en-US" b="1" dirty="0" err="1" smtClean="0">
                <a:latin typeface="Century Gothic" panose="020B0502020202020204" pitchFamily="34" charset="0"/>
              </a:rPr>
              <a:t>escuchar</a:t>
            </a:r>
            <a:endParaRPr lang="en-US" dirty="0">
              <a:latin typeface="Century Gothic" panose="020B0502020202020204" pitchFamily="34" charset="0"/>
            </a:endParaRPr>
          </a:p>
        </p:txBody>
      </p:sp>
      <p:sp>
        <p:nvSpPr>
          <p:cNvPr id="3" name="Content Placeholder 2"/>
          <p:cNvSpPr>
            <a:spLocks noGrp="1"/>
          </p:cNvSpPr>
          <p:nvPr>
            <p:ph idx="1"/>
          </p:nvPr>
        </p:nvSpPr>
        <p:spPr>
          <a:xfrm>
            <a:off x="560070" y="1371600"/>
            <a:ext cx="10638119" cy="5486399"/>
          </a:xfrm>
        </p:spPr>
        <p:txBody>
          <a:bodyPr>
            <a:noAutofit/>
          </a:bodyPr>
          <a:lstStyle/>
          <a:p>
            <a:pPr marL="0" indent="0">
              <a:buNone/>
            </a:pPr>
            <a:r>
              <a:rPr lang="en-US" sz="4400" u="sng" dirty="0" err="1" smtClean="0"/>
              <a:t>Instrucciones</a:t>
            </a:r>
            <a:r>
              <a:rPr lang="en-US" sz="4400" dirty="0"/>
              <a:t>: Listen to your teacher read </a:t>
            </a:r>
            <a:r>
              <a:rPr lang="en-US" sz="4400" dirty="0" smtClean="0"/>
              <a:t>EIGHT </a:t>
            </a:r>
            <a:r>
              <a:rPr lang="en-US" sz="4400" dirty="0"/>
              <a:t>sentences aloud.  Write the number of the sentence that matches each picture </a:t>
            </a:r>
            <a:r>
              <a:rPr lang="en-US" sz="4400" dirty="0" smtClean="0"/>
              <a:t>on the line provided.  </a:t>
            </a:r>
            <a:r>
              <a:rPr lang="en-US" sz="4400" dirty="0"/>
              <a:t>There will be one extra picture that doesn’t have a sentence to go with it.</a:t>
            </a:r>
          </a:p>
          <a:p>
            <a:pPr marL="0" indent="0">
              <a:buNone/>
            </a:pPr>
            <a:endParaRPr lang="en-US" sz="4400" dirty="0" smtClean="0">
              <a:latin typeface="Century Gothic" panose="020B0502020202020204" pitchFamily="34" charset="0"/>
            </a:endParaRPr>
          </a:p>
        </p:txBody>
      </p:sp>
    </p:spTree>
    <p:extLst>
      <p:ext uri="{BB962C8B-B14F-4D97-AF65-F5344CB8AC3E}">
        <p14:creationId xmlns:p14="http://schemas.microsoft.com/office/powerpoint/2010/main" val="994558359"/>
      </p:ext>
    </p:extLst>
  </p:cSld>
  <p:clrMapOvr>
    <a:masterClrMapping/>
  </p:clrMapOvr>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
            <a:ext cx="12192000" cy="561473"/>
          </a:xfrm>
        </p:spPr>
        <p:txBody>
          <a:bodyPr>
            <a:normAutofit/>
          </a:bodyPr>
          <a:lstStyle/>
          <a:p>
            <a:r>
              <a:rPr lang="en-US" sz="2400" dirty="0" err="1" smtClean="0">
                <a:latin typeface="Century Gothic" panose="020B0502020202020204" pitchFamily="34" charset="0"/>
              </a:rPr>
              <a:t>Nombre</a:t>
            </a:r>
            <a:r>
              <a:rPr lang="en-US" sz="2400" dirty="0" smtClean="0">
                <a:latin typeface="Century Gothic" panose="020B0502020202020204" pitchFamily="34" charset="0"/>
              </a:rPr>
              <a:t> _________________ 			</a:t>
            </a:r>
            <a:r>
              <a:rPr lang="en-US" sz="2400" dirty="0" err="1" smtClean="0">
                <a:latin typeface="Century Gothic" panose="020B0502020202020204" pitchFamily="34" charset="0"/>
              </a:rPr>
              <a:t>Fecha</a:t>
            </a:r>
            <a:r>
              <a:rPr lang="en-US" sz="2400" dirty="0" smtClean="0">
                <a:latin typeface="Century Gothic" panose="020B0502020202020204" pitchFamily="34" charset="0"/>
              </a:rPr>
              <a:t> _________________________</a:t>
            </a:r>
            <a:endParaRPr lang="en-US" sz="2400" dirty="0">
              <a:latin typeface="Century Gothic" panose="020B0502020202020204" pitchFamily="34" charset="0"/>
            </a:endParaRPr>
          </a:p>
        </p:txBody>
      </p:sp>
      <p:sp>
        <p:nvSpPr>
          <p:cNvPr id="3" name="Content Placeholder 2"/>
          <p:cNvSpPr>
            <a:spLocks noGrp="1"/>
          </p:cNvSpPr>
          <p:nvPr>
            <p:ph idx="1"/>
          </p:nvPr>
        </p:nvSpPr>
        <p:spPr>
          <a:xfrm>
            <a:off x="0" y="561474"/>
            <a:ext cx="12192000" cy="6296526"/>
          </a:xfrm>
        </p:spPr>
        <p:txBody>
          <a:bodyPr>
            <a:normAutofit/>
          </a:bodyPr>
          <a:lstStyle/>
          <a:p>
            <a:pPr marL="0" indent="0" algn="ctr">
              <a:buNone/>
            </a:pPr>
            <a:r>
              <a:rPr lang="en-US" b="1" dirty="0" smtClean="0">
                <a:latin typeface="Century Gothic" panose="020B0502020202020204" pitchFamily="34" charset="0"/>
              </a:rPr>
              <a:t>A </a:t>
            </a:r>
            <a:r>
              <a:rPr lang="en-US" b="1" dirty="0" err="1" smtClean="0">
                <a:latin typeface="Century Gothic" panose="020B0502020202020204" pitchFamily="34" charset="0"/>
              </a:rPr>
              <a:t>escuchar</a:t>
            </a:r>
            <a:endParaRPr lang="en-US" b="1" dirty="0" smtClean="0">
              <a:latin typeface="Century Gothic" panose="020B0502020202020204" pitchFamily="34" charset="0"/>
            </a:endParaRPr>
          </a:p>
          <a:p>
            <a:pPr marL="0" indent="0">
              <a:buNone/>
            </a:pPr>
            <a:r>
              <a:rPr lang="en-US" sz="2400" dirty="0" smtClean="0">
                <a:latin typeface="Century Gothic" panose="020B0502020202020204" pitchFamily="34" charset="0"/>
              </a:rPr>
              <a:t>Insert image here	</a:t>
            </a:r>
            <a:r>
              <a:rPr lang="en-US" sz="2400" dirty="0">
                <a:latin typeface="Century Gothic" panose="020B0502020202020204" pitchFamily="34" charset="0"/>
              </a:rPr>
              <a:t>	 Insert image </a:t>
            </a:r>
            <a:r>
              <a:rPr lang="en-US" sz="2400" dirty="0" smtClean="0">
                <a:latin typeface="Century Gothic" panose="020B0502020202020204" pitchFamily="34" charset="0"/>
              </a:rPr>
              <a:t>here		</a:t>
            </a:r>
            <a:r>
              <a:rPr lang="en-US" sz="2400" dirty="0">
                <a:latin typeface="Century Gothic" panose="020B0502020202020204" pitchFamily="34" charset="0"/>
              </a:rPr>
              <a:t> Insert image here</a:t>
            </a:r>
            <a:endParaRPr lang="en-US" sz="2400" dirty="0" smtClean="0">
              <a:latin typeface="Century Gothic" panose="020B0502020202020204" pitchFamily="34" charset="0"/>
            </a:endParaRPr>
          </a:p>
          <a:p>
            <a:pPr marL="0" indent="0">
              <a:buNone/>
            </a:pPr>
            <a:endParaRPr lang="en-US" sz="2400" dirty="0">
              <a:latin typeface="Century Gothic" panose="020B0502020202020204" pitchFamily="34" charset="0"/>
            </a:endParaRPr>
          </a:p>
          <a:p>
            <a:pPr marL="0" indent="0">
              <a:buNone/>
            </a:pPr>
            <a:r>
              <a:rPr lang="en-US" sz="2400" dirty="0">
                <a:latin typeface="Century Gothic" panose="020B0502020202020204" pitchFamily="34" charset="0"/>
              </a:rPr>
              <a:t>________________		</a:t>
            </a:r>
            <a:r>
              <a:rPr lang="en-US" sz="2400" dirty="0" smtClean="0">
                <a:latin typeface="Century Gothic" panose="020B0502020202020204" pitchFamily="34" charset="0"/>
              </a:rPr>
              <a:t>________________		</a:t>
            </a:r>
            <a:r>
              <a:rPr lang="en-US" sz="2400" dirty="0">
                <a:latin typeface="Century Gothic" panose="020B0502020202020204" pitchFamily="34" charset="0"/>
              </a:rPr>
              <a:t>________________</a:t>
            </a:r>
          </a:p>
          <a:p>
            <a:pPr marL="0" indent="0">
              <a:buNone/>
            </a:pPr>
            <a:endParaRPr lang="en-US" sz="2400" dirty="0" smtClean="0">
              <a:latin typeface="Century Gothic" panose="020B0502020202020204" pitchFamily="34" charset="0"/>
            </a:endParaRPr>
          </a:p>
          <a:p>
            <a:pPr marL="0" indent="0">
              <a:buNone/>
            </a:pPr>
            <a:endParaRPr lang="en-US" sz="2400" dirty="0">
              <a:latin typeface="Century Gothic" panose="020B0502020202020204" pitchFamily="34" charset="0"/>
            </a:endParaRPr>
          </a:p>
          <a:p>
            <a:pPr marL="0" indent="0">
              <a:buNone/>
            </a:pPr>
            <a:r>
              <a:rPr lang="en-US" sz="2400" dirty="0">
                <a:latin typeface="Century Gothic" panose="020B0502020202020204" pitchFamily="34" charset="0"/>
              </a:rPr>
              <a:t>Insert image here		 Insert image here		 Insert image </a:t>
            </a:r>
            <a:r>
              <a:rPr lang="en-US" sz="2400" dirty="0" smtClean="0">
                <a:latin typeface="Century Gothic" panose="020B0502020202020204" pitchFamily="34" charset="0"/>
              </a:rPr>
              <a:t>here</a:t>
            </a:r>
          </a:p>
          <a:p>
            <a:pPr marL="0" indent="0">
              <a:buNone/>
            </a:pPr>
            <a:endParaRPr lang="en-US" sz="2400" dirty="0">
              <a:latin typeface="Century Gothic" panose="020B0502020202020204" pitchFamily="34" charset="0"/>
            </a:endParaRPr>
          </a:p>
          <a:p>
            <a:pPr marL="0" indent="0">
              <a:buNone/>
            </a:pPr>
            <a:r>
              <a:rPr lang="en-US" sz="2400" dirty="0">
                <a:latin typeface="Century Gothic" panose="020B0502020202020204" pitchFamily="34" charset="0"/>
              </a:rPr>
              <a:t>________________		________________		________________</a:t>
            </a:r>
          </a:p>
          <a:p>
            <a:pPr marL="0" indent="0">
              <a:buNone/>
            </a:pPr>
            <a:endParaRPr lang="en-US" sz="2400" dirty="0">
              <a:latin typeface="Century Gothic" panose="020B0502020202020204" pitchFamily="34" charset="0"/>
            </a:endParaRPr>
          </a:p>
          <a:p>
            <a:pPr marL="0" indent="0">
              <a:buNone/>
            </a:pPr>
            <a:endParaRPr lang="en-US" sz="2400" dirty="0" smtClean="0">
              <a:latin typeface="Century Gothic" panose="020B0502020202020204" pitchFamily="34" charset="0"/>
            </a:endParaRPr>
          </a:p>
          <a:p>
            <a:pPr marL="0" indent="0">
              <a:buNone/>
            </a:pPr>
            <a:r>
              <a:rPr lang="en-US" sz="2400" dirty="0" smtClean="0">
                <a:latin typeface="Century Gothic" panose="020B0502020202020204" pitchFamily="34" charset="0"/>
              </a:rPr>
              <a:t>Insert </a:t>
            </a:r>
            <a:r>
              <a:rPr lang="en-US" sz="2400" dirty="0">
                <a:latin typeface="Century Gothic" panose="020B0502020202020204" pitchFamily="34" charset="0"/>
              </a:rPr>
              <a:t>image here		 Insert image here		 Insert image here</a:t>
            </a:r>
          </a:p>
          <a:p>
            <a:pPr marL="0" indent="0">
              <a:buNone/>
            </a:pPr>
            <a:endParaRPr lang="en-US" sz="2400" dirty="0">
              <a:latin typeface="Century Gothic" panose="020B0502020202020204" pitchFamily="34" charset="0"/>
            </a:endParaRPr>
          </a:p>
          <a:p>
            <a:pPr marL="0" indent="0">
              <a:buNone/>
            </a:pPr>
            <a:r>
              <a:rPr lang="en-US" sz="2400" dirty="0">
                <a:latin typeface="Century Gothic" panose="020B0502020202020204" pitchFamily="34" charset="0"/>
              </a:rPr>
              <a:t>________________		________________		________________</a:t>
            </a:r>
          </a:p>
          <a:p>
            <a:pPr marL="0" indent="0">
              <a:buNone/>
            </a:pPr>
            <a:endParaRPr lang="en-US" sz="2400" dirty="0" smtClean="0">
              <a:latin typeface="Century Gothic" panose="020B0502020202020204" pitchFamily="34" charset="0"/>
            </a:endParaRPr>
          </a:p>
        </p:txBody>
      </p:sp>
    </p:spTree>
    <p:extLst>
      <p:ext uri="{BB962C8B-B14F-4D97-AF65-F5344CB8AC3E}">
        <p14:creationId xmlns:p14="http://schemas.microsoft.com/office/powerpoint/2010/main" val="91625218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Los </a:t>
            </a:r>
            <a:r>
              <a:rPr lang="en-US" dirty="0" err="1" smtClean="0"/>
              <a:t>pantalones</a:t>
            </a:r>
            <a:r>
              <a:rPr lang="en-US" dirty="0" smtClean="0"/>
              <a:t> </a:t>
            </a:r>
            <a:r>
              <a:rPr lang="en-US" dirty="0" err="1" smtClean="0"/>
              <a:t>cortos</a:t>
            </a:r>
            <a:endParaRPr lang="en-US" dirty="0"/>
          </a:p>
        </p:txBody>
      </p:sp>
      <p:sp>
        <p:nvSpPr>
          <p:cNvPr id="6" name="TextBox 5"/>
          <p:cNvSpPr txBox="1"/>
          <p:nvPr/>
        </p:nvSpPr>
        <p:spPr>
          <a:xfrm>
            <a:off x="3823648" y="2334275"/>
            <a:ext cx="4544704" cy="3046988"/>
          </a:xfrm>
          <a:prstGeom prst="rect">
            <a:avLst/>
          </a:prstGeom>
          <a:noFill/>
          <a:ln>
            <a:solidFill>
              <a:schemeClr val="tx1"/>
            </a:solidFill>
            <a:prstDash val="dash"/>
          </a:ln>
        </p:spPr>
        <p:txBody>
          <a:bodyPr wrap="square" rtlCol="0">
            <a:spAutoFit/>
          </a:bodyPr>
          <a:lstStyle/>
          <a:p>
            <a:pPr algn="ctr"/>
            <a:r>
              <a:rPr lang="en-US" sz="4800" dirty="0" smtClean="0"/>
              <a:t>Insert image of celebrity wearing clothing item here</a:t>
            </a:r>
            <a:endParaRPr lang="en-US" sz="4800" dirty="0"/>
          </a:p>
        </p:txBody>
      </p:sp>
    </p:spTree>
    <p:extLst>
      <p:ext uri="{BB962C8B-B14F-4D97-AF65-F5344CB8AC3E}">
        <p14:creationId xmlns:p14="http://schemas.microsoft.com/office/powerpoint/2010/main" val="1710138792"/>
      </p:ext>
    </p:extLst>
  </p:cSld>
  <p:clrMapOvr>
    <a:masterClrMapping/>
  </p:clrMapOvr>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bg>
      <p:bgPr>
        <a:solidFill>
          <a:srgbClr val="FFCCFF"/>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 </a:t>
            </a:r>
            <a:r>
              <a:rPr lang="en-US" dirty="0" err="1" smtClean="0"/>
              <a:t>escuchar</a:t>
            </a:r>
            <a:endParaRPr lang="en-US" dirty="0"/>
          </a:p>
        </p:txBody>
      </p:sp>
      <p:sp>
        <p:nvSpPr>
          <p:cNvPr id="3" name="Content Placeholder 2"/>
          <p:cNvSpPr>
            <a:spLocks noGrp="1"/>
          </p:cNvSpPr>
          <p:nvPr>
            <p:ph idx="1"/>
          </p:nvPr>
        </p:nvSpPr>
        <p:spPr/>
        <p:txBody>
          <a:bodyPr>
            <a:normAutofit fontScale="92500" lnSpcReduction="20000"/>
          </a:bodyPr>
          <a:lstStyle/>
          <a:p>
            <a:pPr marL="0" indent="0">
              <a:buNone/>
            </a:pPr>
            <a:r>
              <a:rPr lang="es-ES" u="sng" dirty="0" err="1"/>
              <a:t>Teacher</a:t>
            </a:r>
            <a:r>
              <a:rPr lang="es-ES" u="sng" dirty="0"/>
              <a:t> </a:t>
            </a:r>
            <a:r>
              <a:rPr lang="es-ES" u="sng" dirty="0" err="1"/>
              <a:t>Read</a:t>
            </a:r>
            <a:r>
              <a:rPr lang="es-ES" u="sng" dirty="0"/>
              <a:t> </a:t>
            </a:r>
            <a:r>
              <a:rPr lang="es-ES" u="sng" dirty="0" err="1"/>
              <a:t>Aloud</a:t>
            </a:r>
            <a:r>
              <a:rPr lang="es-ES" u="sng" dirty="0"/>
              <a:t> </a:t>
            </a:r>
            <a:r>
              <a:rPr lang="es-ES" u="sng" dirty="0" err="1"/>
              <a:t>Sentences</a:t>
            </a:r>
            <a:r>
              <a:rPr lang="es-ES" dirty="0"/>
              <a:t>:</a:t>
            </a:r>
            <a:endParaRPr lang="en-US" dirty="0"/>
          </a:p>
          <a:p>
            <a:pPr lvl="0"/>
            <a:r>
              <a:rPr lang="es-ES" dirty="0" smtClean="0"/>
              <a:t>Tengo una motocicleta </a:t>
            </a:r>
            <a:r>
              <a:rPr lang="es-ES" dirty="0"/>
              <a:t>azul. </a:t>
            </a:r>
            <a:endParaRPr lang="en-US" dirty="0"/>
          </a:p>
          <a:p>
            <a:pPr lvl="0"/>
            <a:r>
              <a:rPr lang="en-US" dirty="0" err="1" smtClean="0"/>
              <a:t>Quiero</a:t>
            </a:r>
            <a:r>
              <a:rPr lang="en-US" dirty="0" smtClean="0"/>
              <a:t> mi </a:t>
            </a:r>
            <a:r>
              <a:rPr lang="en-US" dirty="0" err="1" smtClean="0"/>
              <a:t>gorra</a:t>
            </a:r>
            <a:r>
              <a:rPr lang="en-US" dirty="0" smtClean="0"/>
              <a:t> </a:t>
            </a:r>
            <a:r>
              <a:rPr lang="en-US" dirty="0" err="1" smtClean="0"/>
              <a:t>blanca</a:t>
            </a:r>
            <a:r>
              <a:rPr lang="en-US" dirty="0" smtClean="0"/>
              <a:t>.</a:t>
            </a:r>
            <a:endParaRPr lang="en-US" dirty="0"/>
          </a:p>
          <a:p>
            <a:pPr lvl="0"/>
            <a:r>
              <a:rPr lang="es-ES" dirty="0"/>
              <a:t>Me gustan </a:t>
            </a:r>
            <a:r>
              <a:rPr lang="es-ES" dirty="0" smtClean="0"/>
              <a:t>los plátanos amarillos. </a:t>
            </a:r>
            <a:endParaRPr lang="en-US" dirty="0"/>
          </a:p>
          <a:p>
            <a:pPr lvl="0"/>
            <a:r>
              <a:rPr lang="es-ES" dirty="0"/>
              <a:t>¿Dónde está mi zapato rojo</a:t>
            </a:r>
            <a:r>
              <a:rPr lang="es-ES" dirty="0" smtClean="0"/>
              <a:t>?</a:t>
            </a:r>
            <a:endParaRPr lang="en-US" dirty="0"/>
          </a:p>
          <a:p>
            <a:pPr lvl="0"/>
            <a:r>
              <a:rPr lang="es-ES" dirty="0"/>
              <a:t>Me gusta mucho el gato blanco.</a:t>
            </a:r>
            <a:endParaRPr lang="en-US" dirty="0"/>
          </a:p>
          <a:p>
            <a:pPr lvl="0"/>
            <a:r>
              <a:rPr lang="es-ES" dirty="0"/>
              <a:t>Tengo un carro anaranjado. </a:t>
            </a:r>
            <a:endParaRPr lang="en-US" dirty="0"/>
          </a:p>
          <a:p>
            <a:pPr lvl="0"/>
            <a:r>
              <a:rPr lang="es-ES" dirty="0"/>
              <a:t>Me gusta leer el libro morado.</a:t>
            </a:r>
            <a:endParaRPr lang="en-US" dirty="0"/>
          </a:p>
          <a:p>
            <a:pPr lvl="0"/>
            <a:r>
              <a:rPr lang="es-ES" dirty="0"/>
              <a:t>El sol es amarillo. </a:t>
            </a:r>
            <a:endParaRPr lang="en-US" dirty="0"/>
          </a:p>
          <a:p>
            <a:endParaRPr lang="en-US" dirty="0"/>
          </a:p>
        </p:txBody>
      </p:sp>
    </p:spTree>
    <p:extLst>
      <p:ext uri="{BB962C8B-B14F-4D97-AF65-F5344CB8AC3E}">
        <p14:creationId xmlns:p14="http://schemas.microsoft.com/office/powerpoint/2010/main" val="1763139118"/>
      </p:ext>
    </p:extLst>
  </p:cSld>
  <p:clrMapOvr>
    <a:masterClrMapping/>
  </p:clrMapOvr>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bg>
      <p:bgPr>
        <a:solidFill>
          <a:srgbClr val="FFE0C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Century Gothic" panose="020B0502020202020204" pitchFamily="34" charset="0"/>
              </a:rPr>
              <a:t>Day 4</a:t>
            </a:r>
            <a:endParaRPr lang="en-US" dirty="0">
              <a:latin typeface="Century Gothic" panose="020B0502020202020204" pitchFamily="34" charset="0"/>
            </a:endParaRPr>
          </a:p>
        </p:txBody>
      </p:sp>
      <p:sp>
        <p:nvSpPr>
          <p:cNvPr id="3" name="Content Placeholder 2"/>
          <p:cNvSpPr>
            <a:spLocks noGrp="1"/>
          </p:cNvSpPr>
          <p:nvPr>
            <p:ph idx="1"/>
          </p:nvPr>
        </p:nvSpPr>
        <p:spPr>
          <a:xfrm>
            <a:off x="838200" y="2154048"/>
            <a:ext cx="10554574" cy="3636511"/>
          </a:xfrm>
        </p:spPr>
        <p:txBody>
          <a:bodyPr>
            <a:normAutofit/>
          </a:bodyPr>
          <a:lstStyle/>
          <a:p>
            <a:r>
              <a:rPr lang="en-US" sz="2800" dirty="0" err="1" smtClean="0">
                <a:latin typeface="Century Gothic" panose="020B0502020202020204" pitchFamily="34" charset="0"/>
              </a:rPr>
              <a:t>Cultura</a:t>
            </a:r>
            <a:r>
              <a:rPr lang="en-US" sz="2800" dirty="0" smtClean="0">
                <a:latin typeface="Century Gothic" panose="020B0502020202020204" pitchFamily="34" charset="0"/>
              </a:rPr>
              <a:t> </a:t>
            </a:r>
            <a:r>
              <a:rPr lang="en-US" sz="2800" dirty="0" err="1" smtClean="0">
                <a:latin typeface="Century Gothic" panose="020B0502020202020204" pitchFamily="34" charset="0"/>
              </a:rPr>
              <a:t>diaria</a:t>
            </a:r>
            <a:endParaRPr lang="en-US" sz="2800" dirty="0" smtClean="0">
              <a:latin typeface="Century Gothic" panose="020B0502020202020204" pitchFamily="34" charset="0"/>
            </a:endParaRPr>
          </a:p>
          <a:p>
            <a:r>
              <a:rPr lang="en-US" dirty="0" smtClean="0">
                <a:latin typeface="Century Gothic" panose="020B0502020202020204" pitchFamily="34" charset="0"/>
              </a:rPr>
              <a:t>Circle Questioning</a:t>
            </a:r>
          </a:p>
          <a:p>
            <a:r>
              <a:rPr lang="en-US" dirty="0">
                <a:latin typeface="Century Gothic" panose="020B0502020202020204" pitchFamily="34" charset="0"/>
              </a:rPr>
              <a:t>¿Qué </a:t>
            </a:r>
            <a:r>
              <a:rPr lang="en-US" dirty="0" err="1">
                <a:latin typeface="Century Gothic" panose="020B0502020202020204" pitchFamily="34" charset="0"/>
              </a:rPr>
              <a:t>observas</a:t>
            </a:r>
            <a:r>
              <a:rPr lang="en-US" dirty="0" smtClean="0">
                <a:latin typeface="Century Gothic" panose="020B0502020202020204" pitchFamily="34" charset="0"/>
              </a:rPr>
              <a:t>?</a:t>
            </a:r>
          </a:p>
          <a:p>
            <a:r>
              <a:rPr lang="en-US" sz="2800" dirty="0" err="1" smtClean="0">
                <a:latin typeface="Century Gothic" panose="020B0502020202020204" pitchFamily="34" charset="0"/>
              </a:rPr>
              <a:t>Pizarras</a:t>
            </a:r>
            <a:r>
              <a:rPr lang="en-US" sz="2800" dirty="0" smtClean="0">
                <a:latin typeface="Century Gothic" panose="020B0502020202020204" pitchFamily="34" charset="0"/>
              </a:rPr>
              <a:t> </a:t>
            </a:r>
            <a:r>
              <a:rPr lang="en-US" sz="2800" dirty="0" err="1" smtClean="0">
                <a:latin typeface="Century Gothic" panose="020B0502020202020204" pitchFamily="34" charset="0"/>
              </a:rPr>
              <a:t>blancas</a:t>
            </a:r>
            <a:endParaRPr lang="en-US" sz="2800" dirty="0" smtClean="0">
              <a:latin typeface="Century Gothic" panose="020B0502020202020204" pitchFamily="34" charset="0"/>
            </a:endParaRPr>
          </a:p>
          <a:p>
            <a:r>
              <a:rPr lang="en-US" dirty="0" smtClean="0">
                <a:latin typeface="Century Gothic" panose="020B0502020202020204" pitchFamily="34" charset="0"/>
              </a:rPr>
              <a:t>Fashion Advice</a:t>
            </a:r>
            <a:endParaRPr lang="en-US" sz="2800" dirty="0" smtClean="0">
              <a:latin typeface="Century Gothic" panose="020B0502020202020204" pitchFamily="34" charset="0"/>
            </a:endParaRPr>
          </a:p>
          <a:p>
            <a:endParaRPr lang="en-US" sz="2800" dirty="0" smtClean="0">
              <a:latin typeface="Century Gothic" panose="020B0502020202020204" pitchFamily="34" charset="0"/>
            </a:endParaRPr>
          </a:p>
        </p:txBody>
      </p:sp>
    </p:spTree>
    <p:extLst>
      <p:ext uri="{BB962C8B-B14F-4D97-AF65-F5344CB8AC3E}">
        <p14:creationId xmlns:p14="http://schemas.microsoft.com/office/powerpoint/2010/main" val="1114275918"/>
      </p:ext>
    </p:extLst>
  </p:cSld>
  <p:clrMapOvr>
    <a:masterClrMapping/>
  </p:clrMapOvr>
  <p:timing>
    <p:tnLst>
      <p:par>
        <p:cT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p:cSld>
    <p:bg>
      <p:bgPr>
        <a:solidFill>
          <a:srgbClr val="FFE0C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34502" y="138451"/>
            <a:ext cx="10972800" cy="1143000"/>
          </a:xfrm>
        </p:spPr>
        <p:txBody>
          <a:bodyPr/>
          <a:lstStyle/>
          <a:p>
            <a:pPr algn="l"/>
            <a:r>
              <a:rPr lang="en-US" dirty="0" smtClean="0">
                <a:latin typeface="Century Gothic" panose="020B0502020202020204" pitchFamily="34" charset="0"/>
              </a:rPr>
              <a:t>Circle Questioning</a:t>
            </a:r>
            <a:endParaRPr lang="en-US" dirty="0">
              <a:latin typeface="Century Gothic" panose="020B0502020202020204" pitchFamily="34" charset="0"/>
            </a:endParaRPr>
          </a:p>
        </p:txBody>
      </p:sp>
      <p:sp>
        <p:nvSpPr>
          <p:cNvPr id="3" name="Content Placeholder 2"/>
          <p:cNvSpPr>
            <a:spLocks noGrp="1"/>
          </p:cNvSpPr>
          <p:nvPr>
            <p:ph idx="1"/>
          </p:nvPr>
        </p:nvSpPr>
        <p:spPr>
          <a:xfrm>
            <a:off x="643615" y="1920004"/>
            <a:ext cx="10554574" cy="3636511"/>
          </a:xfrm>
        </p:spPr>
        <p:txBody>
          <a:bodyPr>
            <a:normAutofit/>
          </a:bodyPr>
          <a:lstStyle/>
          <a:p>
            <a:r>
              <a:rPr lang="en-US" sz="2800" dirty="0" smtClean="0">
                <a:latin typeface="Century Gothic" panose="020B0502020202020204" pitchFamily="34" charset="0"/>
              </a:rPr>
              <a:t>Ask students about the colors and clothing you are wearing and they are wearing.  Repeat the clothing item, the colors, and the verb “</a:t>
            </a:r>
            <a:r>
              <a:rPr lang="en-US" sz="2800" dirty="0" err="1" smtClean="0">
                <a:latin typeface="Century Gothic" panose="020B0502020202020204" pitchFamily="34" charset="0"/>
              </a:rPr>
              <a:t>llevar</a:t>
            </a:r>
            <a:r>
              <a:rPr lang="en-US" sz="2800" dirty="0" smtClean="0">
                <a:latin typeface="Century Gothic" panose="020B0502020202020204" pitchFamily="34" charset="0"/>
              </a:rPr>
              <a:t>” as many times as possible.</a:t>
            </a:r>
          </a:p>
        </p:txBody>
      </p:sp>
    </p:spTree>
    <p:extLst>
      <p:ext uri="{BB962C8B-B14F-4D97-AF65-F5344CB8AC3E}">
        <p14:creationId xmlns:p14="http://schemas.microsoft.com/office/powerpoint/2010/main" val="4011579241"/>
      </p:ext>
    </p:extLst>
  </p:cSld>
  <p:clrMapOvr>
    <a:masterClrMapping/>
  </p:clrMapOvr>
  <p:timing>
    <p:tnLst>
      <p:par>
        <p:cT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p:cSld>
    <p:bg>
      <p:bgPr>
        <a:solidFill>
          <a:srgbClr val="FFE0C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Century Gothic" panose="020B0502020202020204" pitchFamily="34" charset="0"/>
              </a:rPr>
              <a:t>Los </a:t>
            </a:r>
            <a:r>
              <a:rPr lang="en-US" dirty="0" err="1" smtClean="0">
                <a:latin typeface="Century Gothic" panose="020B0502020202020204" pitchFamily="34" charset="0"/>
              </a:rPr>
              <a:t>colores</a:t>
            </a:r>
            <a:endParaRPr lang="en-US" dirty="0">
              <a:latin typeface="Century Gothic" panose="020B0502020202020204" pitchFamily="34" charset="0"/>
            </a:endParaRPr>
          </a:p>
        </p:txBody>
      </p:sp>
      <p:sp>
        <p:nvSpPr>
          <p:cNvPr id="3" name="Content Placeholder 2"/>
          <p:cNvSpPr>
            <a:spLocks noGrp="1"/>
          </p:cNvSpPr>
          <p:nvPr>
            <p:ph idx="1"/>
          </p:nvPr>
        </p:nvSpPr>
        <p:spPr>
          <a:xfrm>
            <a:off x="838200" y="1690688"/>
            <a:ext cx="10515600" cy="5167311"/>
          </a:xfrm>
        </p:spPr>
        <p:txBody>
          <a:bodyPr>
            <a:normAutofit/>
          </a:bodyPr>
          <a:lstStyle/>
          <a:p>
            <a:r>
              <a:rPr lang="pt-BR" dirty="0" smtClean="0">
                <a:latin typeface="Century Gothic" panose="020B0502020202020204" pitchFamily="34" charset="0"/>
              </a:rPr>
              <a:t>Verde: Green</a:t>
            </a:r>
          </a:p>
          <a:p>
            <a:r>
              <a:rPr lang="pt-BR" dirty="0" smtClean="0">
                <a:latin typeface="Century Gothic" panose="020B0502020202020204" pitchFamily="34" charset="0"/>
              </a:rPr>
              <a:t>Negro: Black</a:t>
            </a:r>
          </a:p>
          <a:p>
            <a:endParaRPr lang="pt-BR" dirty="0" smtClean="0">
              <a:latin typeface="Century Gothic" panose="020B0502020202020204" pitchFamily="34" charset="0"/>
            </a:endParaRPr>
          </a:p>
          <a:p>
            <a:endParaRPr lang="pt-BR" dirty="0" smtClean="0">
              <a:latin typeface="Century Gothic" panose="020B0502020202020204" pitchFamily="34" charset="0"/>
            </a:endParaRPr>
          </a:p>
          <a:p>
            <a:endParaRPr lang="pt-BR" dirty="0" smtClean="0">
              <a:latin typeface="Century Gothic" panose="020B0502020202020204" pitchFamily="34" charset="0"/>
            </a:endParaRPr>
          </a:p>
          <a:p>
            <a:endParaRPr lang="en-US" dirty="0">
              <a:latin typeface="Century Gothic" panose="020B0502020202020204" pitchFamily="34" charset="0"/>
            </a:endParaRPr>
          </a:p>
        </p:txBody>
      </p:sp>
    </p:spTree>
    <p:extLst>
      <p:ext uri="{BB962C8B-B14F-4D97-AF65-F5344CB8AC3E}">
        <p14:creationId xmlns:p14="http://schemas.microsoft.com/office/powerpoint/2010/main" val="2880222495"/>
      </p:ext>
    </p:extLst>
  </p:cSld>
  <p:clrMapOvr>
    <a:masterClrMapping/>
  </p:clrMapOvr>
  <p:timing>
    <p:tnLst>
      <p:par>
        <p:cTn id="1" dur="indefinite" restart="never" nodeType="tmRoot"/>
      </p:par>
    </p:tnLst>
  </p:timing>
</p:sld>
</file>

<file path=ppt/slides/slide94.xml><?xml version="1.0" encoding="utf-8"?>
<p:sld xmlns:a="http://schemas.openxmlformats.org/drawingml/2006/main" xmlns:r="http://schemas.openxmlformats.org/officeDocument/2006/relationships" xmlns:p="http://schemas.openxmlformats.org/presentationml/2006/main">
  <p:cSld>
    <p:bg>
      <p:bgPr>
        <a:solidFill>
          <a:srgbClr val="FFE0C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838200" y="0"/>
            <a:ext cx="10515600" cy="1325563"/>
          </a:xfrm>
        </p:spPr>
        <p:txBody>
          <a:bodyPr/>
          <a:lstStyle/>
          <a:p>
            <a:r>
              <a:rPr lang="en-US" b="1" dirty="0" smtClean="0">
                <a:latin typeface="Century Gothic" panose="020B0502020202020204" pitchFamily="34" charset="0"/>
              </a:rPr>
              <a:t>¿Qué </a:t>
            </a:r>
            <a:r>
              <a:rPr lang="en-US" b="1" dirty="0" err="1" smtClean="0">
                <a:latin typeface="Century Gothic" panose="020B0502020202020204" pitchFamily="34" charset="0"/>
              </a:rPr>
              <a:t>observas</a:t>
            </a:r>
            <a:r>
              <a:rPr lang="en-US" b="1" dirty="0">
                <a:latin typeface="Century Gothic" panose="020B0502020202020204" pitchFamily="34" charset="0"/>
              </a:rPr>
              <a:t>?</a:t>
            </a:r>
          </a:p>
        </p:txBody>
      </p:sp>
      <p:sp>
        <p:nvSpPr>
          <p:cNvPr id="3" name="Content Placeholder 2"/>
          <p:cNvSpPr>
            <a:spLocks noGrp="1"/>
          </p:cNvSpPr>
          <p:nvPr>
            <p:ph idx="1"/>
          </p:nvPr>
        </p:nvSpPr>
        <p:spPr>
          <a:xfrm>
            <a:off x="838200" y="1325563"/>
            <a:ext cx="10515600" cy="5595581"/>
          </a:xfrm>
        </p:spPr>
        <p:txBody>
          <a:bodyPr>
            <a:normAutofit lnSpcReduction="10000"/>
          </a:bodyPr>
          <a:lstStyle/>
          <a:p>
            <a:pPr>
              <a:lnSpc>
                <a:spcPct val="100000"/>
              </a:lnSpc>
            </a:pPr>
            <a:r>
              <a:rPr lang="pt-BR" sz="4000" dirty="0" smtClean="0">
                <a:latin typeface="Century Gothic" panose="020B0502020202020204" pitchFamily="34" charset="0"/>
              </a:rPr>
              <a:t>El zapato negro</a:t>
            </a:r>
          </a:p>
          <a:p>
            <a:pPr>
              <a:lnSpc>
                <a:spcPct val="100000"/>
              </a:lnSpc>
            </a:pPr>
            <a:r>
              <a:rPr lang="pt-BR" sz="4000" dirty="0" smtClean="0">
                <a:latin typeface="Century Gothic" panose="020B0502020202020204" pitchFamily="34" charset="0"/>
              </a:rPr>
              <a:t>El zapato verde</a:t>
            </a:r>
          </a:p>
          <a:p>
            <a:pPr>
              <a:lnSpc>
                <a:spcPct val="100000"/>
              </a:lnSpc>
            </a:pPr>
            <a:r>
              <a:rPr lang="pt-BR" sz="4000" dirty="0" smtClean="0">
                <a:latin typeface="Century Gothic" panose="020B0502020202020204" pitchFamily="34" charset="0"/>
              </a:rPr>
              <a:t>La camiseta negra</a:t>
            </a:r>
          </a:p>
          <a:p>
            <a:pPr>
              <a:lnSpc>
                <a:spcPct val="100000"/>
              </a:lnSpc>
            </a:pPr>
            <a:r>
              <a:rPr lang="pt-BR" sz="4000" dirty="0" smtClean="0">
                <a:latin typeface="Century Gothic" panose="020B0502020202020204" pitchFamily="34" charset="0"/>
              </a:rPr>
              <a:t>La camiseta verde</a:t>
            </a:r>
          </a:p>
          <a:p>
            <a:pPr>
              <a:lnSpc>
                <a:spcPct val="100000"/>
              </a:lnSpc>
            </a:pPr>
            <a:r>
              <a:rPr lang="pt-BR" sz="4000" dirty="0" smtClean="0">
                <a:latin typeface="Century Gothic" panose="020B0502020202020204" pitchFamily="34" charset="0"/>
              </a:rPr>
              <a:t>Los pantalones cortos negros</a:t>
            </a:r>
          </a:p>
          <a:p>
            <a:pPr>
              <a:lnSpc>
                <a:spcPct val="100000"/>
              </a:lnSpc>
            </a:pPr>
            <a:r>
              <a:rPr lang="pt-BR" sz="4000" dirty="0" smtClean="0">
                <a:latin typeface="Century Gothic" panose="020B0502020202020204" pitchFamily="34" charset="0"/>
              </a:rPr>
              <a:t>Los pantalones cortos verdes</a:t>
            </a:r>
          </a:p>
          <a:p>
            <a:pPr>
              <a:lnSpc>
                <a:spcPct val="100000"/>
              </a:lnSpc>
            </a:pPr>
            <a:r>
              <a:rPr lang="pt-BR" sz="4000" dirty="0" smtClean="0">
                <a:latin typeface="Century Gothic" panose="020B0502020202020204" pitchFamily="34" charset="0"/>
              </a:rPr>
              <a:t>Las carteras negras</a:t>
            </a:r>
          </a:p>
          <a:p>
            <a:pPr>
              <a:lnSpc>
                <a:spcPct val="100000"/>
              </a:lnSpc>
            </a:pPr>
            <a:r>
              <a:rPr lang="pt-BR" sz="4000" dirty="0" smtClean="0">
                <a:latin typeface="Century Gothic" panose="020B0502020202020204" pitchFamily="34" charset="0"/>
              </a:rPr>
              <a:t>Las carteras verdes</a:t>
            </a:r>
          </a:p>
          <a:p>
            <a:pPr>
              <a:lnSpc>
                <a:spcPct val="200000"/>
              </a:lnSpc>
            </a:pPr>
            <a:endParaRPr lang="pt-BR" sz="4000" dirty="0" smtClean="0">
              <a:latin typeface="Century Gothic" panose="020B0502020202020204" pitchFamily="34" charset="0"/>
            </a:endParaRPr>
          </a:p>
          <a:p>
            <a:pPr>
              <a:lnSpc>
                <a:spcPct val="200000"/>
              </a:lnSpc>
            </a:pPr>
            <a:endParaRPr lang="pt-BR" sz="4000" dirty="0" smtClean="0">
              <a:latin typeface="Century Gothic" panose="020B0502020202020204" pitchFamily="34" charset="0"/>
            </a:endParaRPr>
          </a:p>
          <a:p>
            <a:pPr>
              <a:lnSpc>
                <a:spcPct val="200000"/>
              </a:lnSpc>
            </a:pPr>
            <a:endParaRPr lang="pt-BR" sz="4000" dirty="0" smtClean="0">
              <a:latin typeface="Century Gothic" panose="020B0502020202020204" pitchFamily="34" charset="0"/>
            </a:endParaRPr>
          </a:p>
          <a:p>
            <a:pPr>
              <a:lnSpc>
                <a:spcPct val="200000"/>
              </a:lnSpc>
            </a:pPr>
            <a:endParaRPr lang="en-US" sz="4000" dirty="0">
              <a:latin typeface="Century Gothic" panose="020B0502020202020204" pitchFamily="34" charset="0"/>
            </a:endParaRPr>
          </a:p>
        </p:txBody>
      </p:sp>
    </p:spTree>
    <p:extLst>
      <p:ext uri="{BB962C8B-B14F-4D97-AF65-F5344CB8AC3E}">
        <p14:creationId xmlns:p14="http://schemas.microsoft.com/office/powerpoint/2010/main" val="30814260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95.xml><?xml version="1.0" encoding="utf-8"?>
<p:sld xmlns:a="http://schemas.openxmlformats.org/drawingml/2006/main" xmlns:r="http://schemas.openxmlformats.org/officeDocument/2006/relationships" xmlns:p="http://schemas.openxmlformats.org/presentationml/2006/main">
  <p:cSld>
    <p:bg>
      <p:bgPr>
        <a:solidFill>
          <a:srgbClr val="FFE0C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latin typeface="Century Gothic" panose="020B0502020202020204" pitchFamily="34" charset="0"/>
              </a:rPr>
              <a:t>Saquen</a:t>
            </a:r>
            <a:r>
              <a:rPr lang="en-US" dirty="0" smtClean="0">
                <a:latin typeface="Century Gothic" panose="020B0502020202020204" pitchFamily="34" charset="0"/>
              </a:rPr>
              <a:t> </a:t>
            </a:r>
            <a:r>
              <a:rPr lang="en-US" dirty="0" err="1" smtClean="0">
                <a:latin typeface="Century Gothic" panose="020B0502020202020204" pitchFamily="34" charset="0"/>
              </a:rPr>
              <a:t>una</a:t>
            </a:r>
            <a:r>
              <a:rPr lang="en-US" dirty="0" smtClean="0">
                <a:latin typeface="Century Gothic" panose="020B0502020202020204" pitchFamily="34" charset="0"/>
              </a:rPr>
              <a:t> </a:t>
            </a:r>
            <a:r>
              <a:rPr lang="en-US" dirty="0" err="1" smtClean="0">
                <a:latin typeface="Century Gothic" panose="020B0502020202020204" pitchFamily="34" charset="0"/>
              </a:rPr>
              <a:t>pizarra</a:t>
            </a:r>
            <a:r>
              <a:rPr lang="en-US" dirty="0" smtClean="0">
                <a:latin typeface="Century Gothic" panose="020B0502020202020204" pitchFamily="34" charset="0"/>
              </a:rPr>
              <a:t> </a:t>
            </a:r>
            <a:r>
              <a:rPr lang="en-US" dirty="0" err="1" smtClean="0">
                <a:latin typeface="Century Gothic" panose="020B0502020202020204" pitchFamily="34" charset="0"/>
              </a:rPr>
              <a:t>blanca</a:t>
            </a:r>
            <a:endParaRPr lang="en-US" dirty="0">
              <a:latin typeface="Century Gothic" panose="020B0502020202020204" pitchFamily="34" charset="0"/>
            </a:endParaRPr>
          </a:p>
        </p:txBody>
      </p:sp>
      <p:sp>
        <p:nvSpPr>
          <p:cNvPr id="3" name="Content Placeholder 2"/>
          <p:cNvSpPr>
            <a:spLocks noGrp="1"/>
          </p:cNvSpPr>
          <p:nvPr>
            <p:ph idx="1"/>
          </p:nvPr>
        </p:nvSpPr>
        <p:spPr>
          <a:xfrm>
            <a:off x="838200" y="1690688"/>
            <a:ext cx="10515600" cy="5167311"/>
          </a:xfrm>
        </p:spPr>
        <p:txBody>
          <a:bodyPr>
            <a:normAutofit/>
          </a:bodyPr>
          <a:lstStyle/>
          <a:p>
            <a:r>
              <a:rPr lang="pt-BR" dirty="0" smtClean="0">
                <a:latin typeface="Century Gothic" panose="020B0502020202020204" pitchFamily="34" charset="0"/>
              </a:rPr>
              <a:t>Instrucciones: Describe la foto en una oración completa con el verbo LLEVAR, la ropa y el color.</a:t>
            </a:r>
          </a:p>
          <a:p>
            <a:endParaRPr lang="pt-BR" dirty="0" smtClean="0">
              <a:latin typeface="Century Gothic" panose="020B0502020202020204" pitchFamily="34" charset="0"/>
            </a:endParaRPr>
          </a:p>
          <a:p>
            <a:endParaRPr lang="pt-BR" dirty="0" smtClean="0">
              <a:latin typeface="Century Gothic" panose="020B0502020202020204" pitchFamily="34" charset="0"/>
            </a:endParaRPr>
          </a:p>
          <a:p>
            <a:endParaRPr lang="pt-BR" dirty="0" smtClean="0">
              <a:latin typeface="Century Gothic" panose="020B0502020202020204" pitchFamily="34" charset="0"/>
            </a:endParaRPr>
          </a:p>
          <a:p>
            <a:endParaRPr lang="en-US" dirty="0">
              <a:latin typeface="Century Gothic" panose="020B0502020202020204" pitchFamily="34" charset="0"/>
            </a:endParaRPr>
          </a:p>
        </p:txBody>
      </p:sp>
    </p:spTree>
    <p:extLst>
      <p:ext uri="{BB962C8B-B14F-4D97-AF65-F5344CB8AC3E}">
        <p14:creationId xmlns:p14="http://schemas.microsoft.com/office/powerpoint/2010/main" val="2295980518"/>
      </p:ext>
    </p:extLst>
  </p:cSld>
  <p:clrMapOvr>
    <a:masterClrMapping/>
  </p:clrMapOvr>
  <p:timing>
    <p:tnLst>
      <p:par>
        <p:cTn id="1" dur="indefinite" restart="never" nodeType="tmRoot"/>
      </p:par>
    </p:tnLst>
  </p:timing>
</p:sld>
</file>

<file path=ppt/slides/slide96.xml><?xml version="1.0" encoding="utf-8"?>
<p:sld xmlns:a="http://schemas.openxmlformats.org/drawingml/2006/main" xmlns:r="http://schemas.openxmlformats.org/officeDocument/2006/relationships" xmlns:p="http://schemas.openxmlformats.org/presentationml/2006/main">
  <p:cSld>
    <p:bg>
      <p:bgPr>
        <a:solidFill>
          <a:srgbClr val="FFE0C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Century Gothic" panose="020B0502020202020204" pitchFamily="34" charset="0"/>
              </a:rPr>
              <a:t>Insert picture of a celebrity here</a:t>
            </a:r>
            <a:endParaRPr lang="en-US" dirty="0">
              <a:latin typeface="Century Gothic" panose="020B0502020202020204" pitchFamily="34" charset="0"/>
            </a:endParaRPr>
          </a:p>
        </p:txBody>
      </p:sp>
      <p:sp>
        <p:nvSpPr>
          <p:cNvPr id="4" name="Content Placeholder 3"/>
          <p:cNvSpPr>
            <a:spLocks noGrp="1"/>
          </p:cNvSpPr>
          <p:nvPr>
            <p:ph idx="1"/>
          </p:nvPr>
        </p:nvSpPr>
        <p:spPr/>
        <p:txBody>
          <a:bodyPr/>
          <a:lstStyle/>
          <a:p>
            <a:endParaRPr lang="en-US"/>
          </a:p>
        </p:txBody>
      </p:sp>
    </p:spTree>
    <p:extLst>
      <p:ext uri="{BB962C8B-B14F-4D97-AF65-F5344CB8AC3E}">
        <p14:creationId xmlns:p14="http://schemas.microsoft.com/office/powerpoint/2010/main" val="665626271"/>
      </p:ext>
    </p:extLst>
  </p:cSld>
  <p:clrMapOvr>
    <a:masterClrMapping/>
  </p:clrMapOvr>
  <p:timing>
    <p:tnLst>
      <p:par>
        <p:cTn id="1" dur="indefinite" restart="never" nodeType="tmRoot"/>
      </p:par>
    </p:tnLst>
  </p:timing>
</p:sld>
</file>

<file path=ppt/slides/slide97.xml><?xml version="1.0" encoding="utf-8"?>
<p:sld xmlns:a="http://schemas.openxmlformats.org/drawingml/2006/main" xmlns:r="http://schemas.openxmlformats.org/officeDocument/2006/relationships" xmlns:p="http://schemas.openxmlformats.org/presentationml/2006/main">
  <p:cSld>
    <p:bg>
      <p:bgPr>
        <a:solidFill>
          <a:srgbClr val="FFE0C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Century Gothic" panose="020B0502020202020204" pitchFamily="34" charset="0"/>
              </a:rPr>
              <a:t>Insert picture of a celebrity here</a:t>
            </a:r>
            <a:endParaRPr lang="en-US" dirty="0">
              <a:latin typeface="Century Gothic" panose="020B0502020202020204" pitchFamily="34" charset="0"/>
            </a:endParaRPr>
          </a:p>
        </p:txBody>
      </p:sp>
      <p:sp>
        <p:nvSpPr>
          <p:cNvPr id="4" name="Content Placeholder 3"/>
          <p:cNvSpPr>
            <a:spLocks noGrp="1"/>
          </p:cNvSpPr>
          <p:nvPr>
            <p:ph idx="1"/>
          </p:nvPr>
        </p:nvSpPr>
        <p:spPr/>
        <p:txBody>
          <a:bodyPr/>
          <a:lstStyle/>
          <a:p>
            <a:endParaRPr lang="en-US"/>
          </a:p>
        </p:txBody>
      </p:sp>
    </p:spTree>
    <p:extLst>
      <p:ext uri="{BB962C8B-B14F-4D97-AF65-F5344CB8AC3E}">
        <p14:creationId xmlns:p14="http://schemas.microsoft.com/office/powerpoint/2010/main" val="2060265205"/>
      </p:ext>
    </p:extLst>
  </p:cSld>
  <p:clrMapOvr>
    <a:masterClrMapping/>
  </p:clrMapOvr>
  <p:timing>
    <p:tnLst>
      <p:par>
        <p:cTn id="1" dur="indefinite" restart="never" nodeType="tmRoot"/>
      </p:par>
    </p:tnLst>
  </p:timing>
</p:sld>
</file>

<file path=ppt/slides/slide98.xml><?xml version="1.0" encoding="utf-8"?>
<p:sld xmlns:a="http://schemas.openxmlformats.org/drawingml/2006/main" xmlns:r="http://schemas.openxmlformats.org/officeDocument/2006/relationships" xmlns:p="http://schemas.openxmlformats.org/presentationml/2006/main">
  <p:cSld>
    <p:bg>
      <p:bgPr>
        <a:solidFill>
          <a:srgbClr val="FFE0C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Century Gothic" panose="020B0502020202020204" pitchFamily="34" charset="0"/>
              </a:rPr>
              <a:t>Etc.</a:t>
            </a:r>
            <a:endParaRPr lang="en-US" dirty="0">
              <a:latin typeface="Century Gothic" panose="020B0502020202020204" pitchFamily="34" charset="0"/>
            </a:endParaRPr>
          </a:p>
        </p:txBody>
      </p:sp>
      <p:sp>
        <p:nvSpPr>
          <p:cNvPr id="4" name="Content Placeholder 3"/>
          <p:cNvSpPr>
            <a:spLocks noGrp="1"/>
          </p:cNvSpPr>
          <p:nvPr>
            <p:ph idx="1"/>
          </p:nvPr>
        </p:nvSpPr>
        <p:spPr/>
        <p:txBody>
          <a:bodyPr/>
          <a:lstStyle/>
          <a:p>
            <a:endParaRPr lang="en-US"/>
          </a:p>
        </p:txBody>
      </p:sp>
    </p:spTree>
    <p:extLst>
      <p:ext uri="{BB962C8B-B14F-4D97-AF65-F5344CB8AC3E}">
        <p14:creationId xmlns:p14="http://schemas.microsoft.com/office/powerpoint/2010/main" val="4111386649"/>
      </p:ext>
    </p:extLst>
  </p:cSld>
  <p:clrMapOvr>
    <a:masterClrMapping/>
  </p:clrMapOvr>
  <p:timing>
    <p:tnLst>
      <p:par>
        <p:cTn id="1" dur="indefinite" restart="never" nodeType="tmRoot"/>
      </p:par>
    </p:tnLst>
  </p:timing>
</p:sld>
</file>

<file path=ppt/slides/slide99.xml><?xml version="1.0" encoding="utf-8"?>
<p:sld xmlns:a="http://schemas.openxmlformats.org/drawingml/2006/main" xmlns:r="http://schemas.openxmlformats.org/officeDocument/2006/relationships" xmlns:p="http://schemas.openxmlformats.org/presentationml/2006/main">
  <p:cSld>
    <p:bg>
      <p:bgPr>
        <a:solidFill>
          <a:srgbClr val="FFE0C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800" b="1" dirty="0">
                <a:latin typeface="Century Gothic" panose="020B0502020202020204" pitchFamily="34" charset="0"/>
              </a:rPr>
              <a:t>Fashion Advice</a:t>
            </a:r>
          </a:p>
        </p:txBody>
      </p:sp>
      <p:sp>
        <p:nvSpPr>
          <p:cNvPr id="3" name="Content Placeholder 2"/>
          <p:cNvSpPr>
            <a:spLocks noGrp="1"/>
          </p:cNvSpPr>
          <p:nvPr>
            <p:ph idx="1"/>
          </p:nvPr>
        </p:nvSpPr>
        <p:spPr/>
        <p:txBody>
          <a:bodyPr>
            <a:normAutofit/>
          </a:bodyPr>
          <a:lstStyle/>
          <a:p>
            <a:pPr marL="0" indent="0" algn="ctr">
              <a:buNone/>
            </a:pPr>
            <a:r>
              <a:rPr lang="en-US" dirty="0" smtClean="0">
                <a:latin typeface="Century Gothic" panose="020B0502020202020204" pitchFamily="34" charset="0"/>
              </a:rPr>
              <a:t>Your little cousin is a notoriously ridiculous dresser.  S/he always has on exactly the wrong thing for the situation.  You call him/her to make sure that s/he’s appropriately dressed for the activity you’re about to do together.  Give him/her some much needed advice on what to wear.</a:t>
            </a:r>
          </a:p>
          <a:p>
            <a:pPr marL="0" indent="0">
              <a:buNone/>
            </a:pPr>
            <a:endParaRPr lang="en-US" dirty="0" smtClean="0">
              <a:latin typeface="Century Gothic" panose="020B0502020202020204" pitchFamily="34" charset="0"/>
            </a:endParaRPr>
          </a:p>
          <a:p>
            <a:r>
              <a:rPr lang="en-US" u="sng" dirty="0" smtClean="0">
                <a:latin typeface="Century Gothic" panose="020B0502020202020204" pitchFamily="34" charset="0"/>
              </a:rPr>
              <a:t>Partner A</a:t>
            </a:r>
            <a:r>
              <a:rPr lang="en-US" dirty="0" smtClean="0">
                <a:latin typeface="Century Gothic" panose="020B0502020202020204" pitchFamily="34" charset="0"/>
              </a:rPr>
              <a:t>: Play the little cousin.</a:t>
            </a:r>
          </a:p>
          <a:p>
            <a:r>
              <a:rPr lang="en-US" u="sng" dirty="0" smtClean="0">
                <a:latin typeface="Century Gothic" panose="020B0502020202020204" pitchFamily="34" charset="0"/>
              </a:rPr>
              <a:t>Partner B</a:t>
            </a:r>
            <a:r>
              <a:rPr lang="en-US" dirty="0" smtClean="0">
                <a:latin typeface="Century Gothic" panose="020B0502020202020204" pitchFamily="34" charset="0"/>
              </a:rPr>
              <a:t>: Play the big cousin, giving advice.</a:t>
            </a:r>
            <a:endParaRPr lang="en-US" dirty="0">
              <a:latin typeface="Century Gothic" panose="020B0502020202020204" pitchFamily="34" charset="0"/>
            </a:endParaRPr>
          </a:p>
        </p:txBody>
      </p:sp>
    </p:spTree>
    <p:extLst>
      <p:ext uri="{BB962C8B-B14F-4D97-AF65-F5344CB8AC3E}">
        <p14:creationId xmlns:p14="http://schemas.microsoft.com/office/powerpoint/2010/main" val="3127461290"/>
      </p:ext>
    </p:extLst>
  </p:cSld>
  <p:clrMapOvr>
    <a:masterClrMapping/>
  </p:clrMapOvr>
  <p:timing>
    <p:tnLst>
      <p:par>
        <p:cTn id="1" dur="indefinite" restart="never" nodeType="tmRoot"/>
      </p:par>
    </p:tnLst>
  </p:timing>
</p:sld>
</file>

<file path=ppt/theme/theme1.xml><?xml version="1.0" encoding="utf-8"?>
<a:theme xmlns:a="http://schemas.openxmlformats.org/drawingml/2006/main" name="1_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2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3_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4_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5_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7.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780</TotalTime>
  <Words>6746</Words>
  <Application>Microsoft Office PowerPoint</Application>
  <PresentationFormat>Widescreen</PresentationFormat>
  <Paragraphs>1405</Paragraphs>
  <Slides>198</Slides>
  <Notes>22</Notes>
  <HiddenSlides>0</HiddenSlides>
  <MMClips>0</MMClips>
  <ScaleCrop>false</ScaleCrop>
  <HeadingPairs>
    <vt:vector size="6" baseType="variant">
      <vt:variant>
        <vt:lpstr>Fonts Used</vt:lpstr>
      </vt:variant>
      <vt:variant>
        <vt:i4>8</vt:i4>
      </vt:variant>
      <vt:variant>
        <vt:lpstr>Theme</vt:lpstr>
      </vt:variant>
      <vt:variant>
        <vt:i4>6</vt:i4>
      </vt:variant>
      <vt:variant>
        <vt:lpstr>Slide Titles</vt:lpstr>
      </vt:variant>
      <vt:variant>
        <vt:i4>198</vt:i4>
      </vt:variant>
    </vt:vector>
  </HeadingPairs>
  <TitlesOfParts>
    <vt:vector size="212" baseType="lpstr">
      <vt:lpstr>Arial</vt:lpstr>
      <vt:lpstr>Calibri</vt:lpstr>
      <vt:lpstr>Calibri Light</vt:lpstr>
      <vt:lpstr>Cambria</vt:lpstr>
      <vt:lpstr>Century Gothic</vt:lpstr>
      <vt:lpstr>Times New Roman</vt:lpstr>
      <vt:lpstr>Trebuchet MS</vt:lpstr>
      <vt:lpstr>Wingdings</vt:lpstr>
      <vt:lpstr>1_Office Theme</vt:lpstr>
      <vt:lpstr>2_Office Theme</vt:lpstr>
      <vt:lpstr>3_Office Theme</vt:lpstr>
      <vt:lpstr>Office Theme</vt:lpstr>
      <vt:lpstr>4_Office Theme</vt:lpstr>
      <vt:lpstr>5_Office Theme</vt:lpstr>
      <vt:lpstr>La ropa y Los colores</vt:lpstr>
      <vt:lpstr>Day 1</vt:lpstr>
      <vt:lpstr>La ropa: vocabulario A</vt:lpstr>
      <vt:lpstr>Vocabulary Guidelines</vt:lpstr>
      <vt:lpstr>Vocabulary Guidelines</vt:lpstr>
      <vt:lpstr>                                  llevar        </vt:lpstr>
      <vt:lpstr>Los pantalones</vt:lpstr>
      <vt:lpstr>Los jeans</vt:lpstr>
      <vt:lpstr>Los pantalones cortos</vt:lpstr>
      <vt:lpstr>La falda</vt:lpstr>
      <vt:lpstr>La camiseta</vt:lpstr>
      <vt:lpstr>La camisa</vt:lpstr>
      <vt:lpstr>La blusa</vt:lpstr>
      <vt:lpstr>                   La chaqueta</vt:lpstr>
      <vt:lpstr>La sudadera</vt:lpstr>
      <vt:lpstr>El suéter</vt:lpstr>
      <vt:lpstr>El vestido</vt:lpstr>
      <vt:lpstr>El traje</vt:lpstr>
      <vt:lpstr>La ropa: vocabulario A</vt:lpstr>
      <vt:lpstr>Los colores</vt:lpstr>
      <vt:lpstr>¿Qué observas?</vt:lpstr>
      <vt:lpstr>¿Qué observas?</vt:lpstr>
      <vt:lpstr>Say it or Wear it</vt:lpstr>
      <vt:lpstr>Nombre _________________    Fecha _________________________</vt:lpstr>
      <vt:lpstr>Day 2</vt:lpstr>
      <vt:lpstr>Cucharas</vt:lpstr>
      <vt:lpstr>1. Marco lleva una camiseta amarilla. </vt:lpstr>
      <vt:lpstr>2. Yo lleva un vestido rojo. </vt:lpstr>
      <vt:lpstr>3. Yo llevo una sudadera rojo. </vt:lpstr>
      <vt:lpstr>4. Tú llevas unos pantalones rojos. </vt:lpstr>
      <vt:lpstr>5. Luciana lleva unos jeans amarillos. </vt:lpstr>
      <vt:lpstr>6. Yo llevo muchas camisas amaraillas. </vt:lpstr>
      <vt:lpstr>7. Tú llevo unos jeans rojos. </vt:lpstr>
      <vt:lpstr>8. Josefina lleva un vestido amarillo. </vt:lpstr>
      <vt:lpstr>9. Claudia lleva una falda rojo. </vt:lpstr>
      <vt:lpstr>10. Yo llevo un suéter rojo. </vt:lpstr>
      <vt:lpstr>11. Jose llevo un traje amarillo. </vt:lpstr>
      <vt:lpstr>12. Katia lleva una blusa amarilla. </vt:lpstr>
      <vt:lpstr>13. Tú llevas unos pantalones cortos rojos. </vt:lpstr>
      <vt:lpstr>La ropa: vocabulario B</vt:lpstr>
      <vt:lpstr>La gorra</vt:lpstr>
      <vt:lpstr>La bufanda</vt:lpstr>
      <vt:lpstr>Los calcetines</vt:lpstr>
      <vt:lpstr>Los zapatos</vt:lpstr>
      <vt:lpstr>Las botas</vt:lpstr>
      <vt:lpstr>Las chanclas/sandalias</vt:lpstr>
      <vt:lpstr>El cinturón</vt:lpstr>
      <vt:lpstr>El reloj</vt:lpstr>
      <vt:lpstr>La joya</vt:lpstr>
      <vt:lpstr>La bolsa</vt:lpstr>
      <vt:lpstr>La cartera</vt:lpstr>
      <vt:lpstr>La ropa: vocabulario B</vt:lpstr>
      <vt:lpstr>Los colores</vt:lpstr>
      <vt:lpstr>Video: “Billy la bufanda”</vt:lpstr>
      <vt:lpstr>¿Qué observas?</vt:lpstr>
      <vt:lpstr>Say it or Wear it</vt:lpstr>
      <vt:lpstr>Nombre _________________    Fecha _________________________</vt:lpstr>
      <vt:lpstr>Day 3</vt:lpstr>
      <vt:lpstr>Circle Questioning</vt:lpstr>
      <vt:lpstr>Los colores</vt:lpstr>
      <vt:lpstr>¿Qué observas?</vt:lpstr>
      <vt:lpstr>¿Qué color prefieres?</vt:lpstr>
      <vt:lpstr>El modelo:</vt:lpstr>
      <vt:lpstr>Ronda 1: ¿Qué color prefieres?</vt:lpstr>
      <vt:lpstr>PowerPoint Presentation</vt:lpstr>
      <vt:lpstr>Images in order</vt:lpstr>
      <vt:lpstr>Ronda 2: ¿Qué color prefieres?</vt:lpstr>
      <vt:lpstr>PowerPoint Presentation</vt:lpstr>
      <vt:lpstr>Images in order</vt:lpstr>
      <vt:lpstr>Ronda 3: ¿Qué ROPA prefieres?</vt:lpstr>
      <vt:lpstr>Ronda 3: ¿Qué ROPA prefieres?</vt:lpstr>
      <vt:lpstr>Ronda 3: ¿Qué ROPA prefieres?</vt:lpstr>
      <vt:lpstr>Ronda 3: ¿Qué ROPA prefieres?</vt:lpstr>
      <vt:lpstr>Ronda 3: ¿Qué ROPA prefieres?</vt:lpstr>
      <vt:lpstr>Asiento caliente</vt:lpstr>
      <vt:lpstr>Asiento caliente</vt:lpstr>
      <vt:lpstr>Asiento caliente</vt:lpstr>
      <vt:lpstr>Asiento Caliente</vt:lpstr>
      <vt:lpstr>Asiento caliente</vt:lpstr>
      <vt:lpstr>Volunteer #1: Asiento caliente</vt:lpstr>
      <vt:lpstr>Volunteer #1: Asiento caliente</vt:lpstr>
      <vt:lpstr>Volunteer #2: Asiento caliente</vt:lpstr>
      <vt:lpstr>Volunteer #2: Asiento caliente</vt:lpstr>
      <vt:lpstr>Volunteer #3: Asiento caliente</vt:lpstr>
      <vt:lpstr>Volunteer #3: Asiento caliente</vt:lpstr>
      <vt:lpstr>ETC.</vt:lpstr>
      <vt:lpstr>A escuchar</vt:lpstr>
      <vt:lpstr>A escuchar</vt:lpstr>
      <vt:lpstr>Nombre _________________    Fecha _________________________</vt:lpstr>
      <vt:lpstr>A escuchar</vt:lpstr>
      <vt:lpstr>Day 4</vt:lpstr>
      <vt:lpstr>Circle Questioning</vt:lpstr>
      <vt:lpstr>Los colores</vt:lpstr>
      <vt:lpstr>¿Qué observas?</vt:lpstr>
      <vt:lpstr>Saquen una pizarra blanca</vt:lpstr>
      <vt:lpstr>Insert picture of a celebrity here</vt:lpstr>
      <vt:lpstr>Insert picture of a celebrity here</vt:lpstr>
      <vt:lpstr>Etc.</vt:lpstr>
      <vt:lpstr>Fashion Advice</vt:lpstr>
      <vt:lpstr>Yo</vt:lpstr>
      <vt:lpstr>Yo</vt:lpstr>
      <vt:lpstr>Yo</vt:lpstr>
      <vt:lpstr>Yo</vt:lpstr>
      <vt:lpstr>Yo</vt:lpstr>
      <vt:lpstr>Yo</vt:lpstr>
      <vt:lpstr>Yo</vt:lpstr>
      <vt:lpstr>Yo</vt:lpstr>
      <vt:lpstr>Yo</vt:lpstr>
      <vt:lpstr>Yo</vt:lpstr>
      <vt:lpstr>Yo</vt:lpstr>
      <vt:lpstr>Nombre _________________    Fecha _________________________</vt:lpstr>
      <vt:lpstr>Day 5</vt:lpstr>
      <vt:lpstr>Circle Questioning</vt:lpstr>
      <vt:lpstr>Los colores</vt:lpstr>
      <vt:lpstr>¿Qué observas?</vt:lpstr>
      <vt:lpstr>¿Qué observas?</vt:lpstr>
      <vt:lpstr>¿Qué observas?</vt:lpstr>
      <vt:lpstr>Color Wheel</vt:lpstr>
      <vt:lpstr>PowerPoint Presentation</vt:lpstr>
      <vt:lpstr>Find, print out, and cut out pictures of school supplies that students can use as manipulatives</vt:lpstr>
      <vt:lpstr>Find, print out, and cut out pictures of clothing items that students can use as manipulatives</vt:lpstr>
      <vt:lpstr>Teacher’s Script</vt:lpstr>
      <vt:lpstr>Teacher’s Script</vt:lpstr>
      <vt:lpstr>Gallery Walk</vt:lpstr>
      <vt:lpstr>Nombre _________________    Fecha _________________________</vt:lpstr>
      <vt:lpstr>Window Panes  In each box, include the following: 1. El, La, Los, Las 2. Clothing item 3. Color (endings need to match) 4. Draw a picture (using color)</vt:lpstr>
      <vt:lpstr>Los colores y La ropa Fill in with the Spanish words and draw and color the article. Make sure you match the color with the article.   ex: jacket purple = chaqueta morada </vt:lpstr>
      <vt:lpstr>Day 6</vt:lpstr>
      <vt:lpstr>Juego de ABC</vt:lpstr>
      <vt:lpstr>Juego de ABC</vt:lpstr>
      <vt:lpstr>Ejemplo:</vt:lpstr>
      <vt:lpstr>ABC GAME</vt:lpstr>
      <vt:lpstr>Juego de ABC</vt:lpstr>
      <vt:lpstr>Canción: Los colores</vt:lpstr>
      <vt:lpstr>Partner Color Practice</vt:lpstr>
      <vt:lpstr>Dice Game</vt:lpstr>
      <vt:lpstr>Listening: Un día de compras</vt:lpstr>
      <vt:lpstr>Nombre _________________  Fecha _________________________          Nombre _________________  Fecha _________________________</vt:lpstr>
      <vt:lpstr>Day 7</vt:lpstr>
      <vt:lpstr>Video: Yo sin ti</vt:lpstr>
      <vt:lpstr>PowerPoint Presentation</vt:lpstr>
      <vt:lpstr>We can’t forget this favorite song!  “Los colores”</vt:lpstr>
      <vt:lpstr>GUESS WHO?</vt:lpstr>
      <vt:lpstr>PowerPoint Presentation</vt:lpstr>
      <vt:lpstr>Nombre ______________________  Fecha _________________________      </vt:lpstr>
      <vt:lpstr>What are the celebrities wearing?</vt:lpstr>
      <vt:lpstr>What are the celebrities wearing?</vt:lpstr>
      <vt:lpstr>What are the celebrities wearing?</vt:lpstr>
      <vt:lpstr>What are the celebrities wearing?</vt:lpstr>
      <vt:lpstr>What are the celebrities wearing?</vt:lpstr>
      <vt:lpstr>What are the celebrities wearing?</vt:lpstr>
      <vt:lpstr>What are the celebrities wearing?</vt:lpstr>
      <vt:lpstr>What are the celebrities wearing?</vt:lpstr>
      <vt:lpstr>Day 8</vt:lpstr>
      <vt:lpstr>We can’t forget this favorite song!  “Los colores”</vt:lpstr>
      <vt:lpstr>Are you Right-brained or Left-brained?</vt:lpstr>
      <vt:lpstr>Say the COLOR, not the word</vt:lpstr>
      <vt:lpstr>Say the COLOR, not the word</vt:lpstr>
      <vt:lpstr>¿Qué te dice tu color favorito?</vt:lpstr>
      <vt:lpstr>Nombre __________________________________</vt:lpstr>
      <vt:lpstr>Cootie Catcher</vt:lpstr>
      <vt:lpstr>Day 9</vt:lpstr>
      <vt:lpstr>Pecha Kucha</vt:lpstr>
      <vt:lpstr>Instrucciones</vt:lpstr>
      <vt:lpstr>Pecha Kucha</vt:lpstr>
      <vt:lpstr>Pecha Kucha</vt:lpstr>
      <vt:lpstr>Pecha Kucha</vt:lpstr>
      <vt:lpstr>Pecha Kucha</vt:lpstr>
      <vt:lpstr>Pecha Kucha</vt:lpstr>
      <vt:lpstr>Pecha Kucha</vt:lpstr>
      <vt:lpstr>Pecha Kucha</vt:lpstr>
      <vt:lpstr>¿Quién es? Infogap</vt:lpstr>
      <vt:lpstr>Nombre __________________________________</vt:lpstr>
      <vt:lpstr>Nombre __________________________________</vt:lpstr>
      <vt:lpstr>Nombre __________________________________</vt:lpstr>
      <vt:lpstr>Nombre __________________________________</vt:lpstr>
      <vt:lpstr>Una conversación</vt:lpstr>
      <vt:lpstr>Nombre __________________________________  Fecha ______________________________________________</vt:lpstr>
      <vt:lpstr>Seasons Sorting</vt:lpstr>
      <vt:lpstr>PowerPoint Presentation</vt:lpstr>
      <vt:lpstr>PowerPoint Presentation</vt:lpstr>
      <vt:lpstr>PowerPoint Presentation</vt:lpstr>
      <vt:lpstr>PowerPoint Presentation</vt:lpstr>
      <vt:lpstr>Day 10</vt:lpstr>
      <vt:lpstr>PowerPoint Presentation</vt:lpstr>
      <vt:lpstr>Quizlet Live!</vt:lpstr>
      <vt:lpstr>Fashion Slideshow</vt:lpstr>
      <vt:lpstr>PowerPoint Presentation</vt:lpstr>
      <vt:lpstr>Doll Fashion Show</vt:lpstr>
      <vt:lpstr>Day 11</vt:lpstr>
      <vt:lpstr>PowerPoint Presentation</vt:lpstr>
      <vt:lpstr>PowerPoint Presentation</vt:lpstr>
      <vt:lpstr>Create an activity like this for students to physically move the clothing items onto different body outlines. Visit: https://spanishrhodes.weebly.com/content-activities for the complete activity details</vt:lpstr>
      <vt:lpstr>Fashion Game</vt:lpstr>
      <vt:lpstr>Day 12</vt:lpstr>
      <vt:lpstr>Speaking Assessment/Speed Dating</vt:lpstr>
      <vt:lpstr>PowerPoint Presentation</vt:lpstr>
      <vt:lpstr>Performance-Based Assessment:</vt:lpstr>
    </vt:vector>
  </TitlesOfParts>
  <Company>Cy-Fair ISD</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Spanish 1 Week 4</dc:title>
  <dc:creator>HALEY HANSEN</dc:creator>
  <cp:lastModifiedBy>HALEY HANSEN</cp:lastModifiedBy>
  <cp:revision>81</cp:revision>
  <dcterms:created xsi:type="dcterms:W3CDTF">2018-06-18T19:43:45Z</dcterms:created>
  <dcterms:modified xsi:type="dcterms:W3CDTF">2018-06-21T17:20:39Z</dcterms:modified>
</cp:coreProperties>
</file>