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91" r:id="rId3"/>
    <p:sldId id="287" r:id="rId4"/>
    <p:sldId id="289" r:id="rId5"/>
    <p:sldId id="290" r:id="rId6"/>
    <p:sldId id="275" r:id="rId7"/>
    <p:sldId id="277" r:id="rId8"/>
    <p:sldId id="276" r:id="rId9"/>
    <p:sldId id="278" r:id="rId10"/>
    <p:sldId id="279" r:id="rId11"/>
    <p:sldId id="280" r:id="rId12"/>
    <p:sldId id="257" r:id="rId13"/>
    <p:sldId id="256" r:id="rId14"/>
    <p:sldId id="259" r:id="rId15"/>
    <p:sldId id="258" r:id="rId16"/>
    <p:sldId id="260" r:id="rId17"/>
    <p:sldId id="283" r:id="rId18"/>
    <p:sldId id="285" r:id="rId19"/>
    <p:sldId id="28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99"/>
    <a:srgbClr val="FFFF66"/>
    <a:srgbClr val="3333CC"/>
    <a:srgbClr val="FFFFFF"/>
    <a:srgbClr val="56AEF0"/>
    <a:srgbClr val="456DED"/>
    <a:srgbClr val="44B1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2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24669-3972-460A-B085-D01842E7D9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B98F8-BEE3-4741-86EF-0FDC181CD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3FD3C-CEC1-406B-8BC8-24FCF33DE1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7B7311-DD87-4497-BA8F-C308AA2F5D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9E7DF-5E2B-4AA0-8875-A4C2745BD9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7BE43-66F1-452C-815B-DF45B1449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F7180-B10C-4EDF-B729-CAF221529B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55F56-7B39-475D-8C55-23DA7E9EE0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16CA0-D464-42F5-9382-DFE635129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F1A80-E1B5-4F45-8688-1688D4838A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F5060-7E96-445C-BC4B-2823EEC8A6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1AEBBA-1827-406A-A5E2-A56ECA4530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59FEAA5-7683-4E90-BE11-CE0F90BE44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0180" name="Picture 4" descr="drop_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4900" y="228600"/>
            <a:ext cx="500538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 t="4456" b="28427"/>
          <a:stretch>
            <a:fillRect/>
          </a:stretch>
        </p:blipFill>
        <p:spPr bwMode="auto">
          <a:xfrm>
            <a:off x="2819400" y="536575"/>
            <a:ext cx="6180138" cy="57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819400"/>
            <a:ext cx="23749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52400" y="1143000"/>
            <a:ext cx="2667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78203</a:t>
            </a:r>
          </a:p>
          <a:p>
            <a:pPr>
              <a:spcBef>
                <a:spcPct val="50000"/>
              </a:spcBef>
            </a:pPr>
            <a:r>
              <a:rPr lang="en-US" sz="3000" b="1">
                <a:latin typeface="Cooper Black" pitchFamily="18" charset="0"/>
              </a:rPr>
              <a:t>East Central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2515" t="15062" b="21214"/>
          <a:stretch>
            <a:fillRect/>
          </a:stretch>
        </p:blipFill>
        <p:spPr bwMode="auto">
          <a:xfrm>
            <a:off x="2898775" y="612775"/>
            <a:ext cx="6024563" cy="549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95600"/>
            <a:ext cx="23749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152400" y="1066800"/>
            <a:ext cx="2590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ooper Black" pitchFamily="18" charset="0"/>
              </a:rPr>
              <a:t>78109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Cooper Black" pitchFamily="18" charset="0"/>
              </a:rPr>
              <a:t>North East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l="-1398" t="2333" b="8047"/>
          <a:stretch>
            <a:fillRect/>
          </a:stretch>
        </p:blipFill>
        <p:spPr>
          <a:xfrm>
            <a:off x="3198813" y="534988"/>
            <a:ext cx="5607050" cy="5942012"/>
          </a:xfrm>
          <a:noFill/>
          <a:ln/>
        </p:spPr>
      </p:pic>
      <p:sp>
        <p:nvSpPr>
          <p:cNvPr id="3441" name="Rectangle 369"/>
          <p:cNvSpPr>
            <a:spLocks noChangeArrowheads="1"/>
          </p:cNvSpPr>
          <p:nvPr/>
        </p:nvSpPr>
        <p:spPr bwMode="auto">
          <a:xfrm>
            <a:off x="457200" y="762000"/>
            <a:ext cx="24193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78228</a:t>
            </a:r>
          </a:p>
          <a:p>
            <a:pPr algn="ctr">
              <a:spcBef>
                <a:spcPct val="50000"/>
              </a:spcBef>
            </a:pPr>
            <a:r>
              <a:rPr lang="en-US" sz="3000" b="1">
                <a:latin typeface="Cooper Black" pitchFamily="18" charset="0"/>
              </a:rPr>
              <a:t>North West</a:t>
            </a:r>
          </a:p>
        </p:txBody>
      </p:sp>
      <p:sp>
        <p:nvSpPr>
          <p:cNvPr id="3442" name="Text Box 370"/>
          <p:cNvSpPr txBox="1">
            <a:spLocks noChangeArrowheads="1"/>
          </p:cNvSpPr>
          <p:nvPr/>
        </p:nvSpPr>
        <p:spPr bwMode="auto">
          <a:xfrm>
            <a:off x="685800" y="4876800"/>
            <a:ext cx="1981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oper Black" pitchFamily="18" charset="0"/>
              </a:rPr>
              <a:t>Total Houses Located in 78228: 113</a:t>
            </a:r>
          </a:p>
        </p:txBody>
      </p:sp>
      <p:pic>
        <p:nvPicPr>
          <p:cNvPr id="3444" name="Picture 37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2590800"/>
            <a:ext cx="2254250" cy="21113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-152400" y="914400"/>
            <a:ext cx="28956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78207</a:t>
            </a:r>
          </a:p>
          <a:p>
            <a:pPr algn="ctr">
              <a:spcBef>
                <a:spcPct val="50000"/>
              </a:spcBef>
            </a:pPr>
            <a:r>
              <a:rPr lang="en-US" sz="3000" b="1">
                <a:latin typeface="Cooper Black" pitchFamily="18" charset="0"/>
              </a:rPr>
              <a:t>West Central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28600" y="5105400"/>
            <a:ext cx="1981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Cooper Black" pitchFamily="18" charset="0"/>
              </a:rPr>
              <a:t>Total Houses Located in 78207: 29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 cstate="print"/>
          <a:srcRect t="9213" r="-140" b="11195"/>
          <a:stretch>
            <a:fillRect/>
          </a:stretch>
        </p:blipFill>
        <p:spPr bwMode="auto">
          <a:xfrm>
            <a:off x="2597150" y="307975"/>
            <a:ext cx="6550025" cy="624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6000"/>
            <a:ext cx="22288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0" y="1066800"/>
            <a:ext cx="27432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78211 and 78221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South West</a:t>
            </a:r>
          </a:p>
        </p:txBody>
      </p:sp>
      <p:pic>
        <p:nvPicPr>
          <p:cNvPr id="7179" name="Picture 11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l="4613" t="4315" r="2376" b="28690"/>
          <a:stretch>
            <a:fillRect/>
          </a:stretch>
        </p:blipFill>
        <p:spPr>
          <a:xfrm>
            <a:off x="2824163" y="841375"/>
            <a:ext cx="6167437" cy="5484813"/>
          </a:xfrm>
          <a:noFill/>
          <a:ln/>
        </p:spPr>
      </p:pic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33400" y="5334000"/>
            <a:ext cx="1905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ooper Black" pitchFamily="18" charset="0"/>
              </a:rPr>
              <a:t>Total Houses Located in 78203: 54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81000" y="4953000"/>
            <a:ext cx="1905000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  <a:p>
            <a:pPr>
              <a:spcBef>
                <a:spcPct val="50000"/>
              </a:spcBef>
            </a:pPr>
            <a:r>
              <a:rPr lang="en-US" sz="2000">
                <a:latin typeface="Cooper Black" pitchFamily="18" charset="0"/>
              </a:rPr>
              <a:t>Total Houses Located in 78203: 40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 l="-140" t="17494" r="5872" b="8630"/>
          <a:stretch>
            <a:fillRect/>
          </a:stretch>
        </p:blipFill>
        <p:spPr bwMode="auto">
          <a:xfrm>
            <a:off x="2822575" y="609600"/>
            <a:ext cx="6165850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52400" y="1143000"/>
            <a:ext cx="26670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78203</a:t>
            </a:r>
          </a:p>
          <a:p>
            <a:pPr>
              <a:spcBef>
                <a:spcPct val="50000"/>
              </a:spcBef>
            </a:pPr>
            <a:r>
              <a:rPr lang="en-US" sz="3000" b="1">
                <a:latin typeface="Cooper Black" pitchFamily="18" charset="0"/>
              </a:rPr>
              <a:t>East Central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22288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 l="3355" t="6297" r="1118" b="20760"/>
          <a:stretch>
            <a:fillRect/>
          </a:stretch>
        </p:blipFill>
        <p:spPr bwMode="auto">
          <a:xfrm>
            <a:off x="2587625" y="460375"/>
            <a:ext cx="6400800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362200"/>
            <a:ext cx="222885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57200" y="5029200"/>
            <a:ext cx="1828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ooper Black" pitchFamily="18" charset="0"/>
              </a:rPr>
              <a:t>Total Houses Located in 78109: 28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0" y="1066800"/>
            <a:ext cx="2590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Cooper Black" pitchFamily="18" charset="0"/>
              </a:rPr>
              <a:t>78109</a:t>
            </a:r>
          </a:p>
          <a:p>
            <a:pPr>
              <a:spcBef>
                <a:spcPct val="50000"/>
              </a:spcBef>
            </a:pPr>
            <a:r>
              <a:rPr lang="en-US" sz="3200">
                <a:latin typeface="Cooper Black" pitchFamily="18" charset="0"/>
              </a:rPr>
              <a:t>North East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1833563" y="-114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5060" name="Picture 4" descr="crime%20repo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476875" cy="708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1604963" y="-414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7108" name="Picture 4" descr="Map%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04800"/>
            <a:ext cx="5934075" cy="7686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1833563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1833563" y="1447800"/>
          <a:ext cx="5476875" cy="3962400"/>
        </p:xfrm>
        <a:graphic>
          <a:graphicData uri="http://schemas.openxmlformats.org/presentationml/2006/ole">
            <p:oleObj spid="_x0000_s48132" r:id="rId3" imgW="7685714" imgH="5552381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3252" name="Picture 4" descr="income"/>
          <p:cNvPicPr>
            <a:picLocks noChangeAspect="1" noChangeArrowheads="1"/>
          </p:cNvPicPr>
          <p:nvPr/>
        </p:nvPicPr>
        <p:blipFill>
          <a:blip r:embed="rId2" cstate="print">
            <a:lum contrast="-6000"/>
          </a:blip>
          <a:srcRect/>
          <a:stretch>
            <a:fillRect/>
          </a:stretch>
        </p:blipFill>
        <p:spPr bwMode="auto">
          <a:xfrm>
            <a:off x="2374900" y="304800"/>
            <a:ext cx="494665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9156" name="Picture 4" descr="ff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375" y="228600"/>
            <a:ext cx="488791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4" name="Picture 4" descr="lati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775" y="381000"/>
            <a:ext cx="4887913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2228" name="Picture 4" descr="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6038" y="457200"/>
            <a:ext cx="488791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7" name="Picture 11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5000" y="0"/>
            <a:ext cx="5716588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2068" t="17505" b="10545"/>
          <a:stretch>
            <a:fillRect/>
          </a:stretch>
        </p:blipFill>
        <p:spPr bwMode="auto">
          <a:xfrm>
            <a:off x="2822575" y="233363"/>
            <a:ext cx="6065838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048000"/>
            <a:ext cx="2382838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2400" y="838200"/>
            <a:ext cx="24193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78228</a:t>
            </a:r>
          </a:p>
          <a:p>
            <a:pPr algn="ctr">
              <a:spcBef>
                <a:spcPct val="50000"/>
              </a:spcBef>
            </a:pPr>
            <a:r>
              <a:rPr lang="en-US" sz="3000" b="1">
                <a:latin typeface="Cooper Black" pitchFamily="18" charset="0"/>
              </a:rPr>
              <a:t>North West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 l="2068" t="19934" b="15587"/>
          <a:stretch>
            <a:fillRect/>
          </a:stretch>
        </p:blipFill>
        <p:spPr bwMode="auto">
          <a:xfrm>
            <a:off x="2822575" y="836613"/>
            <a:ext cx="6065838" cy="555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743200"/>
            <a:ext cx="2382838" cy="233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0" y="914400"/>
            <a:ext cx="289560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78207</a:t>
            </a:r>
          </a:p>
          <a:p>
            <a:pPr algn="ctr">
              <a:spcBef>
                <a:spcPct val="50000"/>
              </a:spcBef>
            </a:pPr>
            <a:r>
              <a:rPr lang="en-US" sz="3000" b="1">
                <a:latin typeface="Cooper Black" pitchFamily="18" charset="0"/>
              </a:rPr>
              <a:t>West Central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2515" t="5304" b="35428"/>
          <a:stretch>
            <a:fillRect/>
          </a:stretch>
        </p:blipFill>
        <p:spPr bwMode="auto">
          <a:xfrm>
            <a:off x="2898775" y="762000"/>
            <a:ext cx="6024563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352800" y="5257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Cluster 1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943600" y="46482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Cluster 2</a:t>
            </a:r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362200"/>
            <a:ext cx="2374900" cy="234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0" y="533400"/>
            <a:ext cx="27432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78211 and 78221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Cooper Black" pitchFamily="18" charset="0"/>
              </a:rPr>
              <a:t>South West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99CC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CAE2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6699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B8CA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99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CA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3495</TotalTime>
  <Words>73</Words>
  <Application>Microsoft Office PowerPoint</Application>
  <PresentationFormat>On-screen Show (4:3)</PresentationFormat>
  <Paragraphs>28</Paragraphs>
  <Slides>19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Cooper Black</vt:lpstr>
      <vt:lpstr>Default Design</vt:lpstr>
      <vt:lpstr>Microsoft Photo Editor 3.0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Trinity University ITS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Trinity University</dc:creator>
  <cp:lastModifiedBy>jcostanza</cp:lastModifiedBy>
  <cp:revision>23</cp:revision>
  <dcterms:created xsi:type="dcterms:W3CDTF">2004-04-27T15:40:51Z</dcterms:created>
  <dcterms:modified xsi:type="dcterms:W3CDTF">2011-01-03T21:42:42Z</dcterms:modified>
</cp:coreProperties>
</file>