
<file path=[Content_Types].xml><?xml version="1.0" encoding="utf-8"?>
<Types xmlns="http://schemas.openxmlformats.org/package/2006/content-types">
  <Default Extension="xml" ContentType="application/xml"/>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8"/>
  </p:notesMasterIdLst>
  <p:sldIdLst>
    <p:sldId id="256" r:id="rId2"/>
    <p:sldId id="257" r:id="rId3"/>
    <p:sldId id="258" r:id="rId4"/>
    <p:sldId id="259" r:id="rId5"/>
    <p:sldId id="260" r:id="rId6"/>
    <p:sldId id="261" r:id="rId7"/>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08"/>
    <p:restoredTop sz="94690"/>
  </p:normalViewPr>
  <p:slideViewPr>
    <p:cSldViewPr snapToGrid="0" snapToObjects="1">
      <p:cViewPr varScale="1">
        <p:scale>
          <a:sx n="122" d="100"/>
          <a:sy n="122" d="100"/>
        </p:scale>
        <p:origin x="824" y="18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theme" Target="theme/theme1.xml"/><Relationship Id="rId12"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notesMaster" Target="notesMasters/notesMaster1.xml"/><Relationship Id="rId9" Type="http://schemas.openxmlformats.org/officeDocument/2006/relationships/presProps" Target="presProps.xml"/><Relationship Id="rId10"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extLst>
      <p:ext uri="{BB962C8B-B14F-4D97-AF65-F5344CB8AC3E}">
        <p14:creationId xmlns:p14="http://schemas.microsoft.com/office/powerpoint/2010/main" val="1028752374"/>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8"/>
        <p:cNvGrpSpPr/>
        <p:nvPr/>
      </p:nvGrpSpPr>
      <p:grpSpPr>
        <a:xfrm>
          <a:off x="0" y="0"/>
          <a:ext cx="0" cy="0"/>
          <a:chOff x="0" y="0"/>
          <a:chExt cx="0" cy="0"/>
        </a:xfrm>
      </p:grpSpPr>
      <p:sp>
        <p:nvSpPr>
          <p:cNvPr id="59" name="Shape 5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0" name="Shape 6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85030782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4"/>
        <p:cNvGrpSpPr/>
        <p:nvPr/>
      </p:nvGrpSpPr>
      <p:grpSpPr>
        <a:xfrm>
          <a:off x="0" y="0"/>
          <a:ext cx="0" cy="0"/>
          <a:chOff x="0" y="0"/>
          <a:chExt cx="0" cy="0"/>
        </a:xfrm>
      </p:grpSpPr>
      <p:sp>
        <p:nvSpPr>
          <p:cNvPr id="65" name="Shape 65"/>
          <p:cNvSpPr>
            <a:spLocks noGrp="1" noRot="1" noChangeAspect="1"/>
          </p:cNvSpPr>
          <p:nvPr>
            <p:ph type="sldImg" idx="2"/>
          </p:nvPr>
        </p:nvSpPr>
        <p:spPr>
          <a:xfrm>
            <a:off x="3813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6" name="Shape 6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176736040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0"/>
        <p:cNvGrpSpPr/>
        <p:nvPr/>
      </p:nvGrpSpPr>
      <p:grpSpPr>
        <a:xfrm>
          <a:off x="0" y="0"/>
          <a:ext cx="0" cy="0"/>
          <a:chOff x="0" y="0"/>
          <a:chExt cx="0" cy="0"/>
        </a:xfrm>
      </p:grpSpPr>
      <p:sp>
        <p:nvSpPr>
          <p:cNvPr id="71" name="Shape 71"/>
          <p:cNvSpPr>
            <a:spLocks noGrp="1" noRot="1" noChangeAspect="1"/>
          </p:cNvSpPr>
          <p:nvPr>
            <p:ph type="sldImg" idx="2"/>
          </p:nvPr>
        </p:nvSpPr>
        <p:spPr>
          <a:xfrm>
            <a:off x="3813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2" name="Shape 7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3258875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6"/>
        <p:cNvGrpSpPr/>
        <p:nvPr/>
      </p:nvGrpSpPr>
      <p:grpSpPr>
        <a:xfrm>
          <a:off x="0" y="0"/>
          <a:ext cx="0" cy="0"/>
          <a:chOff x="0" y="0"/>
          <a:chExt cx="0" cy="0"/>
        </a:xfrm>
      </p:grpSpPr>
      <p:sp>
        <p:nvSpPr>
          <p:cNvPr id="77" name="Shape 77"/>
          <p:cNvSpPr>
            <a:spLocks noGrp="1" noRot="1" noChangeAspect="1"/>
          </p:cNvSpPr>
          <p:nvPr>
            <p:ph type="sldImg" idx="2"/>
          </p:nvPr>
        </p:nvSpPr>
        <p:spPr>
          <a:xfrm>
            <a:off x="3813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8" name="Shape 7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11094252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2"/>
        <p:cNvGrpSpPr/>
        <p:nvPr/>
      </p:nvGrpSpPr>
      <p:grpSpPr>
        <a:xfrm>
          <a:off x="0" y="0"/>
          <a:ext cx="0" cy="0"/>
          <a:chOff x="0" y="0"/>
          <a:chExt cx="0" cy="0"/>
        </a:xfrm>
      </p:grpSpPr>
      <p:sp>
        <p:nvSpPr>
          <p:cNvPr id="83" name="Shape 83"/>
          <p:cNvSpPr>
            <a:spLocks noGrp="1" noRot="1" noChangeAspect="1"/>
          </p:cNvSpPr>
          <p:nvPr>
            <p:ph type="sldImg" idx="2"/>
          </p:nvPr>
        </p:nvSpPr>
        <p:spPr>
          <a:xfrm>
            <a:off x="3813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4" name="Shape 8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59526250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8"/>
        <p:cNvGrpSpPr/>
        <p:nvPr/>
      </p:nvGrpSpPr>
      <p:grpSpPr>
        <a:xfrm>
          <a:off x="0" y="0"/>
          <a:ext cx="0" cy="0"/>
          <a:chOff x="0" y="0"/>
          <a:chExt cx="0" cy="0"/>
        </a:xfrm>
      </p:grpSpPr>
      <p:sp>
        <p:nvSpPr>
          <p:cNvPr id="89" name="Shape 89"/>
          <p:cNvSpPr>
            <a:spLocks noGrp="1" noRot="1" noChangeAspect="1"/>
          </p:cNvSpPr>
          <p:nvPr>
            <p:ph type="sldImg" idx="2"/>
          </p:nvPr>
        </p:nvSpPr>
        <p:spPr>
          <a:xfrm>
            <a:off x="3813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0" name="Shape 9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159800977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p:nvPr/>
        </p:nvSpPr>
        <p:spPr>
          <a:xfrm rot="10800000">
            <a:off x="4226100" y="2933550"/>
            <a:ext cx="691800" cy="388500"/>
          </a:xfrm>
          <a:prstGeom prst="triangle">
            <a:avLst>
              <a:gd name="adj" fmla="val 50000"/>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1" name="Shape 11"/>
          <p:cNvSpPr/>
          <p:nvPr/>
        </p:nvSpPr>
        <p:spPr>
          <a:xfrm>
            <a:off x="-25" y="0"/>
            <a:ext cx="9144000" cy="31242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2" name="Shape 12"/>
          <p:cNvSpPr txBox="1">
            <a:spLocks noGrp="1"/>
          </p:cNvSpPr>
          <p:nvPr>
            <p:ph type="ctrTitle"/>
          </p:nvPr>
        </p:nvSpPr>
        <p:spPr>
          <a:xfrm>
            <a:off x="411175" y="644300"/>
            <a:ext cx="8282400" cy="2109000"/>
          </a:xfrm>
          <a:prstGeom prst="rect">
            <a:avLst/>
          </a:prstGeom>
        </p:spPr>
        <p:txBody>
          <a:bodyPr lIns="91425" tIns="91425" rIns="91425" bIns="91425" anchor="b" anchorCtr="0"/>
          <a:lstStyle>
            <a:lvl1pPr lvl="0" algn="ctr">
              <a:spcBef>
                <a:spcPts val="0"/>
              </a:spcBef>
              <a:buClr>
                <a:schemeClr val="lt1"/>
              </a:buClr>
              <a:buSzPct val="100000"/>
              <a:defRPr sz="6000">
                <a:solidFill>
                  <a:schemeClr val="lt1"/>
                </a:solidFill>
              </a:defRPr>
            </a:lvl1pPr>
            <a:lvl2pPr lvl="1" algn="ctr">
              <a:spcBef>
                <a:spcPts val="0"/>
              </a:spcBef>
              <a:buClr>
                <a:schemeClr val="lt1"/>
              </a:buClr>
              <a:buSzPct val="100000"/>
              <a:defRPr sz="6000">
                <a:solidFill>
                  <a:schemeClr val="lt1"/>
                </a:solidFill>
              </a:defRPr>
            </a:lvl2pPr>
            <a:lvl3pPr lvl="2" algn="ctr">
              <a:spcBef>
                <a:spcPts val="0"/>
              </a:spcBef>
              <a:buClr>
                <a:schemeClr val="lt1"/>
              </a:buClr>
              <a:buSzPct val="100000"/>
              <a:defRPr sz="6000">
                <a:solidFill>
                  <a:schemeClr val="lt1"/>
                </a:solidFill>
              </a:defRPr>
            </a:lvl3pPr>
            <a:lvl4pPr lvl="3" algn="ctr">
              <a:spcBef>
                <a:spcPts val="0"/>
              </a:spcBef>
              <a:buClr>
                <a:schemeClr val="lt1"/>
              </a:buClr>
              <a:buSzPct val="100000"/>
              <a:defRPr sz="6000">
                <a:solidFill>
                  <a:schemeClr val="lt1"/>
                </a:solidFill>
              </a:defRPr>
            </a:lvl4pPr>
            <a:lvl5pPr lvl="4" algn="ctr">
              <a:spcBef>
                <a:spcPts val="0"/>
              </a:spcBef>
              <a:buClr>
                <a:schemeClr val="lt1"/>
              </a:buClr>
              <a:buSzPct val="100000"/>
              <a:defRPr sz="6000">
                <a:solidFill>
                  <a:schemeClr val="lt1"/>
                </a:solidFill>
              </a:defRPr>
            </a:lvl5pPr>
            <a:lvl6pPr lvl="5" algn="ctr">
              <a:spcBef>
                <a:spcPts val="0"/>
              </a:spcBef>
              <a:buClr>
                <a:schemeClr val="lt1"/>
              </a:buClr>
              <a:buSzPct val="100000"/>
              <a:defRPr sz="6000">
                <a:solidFill>
                  <a:schemeClr val="lt1"/>
                </a:solidFill>
              </a:defRPr>
            </a:lvl6pPr>
            <a:lvl7pPr lvl="6" algn="ctr">
              <a:spcBef>
                <a:spcPts val="0"/>
              </a:spcBef>
              <a:buClr>
                <a:schemeClr val="lt1"/>
              </a:buClr>
              <a:buSzPct val="100000"/>
              <a:defRPr sz="6000">
                <a:solidFill>
                  <a:schemeClr val="lt1"/>
                </a:solidFill>
              </a:defRPr>
            </a:lvl7pPr>
            <a:lvl8pPr lvl="7" algn="ctr">
              <a:spcBef>
                <a:spcPts val="0"/>
              </a:spcBef>
              <a:buClr>
                <a:schemeClr val="lt1"/>
              </a:buClr>
              <a:buSzPct val="100000"/>
              <a:defRPr sz="6000">
                <a:solidFill>
                  <a:schemeClr val="lt1"/>
                </a:solidFill>
              </a:defRPr>
            </a:lvl8pPr>
            <a:lvl9pPr lvl="8" algn="ctr">
              <a:spcBef>
                <a:spcPts val="0"/>
              </a:spcBef>
              <a:buClr>
                <a:schemeClr val="lt1"/>
              </a:buClr>
              <a:buSzPct val="100000"/>
              <a:defRPr sz="6000">
                <a:solidFill>
                  <a:schemeClr val="lt1"/>
                </a:solidFill>
              </a:defRPr>
            </a:lvl9pPr>
          </a:lstStyle>
          <a:p>
            <a:endParaRPr/>
          </a:p>
        </p:txBody>
      </p:sp>
      <p:sp>
        <p:nvSpPr>
          <p:cNvPr id="13" name="Shape 13"/>
          <p:cNvSpPr txBox="1">
            <a:spLocks noGrp="1"/>
          </p:cNvSpPr>
          <p:nvPr>
            <p:ph type="subTitle" idx="1"/>
          </p:nvPr>
        </p:nvSpPr>
        <p:spPr>
          <a:xfrm>
            <a:off x="411175" y="3398250"/>
            <a:ext cx="8282400" cy="1260600"/>
          </a:xfrm>
          <a:prstGeom prst="rect">
            <a:avLst/>
          </a:prstGeom>
        </p:spPr>
        <p:txBody>
          <a:bodyPr lIns="91425" tIns="91425" rIns="91425" bIns="91425" anchor="ctr" anchorCtr="0"/>
          <a:lstStyle>
            <a:lvl1pPr lvl="0" algn="ctr">
              <a:lnSpc>
                <a:spcPct val="100000"/>
              </a:lnSpc>
              <a:spcBef>
                <a:spcPts val="0"/>
              </a:spcBef>
              <a:spcAft>
                <a:spcPts val="0"/>
              </a:spcAft>
              <a:buSzPct val="100000"/>
              <a:buFont typeface="Oswald"/>
              <a:buNone/>
              <a:defRPr sz="3600">
                <a:latin typeface="Oswald"/>
                <a:ea typeface="Oswald"/>
                <a:cs typeface="Oswald"/>
                <a:sym typeface="Oswald"/>
              </a:defRPr>
            </a:lvl1pPr>
            <a:lvl2pPr lvl="1" algn="ctr">
              <a:lnSpc>
                <a:spcPct val="100000"/>
              </a:lnSpc>
              <a:spcBef>
                <a:spcPts val="0"/>
              </a:spcBef>
              <a:spcAft>
                <a:spcPts val="0"/>
              </a:spcAft>
              <a:buSzPct val="100000"/>
              <a:buFont typeface="Oswald"/>
              <a:buNone/>
              <a:defRPr sz="3600">
                <a:latin typeface="Oswald"/>
                <a:ea typeface="Oswald"/>
                <a:cs typeface="Oswald"/>
                <a:sym typeface="Oswald"/>
              </a:defRPr>
            </a:lvl2pPr>
            <a:lvl3pPr lvl="2" algn="ctr">
              <a:lnSpc>
                <a:spcPct val="100000"/>
              </a:lnSpc>
              <a:spcBef>
                <a:spcPts val="0"/>
              </a:spcBef>
              <a:spcAft>
                <a:spcPts val="0"/>
              </a:spcAft>
              <a:buSzPct val="100000"/>
              <a:buFont typeface="Oswald"/>
              <a:buNone/>
              <a:defRPr sz="3600">
                <a:latin typeface="Oswald"/>
                <a:ea typeface="Oswald"/>
                <a:cs typeface="Oswald"/>
                <a:sym typeface="Oswald"/>
              </a:defRPr>
            </a:lvl3pPr>
            <a:lvl4pPr lvl="3" algn="ctr">
              <a:lnSpc>
                <a:spcPct val="100000"/>
              </a:lnSpc>
              <a:spcBef>
                <a:spcPts val="0"/>
              </a:spcBef>
              <a:spcAft>
                <a:spcPts val="0"/>
              </a:spcAft>
              <a:buSzPct val="100000"/>
              <a:buFont typeface="Oswald"/>
              <a:buNone/>
              <a:defRPr sz="3600">
                <a:latin typeface="Oswald"/>
                <a:ea typeface="Oswald"/>
                <a:cs typeface="Oswald"/>
                <a:sym typeface="Oswald"/>
              </a:defRPr>
            </a:lvl4pPr>
            <a:lvl5pPr lvl="4" algn="ctr">
              <a:lnSpc>
                <a:spcPct val="100000"/>
              </a:lnSpc>
              <a:spcBef>
                <a:spcPts val="0"/>
              </a:spcBef>
              <a:spcAft>
                <a:spcPts val="0"/>
              </a:spcAft>
              <a:buSzPct val="100000"/>
              <a:buFont typeface="Oswald"/>
              <a:buNone/>
              <a:defRPr sz="3600">
                <a:latin typeface="Oswald"/>
                <a:ea typeface="Oswald"/>
                <a:cs typeface="Oswald"/>
                <a:sym typeface="Oswald"/>
              </a:defRPr>
            </a:lvl5pPr>
            <a:lvl6pPr lvl="5" algn="ctr">
              <a:lnSpc>
                <a:spcPct val="100000"/>
              </a:lnSpc>
              <a:spcBef>
                <a:spcPts val="0"/>
              </a:spcBef>
              <a:spcAft>
                <a:spcPts val="0"/>
              </a:spcAft>
              <a:buSzPct val="100000"/>
              <a:buFont typeface="Oswald"/>
              <a:buNone/>
              <a:defRPr sz="3600">
                <a:latin typeface="Oswald"/>
                <a:ea typeface="Oswald"/>
                <a:cs typeface="Oswald"/>
                <a:sym typeface="Oswald"/>
              </a:defRPr>
            </a:lvl6pPr>
            <a:lvl7pPr lvl="6" algn="ctr">
              <a:lnSpc>
                <a:spcPct val="100000"/>
              </a:lnSpc>
              <a:spcBef>
                <a:spcPts val="0"/>
              </a:spcBef>
              <a:spcAft>
                <a:spcPts val="0"/>
              </a:spcAft>
              <a:buSzPct val="100000"/>
              <a:buFont typeface="Oswald"/>
              <a:buNone/>
              <a:defRPr sz="3600">
                <a:latin typeface="Oswald"/>
                <a:ea typeface="Oswald"/>
                <a:cs typeface="Oswald"/>
                <a:sym typeface="Oswald"/>
              </a:defRPr>
            </a:lvl7pPr>
            <a:lvl8pPr lvl="7" algn="ctr">
              <a:lnSpc>
                <a:spcPct val="100000"/>
              </a:lnSpc>
              <a:spcBef>
                <a:spcPts val="0"/>
              </a:spcBef>
              <a:spcAft>
                <a:spcPts val="0"/>
              </a:spcAft>
              <a:buSzPct val="100000"/>
              <a:buFont typeface="Oswald"/>
              <a:buNone/>
              <a:defRPr sz="3600">
                <a:latin typeface="Oswald"/>
                <a:ea typeface="Oswald"/>
                <a:cs typeface="Oswald"/>
                <a:sym typeface="Oswald"/>
              </a:defRPr>
            </a:lvl8pPr>
            <a:lvl9pPr lvl="8" algn="ctr">
              <a:lnSpc>
                <a:spcPct val="100000"/>
              </a:lnSpc>
              <a:spcBef>
                <a:spcPts val="0"/>
              </a:spcBef>
              <a:spcAft>
                <a:spcPts val="0"/>
              </a:spcAft>
              <a:buSzPct val="100000"/>
              <a:buFont typeface="Oswald"/>
              <a:buNone/>
              <a:defRPr sz="3600">
                <a:latin typeface="Oswald"/>
                <a:ea typeface="Oswald"/>
                <a:cs typeface="Oswald"/>
                <a:sym typeface="Oswald"/>
              </a:defRPr>
            </a:lvl9pPr>
          </a:lstStyle>
          <a:p>
            <a:endParaRPr/>
          </a:p>
        </p:txBody>
      </p:sp>
      <p:sp>
        <p:nvSpPr>
          <p:cNvPr id="14" name="Shape 1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51"/>
        <p:cNvGrpSpPr/>
        <p:nvPr/>
      </p:nvGrpSpPr>
      <p:grpSpPr>
        <a:xfrm>
          <a:off x="0" y="0"/>
          <a:ext cx="0" cy="0"/>
          <a:chOff x="0" y="0"/>
          <a:chExt cx="0" cy="0"/>
        </a:xfrm>
      </p:grpSpPr>
      <p:cxnSp>
        <p:nvCxnSpPr>
          <p:cNvPr id="52" name="Shape 52"/>
          <p:cNvCxnSpPr/>
          <p:nvPr/>
        </p:nvCxnSpPr>
        <p:spPr>
          <a:xfrm>
            <a:off x="413275" y="2988275"/>
            <a:ext cx="910500" cy="0"/>
          </a:xfrm>
          <a:prstGeom prst="straightConnector1">
            <a:avLst/>
          </a:prstGeom>
          <a:noFill/>
          <a:ln w="28575" cap="flat" cmpd="sng">
            <a:solidFill>
              <a:schemeClr val="dk1"/>
            </a:solidFill>
            <a:prstDash val="lgDash"/>
            <a:round/>
            <a:headEnd type="none" w="med" len="med"/>
            <a:tailEnd type="none" w="med" len="med"/>
          </a:ln>
        </p:spPr>
      </p:cxnSp>
      <p:sp>
        <p:nvSpPr>
          <p:cNvPr id="53" name="Shape 53"/>
          <p:cNvSpPr txBox="1">
            <a:spLocks noGrp="1"/>
          </p:cNvSpPr>
          <p:nvPr>
            <p:ph type="title"/>
          </p:nvPr>
        </p:nvSpPr>
        <p:spPr>
          <a:xfrm>
            <a:off x="311700" y="1106125"/>
            <a:ext cx="8520600" cy="1963500"/>
          </a:xfrm>
          <a:prstGeom prst="rect">
            <a:avLst/>
          </a:prstGeom>
        </p:spPr>
        <p:txBody>
          <a:bodyPr lIns="91425" tIns="91425" rIns="91425" bIns="91425" anchor="b" anchorCtr="0"/>
          <a:lstStyle>
            <a:lvl1pPr lvl="0">
              <a:spcBef>
                <a:spcPts val="0"/>
              </a:spcBef>
              <a:buSzPct val="100000"/>
              <a:defRPr sz="12000"/>
            </a:lvl1pPr>
            <a:lvl2pPr lvl="1">
              <a:spcBef>
                <a:spcPts val="0"/>
              </a:spcBef>
              <a:buSzPct val="100000"/>
              <a:defRPr sz="12000"/>
            </a:lvl2pPr>
            <a:lvl3pPr lvl="2">
              <a:spcBef>
                <a:spcPts val="0"/>
              </a:spcBef>
              <a:buSzPct val="100000"/>
              <a:defRPr sz="12000"/>
            </a:lvl3pPr>
            <a:lvl4pPr lvl="3">
              <a:spcBef>
                <a:spcPts val="0"/>
              </a:spcBef>
              <a:buSzPct val="100000"/>
              <a:defRPr sz="12000"/>
            </a:lvl4pPr>
            <a:lvl5pPr lvl="4">
              <a:spcBef>
                <a:spcPts val="0"/>
              </a:spcBef>
              <a:buSzPct val="100000"/>
              <a:defRPr sz="12000"/>
            </a:lvl5pPr>
            <a:lvl6pPr lvl="5">
              <a:spcBef>
                <a:spcPts val="0"/>
              </a:spcBef>
              <a:buSzPct val="100000"/>
              <a:defRPr sz="12000"/>
            </a:lvl6pPr>
            <a:lvl7pPr lvl="6">
              <a:spcBef>
                <a:spcPts val="0"/>
              </a:spcBef>
              <a:buSzPct val="100000"/>
              <a:defRPr sz="12000"/>
            </a:lvl7pPr>
            <a:lvl8pPr lvl="7">
              <a:spcBef>
                <a:spcPts val="0"/>
              </a:spcBef>
              <a:buSzPct val="100000"/>
              <a:defRPr sz="12000"/>
            </a:lvl8pPr>
            <a:lvl9pPr lvl="8">
              <a:spcBef>
                <a:spcPts val="0"/>
              </a:spcBef>
              <a:buSzPct val="100000"/>
              <a:defRPr sz="12000"/>
            </a:lvl9pPr>
          </a:lstStyle>
          <a:p>
            <a:endParaRPr/>
          </a:p>
        </p:txBody>
      </p:sp>
      <p:sp>
        <p:nvSpPr>
          <p:cNvPr id="54" name="Shape 54"/>
          <p:cNvSpPr txBox="1">
            <a:spLocks noGrp="1"/>
          </p:cNvSpPr>
          <p:nvPr>
            <p:ph type="body" idx="1"/>
          </p:nvPr>
        </p:nvSpPr>
        <p:spPr>
          <a:xfrm>
            <a:off x="311700" y="3152225"/>
            <a:ext cx="8520600" cy="13008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55" name="Shape 5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6"/>
        <p:cNvGrpSpPr/>
        <p:nvPr/>
      </p:nvGrpSpPr>
      <p:grpSpPr>
        <a:xfrm>
          <a:off x="0" y="0"/>
          <a:ext cx="0" cy="0"/>
          <a:chOff x="0" y="0"/>
          <a:chExt cx="0" cy="0"/>
        </a:xfrm>
      </p:grpSpPr>
      <p:sp>
        <p:nvSpPr>
          <p:cNvPr id="57" name="Shape 5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5"/>
        <p:cNvGrpSpPr/>
        <p:nvPr/>
      </p:nvGrpSpPr>
      <p:grpSpPr>
        <a:xfrm>
          <a:off x="0" y="0"/>
          <a:ext cx="0" cy="0"/>
          <a:chOff x="0" y="0"/>
          <a:chExt cx="0" cy="0"/>
        </a:xfrm>
      </p:grpSpPr>
      <p:sp>
        <p:nvSpPr>
          <p:cNvPr id="16" name="Shape 16"/>
          <p:cNvSpPr/>
          <p:nvPr/>
        </p:nvSpPr>
        <p:spPr>
          <a:xfrm>
            <a:off x="0" y="1567350"/>
            <a:ext cx="9144000" cy="20088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7" name="Shape 17"/>
          <p:cNvSpPr txBox="1">
            <a:spLocks noGrp="1"/>
          </p:cNvSpPr>
          <p:nvPr>
            <p:ph type="title"/>
          </p:nvPr>
        </p:nvSpPr>
        <p:spPr>
          <a:xfrm>
            <a:off x="430800" y="1889700"/>
            <a:ext cx="8282400" cy="1516500"/>
          </a:xfrm>
          <a:prstGeom prst="rect">
            <a:avLst/>
          </a:prstGeom>
        </p:spPr>
        <p:txBody>
          <a:bodyPr lIns="91425" tIns="91425" rIns="91425" bIns="91425" anchor="ctr" anchorCtr="0"/>
          <a:lstStyle>
            <a:lvl1pPr lvl="0" algn="ctr">
              <a:spcBef>
                <a:spcPts val="0"/>
              </a:spcBef>
              <a:buClr>
                <a:schemeClr val="lt1"/>
              </a:buClr>
              <a:buSzPct val="100000"/>
              <a:defRPr sz="3600">
                <a:solidFill>
                  <a:schemeClr val="lt1"/>
                </a:solidFill>
              </a:defRPr>
            </a:lvl1pPr>
            <a:lvl2pPr lvl="1" algn="ctr">
              <a:spcBef>
                <a:spcPts val="0"/>
              </a:spcBef>
              <a:buClr>
                <a:schemeClr val="lt1"/>
              </a:buClr>
              <a:buSzPct val="100000"/>
              <a:defRPr sz="3600">
                <a:solidFill>
                  <a:schemeClr val="lt1"/>
                </a:solidFill>
              </a:defRPr>
            </a:lvl2pPr>
            <a:lvl3pPr lvl="2" algn="ctr">
              <a:spcBef>
                <a:spcPts val="0"/>
              </a:spcBef>
              <a:buClr>
                <a:schemeClr val="lt1"/>
              </a:buClr>
              <a:buSzPct val="100000"/>
              <a:defRPr sz="3600">
                <a:solidFill>
                  <a:schemeClr val="lt1"/>
                </a:solidFill>
              </a:defRPr>
            </a:lvl3pPr>
            <a:lvl4pPr lvl="3" algn="ctr">
              <a:spcBef>
                <a:spcPts val="0"/>
              </a:spcBef>
              <a:buClr>
                <a:schemeClr val="lt1"/>
              </a:buClr>
              <a:buSzPct val="100000"/>
              <a:defRPr sz="3600">
                <a:solidFill>
                  <a:schemeClr val="lt1"/>
                </a:solidFill>
              </a:defRPr>
            </a:lvl4pPr>
            <a:lvl5pPr lvl="4" algn="ctr">
              <a:spcBef>
                <a:spcPts val="0"/>
              </a:spcBef>
              <a:buClr>
                <a:schemeClr val="lt1"/>
              </a:buClr>
              <a:buSzPct val="100000"/>
              <a:defRPr sz="3600">
                <a:solidFill>
                  <a:schemeClr val="lt1"/>
                </a:solidFill>
              </a:defRPr>
            </a:lvl5pPr>
            <a:lvl6pPr lvl="5" algn="ctr">
              <a:spcBef>
                <a:spcPts val="0"/>
              </a:spcBef>
              <a:buClr>
                <a:schemeClr val="lt1"/>
              </a:buClr>
              <a:buSzPct val="100000"/>
              <a:defRPr sz="3600">
                <a:solidFill>
                  <a:schemeClr val="lt1"/>
                </a:solidFill>
              </a:defRPr>
            </a:lvl6pPr>
            <a:lvl7pPr lvl="6" algn="ctr">
              <a:spcBef>
                <a:spcPts val="0"/>
              </a:spcBef>
              <a:buClr>
                <a:schemeClr val="lt1"/>
              </a:buClr>
              <a:buSzPct val="100000"/>
              <a:defRPr sz="3600">
                <a:solidFill>
                  <a:schemeClr val="lt1"/>
                </a:solidFill>
              </a:defRPr>
            </a:lvl7pPr>
            <a:lvl8pPr lvl="7" algn="ctr">
              <a:spcBef>
                <a:spcPts val="0"/>
              </a:spcBef>
              <a:buClr>
                <a:schemeClr val="lt1"/>
              </a:buClr>
              <a:buSzPct val="100000"/>
              <a:defRPr sz="3600">
                <a:solidFill>
                  <a:schemeClr val="lt1"/>
                </a:solidFill>
              </a:defRPr>
            </a:lvl8pPr>
            <a:lvl9pPr lvl="8" algn="ctr">
              <a:spcBef>
                <a:spcPts val="0"/>
              </a:spcBef>
              <a:buClr>
                <a:schemeClr val="lt1"/>
              </a:buClr>
              <a:buSzPct val="100000"/>
              <a:defRPr sz="3600">
                <a:solidFill>
                  <a:schemeClr val="lt1"/>
                </a:solidFill>
              </a:defRPr>
            </a:lvl9pPr>
          </a:lstStyle>
          <a:p>
            <a:endParaRPr/>
          </a:p>
        </p:txBody>
      </p:sp>
      <p:sp>
        <p:nvSpPr>
          <p:cNvPr id="18" name="Shape 18"/>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9"/>
        <p:cNvGrpSpPr/>
        <p:nvPr/>
      </p:nvGrpSpPr>
      <p:grpSpPr>
        <a:xfrm>
          <a:off x="0" y="0"/>
          <a:ext cx="0" cy="0"/>
          <a:chOff x="0" y="0"/>
          <a:chExt cx="0" cy="0"/>
        </a:xfrm>
      </p:grpSpPr>
      <p:cxnSp>
        <p:nvCxnSpPr>
          <p:cNvPr id="20" name="Shape 20"/>
          <p:cNvCxnSpPr/>
          <p:nvPr/>
        </p:nvCxnSpPr>
        <p:spPr>
          <a:xfrm>
            <a:off x="429200" y="1275577"/>
            <a:ext cx="614100" cy="0"/>
          </a:xfrm>
          <a:prstGeom prst="straightConnector1">
            <a:avLst/>
          </a:prstGeom>
          <a:noFill/>
          <a:ln w="19050" cap="flat" cmpd="sng">
            <a:solidFill>
              <a:schemeClr val="dk2"/>
            </a:solidFill>
            <a:prstDash val="lgDash"/>
            <a:round/>
            <a:headEnd type="none" w="med" len="med"/>
            <a:tailEnd type="none" w="med" len="med"/>
          </a:ln>
        </p:spPr>
      </p:cxnSp>
      <p:sp>
        <p:nvSpPr>
          <p:cNvPr id="21" name="Shape 21"/>
          <p:cNvSpPr txBox="1">
            <a:spLocks noGrp="1"/>
          </p:cNvSpPr>
          <p:nvPr>
            <p:ph type="title"/>
          </p:nvPr>
        </p:nvSpPr>
        <p:spPr>
          <a:xfrm>
            <a:off x="311700" y="372500"/>
            <a:ext cx="8520600" cy="7335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468825"/>
            <a:ext cx="8520600" cy="30999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4"/>
        <p:cNvGrpSpPr/>
        <p:nvPr/>
      </p:nvGrpSpPr>
      <p:grpSpPr>
        <a:xfrm>
          <a:off x="0" y="0"/>
          <a:ext cx="0" cy="0"/>
          <a:chOff x="0" y="0"/>
          <a:chExt cx="0" cy="0"/>
        </a:xfrm>
      </p:grpSpPr>
      <p:cxnSp>
        <p:nvCxnSpPr>
          <p:cNvPr id="25" name="Shape 25"/>
          <p:cNvCxnSpPr/>
          <p:nvPr/>
        </p:nvCxnSpPr>
        <p:spPr>
          <a:xfrm>
            <a:off x="429200" y="1275577"/>
            <a:ext cx="614100" cy="0"/>
          </a:xfrm>
          <a:prstGeom prst="straightConnector1">
            <a:avLst/>
          </a:prstGeom>
          <a:noFill/>
          <a:ln w="19050" cap="flat" cmpd="sng">
            <a:solidFill>
              <a:schemeClr val="dk2"/>
            </a:solidFill>
            <a:prstDash val="lgDash"/>
            <a:round/>
            <a:headEnd type="none" w="med" len="med"/>
            <a:tailEnd type="none" w="med" len="med"/>
          </a:ln>
        </p:spPr>
      </p:cxnSp>
      <p:sp>
        <p:nvSpPr>
          <p:cNvPr id="26" name="Shape 26"/>
          <p:cNvSpPr txBox="1">
            <a:spLocks noGrp="1"/>
          </p:cNvSpPr>
          <p:nvPr>
            <p:ph type="title"/>
          </p:nvPr>
        </p:nvSpPr>
        <p:spPr>
          <a:xfrm>
            <a:off x="311700" y="372500"/>
            <a:ext cx="8520600" cy="7335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body" idx="1"/>
          </p:nvPr>
        </p:nvSpPr>
        <p:spPr>
          <a:xfrm>
            <a:off x="311700" y="1468825"/>
            <a:ext cx="3999900" cy="30999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8" name="Shape 28"/>
          <p:cNvSpPr txBox="1">
            <a:spLocks noGrp="1"/>
          </p:cNvSpPr>
          <p:nvPr>
            <p:ph type="body" idx="2"/>
          </p:nvPr>
        </p:nvSpPr>
        <p:spPr>
          <a:xfrm>
            <a:off x="4832400" y="1468825"/>
            <a:ext cx="3999900" cy="30999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9" name="Shape 2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30"/>
        <p:cNvGrpSpPr/>
        <p:nvPr/>
      </p:nvGrpSpPr>
      <p:grpSpPr>
        <a:xfrm>
          <a:off x="0" y="0"/>
          <a:ext cx="0" cy="0"/>
          <a:chOff x="0" y="0"/>
          <a:chExt cx="0" cy="0"/>
        </a:xfrm>
      </p:grpSpPr>
      <p:sp>
        <p:nvSpPr>
          <p:cNvPr id="31" name="Shape 31"/>
          <p:cNvSpPr txBox="1">
            <a:spLocks noGrp="1"/>
          </p:cNvSpPr>
          <p:nvPr>
            <p:ph type="title"/>
          </p:nvPr>
        </p:nvSpPr>
        <p:spPr>
          <a:xfrm>
            <a:off x="311700" y="372500"/>
            <a:ext cx="8520600" cy="7335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2" name="Shape 3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3"/>
        <p:cNvGrpSpPr/>
        <p:nvPr/>
      </p:nvGrpSpPr>
      <p:grpSpPr>
        <a:xfrm>
          <a:off x="0" y="0"/>
          <a:ext cx="0" cy="0"/>
          <a:chOff x="0" y="0"/>
          <a:chExt cx="0" cy="0"/>
        </a:xfrm>
      </p:grpSpPr>
      <p:cxnSp>
        <p:nvCxnSpPr>
          <p:cNvPr id="34" name="Shape 34"/>
          <p:cNvCxnSpPr/>
          <p:nvPr/>
        </p:nvCxnSpPr>
        <p:spPr>
          <a:xfrm>
            <a:off x="418675" y="1457787"/>
            <a:ext cx="614100" cy="0"/>
          </a:xfrm>
          <a:prstGeom prst="straightConnector1">
            <a:avLst/>
          </a:prstGeom>
          <a:noFill/>
          <a:ln w="19050" cap="flat" cmpd="sng">
            <a:solidFill>
              <a:schemeClr val="dk2"/>
            </a:solidFill>
            <a:prstDash val="lgDash"/>
            <a:round/>
            <a:headEnd type="none" w="med" len="med"/>
            <a:tailEnd type="none" w="med" len="med"/>
          </a:ln>
        </p:spPr>
      </p:cxnSp>
      <p:sp>
        <p:nvSpPr>
          <p:cNvPr id="35" name="Shape 35"/>
          <p:cNvSpPr txBox="1">
            <a:spLocks noGrp="1"/>
          </p:cNvSpPr>
          <p:nvPr>
            <p:ph type="title"/>
          </p:nvPr>
        </p:nvSpPr>
        <p:spPr>
          <a:xfrm>
            <a:off x="311700" y="6318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6" name="Shape 36"/>
          <p:cNvSpPr txBox="1">
            <a:spLocks noGrp="1"/>
          </p:cNvSpPr>
          <p:nvPr>
            <p:ph type="body" idx="1"/>
          </p:nvPr>
        </p:nvSpPr>
        <p:spPr>
          <a:xfrm>
            <a:off x="311700" y="1618203"/>
            <a:ext cx="2808000" cy="29508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7" name="Shape 3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bg>
      <p:bgPr>
        <a:solidFill>
          <a:schemeClr val="lt2"/>
        </a:solidFill>
        <a:effectLst/>
      </p:bgPr>
    </p:bg>
    <p:spTree>
      <p:nvGrpSpPr>
        <p:cNvPr id="1" name="Shape 38"/>
        <p:cNvGrpSpPr/>
        <p:nvPr/>
      </p:nvGrpSpPr>
      <p:grpSpPr>
        <a:xfrm>
          <a:off x="0" y="0"/>
          <a:ext cx="0" cy="0"/>
          <a:chOff x="0" y="0"/>
          <a:chExt cx="0" cy="0"/>
        </a:xfrm>
      </p:grpSpPr>
      <p:sp>
        <p:nvSpPr>
          <p:cNvPr id="39" name="Shape 39"/>
          <p:cNvSpPr txBox="1">
            <a:spLocks noGrp="1"/>
          </p:cNvSpPr>
          <p:nvPr>
            <p:ph type="title"/>
          </p:nvPr>
        </p:nvSpPr>
        <p:spPr>
          <a:xfrm>
            <a:off x="490250" y="528900"/>
            <a:ext cx="5678100" cy="4085700"/>
          </a:xfrm>
          <a:prstGeom prst="rect">
            <a:avLst/>
          </a:prstGeom>
        </p:spPr>
        <p:txBody>
          <a:bodyPr lIns="91425" tIns="91425" rIns="91425" bIns="91425" anchor="ctr" anchorCtr="0"/>
          <a:lstStyle>
            <a:lvl1pPr lvl="0">
              <a:spcBef>
                <a:spcPts val="0"/>
              </a:spcBef>
              <a:buClr>
                <a:schemeClr val="lt1"/>
              </a:buClr>
              <a:buSzPct val="100000"/>
              <a:defRPr sz="5400">
                <a:solidFill>
                  <a:schemeClr val="lt1"/>
                </a:solidFill>
              </a:defRPr>
            </a:lvl1pPr>
            <a:lvl2pPr lvl="1">
              <a:spcBef>
                <a:spcPts val="0"/>
              </a:spcBef>
              <a:buClr>
                <a:schemeClr val="lt1"/>
              </a:buClr>
              <a:buSzPct val="100000"/>
              <a:defRPr sz="5400">
                <a:solidFill>
                  <a:schemeClr val="lt1"/>
                </a:solidFill>
              </a:defRPr>
            </a:lvl2pPr>
            <a:lvl3pPr lvl="2">
              <a:spcBef>
                <a:spcPts val="0"/>
              </a:spcBef>
              <a:buClr>
                <a:schemeClr val="lt1"/>
              </a:buClr>
              <a:buSzPct val="100000"/>
              <a:defRPr sz="5400">
                <a:solidFill>
                  <a:schemeClr val="lt1"/>
                </a:solidFill>
              </a:defRPr>
            </a:lvl3pPr>
            <a:lvl4pPr lvl="3">
              <a:spcBef>
                <a:spcPts val="0"/>
              </a:spcBef>
              <a:buClr>
                <a:schemeClr val="lt1"/>
              </a:buClr>
              <a:buSzPct val="100000"/>
              <a:defRPr sz="5400">
                <a:solidFill>
                  <a:schemeClr val="lt1"/>
                </a:solidFill>
              </a:defRPr>
            </a:lvl4pPr>
            <a:lvl5pPr lvl="4">
              <a:spcBef>
                <a:spcPts val="0"/>
              </a:spcBef>
              <a:buClr>
                <a:schemeClr val="lt1"/>
              </a:buClr>
              <a:buSzPct val="100000"/>
              <a:defRPr sz="5400">
                <a:solidFill>
                  <a:schemeClr val="lt1"/>
                </a:solidFill>
              </a:defRPr>
            </a:lvl5pPr>
            <a:lvl6pPr lvl="5">
              <a:spcBef>
                <a:spcPts val="0"/>
              </a:spcBef>
              <a:buClr>
                <a:schemeClr val="lt1"/>
              </a:buClr>
              <a:buSzPct val="100000"/>
              <a:defRPr sz="5400">
                <a:solidFill>
                  <a:schemeClr val="lt1"/>
                </a:solidFill>
              </a:defRPr>
            </a:lvl6pPr>
            <a:lvl7pPr lvl="6">
              <a:spcBef>
                <a:spcPts val="0"/>
              </a:spcBef>
              <a:buClr>
                <a:schemeClr val="lt1"/>
              </a:buClr>
              <a:buSzPct val="100000"/>
              <a:defRPr sz="5400">
                <a:solidFill>
                  <a:schemeClr val="lt1"/>
                </a:solidFill>
              </a:defRPr>
            </a:lvl7pPr>
            <a:lvl8pPr lvl="7">
              <a:spcBef>
                <a:spcPts val="0"/>
              </a:spcBef>
              <a:buClr>
                <a:schemeClr val="lt1"/>
              </a:buClr>
              <a:buSzPct val="100000"/>
              <a:defRPr sz="5400">
                <a:solidFill>
                  <a:schemeClr val="lt1"/>
                </a:solidFill>
              </a:defRPr>
            </a:lvl8pPr>
            <a:lvl9pPr lvl="8">
              <a:spcBef>
                <a:spcPts val="0"/>
              </a:spcBef>
              <a:buClr>
                <a:schemeClr val="lt1"/>
              </a:buClr>
              <a:buSzPct val="100000"/>
              <a:defRPr sz="5400">
                <a:solidFill>
                  <a:schemeClr val="lt1"/>
                </a:solidFill>
              </a:defRPr>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bg>
      <p:bgPr>
        <a:solidFill>
          <a:schemeClr val="dk1"/>
        </a:solidFill>
        <a:effectLst/>
      </p:bgPr>
    </p:bg>
    <p:spTree>
      <p:nvGrpSpPr>
        <p:cNvPr id="1" name="Shape 41"/>
        <p:cNvGrpSpPr/>
        <p:nvPr/>
      </p:nvGrpSpPr>
      <p:grpSpPr>
        <a:xfrm>
          <a:off x="0" y="0"/>
          <a:ext cx="0" cy="0"/>
          <a:chOff x="0" y="0"/>
          <a:chExt cx="0" cy="0"/>
        </a:xfrm>
      </p:grpSpPr>
      <p:sp>
        <p:nvSpPr>
          <p:cNvPr id="42" name="Shape 42"/>
          <p:cNvSpPr/>
          <p:nvPr/>
        </p:nvSpPr>
        <p:spPr>
          <a:xfrm>
            <a:off x="4572000" y="175"/>
            <a:ext cx="4572000" cy="5143500"/>
          </a:xfrm>
          <a:prstGeom prst="rect">
            <a:avLst/>
          </a:prstGeom>
          <a:solidFill>
            <a:schemeClr val="lt1"/>
          </a:solidFill>
          <a:ln>
            <a:noFill/>
          </a:ln>
        </p:spPr>
        <p:txBody>
          <a:bodyPr lIns="91425" tIns="91425" rIns="91425" bIns="91425" anchor="ctr" anchorCtr="0">
            <a:noAutofit/>
          </a:bodyPr>
          <a:lstStyle/>
          <a:p>
            <a:pPr lvl="0">
              <a:spcBef>
                <a:spcPts val="0"/>
              </a:spcBef>
              <a:buNone/>
            </a:pPr>
            <a:endParaRPr/>
          </a:p>
        </p:txBody>
      </p:sp>
      <p:cxnSp>
        <p:nvCxnSpPr>
          <p:cNvPr id="43" name="Shape 43"/>
          <p:cNvCxnSpPr/>
          <p:nvPr/>
        </p:nvCxnSpPr>
        <p:spPr>
          <a:xfrm>
            <a:off x="5029675" y="4495500"/>
            <a:ext cx="577200" cy="0"/>
          </a:xfrm>
          <a:prstGeom prst="straightConnector1">
            <a:avLst/>
          </a:prstGeom>
          <a:noFill/>
          <a:ln w="19050" cap="flat" cmpd="sng">
            <a:solidFill>
              <a:schemeClr val="dk1"/>
            </a:solidFill>
            <a:prstDash val="lgDash"/>
            <a:round/>
            <a:headEnd type="none" w="med" len="med"/>
            <a:tailEnd type="none" w="med" len="med"/>
          </a:ln>
        </p:spPr>
      </p:cxnSp>
      <p:sp>
        <p:nvSpPr>
          <p:cNvPr id="44" name="Shape 44"/>
          <p:cNvSpPr txBox="1">
            <a:spLocks noGrp="1"/>
          </p:cNvSpPr>
          <p:nvPr>
            <p:ph type="title"/>
          </p:nvPr>
        </p:nvSpPr>
        <p:spPr>
          <a:xfrm>
            <a:off x="265500" y="1078750"/>
            <a:ext cx="4045200" cy="1789200"/>
          </a:xfrm>
          <a:prstGeom prst="rect">
            <a:avLst/>
          </a:prstGeom>
        </p:spPr>
        <p:txBody>
          <a:bodyPr lIns="91425" tIns="91425" rIns="91425" bIns="91425" anchor="b" anchorCtr="0"/>
          <a:lstStyle>
            <a:lvl1pPr lvl="0" algn="ctr">
              <a:spcBef>
                <a:spcPts val="0"/>
              </a:spcBef>
              <a:buClr>
                <a:schemeClr val="lt1"/>
              </a:buClr>
              <a:buSzPct val="100000"/>
              <a:defRPr sz="4600">
                <a:solidFill>
                  <a:schemeClr val="lt1"/>
                </a:solidFill>
              </a:defRPr>
            </a:lvl1pPr>
            <a:lvl2pPr lvl="1" algn="ctr">
              <a:spcBef>
                <a:spcPts val="0"/>
              </a:spcBef>
              <a:buClr>
                <a:schemeClr val="lt1"/>
              </a:buClr>
              <a:buSzPct val="100000"/>
              <a:defRPr sz="4600">
                <a:solidFill>
                  <a:schemeClr val="lt1"/>
                </a:solidFill>
              </a:defRPr>
            </a:lvl2pPr>
            <a:lvl3pPr lvl="2" algn="ctr">
              <a:spcBef>
                <a:spcPts val="0"/>
              </a:spcBef>
              <a:buClr>
                <a:schemeClr val="lt1"/>
              </a:buClr>
              <a:buSzPct val="100000"/>
              <a:defRPr sz="4600">
                <a:solidFill>
                  <a:schemeClr val="lt1"/>
                </a:solidFill>
              </a:defRPr>
            </a:lvl3pPr>
            <a:lvl4pPr lvl="3" algn="ctr">
              <a:spcBef>
                <a:spcPts val="0"/>
              </a:spcBef>
              <a:buClr>
                <a:schemeClr val="lt1"/>
              </a:buClr>
              <a:buSzPct val="100000"/>
              <a:defRPr sz="4600">
                <a:solidFill>
                  <a:schemeClr val="lt1"/>
                </a:solidFill>
              </a:defRPr>
            </a:lvl4pPr>
            <a:lvl5pPr lvl="4" algn="ctr">
              <a:spcBef>
                <a:spcPts val="0"/>
              </a:spcBef>
              <a:buClr>
                <a:schemeClr val="lt1"/>
              </a:buClr>
              <a:buSzPct val="100000"/>
              <a:defRPr sz="4600">
                <a:solidFill>
                  <a:schemeClr val="lt1"/>
                </a:solidFill>
              </a:defRPr>
            </a:lvl5pPr>
            <a:lvl6pPr lvl="5" algn="ctr">
              <a:spcBef>
                <a:spcPts val="0"/>
              </a:spcBef>
              <a:buClr>
                <a:schemeClr val="lt1"/>
              </a:buClr>
              <a:buSzPct val="100000"/>
              <a:defRPr sz="4600">
                <a:solidFill>
                  <a:schemeClr val="lt1"/>
                </a:solidFill>
              </a:defRPr>
            </a:lvl6pPr>
            <a:lvl7pPr lvl="6" algn="ctr">
              <a:spcBef>
                <a:spcPts val="0"/>
              </a:spcBef>
              <a:buClr>
                <a:schemeClr val="lt1"/>
              </a:buClr>
              <a:buSzPct val="100000"/>
              <a:defRPr sz="4600">
                <a:solidFill>
                  <a:schemeClr val="lt1"/>
                </a:solidFill>
              </a:defRPr>
            </a:lvl7pPr>
            <a:lvl8pPr lvl="7" algn="ctr">
              <a:spcBef>
                <a:spcPts val="0"/>
              </a:spcBef>
              <a:buClr>
                <a:schemeClr val="lt1"/>
              </a:buClr>
              <a:buSzPct val="100000"/>
              <a:defRPr sz="4600">
                <a:solidFill>
                  <a:schemeClr val="lt1"/>
                </a:solidFill>
              </a:defRPr>
            </a:lvl8pPr>
            <a:lvl9pPr lvl="8" algn="ctr">
              <a:spcBef>
                <a:spcPts val="0"/>
              </a:spcBef>
              <a:buClr>
                <a:schemeClr val="lt1"/>
              </a:buClr>
              <a:buSzPct val="100000"/>
              <a:defRPr sz="4600">
                <a:solidFill>
                  <a:schemeClr val="lt1"/>
                </a:solidFill>
              </a:defRPr>
            </a:lvl9pPr>
          </a:lstStyle>
          <a:p>
            <a:endParaRPr/>
          </a:p>
        </p:txBody>
      </p:sp>
      <p:sp>
        <p:nvSpPr>
          <p:cNvPr id="45" name="Shape 45"/>
          <p:cNvSpPr txBox="1">
            <a:spLocks noGrp="1"/>
          </p:cNvSpPr>
          <p:nvPr>
            <p:ph type="subTitle" idx="1"/>
          </p:nvPr>
        </p:nvSpPr>
        <p:spPr>
          <a:xfrm>
            <a:off x="265500" y="2921400"/>
            <a:ext cx="4045200" cy="1345500"/>
          </a:xfrm>
          <a:prstGeom prst="rect">
            <a:avLst/>
          </a:prstGeom>
        </p:spPr>
        <p:txBody>
          <a:bodyPr lIns="91425" tIns="91425" rIns="91425" bIns="91425" anchor="t" anchorCtr="0"/>
          <a:lstStyle>
            <a:lvl1pPr lvl="0" algn="ctr">
              <a:lnSpc>
                <a:spcPct val="100000"/>
              </a:lnSpc>
              <a:spcBef>
                <a:spcPts val="0"/>
              </a:spcBef>
              <a:spcAft>
                <a:spcPts val="0"/>
              </a:spcAft>
              <a:buClr>
                <a:schemeClr val="lt1"/>
              </a:buClr>
              <a:buSzPct val="100000"/>
              <a:buNone/>
              <a:defRPr sz="1900">
                <a:solidFill>
                  <a:schemeClr val="lt1"/>
                </a:solidFill>
              </a:defRPr>
            </a:lvl1pPr>
            <a:lvl2pPr lvl="1" algn="ctr">
              <a:lnSpc>
                <a:spcPct val="100000"/>
              </a:lnSpc>
              <a:spcBef>
                <a:spcPts val="0"/>
              </a:spcBef>
              <a:spcAft>
                <a:spcPts val="0"/>
              </a:spcAft>
              <a:buClr>
                <a:schemeClr val="lt1"/>
              </a:buClr>
              <a:buSzPct val="100000"/>
              <a:buNone/>
              <a:defRPr sz="1900">
                <a:solidFill>
                  <a:schemeClr val="lt1"/>
                </a:solidFill>
              </a:defRPr>
            </a:lvl2pPr>
            <a:lvl3pPr lvl="2" algn="ctr">
              <a:lnSpc>
                <a:spcPct val="100000"/>
              </a:lnSpc>
              <a:spcBef>
                <a:spcPts val="0"/>
              </a:spcBef>
              <a:spcAft>
                <a:spcPts val="0"/>
              </a:spcAft>
              <a:buClr>
                <a:schemeClr val="lt1"/>
              </a:buClr>
              <a:buSzPct val="100000"/>
              <a:buNone/>
              <a:defRPr sz="1900">
                <a:solidFill>
                  <a:schemeClr val="lt1"/>
                </a:solidFill>
              </a:defRPr>
            </a:lvl3pPr>
            <a:lvl4pPr lvl="3" algn="ctr">
              <a:lnSpc>
                <a:spcPct val="100000"/>
              </a:lnSpc>
              <a:spcBef>
                <a:spcPts val="0"/>
              </a:spcBef>
              <a:spcAft>
                <a:spcPts val="0"/>
              </a:spcAft>
              <a:buClr>
                <a:schemeClr val="lt1"/>
              </a:buClr>
              <a:buSzPct val="100000"/>
              <a:buNone/>
              <a:defRPr sz="1900">
                <a:solidFill>
                  <a:schemeClr val="lt1"/>
                </a:solidFill>
              </a:defRPr>
            </a:lvl4pPr>
            <a:lvl5pPr lvl="4" algn="ctr">
              <a:lnSpc>
                <a:spcPct val="100000"/>
              </a:lnSpc>
              <a:spcBef>
                <a:spcPts val="0"/>
              </a:spcBef>
              <a:spcAft>
                <a:spcPts val="0"/>
              </a:spcAft>
              <a:buClr>
                <a:schemeClr val="lt1"/>
              </a:buClr>
              <a:buSzPct val="100000"/>
              <a:buNone/>
              <a:defRPr sz="1900">
                <a:solidFill>
                  <a:schemeClr val="lt1"/>
                </a:solidFill>
              </a:defRPr>
            </a:lvl5pPr>
            <a:lvl6pPr lvl="5" algn="ctr">
              <a:lnSpc>
                <a:spcPct val="100000"/>
              </a:lnSpc>
              <a:spcBef>
                <a:spcPts val="0"/>
              </a:spcBef>
              <a:spcAft>
                <a:spcPts val="0"/>
              </a:spcAft>
              <a:buClr>
                <a:schemeClr val="lt1"/>
              </a:buClr>
              <a:buSzPct val="100000"/>
              <a:buNone/>
              <a:defRPr sz="1900">
                <a:solidFill>
                  <a:schemeClr val="lt1"/>
                </a:solidFill>
              </a:defRPr>
            </a:lvl6pPr>
            <a:lvl7pPr lvl="6" algn="ctr">
              <a:lnSpc>
                <a:spcPct val="100000"/>
              </a:lnSpc>
              <a:spcBef>
                <a:spcPts val="0"/>
              </a:spcBef>
              <a:spcAft>
                <a:spcPts val="0"/>
              </a:spcAft>
              <a:buClr>
                <a:schemeClr val="lt1"/>
              </a:buClr>
              <a:buSzPct val="100000"/>
              <a:buNone/>
              <a:defRPr sz="1900">
                <a:solidFill>
                  <a:schemeClr val="lt1"/>
                </a:solidFill>
              </a:defRPr>
            </a:lvl7pPr>
            <a:lvl8pPr lvl="7" algn="ctr">
              <a:lnSpc>
                <a:spcPct val="100000"/>
              </a:lnSpc>
              <a:spcBef>
                <a:spcPts val="0"/>
              </a:spcBef>
              <a:spcAft>
                <a:spcPts val="0"/>
              </a:spcAft>
              <a:buClr>
                <a:schemeClr val="lt1"/>
              </a:buClr>
              <a:buSzPct val="100000"/>
              <a:buNone/>
              <a:defRPr sz="1900">
                <a:solidFill>
                  <a:schemeClr val="lt1"/>
                </a:solidFill>
              </a:defRPr>
            </a:lvl8pPr>
            <a:lvl9pPr lvl="8" algn="ctr">
              <a:lnSpc>
                <a:spcPct val="100000"/>
              </a:lnSpc>
              <a:spcBef>
                <a:spcPts val="0"/>
              </a:spcBef>
              <a:spcAft>
                <a:spcPts val="0"/>
              </a:spcAft>
              <a:buClr>
                <a:schemeClr val="lt1"/>
              </a:buClr>
              <a:buSzPct val="100000"/>
              <a:buNone/>
              <a:defRPr sz="1900">
                <a:solidFill>
                  <a:schemeClr val="lt1"/>
                </a:solidFill>
              </a:defRPr>
            </a:lvl9pPr>
          </a:lstStyle>
          <a:p>
            <a:endParaRPr/>
          </a:p>
        </p:txBody>
      </p:sp>
      <p:sp>
        <p:nvSpPr>
          <p:cNvPr id="46" name="Shape 46"/>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8"/>
        <p:cNvGrpSpPr/>
        <p:nvPr/>
      </p:nvGrpSpPr>
      <p:grpSpPr>
        <a:xfrm>
          <a:off x="0" y="0"/>
          <a:ext cx="0" cy="0"/>
          <a:chOff x="0" y="0"/>
          <a:chExt cx="0" cy="0"/>
        </a:xfrm>
      </p:grpSpPr>
      <p:sp>
        <p:nvSpPr>
          <p:cNvPr id="49" name="Shape 49"/>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SzPct val="100000"/>
              <a:buFont typeface="Oswald"/>
              <a:buNone/>
              <a:defRPr sz="2100">
                <a:latin typeface="Oswald"/>
                <a:ea typeface="Oswald"/>
                <a:cs typeface="Oswald"/>
                <a:sym typeface="Oswald"/>
              </a:defRPr>
            </a:lvl1pPr>
          </a:lstStyle>
          <a:p>
            <a:endParaRPr/>
          </a:p>
        </p:txBody>
      </p:sp>
      <p:sp>
        <p:nvSpPr>
          <p:cNvPr id="50" name="Shape 5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372500"/>
            <a:ext cx="8520600" cy="733500"/>
          </a:xfrm>
          <a:prstGeom prst="rect">
            <a:avLst/>
          </a:prstGeom>
          <a:noFill/>
          <a:ln>
            <a:noFill/>
          </a:ln>
        </p:spPr>
        <p:txBody>
          <a:bodyPr lIns="91425" tIns="91425" rIns="91425" bIns="91425" anchor="b" anchorCtr="0"/>
          <a:lstStyle>
            <a:lvl1pPr lvl="0">
              <a:spcBef>
                <a:spcPts val="0"/>
              </a:spcBef>
              <a:buClr>
                <a:schemeClr val="dk2"/>
              </a:buClr>
              <a:buSzPct val="100000"/>
              <a:buFont typeface="Oswald"/>
              <a:buNone/>
              <a:defRPr sz="3000">
                <a:solidFill>
                  <a:schemeClr val="dk2"/>
                </a:solidFill>
                <a:latin typeface="Oswald"/>
                <a:ea typeface="Oswald"/>
                <a:cs typeface="Oswald"/>
                <a:sym typeface="Oswald"/>
              </a:defRPr>
            </a:lvl1pPr>
            <a:lvl2pPr lvl="1">
              <a:spcBef>
                <a:spcPts val="0"/>
              </a:spcBef>
              <a:buClr>
                <a:schemeClr val="dk2"/>
              </a:buClr>
              <a:buSzPct val="100000"/>
              <a:buFont typeface="Oswald"/>
              <a:buNone/>
              <a:defRPr sz="3000">
                <a:solidFill>
                  <a:schemeClr val="dk2"/>
                </a:solidFill>
                <a:latin typeface="Oswald"/>
                <a:ea typeface="Oswald"/>
                <a:cs typeface="Oswald"/>
                <a:sym typeface="Oswald"/>
              </a:defRPr>
            </a:lvl2pPr>
            <a:lvl3pPr lvl="2">
              <a:spcBef>
                <a:spcPts val="0"/>
              </a:spcBef>
              <a:buClr>
                <a:schemeClr val="dk2"/>
              </a:buClr>
              <a:buSzPct val="100000"/>
              <a:buFont typeface="Oswald"/>
              <a:buNone/>
              <a:defRPr sz="3000">
                <a:solidFill>
                  <a:schemeClr val="dk2"/>
                </a:solidFill>
                <a:latin typeface="Oswald"/>
                <a:ea typeface="Oswald"/>
                <a:cs typeface="Oswald"/>
                <a:sym typeface="Oswald"/>
              </a:defRPr>
            </a:lvl3pPr>
            <a:lvl4pPr lvl="3">
              <a:spcBef>
                <a:spcPts val="0"/>
              </a:spcBef>
              <a:buClr>
                <a:schemeClr val="dk2"/>
              </a:buClr>
              <a:buSzPct val="100000"/>
              <a:buFont typeface="Oswald"/>
              <a:buNone/>
              <a:defRPr sz="3000">
                <a:solidFill>
                  <a:schemeClr val="dk2"/>
                </a:solidFill>
                <a:latin typeface="Oswald"/>
                <a:ea typeface="Oswald"/>
                <a:cs typeface="Oswald"/>
                <a:sym typeface="Oswald"/>
              </a:defRPr>
            </a:lvl4pPr>
            <a:lvl5pPr lvl="4">
              <a:spcBef>
                <a:spcPts val="0"/>
              </a:spcBef>
              <a:buClr>
                <a:schemeClr val="dk2"/>
              </a:buClr>
              <a:buSzPct val="100000"/>
              <a:buFont typeface="Oswald"/>
              <a:buNone/>
              <a:defRPr sz="3000">
                <a:solidFill>
                  <a:schemeClr val="dk2"/>
                </a:solidFill>
                <a:latin typeface="Oswald"/>
                <a:ea typeface="Oswald"/>
                <a:cs typeface="Oswald"/>
                <a:sym typeface="Oswald"/>
              </a:defRPr>
            </a:lvl5pPr>
            <a:lvl6pPr lvl="5">
              <a:spcBef>
                <a:spcPts val="0"/>
              </a:spcBef>
              <a:buClr>
                <a:schemeClr val="dk2"/>
              </a:buClr>
              <a:buSzPct val="100000"/>
              <a:buFont typeface="Oswald"/>
              <a:buNone/>
              <a:defRPr sz="3000">
                <a:solidFill>
                  <a:schemeClr val="dk2"/>
                </a:solidFill>
                <a:latin typeface="Oswald"/>
                <a:ea typeface="Oswald"/>
                <a:cs typeface="Oswald"/>
                <a:sym typeface="Oswald"/>
              </a:defRPr>
            </a:lvl6pPr>
            <a:lvl7pPr lvl="6">
              <a:spcBef>
                <a:spcPts val="0"/>
              </a:spcBef>
              <a:buClr>
                <a:schemeClr val="dk2"/>
              </a:buClr>
              <a:buSzPct val="100000"/>
              <a:buFont typeface="Oswald"/>
              <a:buNone/>
              <a:defRPr sz="3000">
                <a:solidFill>
                  <a:schemeClr val="dk2"/>
                </a:solidFill>
                <a:latin typeface="Oswald"/>
                <a:ea typeface="Oswald"/>
                <a:cs typeface="Oswald"/>
                <a:sym typeface="Oswald"/>
              </a:defRPr>
            </a:lvl7pPr>
            <a:lvl8pPr lvl="7">
              <a:spcBef>
                <a:spcPts val="0"/>
              </a:spcBef>
              <a:buClr>
                <a:schemeClr val="dk2"/>
              </a:buClr>
              <a:buSzPct val="100000"/>
              <a:buFont typeface="Oswald"/>
              <a:buNone/>
              <a:defRPr sz="3000">
                <a:solidFill>
                  <a:schemeClr val="dk2"/>
                </a:solidFill>
                <a:latin typeface="Oswald"/>
                <a:ea typeface="Oswald"/>
                <a:cs typeface="Oswald"/>
                <a:sym typeface="Oswald"/>
              </a:defRPr>
            </a:lvl8pPr>
            <a:lvl9pPr lvl="8">
              <a:spcBef>
                <a:spcPts val="0"/>
              </a:spcBef>
              <a:buClr>
                <a:schemeClr val="dk2"/>
              </a:buClr>
              <a:buSzPct val="100000"/>
              <a:buFont typeface="Oswald"/>
              <a:buNone/>
              <a:defRPr sz="3000">
                <a:solidFill>
                  <a:schemeClr val="dk2"/>
                </a:solidFill>
                <a:latin typeface="Oswald"/>
                <a:ea typeface="Oswald"/>
                <a:cs typeface="Oswald"/>
                <a:sym typeface="Oswald"/>
              </a:defRPr>
            </a:lvl9pPr>
          </a:lstStyle>
          <a:p>
            <a:endParaRPr/>
          </a:p>
        </p:txBody>
      </p:sp>
      <p:sp>
        <p:nvSpPr>
          <p:cNvPr id="7" name="Shape 7"/>
          <p:cNvSpPr txBox="1">
            <a:spLocks noGrp="1"/>
          </p:cNvSpPr>
          <p:nvPr>
            <p:ph type="body" idx="1"/>
          </p:nvPr>
        </p:nvSpPr>
        <p:spPr>
          <a:xfrm>
            <a:off x="311700" y="1468825"/>
            <a:ext cx="8520600" cy="30999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dk2"/>
              </a:buClr>
              <a:buSzPct val="100000"/>
              <a:buFont typeface="Source Code Pro"/>
              <a:defRPr sz="1800">
                <a:solidFill>
                  <a:schemeClr val="dk2"/>
                </a:solidFill>
                <a:latin typeface="Source Code Pro"/>
                <a:ea typeface="Source Code Pro"/>
                <a:cs typeface="Source Code Pro"/>
                <a:sym typeface="Source Code Pro"/>
              </a:defRPr>
            </a:lvl1pPr>
            <a:lvl2pPr lvl="1">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2pPr>
            <a:lvl3pPr lvl="2">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3pPr>
            <a:lvl4pPr lvl="3">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4pPr>
            <a:lvl5pPr lvl="4">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5pPr>
            <a:lvl6pPr lvl="5">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6pPr>
            <a:lvl7pPr lvl="6">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7pPr>
            <a:lvl8pPr lvl="7">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8pPr>
            <a:lvl9pPr lvl="8">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2"/>
                </a:solidFill>
                <a:latin typeface="Source Code Pro"/>
                <a:ea typeface="Source Code Pro"/>
                <a:cs typeface="Source Code Pro"/>
                <a:sym typeface="Source Code Pro"/>
              </a:rPr>
              <a:t>‹#›</a:t>
            </a:fld>
            <a:endParaRPr lang="en" sz="1000">
              <a:solidFill>
                <a:schemeClr val="dk2"/>
              </a:solidFill>
              <a:latin typeface="Source Code Pro"/>
              <a:ea typeface="Source Code Pro"/>
              <a:cs typeface="Source Code Pro"/>
              <a:sym typeface="Source Code Pro"/>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61"/>
        <p:cNvGrpSpPr/>
        <p:nvPr/>
      </p:nvGrpSpPr>
      <p:grpSpPr>
        <a:xfrm>
          <a:off x="0" y="0"/>
          <a:ext cx="0" cy="0"/>
          <a:chOff x="0" y="0"/>
          <a:chExt cx="0" cy="0"/>
        </a:xfrm>
      </p:grpSpPr>
      <p:sp>
        <p:nvSpPr>
          <p:cNvPr id="62" name="Shape 62"/>
          <p:cNvSpPr txBox="1">
            <a:spLocks noGrp="1"/>
          </p:cNvSpPr>
          <p:nvPr>
            <p:ph type="ctrTitle"/>
          </p:nvPr>
        </p:nvSpPr>
        <p:spPr>
          <a:xfrm>
            <a:off x="411175" y="761375"/>
            <a:ext cx="8620500" cy="2146800"/>
          </a:xfrm>
          <a:prstGeom prst="rect">
            <a:avLst/>
          </a:prstGeom>
        </p:spPr>
        <p:txBody>
          <a:bodyPr lIns="91425" tIns="91425" rIns="91425" bIns="91425" anchor="b" anchorCtr="0">
            <a:noAutofit/>
          </a:bodyPr>
          <a:lstStyle/>
          <a:p>
            <a:pPr lvl="0" algn="l">
              <a:spcBef>
                <a:spcPts val="0"/>
              </a:spcBef>
              <a:buNone/>
            </a:pPr>
            <a:r>
              <a:rPr lang="en"/>
              <a:t>What Could We Do?</a:t>
            </a:r>
          </a:p>
        </p:txBody>
      </p:sp>
      <p:sp>
        <p:nvSpPr>
          <p:cNvPr id="63" name="Shape 63"/>
          <p:cNvSpPr txBox="1">
            <a:spLocks noGrp="1"/>
          </p:cNvSpPr>
          <p:nvPr>
            <p:ph type="subTitle" idx="1"/>
          </p:nvPr>
        </p:nvSpPr>
        <p:spPr>
          <a:xfrm>
            <a:off x="411175" y="3398250"/>
            <a:ext cx="8282400" cy="1260600"/>
          </a:xfrm>
          <a:prstGeom prst="rect">
            <a:avLst/>
          </a:prstGeom>
        </p:spPr>
        <p:txBody>
          <a:bodyPr lIns="91425" tIns="91425" rIns="91425" bIns="91425" anchor="ctr" anchorCtr="0">
            <a:noAutofit/>
          </a:bodyPr>
          <a:lstStyle/>
          <a:p>
            <a:pPr lvl="0">
              <a:spcBef>
                <a:spcPts val="0"/>
              </a:spcBef>
              <a:buNone/>
            </a:pPr>
            <a:r>
              <a:rPr lang="en-US" dirty="0" smtClean="0"/>
              <a:t>Anti-Bias Scenarios</a:t>
            </a:r>
            <a:endParaRPr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7"/>
        <p:cNvGrpSpPr/>
        <p:nvPr/>
      </p:nvGrpSpPr>
      <p:grpSpPr>
        <a:xfrm>
          <a:off x="0" y="0"/>
          <a:ext cx="0" cy="0"/>
          <a:chOff x="0" y="0"/>
          <a:chExt cx="0" cy="0"/>
        </a:xfrm>
      </p:grpSpPr>
      <p:sp>
        <p:nvSpPr>
          <p:cNvPr id="68" name="Shape 68"/>
          <p:cNvSpPr txBox="1">
            <a:spLocks noGrp="1"/>
          </p:cNvSpPr>
          <p:nvPr>
            <p:ph type="title"/>
          </p:nvPr>
        </p:nvSpPr>
        <p:spPr>
          <a:xfrm>
            <a:off x="311700" y="372500"/>
            <a:ext cx="8520600" cy="733500"/>
          </a:xfrm>
          <a:prstGeom prst="rect">
            <a:avLst/>
          </a:prstGeom>
        </p:spPr>
        <p:txBody>
          <a:bodyPr lIns="91425" tIns="91425" rIns="91425" bIns="91425" anchor="b" anchorCtr="0">
            <a:noAutofit/>
          </a:bodyPr>
          <a:lstStyle/>
          <a:p>
            <a:pPr lvl="0">
              <a:spcBef>
                <a:spcPts val="0"/>
              </a:spcBef>
              <a:buNone/>
            </a:pPr>
            <a:r>
              <a:rPr lang="en">
                <a:solidFill>
                  <a:srgbClr val="000000"/>
                </a:solidFill>
                <a:latin typeface="Calibri"/>
                <a:ea typeface="Calibri"/>
                <a:cs typeface="Calibri"/>
                <a:sym typeface="Calibri"/>
              </a:rPr>
              <a:t>Scenario 1</a:t>
            </a:r>
          </a:p>
        </p:txBody>
      </p:sp>
      <p:sp>
        <p:nvSpPr>
          <p:cNvPr id="69" name="Shape 69"/>
          <p:cNvSpPr txBox="1">
            <a:spLocks noGrp="1"/>
          </p:cNvSpPr>
          <p:nvPr>
            <p:ph type="body" idx="1"/>
          </p:nvPr>
        </p:nvSpPr>
        <p:spPr>
          <a:xfrm>
            <a:off x="311700" y="1468825"/>
            <a:ext cx="8520600" cy="3099900"/>
          </a:xfrm>
          <a:prstGeom prst="rect">
            <a:avLst/>
          </a:prstGeom>
        </p:spPr>
        <p:txBody>
          <a:bodyPr lIns="91425" tIns="91425" rIns="91425" bIns="91425" anchor="t" anchorCtr="0">
            <a:noAutofit/>
          </a:bodyPr>
          <a:lstStyle/>
          <a:p>
            <a:pPr lvl="0" rtl="0">
              <a:spcBef>
                <a:spcPts val="0"/>
              </a:spcBef>
              <a:spcAft>
                <a:spcPts val="0"/>
              </a:spcAft>
              <a:buNone/>
            </a:pPr>
            <a:r>
              <a:rPr lang="en">
                <a:solidFill>
                  <a:srgbClr val="000000"/>
                </a:solidFill>
                <a:latin typeface="Calibri"/>
                <a:ea typeface="Calibri"/>
                <a:cs typeface="Calibri"/>
                <a:sym typeface="Calibri"/>
              </a:rPr>
              <a:t>Peter is a shy, quiet fourth grader who wears the same few outfits every day. When Kelly </a:t>
            </a:r>
          </a:p>
          <a:p>
            <a:pPr marL="0" lvl="0" indent="0" rtl="0">
              <a:spcBef>
                <a:spcPts val="0"/>
              </a:spcBef>
              <a:spcAft>
                <a:spcPts val="0"/>
              </a:spcAft>
              <a:buNone/>
            </a:pPr>
            <a:r>
              <a:rPr lang="en">
                <a:solidFill>
                  <a:srgbClr val="000000"/>
                </a:solidFill>
                <a:latin typeface="Calibri"/>
                <a:ea typeface="Calibri"/>
                <a:cs typeface="Calibri"/>
                <a:sym typeface="Calibri"/>
              </a:rPr>
              <a:t>notices this, she asks her friend why he wears the same few outfits. Lauren responds, “He doesn’t know that you shouldn’t wear the same thing over and over again. It’s not cool. He has no sense of style.” </a:t>
            </a:r>
          </a:p>
          <a:p>
            <a:pPr lvl="0" rtl="0">
              <a:spcBef>
                <a:spcPts val="0"/>
              </a:spcBef>
              <a:spcAft>
                <a:spcPts val="0"/>
              </a:spcAft>
              <a:buNone/>
            </a:pPr>
            <a:r>
              <a:rPr lang="en">
                <a:solidFill>
                  <a:srgbClr val="000000"/>
                </a:solidFill>
                <a:latin typeface="Calibri"/>
                <a:ea typeface="Calibri"/>
                <a:cs typeface="Calibri"/>
                <a:sym typeface="Calibri"/>
              </a:rPr>
              <a:t>“Oh,” said Kelly.</a:t>
            </a:r>
          </a:p>
          <a:p>
            <a:pPr marL="0" lvl="0" indent="0" rtl="0">
              <a:spcBef>
                <a:spcPts val="0"/>
              </a:spcBef>
              <a:spcAft>
                <a:spcPts val="0"/>
              </a:spcAft>
              <a:buNone/>
            </a:pPr>
            <a:r>
              <a:rPr lang="en">
                <a:solidFill>
                  <a:srgbClr val="000000"/>
                </a:solidFill>
                <a:latin typeface="Calibri"/>
                <a:ea typeface="Calibri"/>
                <a:cs typeface="Calibri"/>
                <a:sym typeface="Calibri"/>
              </a:rPr>
              <a:t>Peter’s mother is a single parent and he has twin sisters in kindergarten. Peter’s mother works two jobs and cannot buy many clothes for her three children. Neither Lauren or Kelly understand this and think Peter just doesn’t know how to dress himself. What could they do instead? How might Peter feel?</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73"/>
        <p:cNvGrpSpPr/>
        <p:nvPr/>
      </p:nvGrpSpPr>
      <p:grpSpPr>
        <a:xfrm>
          <a:off x="0" y="0"/>
          <a:ext cx="0" cy="0"/>
          <a:chOff x="0" y="0"/>
          <a:chExt cx="0" cy="0"/>
        </a:xfrm>
      </p:grpSpPr>
      <p:sp>
        <p:nvSpPr>
          <p:cNvPr id="74" name="Shape 74"/>
          <p:cNvSpPr txBox="1">
            <a:spLocks noGrp="1"/>
          </p:cNvSpPr>
          <p:nvPr>
            <p:ph type="title"/>
          </p:nvPr>
        </p:nvSpPr>
        <p:spPr>
          <a:xfrm>
            <a:off x="311700" y="372500"/>
            <a:ext cx="8520600" cy="733500"/>
          </a:xfrm>
          <a:prstGeom prst="rect">
            <a:avLst/>
          </a:prstGeom>
        </p:spPr>
        <p:txBody>
          <a:bodyPr lIns="91425" tIns="91425" rIns="91425" bIns="91425" anchor="b" anchorCtr="0">
            <a:noAutofit/>
          </a:bodyPr>
          <a:lstStyle/>
          <a:p>
            <a:pPr lvl="0">
              <a:spcBef>
                <a:spcPts val="0"/>
              </a:spcBef>
              <a:buNone/>
            </a:pPr>
            <a:r>
              <a:rPr lang="en"/>
              <a:t>Scenario 2</a:t>
            </a:r>
          </a:p>
        </p:txBody>
      </p:sp>
      <p:sp>
        <p:nvSpPr>
          <p:cNvPr id="75" name="Shape 75"/>
          <p:cNvSpPr txBox="1">
            <a:spLocks noGrp="1"/>
          </p:cNvSpPr>
          <p:nvPr>
            <p:ph type="body" idx="1"/>
          </p:nvPr>
        </p:nvSpPr>
        <p:spPr>
          <a:xfrm>
            <a:off x="311700" y="1468825"/>
            <a:ext cx="8520600" cy="3099900"/>
          </a:xfrm>
          <a:prstGeom prst="rect">
            <a:avLst/>
          </a:prstGeom>
        </p:spPr>
        <p:txBody>
          <a:bodyPr lIns="91425" tIns="91425" rIns="91425" bIns="91425" anchor="t" anchorCtr="0">
            <a:noAutofit/>
          </a:bodyPr>
          <a:lstStyle/>
          <a:p>
            <a:pPr lvl="0" rtl="0">
              <a:spcBef>
                <a:spcPts val="0"/>
              </a:spcBef>
              <a:spcAft>
                <a:spcPts val="0"/>
              </a:spcAft>
              <a:buNone/>
            </a:pPr>
            <a:r>
              <a:rPr lang="en" sz="2400">
                <a:solidFill>
                  <a:srgbClr val="000000"/>
                </a:solidFill>
                <a:latin typeface="Calibri"/>
                <a:ea typeface="Calibri"/>
                <a:cs typeface="Calibri"/>
                <a:sym typeface="Calibri"/>
              </a:rPr>
              <a:t>Last year, Miss Norman asked her class to work in groups for a science project. As the groups were beginning to work, Jonathan overheard Adam, a kid in his group, tell his friend that he didn’t want to work with Blake because he didn’t learn as fast as everyone else and wouldn’t contribute anything to the group. What could Jonathan have told Adam? Was it right for Adam to say this?</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9"/>
        <p:cNvGrpSpPr/>
        <p:nvPr/>
      </p:nvGrpSpPr>
      <p:grpSpPr>
        <a:xfrm>
          <a:off x="0" y="0"/>
          <a:ext cx="0" cy="0"/>
          <a:chOff x="0" y="0"/>
          <a:chExt cx="0" cy="0"/>
        </a:xfrm>
      </p:grpSpPr>
      <p:sp>
        <p:nvSpPr>
          <p:cNvPr id="80" name="Shape 80"/>
          <p:cNvSpPr txBox="1">
            <a:spLocks noGrp="1"/>
          </p:cNvSpPr>
          <p:nvPr>
            <p:ph type="title"/>
          </p:nvPr>
        </p:nvSpPr>
        <p:spPr>
          <a:xfrm>
            <a:off x="311700" y="372500"/>
            <a:ext cx="8520600" cy="733500"/>
          </a:xfrm>
          <a:prstGeom prst="rect">
            <a:avLst/>
          </a:prstGeom>
        </p:spPr>
        <p:txBody>
          <a:bodyPr lIns="91425" tIns="91425" rIns="91425" bIns="91425" anchor="b" anchorCtr="0">
            <a:noAutofit/>
          </a:bodyPr>
          <a:lstStyle/>
          <a:p>
            <a:pPr lvl="0">
              <a:spcBef>
                <a:spcPts val="0"/>
              </a:spcBef>
              <a:buNone/>
            </a:pPr>
            <a:r>
              <a:rPr lang="en"/>
              <a:t>Scenario 3</a:t>
            </a:r>
          </a:p>
        </p:txBody>
      </p:sp>
      <p:sp>
        <p:nvSpPr>
          <p:cNvPr id="81" name="Shape 81"/>
          <p:cNvSpPr txBox="1">
            <a:spLocks noGrp="1"/>
          </p:cNvSpPr>
          <p:nvPr>
            <p:ph type="body" idx="1"/>
          </p:nvPr>
        </p:nvSpPr>
        <p:spPr>
          <a:xfrm>
            <a:off x="311700" y="1468825"/>
            <a:ext cx="8520600" cy="3099900"/>
          </a:xfrm>
          <a:prstGeom prst="rect">
            <a:avLst/>
          </a:prstGeom>
        </p:spPr>
        <p:txBody>
          <a:bodyPr lIns="91425" tIns="91425" rIns="91425" bIns="91425" anchor="t" anchorCtr="0">
            <a:noAutofit/>
          </a:bodyPr>
          <a:lstStyle/>
          <a:p>
            <a:pPr lvl="0" rtl="0">
              <a:spcBef>
                <a:spcPts val="0"/>
              </a:spcBef>
              <a:spcAft>
                <a:spcPts val="0"/>
              </a:spcAft>
              <a:buNone/>
            </a:pPr>
            <a:r>
              <a:rPr lang="en" sz="2400">
                <a:solidFill>
                  <a:srgbClr val="000000"/>
                </a:solidFill>
                <a:latin typeface="Calibri"/>
                <a:ea typeface="Calibri"/>
                <a:cs typeface="Calibri"/>
                <a:sym typeface="Calibri"/>
              </a:rPr>
              <a:t>Becca and Sarah are playing at recess when they notice Melissa, a first grader, get angry and hit Logan. Melissa then tells Logan, “You can’t play with me because you’re a boy.” </a:t>
            </a:r>
          </a:p>
          <a:p>
            <a:pPr lvl="0" rtl="0">
              <a:spcBef>
                <a:spcPts val="0"/>
              </a:spcBef>
              <a:spcAft>
                <a:spcPts val="0"/>
              </a:spcAft>
              <a:buNone/>
            </a:pPr>
            <a:r>
              <a:rPr lang="en" sz="2400">
                <a:solidFill>
                  <a:srgbClr val="000000"/>
                </a:solidFill>
                <a:latin typeface="Calibri"/>
                <a:ea typeface="Calibri"/>
                <a:cs typeface="Calibri"/>
                <a:sym typeface="Calibri"/>
              </a:rPr>
              <a:t>Is this fair? What could Melissa have done instead?</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5"/>
        <p:cNvGrpSpPr/>
        <p:nvPr/>
      </p:nvGrpSpPr>
      <p:grpSpPr>
        <a:xfrm>
          <a:off x="0" y="0"/>
          <a:ext cx="0" cy="0"/>
          <a:chOff x="0" y="0"/>
          <a:chExt cx="0" cy="0"/>
        </a:xfrm>
      </p:grpSpPr>
      <p:sp>
        <p:nvSpPr>
          <p:cNvPr id="86" name="Shape 86"/>
          <p:cNvSpPr txBox="1">
            <a:spLocks noGrp="1"/>
          </p:cNvSpPr>
          <p:nvPr>
            <p:ph type="title"/>
          </p:nvPr>
        </p:nvSpPr>
        <p:spPr>
          <a:xfrm>
            <a:off x="311700" y="372500"/>
            <a:ext cx="8520600" cy="733500"/>
          </a:xfrm>
          <a:prstGeom prst="rect">
            <a:avLst/>
          </a:prstGeom>
        </p:spPr>
        <p:txBody>
          <a:bodyPr lIns="91425" tIns="91425" rIns="91425" bIns="91425" anchor="b" anchorCtr="0">
            <a:noAutofit/>
          </a:bodyPr>
          <a:lstStyle/>
          <a:p>
            <a:pPr lvl="0">
              <a:spcBef>
                <a:spcPts val="0"/>
              </a:spcBef>
              <a:buNone/>
            </a:pPr>
            <a:r>
              <a:rPr lang="en"/>
              <a:t>Scenario 4</a:t>
            </a:r>
          </a:p>
        </p:txBody>
      </p:sp>
      <p:sp>
        <p:nvSpPr>
          <p:cNvPr id="87" name="Shape 87"/>
          <p:cNvSpPr txBox="1">
            <a:spLocks noGrp="1"/>
          </p:cNvSpPr>
          <p:nvPr>
            <p:ph type="body" idx="1"/>
          </p:nvPr>
        </p:nvSpPr>
        <p:spPr>
          <a:xfrm>
            <a:off x="311700" y="1468825"/>
            <a:ext cx="8520600" cy="3099900"/>
          </a:xfrm>
          <a:prstGeom prst="rect">
            <a:avLst/>
          </a:prstGeom>
        </p:spPr>
        <p:txBody>
          <a:bodyPr lIns="91425" tIns="91425" rIns="91425" bIns="91425" anchor="t" anchorCtr="0">
            <a:noAutofit/>
          </a:bodyPr>
          <a:lstStyle/>
          <a:p>
            <a:pPr lvl="0" rtl="0">
              <a:spcBef>
                <a:spcPts val="0"/>
              </a:spcBef>
              <a:spcAft>
                <a:spcPts val="0"/>
              </a:spcAft>
              <a:buNone/>
            </a:pPr>
            <a:r>
              <a:rPr lang="en" sz="2400">
                <a:solidFill>
                  <a:srgbClr val="000000"/>
                </a:solidFill>
                <a:latin typeface="Calibri"/>
                <a:ea typeface="Calibri"/>
                <a:cs typeface="Calibri"/>
                <a:sym typeface="Calibri"/>
              </a:rPr>
              <a:t>Ella is talking to her friend Jessica at lunch. Jessica is saying mean things about the new kid because he looks and sounds different than everyone else and how angry she is that her teacher paired them for an assignment. What could Ella tell Jessica?</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91"/>
        <p:cNvGrpSpPr/>
        <p:nvPr/>
      </p:nvGrpSpPr>
      <p:grpSpPr>
        <a:xfrm>
          <a:off x="0" y="0"/>
          <a:ext cx="0" cy="0"/>
          <a:chOff x="0" y="0"/>
          <a:chExt cx="0" cy="0"/>
        </a:xfrm>
      </p:grpSpPr>
      <p:sp>
        <p:nvSpPr>
          <p:cNvPr id="92" name="Shape 92"/>
          <p:cNvSpPr txBox="1">
            <a:spLocks noGrp="1"/>
          </p:cNvSpPr>
          <p:nvPr>
            <p:ph type="title"/>
          </p:nvPr>
        </p:nvSpPr>
        <p:spPr>
          <a:xfrm>
            <a:off x="311700" y="372500"/>
            <a:ext cx="8520600" cy="733500"/>
          </a:xfrm>
          <a:prstGeom prst="rect">
            <a:avLst/>
          </a:prstGeom>
        </p:spPr>
        <p:txBody>
          <a:bodyPr lIns="91425" tIns="91425" rIns="91425" bIns="91425" anchor="b" anchorCtr="0">
            <a:noAutofit/>
          </a:bodyPr>
          <a:lstStyle/>
          <a:p>
            <a:pPr lvl="0">
              <a:spcBef>
                <a:spcPts val="0"/>
              </a:spcBef>
              <a:buNone/>
            </a:pPr>
            <a:r>
              <a:rPr lang="en"/>
              <a:t>Scenario 5</a:t>
            </a:r>
          </a:p>
        </p:txBody>
      </p:sp>
      <p:sp>
        <p:nvSpPr>
          <p:cNvPr id="93" name="Shape 93"/>
          <p:cNvSpPr txBox="1">
            <a:spLocks noGrp="1"/>
          </p:cNvSpPr>
          <p:nvPr>
            <p:ph type="body" idx="1"/>
          </p:nvPr>
        </p:nvSpPr>
        <p:spPr>
          <a:xfrm>
            <a:off x="311700" y="1468825"/>
            <a:ext cx="8520600" cy="3099900"/>
          </a:xfrm>
          <a:prstGeom prst="rect">
            <a:avLst/>
          </a:prstGeom>
        </p:spPr>
        <p:txBody>
          <a:bodyPr lIns="91425" tIns="91425" rIns="91425" bIns="91425" anchor="t" anchorCtr="0">
            <a:noAutofit/>
          </a:bodyPr>
          <a:lstStyle/>
          <a:p>
            <a:pPr lvl="0" rtl="0">
              <a:spcBef>
                <a:spcPts val="0"/>
              </a:spcBef>
              <a:spcAft>
                <a:spcPts val="0"/>
              </a:spcAft>
              <a:buNone/>
            </a:pPr>
            <a:r>
              <a:rPr lang="en" sz="2400">
                <a:solidFill>
                  <a:srgbClr val="000000"/>
                </a:solidFill>
                <a:latin typeface="Calibri"/>
                <a:ea typeface="Calibri"/>
                <a:cs typeface="Calibri"/>
                <a:sym typeface="Calibri"/>
              </a:rPr>
              <a:t>Omar’s mother is chaperoning a class field trip. Joshua asks Omar why his mother wears different clothes than other mothers. Omar follows a different religion than the rest of his class and loves where he comes from. What could Omar tell Joshua? </a:t>
            </a:r>
          </a:p>
        </p:txBody>
      </p:sp>
    </p:spTree>
  </p:cSld>
  <p:clrMapOvr>
    <a:masterClrMapping/>
  </p:clrMapOvr>
</p:sld>
</file>

<file path=ppt/theme/theme1.xml><?xml version="1.0" encoding="utf-8"?>
<a:theme xmlns:a="http://schemas.openxmlformats.org/drawingml/2006/main" name="modern-writer">
  <a:themeElements>
    <a:clrScheme name="Modern Writer">
      <a:dk1>
        <a:srgbClr val="E91D63"/>
      </a:dk1>
      <a:lt1>
        <a:srgbClr val="FFFFFF"/>
      </a:lt1>
      <a:dk2>
        <a:srgbClr val="424242"/>
      </a:dk2>
      <a:lt2>
        <a:srgbClr val="999999"/>
      </a:lt2>
      <a:accent1>
        <a:srgbClr val="607D8B"/>
      </a:accent1>
      <a:accent2>
        <a:srgbClr val="673AB7"/>
      </a:accent2>
      <a:accent3>
        <a:srgbClr val="9C26B0"/>
      </a:accent3>
      <a:accent4>
        <a:srgbClr val="0090AC"/>
      </a:accent4>
      <a:accent5>
        <a:srgbClr val="01AFD1"/>
      </a:accent5>
      <a:accent6>
        <a:srgbClr val="F8E71C"/>
      </a:accent6>
      <a:hlink>
        <a:srgbClr val="01AFD1"/>
      </a:hlink>
      <a:folHlink>
        <a:srgbClr val="01AFD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366</Words>
  <Application>Microsoft Macintosh PowerPoint</Application>
  <PresentationFormat>On-screen Show (16:9)</PresentationFormat>
  <Paragraphs>16</Paragraphs>
  <Slides>6</Slides>
  <Notes>6</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Oswald</vt:lpstr>
      <vt:lpstr>Arial</vt:lpstr>
      <vt:lpstr>Calibri</vt:lpstr>
      <vt:lpstr>Source Code Pro</vt:lpstr>
      <vt:lpstr>modern-writer</vt:lpstr>
      <vt:lpstr>What Could We Do?</vt:lpstr>
      <vt:lpstr>Scenario 1</vt:lpstr>
      <vt:lpstr>Scenario 2</vt:lpstr>
      <vt:lpstr>Scenario 3</vt:lpstr>
      <vt:lpstr>Scenario 4</vt:lpstr>
      <vt:lpstr>Scenario 5</vt:lpstr>
    </vt:vector>
  </TitlesOfParts>
  <LinksUpToDate>false</LinksUpToDate>
  <SharedDoc>false</SharedDoc>
  <HyperlinksChanged>false</HyperlinksChanged>
  <AppVersion>15.0023</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 Could We Do?</dc:title>
  <cp:lastModifiedBy>Eleanor Norman</cp:lastModifiedBy>
  <cp:revision>1</cp:revision>
  <dcterms:modified xsi:type="dcterms:W3CDTF">2017-06-16T18:36:36Z</dcterms:modified>
</cp:coreProperties>
</file>