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ofPjj7v41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d-C2xz5D4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QkJI-Nq3O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q5bzHckSI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EQznGPZY5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Chemical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Signs of a Chemical Change </a:t>
            </a:r>
          </a:p>
        </p:txBody>
      </p:sp>
    </p:spTree>
    <p:extLst>
      <p:ext uri="{BB962C8B-B14F-4D97-AF65-F5344CB8AC3E}">
        <p14:creationId xmlns:p14="http://schemas.microsoft.com/office/powerpoint/2010/main" val="187693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Chemical 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5400" dirty="0"/>
              <a:t>Definition: </a:t>
            </a:r>
          </a:p>
          <a:p>
            <a:pPr marL="0" indent="0" algn="ctr">
              <a:buNone/>
            </a:pPr>
            <a:r>
              <a:rPr lang="en-US" alt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 change that </a:t>
            </a:r>
            <a:r>
              <a:rPr lang="en-US" altLang="en-US" sz="5400" u="sng" dirty="0">
                <a:latin typeface="Arial" panose="020B0604020202020204" pitchFamily="34" charset="0"/>
                <a:cs typeface="Arial" panose="020B0604020202020204" pitchFamily="34" charset="0"/>
              </a:rPr>
              <a:t>alters</a:t>
            </a:r>
            <a:r>
              <a:rPr lang="en-US" altLang="en-US" sz="5400" dirty="0">
                <a:latin typeface="Arial" panose="020B0604020202020204" pitchFamily="34" charset="0"/>
                <a:cs typeface="Arial" panose="020B0604020202020204" pitchFamily="34" charset="0"/>
              </a:rPr>
              <a:t> the identity of a substance resulting in </a:t>
            </a:r>
            <a:r>
              <a:rPr lang="en-US" altLang="en-US" sz="5400" u="sng" dirty="0">
                <a:latin typeface="Arial" panose="020B0604020202020204" pitchFamily="34" charset="0"/>
                <a:cs typeface="Arial" panose="020B0604020202020204" pitchFamily="34" charset="0"/>
              </a:rPr>
              <a:t>a new substance</a:t>
            </a:r>
            <a:r>
              <a:rPr lang="en-US" altLang="en-US" sz="5400" dirty="0">
                <a:latin typeface="Arial" panose="020B0604020202020204" pitchFamily="34" charset="0"/>
                <a:cs typeface="Arial" panose="020B0604020202020204" pitchFamily="34" charset="0"/>
              </a:rPr>
              <a:t> or substances with </a:t>
            </a:r>
            <a:r>
              <a:rPr lang="en-US" altLang="en-US" sz="5400" u="sng" dirty="0">
                <a:latin typeface="Arial" panose="020B0604020202020204" pitchFamily="34" charset="0"/>
                <a:cs typeface="Arial" panose="020B0604020202020204" pitchFamily="34" charset="0"/>
              </a:rPr>
              <a:t>different properties</a:t>
            </a:r>
            <a:r>
              <a:rPr lang="en-US" altLang="en-US" sz="5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4114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Chemical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https://www.youtube.com/watch?v=FofPjj7v414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082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Signs of a chemical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There are 4 signs to look for that signal a chemical change may have taken place: </a:t>
            </a:r>
          </a:p>
          <a:p>
            <a:pPr lvl="1"/>
            <a:r>
              <a:rPr lang="en-US" sz="3600" dirty="0"/>
              <a:t>Color Change</a:t>
            </a:r>
          </a:p>
          <a:p>
            <a:pPr lvl="1"/>
            <a:r>
              <a:rPr lang="en-US" sz="3600" dirty="0"/>
              <a:t>Temperature Change </a:t>
            </a:r>
          </a:p>
          <a:p>
            <a:pPr lvl="1"/>
            <a:r>
              <a:rPr lang="en-US" sz="3600" dirty="0"/>
              <a:t>Formation of Gas </a:t>
            </a:r>
          </a:p>
          <a:p>
            <a:pPr lvl="1"/>
            <a:r>
              <a:rPr lang="en-US" sz="3600" dirty="0"/>
              <a:t>Formation of a Precipitate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56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 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Everyday examples include: </a:t>
            </a:r>
          </a:p>
          <a:p>
            <a:pPr lvl="1"/>
            <a:r>
              <a:rPr lang="en-US" dirty="0"/>
              <a:t>A banana turning brown as it ages</a:t>
            </a:r>
          </a:p>
          <a:p>
            <a:pPr lvl="1"/>
            <a:r>
              <a:rPr lang="en-US" dirty="0"/>
              <a:t>Burning things turning black</a:t>
            </a:r>
          </a:p>
          <a:p>
            <a:pPr lvl="1"/>
            <a:r>
              <a:rPr lang="en-US" dirty="0"/>
              <a:t>The chemicals in this video: </a:t>
            </a:r>
          </a:p>
          <a:p>
            <a:pPr lvl="1"/>
            <a:r>
              <a:rPr lang="en-US" dirty="0">
                <a:hlinkClick r:id="rId2"/>
              </a:rPr>
              <a:t>https://www.youtube.com/watch?v=ad-C2xz5D4c</a:t>
            </a:r>
            <a:endParaRPr lang="en-US" dirty="0"/>
          </a:p>
          <a:p>
            <a:pPr lvl="1"/>
            <a:r>
              <a:rPr lang="en-US" dirty="0"/>
              <a:t>Other examples?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Adding color coloring to water is not a chemical change. Why not? </a:t>
            </a:r>
          </a:p>
        </p:txBody>
      </p:sp>
    </p:spTree>
    <p:extLst>
      <p:ext uri="{BB962C8B-B14F-4D97-AF65-F5344CB8AC3E}">
        <p14:creationId xmlns:p14="http://schemas.microsoft.com/office/powerpoint/2010/main" val="382897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Everyday examples include: </a:t>
            </a:r>
          </a:p>
          <a:p>
            <a:pPr lvl="1"/>
            <a:r>
              <a:rPr lang="en-US" dirty="0"/>
              <a:t>Activating an icepack </a:t>
            </a:r>
          </a:p>
          <a:p>
            <a:pPr lvl="1"/>
            <a:r>
              <a:rPr lang="en-US" dirty="0"/>
              <a:t>Causing something to explode (due to heat)</a:t>
            </a:r>
          </a:p>
          <a:p>
            <a:pPr lvl="1"/>
            <a:r>
              <a:rPr lang="en-US" dirty="0">
                <a:hlinkClick r:id="rId2"/>
              </a:rPr>
              <a:t>The chemicals in this video: </a:t>
            </a:r>
          </a:p>
          <a:p>
            <a:pPr lvl="1"/>
            <a:r>
              <a:rPr lang="en-US" dirty="0">
                <a:hlinkClick r:id="rId2"/>
              </a:rPr>
              <a:t>https://www.youtube.com/watch?v=GQkJI-Nq3Os</a:t>
            </a:r>
            <a:endParaRPr lang="en-US" dirty="0"/>
          </a:p>
          <a:p>
            <a:pPr lvl="1"/>
            <a:r>
              <a:rPr lang="en-US" dirty="0"/>
              <a:t>Other examples?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Freezing water into ice is not a chemical change.  Why not?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89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Formation of a Gas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Everyday examples include: </a:t>
            </a:r>
          </a:p>
          <a:p>
            <a:pPr lvl="1"/>
            <a:r>
              <a:rPr lang="en-US" dirty="0"/>
              <a:t>Mixing baking soda and vinegar</a:t>
            </a:r>
          </a:p>
          <a:p>
            <a:pPr lvl="1"/>
            <a:r>
              <a:rPr lang="en-US" dirty="0"/>
              <a:t>Smoke made when things are burned</a:t>
            </a:r>
          </a:p>
          <a:p>
            <a:pPr lvl="1"/>
            <a:r>
              <a:rPr lang="en-US" dirty="0"/>
              <a:t>The chemicals in this video: </a:t>
            </a:r>
          </a:p>
          <a:p>
            <a:pPr lvl="1"/>
            <a:r>
              <a:rPr lang="en-US" dirty="0">
                <a:hlinkClick r:id="rId2"/>
              </a:rPr>
              <a:t>https://www.youtube.com/watch?v=5q5bzHckSIM</a:t>
            </a:r>
            <a:endParaRPr lang="en-US" dirty="0"/>
          </a:p>
          <a:p>
            <a:pPr lvl="1"/>
            <a:r>
              <a:rPr lang="en-US" dirty="0"/>
              <a:t>Other examples? 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Boiling water is not a chemical change.  Why not? </a:t>
            </a:r>
          </a:p>
        </p:txBody>
      </p:sp>
    </p:spTree>
    <p:extLst>
      <p:ext uri="{BB962C8B-B14F-4D97-AF65-F5344CB8AC3E}">
        <p14:creationId xmlns:p14="http://schemas.microsoft.com/office/powerpoint/2010/main" val="3511154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Formation of a Precipitate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Precipitate: </a:t>
            </a:r>
          </a:p>
          <a:p>
            <a:pPr marL="0" indent="0">
              <a:buNone/>
            </a:pPr>
            <a:r>
              <a:rPr lang="en-US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Solid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particles that form or separate out of a </a:t>
            </a:r>
            <a:r>
              <a:rPr lang="en-US" altLang="en-US" u="sng" dirty="0">
                <a:latin typeface="Arial" panose="020B0604020202020204" pitchFamily="34" charset="0"/>
                <a:cs typeface="Arial" panose="020B0604020202020204" pitchFamily="34" charset="0"/>
              </a:rPr>
              <a:t>liquid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Everyday example: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Adding lemon to milk (or letting milk to get old and curdle)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chemicals in this video: </a:t>
            </a:r>
          </a:p>
          <a:p>
            <a:pPr lvl="1"/>
            <a:r>
              <a:rPr lang="en-US" dirty="0">
                <a:hlinkClick r:id="rId2"/>
              </a:rPr>
              <a:t>https://www.youtube.com/watch?v=2EQznGPZY5A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85271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280</TotalTime>
  <Words>242</Words>
  <Application>Microsoft Office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Vapor Trail</vt:lpstr>
      <vt:lpstr>Chemical Change</vt:lpstr>
      <vt:lpstr>What is a Chemical Change </vt:lpstr>
      <vt:lpstr>Chemical Change</vt:lpstr>
      <vt:lpstr>Signs of a chemical Change</vt:lpstr>
      <vt:lpstr>Color Change </vt:lpstr>
      <vt:lpstr>Temperature Change </vt:lpstr>
      <vt:lpstr>Formation of a Gas </vt:lpstr>
      <vt:lpstr>Formation of a Precipitate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Change</dc:title>
  <dc:creator>Samantha Bos</dc:creator>
  <cp:lastModifiedBy>Samantha Bos</cp:lastModifiedBy>
  <cp:revision>11</cp:revision>
  <dcterms:created xsi:type="dcterms:W3CDTF">2017-06-15T20:44:03Z</dcterms:created>
  <dcterms:modified xsi:type="dcterms:W3CDTF">2017-06-16T01:24:37Z</dcterms:modified>
</cp:coreProperties>
</file>