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8" r:id="rId13"/>
    <p:sldId id="269" r:id="rId14"/>
    <p:sldId id="267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68" d="100"/>
          <a:sy n="68" d="100"/>
        </p:scale>
        <p:origin x="616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9EBBA-996F-894A-B54A-D6246ED52CEA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79C5D-2A6F-F04D-97DA-BEF2467B64E4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54567-0DE4-3F47-BF90-CB84690072F9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52C72-DE31-F449-A4ED-4C594FD91407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2726E-379B-B349-9EED-81ED093FA806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A1323-8D79-1946-B0D7-40001CF92E9D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02355-E14B-8545-A8F8-0FE83CC9D524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40F58-564D-2B4F-AE67-E407BA4FCF45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A34C8-038E-2045-AF43-DF7DBB8E0E9E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8C68F-D26B-8F47-958C-23B49CF8A634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F5E60-9974-AC48-9591-99C2BB44B7CF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18C79C5D-2A6F-F04D-97DA-BEF2467B64E4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09B482E8-6E0E-1B4F-B1FD-C69DB9E858D9}" type="datetimeFigureOut">
              <a:rPr lang="en-US" dirty="0"/>
              <a:pPr/>
              <a:t>6/15/2017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3" r:id="rId9"/>
    <p:sldLayoutId id="2147483657" r:id="rId10"/>
    <p:sldLayoutId id="2147483666" r:id="rId11"/>
    <p:sldLayoutId id="2147483661" r:id="rId12"/>
    <p:sldLayoutId id="2147483658" r:id="rId13"/>
    <p:sldLayoutId id="2147483659" r:id="rId14"/>
  </p:sldLayoutIdLst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Chemistry Vocabulary 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Review &amp; Introduction to Chemistry Vocabulary </a:t>
            </a:r>
          </a:p>
        </p:txBody>
      </p:sp>
    </p:spTree>
    <p:extLst>
      <p:ext uri="{BB962C8B-B14F-4D97-AF65-F5344CB8AC3E}">
        <p14:creationId xmlns:p14="http://schemas.microsoft.com/office/powerpoint/2010/main" val="14058001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 – Vocabulary Word 7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>
            <a:noAutofit/>
          </a:bodyPr>
          <a:lstStyle/>
          <a:p>
            <a:r>
              <a:rPr lang="en-US" sz="3200" dirty="0"/>
              <a:t>I contain extra hydrogen atoms. </a:t>
            </a:r>
          </a:p>
          <a:p>
            <a:r>
              <a:rPr lang="en-US" sz="3200" dirty="0"/>
              <a:t>I am usually sour. </a:t>
            </a:r>
          </a:p>
          <a:p>
            <a:r>
              <a:rPr lang="en-US" sz="3200" dirty="0"/>
              <a:t>One example of me is lemon juice. </a:t>
            </a:r>
          </a:p>
          <a:p>
            <a:endParaRPr lang="en-US" sz="700" dirty="0"/>
          </a:p>
          <a:p>
            <a:r>
              <a:rPr lang="en-US" sz="3200" dirty="0"/>
              <a:t>What am I? </a:t>
            </a:r>
          </a:p>
          <a:p>
            <a:r>
              <a:rPr lang="en-US" sz="3200" dirty="0"/>
              <a:t>I am not slippery or bitter.</a:t>
            </a:r>
          </a:p>
          <a:p>
            <a:r>
              <a:rPr lang="en-US" sz="3200" dirty="0"/>
              <a:t>I am not baking soda. </a:t>
            </a:r>
          </a:p>
          <a:p>
            <a:r>
              <a:rPr lang="en-US" sz="3200" dirty="0"/>
              <a:t>I am not a base. </a:t>
            </a:r>
          </a:p>
          <a:p>
            <a:endParaRPr lang="en-US" sz="3200" dirty="0"/>
          </a:p>
          <a:p>
            <a:r>
              <a:rPr lang="en-US" sz="3200" dirty="0"/>
              <a:t>Acid</a:t>
            </a:r>
          </a:p>
        </p:txBody>
      </p:sp>
    </p:spTree>
    <p:extLst>
      <p:ext uri="{BB962C8B-B14F-4D97-AF65-F5344CB8AC3E}">
        <p14:creationId xmlns:p14="http://schemas.microsoft.com/office/powerpoint/2010/main" val="29169501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 – Vocabulary Word 8 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4120761"/>
          </a:xfrm>
        </p:spPr>
        <p:txBody>
          <a:bodyPr numCol="2">
            <a:normAutofit fontScale="32500" lnSpcReduction="20000"/>
          </a:bodyPr>
          <a:lstStyle/>
          <a:p>
            <a:r>
              <a:rPr lang="en-US" sz="8600" dirty="0"/>
              <a:t>I mix with water to create hydroxide ions. </a:t>
            </a:r>
          </a:p>
          <a:p>
            <a:r>
              <a:rPr lang="en-US" sz="8600" dirty="0"/>
              <a:t>I am often found in cleaning materials.</a:t>
            </a:r>
          </a:p>
          <a:p>
            <a:r>
              <a:rPr lang="en-US" sz="8600" dirty="0"/>
              <a:t>I react with acids to make salts. </a:t>
            </a:r>
          </a:p>
          <a:p>
            <a:endParaRPr lang="en-US" sz="8600" dirty="0"/>
          </a:p>
          <a:p>
            <a:r>
              <a:rPr lang="en-US" sz="8600" dirty="0"/>
              <a:t>What am I? </a:t>
            </a:r>
          </a:p>
          <a:p>
            <a:endParaRPr lang="en-US" sz="8600" dirty="0"/>
          </a:p>
          <a:p>
            <a:r>
              <a:rPr lang="en-US" sz="8600" dirty="0"/>
              <a:t>I do not turn litmus paper red. </a:t>
            </a:r>
          </a:p>
          <a:p>
            <a:r>
              <a:rPr lang="en-US" sz="8600" dirty="0"/>
              <a:t>I do not have a low </a:t>
            </a:r>
            <a:r>
              <a:rPr lang="en-US" sz="8600" dirty="0" err="1"/>
              <a:t>pH.</a:t>
            </a:r>
            <a:endParaRPr lang="en-US" sz="8600" dirty="0"/>
          </a:p>
          <a:p>
            <a:r>
              <a:rPr lang="en-US" sz="8600" dirty="0"/>
              <a:t>I am not found in battery acid. </a:t>
            </a:r>
          </a:p>
          <a:p>
            <a:endParaRPr lang="en-US" sz="8600" dirty="0"/>
          </a:p>
          <a:p>
            <a:endParaRPr lang="en-US" sz="8600" dirty="0"/>
          </a:p>
          <a:p>
            <a:r>
              <a:rPr lang="en-US" sz="8600" dirty="0"/>
              <a:t>Base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1694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 – Vocabulary Word 9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>
            <a:noAutofit/>
          </a:bodyPr>
          <a:lstStyle/>
          <a:p>
            <a:r>
              <a:rPr lang="en-US" sz="2800" dirty="0"/>
              <a:t>I am flammability. </a:t>
            </a:r>
          </a:p>
          <a:p>
            <a:r>
              <a:rPr lang="en-US" sz="2800" dirty="0"/>
              <a:t>I am if/how an object rusts. </a:t>
            </a:r>
          </a:p>
          <a:p>
            <a:r>
              <a:rPr lang="en-US" sz="2800" dirty="0"/>
              <a:t>I can only be seen during a chemical change. </a:t>
            </a:r>
          </a:p>
          <a:p>
            <a:endParaRPr lang="en-US" sz="2800" dirty="0"/>
          </a:p>
          <a:p>
            <a:r>
              <a:rPr lang="en-US" sz="2800" dirty="0"/>
              <a:t>What am I? </a:t>
            </a:r>
          </a:p>
          <a:p>
            <a:endParaRPr lang="en-US" sz="2800" dirty="0"/>
          </a:p>
          <a:p>
            <a:r>
              <a:rPr lang="en-US" sz="2800" dirty="0"/>
              <a:t>I am not color. </a:t>
            </a:r>
          </a:p>
          <a:p>
            <a:r>
              <a:rPr lang="en-US" sz="2800" dirty="0"/>
              <a:t>I am not density. </a:t>
            </a:r>
          </a:p>
          <a:p>
            <a:r>
              <a:rPr lang="en-US" sz="2800" dirty="0"/>
              <a:t>I am not something that changes for the same substance. </a:t>
            </a:r>
          </a:p>
          <a:p>
            <a:endParaRPr lang="en-US" sz="2800" dirty="0"/>
          </a:p>
          <a:p>
            <a:r>
              <a:rPr lang="en-US" sz="2800" dirty="0"/>
              <a:t>Chemical Property</a:t>
            </a:r>
          </a:p>
        </p:txBody>
      </p:sp>
    </p:spTree>
    <p:extLst>
      <p:ext uri="{BB962C8B-B14F-4D97-AF65-F5344CB8AC3E}">
        <p14:creationId xmlns:p14="http://schemas.microsoft.com/office/powerpoint/2010/main" val="34902948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 – Vocabulary Word 10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>
            <a:noAutofit/>
          </a:bodyPr>
          <a:lstStyle/>
          <a:p>
            <a:r>
              <a:rPr lang="en-US" sz="2400" dirty="0"/>
              <a:t>I am conductivity. </a:t>
            </a:r>
          </a:p>
          <a:p>
            <a:r>
              <a:rPr lang="en-US" sz="2400" dirty="0"/>
              <a:t>I am melting point. </a:t>
            </a:r>
          </a:p>
          <a:p>
            <a:r>
              <a:rPr lang="en-US" sz="2400" dirty="0"/>
              <a:t>I am the same for all like substances. </a:t>
            </a:r>
          </a:p>
          <a:p>
            <a:r>
              <a:rPr lang="en-US" sz="2400" dirty="0"/>
              <a:t>I can be observed without a chemical process. </a:t>
            </a:r>
          </a:p>
          <a:p>
            <a:endParaRPr lang="en-US" sz="2400" dirty="0"/>
          </a:p>
          <a:p>
            <a:r>
              <a:rPr lang="en-US" sz="2400" dirty="0"/>
              <a:t>What am I? </a:t>
            </a:r>
          </a:p>
          <a:p>
            <a:r>
              <a:rPr lang="en-US" sz="2400" dirty="0"/>
              <a:t>I am not something that will change. </a:t>
            </a:r>
          </a:p>
          <a:p>
            <a:r>
              <a:rPr lang="en-US" sz="2400" dirty="0"/>
              <a:t>I am not heat of combustion.</a:t>
            </a:r>
          </a:p>
          <a:p>
            <a:r>
              <a:rPr lang="en-US" sz="2400" dirty="0"/>
              <a:t>I am not oxidation. </a:t>
            </a:r>
          </a:p>
          <a:p>
            <a:r>
              <a:rPr lang="en-US" sz="2400" dirty="0"/>
              <a:t>I am not a chemical property. </a:t>
            </a:r>
          </a:p>
          <a:p>
            <a:endParaRPr lang="en-US" sz="2400" dirty="0"/>
          </a:p>
          <a:p>
            <a:endParaRPr lang="en-US" sz="2400" dirty="0"/>
          </a:p>
          <a:p>
            <a:r>
              <a:rPr lang="en-US" sz="2400" dirty="0"/>
              <a:t>Physical property </a:t>
            </a:r>
          </a:p>
        </p:txBody>
      </p:sp>
    </p:spTree>
    <p:extLst>
      <p:ext uri="{BB962C8B-B14F-4D97-AF65-F5344CB8AC3E}">
        <p14:creationId xmlns:p14="http://schemas.microsoft.com/office/powerpoint/2010/main" val="5963185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 – Vocabulary Word 11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>
            <a:normAutofit fontScale="92500" lnSpcReduction="20000"/>
          </a:bodyPr>
          <a:lstStyle/>
          <a:p>
            <a:r>
              <a:rPr lang="en-US" sz="2600" dirty="0"/>
              <a:t>I am big, broad word. </a:t>
            </a:r>
          </a:p>
          <a:p>
            <a:r>
              <a:rPr lang="en-US" sz="2600" dirty="0"/>
              <a:t>I am the same throughout. </a:t>
            </a:r>
          </a:p>
          <a:p>
            <a:r>
              <a:rPr lang="en-US" sz="2600" dirty="0"/>
              <a:t>One example of me is orange juice. </a:t>
            </a:r>
          </a:p>
          <a:p>
            <a:r>
              <a:rPr lang="en-US" sz="2600" dirty="0"/>
              <a:t>Another example of me is gold. </a:t>
            </a:r>
          </a:p>
          <a:p>
            <a:endParaRPr lang="en-US" sz="2600" dirty="0"/>
          </a:p>
          <a:p>
            <a:r>
              <a:rPr lang="en-US" sz="2600" dirty="0"/>
              <a:t>What am I? </a:t>
            </a:r>
          </a:p>
          <a:p>
            <a:endParaRPr lang="en-US" sz="2600" dirty="0"/>
          </a:p>
          <a:p>
            <a:r>
              <a:rPr lang="en-US" sz="2600" dirty="0"/>
              <a:t>I am not a mixture. </a:t>
            </a:r>
          </a:p>
          <a:p>
            <a:r>
              <a:rPr lang="en-US" sz="2600" dirty="0"/>
              <a:t>I am not a measurement. </a:t>
            </a:r>
          </a:p>
          <a:p>
            <a:r>
              <a:rPr lang="en-US" sz="2600" dirty="0"/>
              <a:t>I do not include a specific type of element or compound. </a:t>
            </a:r>
          </a:p>
          <a:p>
            <a:r>
              <a:rPr lang="en-US" sz="2600" dirty="0"/>
              <a:t>I am not found only in science. </a:t>
            </a:r>
          </a:p>
          <a:p>
            <a:endParaRPr lang="en-US" sz="2600" dirty="0"/>
          </a:p>
          <a:p>
            <a:r>
              <a:rPr lang="en-US" sz="2600" dirty="0"/>
              <a:t>Substance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5837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I? Directions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Look at the words provided.  Each word will be the answer to the series of clues on each slide.  Each word will only be used once.  </a:t>
            </a:r>
          </a:p>
          <a:p>
            <a:r>
              <a:rPr lang="en-US" sz="3600" dirty="0"/>
              <a:t>Once you know the answer, write it on your white board and show the teacher. </a:t>
            </a:r>
          </a:p>
        </p:txBody>
      </p:sp>
    </p:spTree>
    <p:extLst>
      <p:ext uri="{BB962C8B-B14F-4D97-AF65-F5344CB8AC3E}">
        <p14:creationId xmlns:p14="http://schemas.microsoft.com/office/powerpoint/2010/main" val="2251015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I? Example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4357622"/>
          </a:xfrm>
        </p:spPr>
        <p:txBody>
          <a:bodyPr numCol="2">
            <a:noAutofit/>
          </a:bodyPr>
          <a:lstStyle/>
          <a:p>
            <a:r>
              <a:rPr lang="en-US" sz="3200" dirty="0"/>
              <a:t>I am alive. </a:t>
            </a:r>
          </a:p>
          <a:p>
            <a:r>
              <a:rPr lang="en-US" sz="3200" dirty="0"/>
              <a:t>I am not a mammal.</a:t>
            </a:r>
          </a:p>
          <a:p>
            <a:r>
              <a:rPr lang="en-US" sz="3200" dirty="0"/>
              <a:t>I do need sunlight and water. </a:t>
            </a:r>
          </a:p>
          <a:p>
            <a:r>
              <a:rPr lang="en-US" sz="3200" dirty="0"/>
              <a:t>One example of me is an Oak. </a:t>
            </a:r>
          </a:p>
          <a:p>
            <a:r>
              <a:rPr lang="en-US" sz="3200" dirty="0"/>
              <a:t>What am I? </a:t>
            </a:r>
          </a:p>
          <a:p>
            <a:r>
              <a:rPr lang="en-US" sz="3200" dirty="0"/>
              <a:t>I am not a flower. </a:t>
            </a:r>
          </a:p>
          <a:p>
            <a:r>
              <a:rPr lang="en-US" sz="3200" dirty="0"/>
              <a:t>I have green leaves. </a:t>
            </a:r>
          </a:p>
          <a:p>
            <a:r>
              <a:rPr lang="en-US" sz="3200" dirty="0"/>
              <a:t>I am not a reptile. </a:t>
            </a:r>
          </a:p>
          <a:p>
            <a:r>
              <a:rPr lang="en-US" sz="3200" dirty="0"/>
              <a:t>I do grow roots. </a:t>
            </a:r>
          </a:p>
          <a:p>
            <a:pPr marL="0" indent="0">
              <a:buNone/>
            </a:pPr>
            <a:endParaRPr lang="en-US" sz="3200" dirty="0"/>
          </a:p>
          <a:p>
            <a:r>
              <a:rPr lang="en-US" sz="3600" dirty="0"/>
              <a:t>A Tree </a:t>
            </a:r>
          </a:p>
        </p:txBody>
      </p:sp>
    </p:spTree>
    <p:extLst>
      <p:ext uri="{BB962C8B-B14F-4D97-AF65-F5344CB8AC3E}">
        <p14:creationId xmlns:p14="http://schemas.microsoft.com/office/powerpoint/2010/main" val="2915390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 – Vocabulary Word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>
            <a:noAutofit/>
          </a:bodyPr>
          <a:lstStyle/>
          <a:p>
            <a:r>
              <a:rPr lang="en-US" sz="2800" dirty="0"/>
              <a:t>I am gases. </a:t>
            </a:r>
          </a:p>
          <a:p>
            <a:r>
              <a:rPr lang="en-US" sz="2800" dirty="0"/>
              <a:t>I am solids. </a:t>
            </a:r>
          </a:p>
          <a:p>
            <a:r>
              <a:rPr lang="en-US" sz="2800" dirty="0"/>
              <a:t>I am liquids. </a:t>
            </a:r>
          </a:p>
          <a:p>
            <a:r>
              <a:rPr lang="en-US" sz="2800" dirty="0"/>
              <a:t>I have mass. </a:t>
            </a:r>
          </a:p>
          <a:p>
            <a:endParaRPr lang="en-US" sz="2800" dirty="0"/>
          </a:p>
          <a:p>
            <a:r>
              <a:rPr lang="en-US" sz="2800" dirty="0"/>
              <a:t>What am I? </a:t>
            </a:r>
          </a:p>
          <a:p>
            <a:endParaRPr lang="en-US" sz="2800" dirty="0"/>
          </a:p>
          <a:p>
            <a:r>
              <a:rPr lang="en-US" sz="2700" dirty="0"/>
              <a:t>I am not the sound of music. </a:t>
            </a:r>
          </a:p>
          <a:p>
            <a:r>
              <a:rPr lang="en-US" sz="2800" dirty="0"/>
              <a:t>I am not the idea of love. </a:t>
            </a:r>
          </a:p>
          <a:p>
            <a:r>
              <a:rPr lang="en-US" sz="2800" dirty="0"/>
              <a:t>I am not the heat from fire.  </a:t>
            </a:r>
          </a:p>
          <a:p>
            <a:r>
              <a:rPr lang="en-US" sz="2800" dirty="0"/>
              <a:t>I am not time. </a:t>
            </a:r>
          </a:p>
          <a:p>
            <a:endParaRPr lang="en-US" sz="2800" dirty="0"/>
          </a:p>
          <a:p>
            <a:r>
              <a:rPr lang="en-US" sz="2800" dirty="0"/>
              <a:t>Matter. 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6301830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 – Vocabulary Word 2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>
            <a:normAutofit fontScale="77500" lnSpcReduction="20000"/>
          </a:bodyPr>
          <a:lstStyle/>
          <a:p>
            <a:r>
              <a:rPr lang="en-US" sz="4100" dirty="0"/>
              <a:t>I am in all solids. </a:t>
            </a:r>
          </a:p>
          <a:p>
            <a:r>
              <a:rPr lang="en-US" sz="4100" dirty="0"/>
              <a:t>I am in all elephants. </a:t>
            </a:r>
          </a:p>
          <a:p>
            <a:r>
              <a:rPr lang="en-US" sz="4100" dirty="0"/>
              <a:t>I am the basic unit for all matter. </a:t>
            </a:r>
          </a:p>
          <a:p>
            <a:endParaRPr lang="en-US" sz="4100" dirty="0"/>
          </a:p>
          <a:p>
            <a:r>
              <a:rPr lang="en-US" sz="4100" dirty="0"/>
              <a:t>What am I? </a:t>
            </a:r>
          </a:p>
          <a:p>
            <a:endParaRPr lang="en-US" sz="3000" dirty="0"/>
          </a:p>
          <a:p>
            <a:r>
              <a:rPr lang="en-US" sz="3600" dirty="0"/>
              <a:t>I cannot be weighed by a kitchen scale.</a:t>
            </a:r>
          </a:p>
          <a:p>
            <a:r>
              <a:rPr lang="en-US" sz="3600" dirty="0"/>
              <a:t>I am not visible to the naked eye. </a:t>
            </a:r>
          </a:p>
          <a:p>
            <a:r>
              <a:rPr lang="en-US" sz="3600" dirty="0"/>
              <a:t>I am not in a sound wave. </a:t>
            </a:r>
          </a:p>
          <a:p>
            <a:endParaRPr lang="en-US" sz="3600" dirty="0"/>
          </a:p>
          <a:p>
            <a:r>
              <a:rPr lang="en-US" sz="3600" dirty="0"/>
              <a:t>Atom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88450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 – Vocabulary Word 3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>
            <a:noAutofit/>
          </a:bodyPr>
          <a:lstStyle/>
          <a:p>
            <a:r>
              <a:rPr lang="en-US" sz="3200" dirty="0"/>
              <a:t>I am trail mix. </a:t>
            </a:r>
          </a:p>
          <a:p>
            <a:r>
              <a:rPr lang="en-US" sz="3200" dirty="0"/>
              <a:t>I am sweet tea (with extra sugar). </a:t>
            </a:r>
          </a:p>
          <a:p>
            <a:r>
              <a:rPr lang="en-US" sz="3200" dirty="0"/>
              <a:t>I am oil and water.</a:t>
            </a:r>
          </a:p>
          <a:p>
            <a:endParaRPr lang="en-US" sz="3200" dirty="0"/>
          </a:p>
          <a:p>
            <a:r>
              <a:rPr lang="en-US" sz="3200" dirty="0"/>
              <a:t>What am I? </a:t>
            </a:r>
          </a:p>
          <a:p>
            <a:endParaRPr lang="en-US" sz="3200" dirty="0"/>
          </a:p>
          <a:p>
            <a:r>
              <a:rPr lang="en-US" sz="3200" dirty="0"/>
              <a:t>I am not pure water. </a:t>
            </a:r>
          </a:p>
          <a:p>
            <a:r>
              <a:rPr lang="en-US" sz="3200" dirty="0"/>
              <a:t>I am not a cake. </a:t>
            </a:r>
          </a:p>
          <a:p>
            <a:r>
              <a:rPr lang="en-US" sz="3200" dirty="0"/>
              <a:t>I am not the result of a chemical reaction. </a:t>
            </a:r>
          </a:p>
          <a:p>
            <a:endParaRPr lang="en-US" sz="3200" dirty="0"/>
          </a:p>
          <a:p>
            <a:r>
              <a:rPr lang="en-US" sz="3200" dirty="0"/>
              <a:t>Mixture </a:t>
            </a:r>
          </a:p>
        </p:txBody>
      </p:sp>
    </p:spTree>
    <p:extLst>
      <p:ext uri="{BB962C8B-B14F-4D97-AF65-F5344CB8AC3E}">
        <p14:creationId xmlns:p14="http://schemas.microsoft.com/office/powerpoint/2010/main" val="39101017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 – Vocabulary Word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>
            <a:noAutofit/>
          </a:bodyPr>
          <a:lstStyle/>
          <a:p>
            <a:r>
              <a:rPr lang="en-US" sz="2400" dirty="0"/>
              <a:t>I am a measurement.</a:t>
            </a:r>
          </a:p>
          <a:p>
            <a:r>
              <a:rPr lang="en-US" sz="2400" dirty="0"/>
              <a:t>An elephant has about 5000 kg of me. </a:t>
            </a:r>
          </a:p>
          <a:p>
            <a:r>
              <a:rPr lang="en-US" sz="2400" dirty="0"/>
              <a:t>I am how much matter something has. </a:t>
            </a:r>
          </a:p>
          <a:p>
            <a:endParaRPr lang="en-US" sz="2400" dirty="0"/>
          </a:p>
          <a:p>
            <a:r>
              <a:rPr lang="en-US" sz="2400" dirty="0"/>
              <a:t>What am I? </a:t>
            </a:r>
          </a:p>
          <a:p>
            <a:endParaRPr lang="en-US" sz="2400" dirty="0"/>
          </a:p>
          <a:p>
            <a:r>
              <a:rPr lang="en-US" sz="2400" dirty="0"/>
              <a:t>I do not change based on gravity. </a:t>
            </a:r>
          </a:p>
          <a:p>
            <a:r>
              <a:rPr lang="en-US" sz="2400" dirty="0"/>
              <a:t>I am not dependent on the shape or size of an object. </a:t>
            </a:r>
          </a:p>
          <a:p>
            <a:r>
              <a:rPr lang="en-US" sz="2400" dirty="0"/>
              <a:t>I am not found in sound, smell, or taste. </a:t>
            </a:r>
          </a:p>
          <a:p>
            <a:endParaRPr lang="en-US" sz="2400" dirty="0"/>
          </a:p>
          <a:p>
            <a:r>
              <a:rPr lang="en-US" sz="2400" dirty="0"/>
              <a:t>Mass</a:t>
            </a:r>
          </a:p>
        </p:txBody>
      </p:sp>
    </p:spTree>
    <p:extLst>
      <p:ext uri="{BB962C8B-B14F-4D97-AF65-F5344CB8AC3E}">
        <p14:creationId xmlns:p14="http://schemas.microsoft.com/office/powerpoint/2010/main" val="19455421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 – Vocabulary Word 5 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>
            <a:normAutofit lnSpcReduction="10000"/>
          </a:bodyPr>
          <a:lstStyle/>
          <a:p>
            <a:r>
              <a:rPr lang="en-US" sz="2000" dirty="0"/>
              <a:t>One example of me is gold. </a:t>
            </a:r>
          </a:p>
          <a:p>
            <a:r>
              <a:rPr lang="en-US" sz="2000" dirty="0"/>
              <a:t>I am found on the periodic table. </a:t>
            </a:r>
          </a:p>
          <a:p>
            <a:r>
              <a:rPr lang="en-US" sz="2000" dirty="0"/>
              <a:t>My symbols always start with a capital letter. </a:t>
            </a:r>
          </a:p>
          <a:p>
            <a:r>
              <a:rPr lang="en-US" sz="2000" dirty="0"/>
              <a:t>I can be combined to form a compound. </a:t>
            </a:r>
          </a:p>
          <a:p>
            <a:endParaRPr lang="en-US" sz="2000" dirty="0"/>
          </a:p>
          <a:p>
            <a:r>
              <a:rPr lang="en-US" sz="2000" dirty="0"/>
              <a:t>What am I? </a:t>
            </a:r>
          </a:p>
          <a:p>
            <a:endParaRPr lang="en-US" sz="2000" dirty="0"/>
          </a:p>
          <a:p>
            <a:r>
              <a:rPr lang="en-US" sz="2000" dirty="0"/>
              <a:t>I am not table salt. </a:t>
            </a:r>
          </a:p>
          <a:p>
            <a:r>
              <a:rPr lang="en-US" sz="2000" dirty="0"/>
              <a:t>I am not a mixture. </a:t>
            </a:r>
          </a:p>
          <a:p>
            <a:r>
              <a:rPr lang="en-US" sz="2000" dirty="0"/>
              <a:t>I cannot be broken down by chemicals. </a:t>
            </a:r>
          </a:p>
          <a:p>
            <a:r>
              <a:rPr lang="en-US" sz="2000" dirty="0"/>
              <a:t>My symbols cannot have more than 2 letters. </a:t>
            </a:r>
          </a:p>
          <a:p>
            <a:endParaRPr lang="en-US" sz="2000" dirty="0"/>
          </a:p>
          <a:p>
            <a:r>
              <a:rPr lang="en-US" sz="2000" dirty="0"/>
              <a:t>Element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8258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am I – Vocabulary Word 6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>
            <a:normAutofit fontScale="92500" lnSpcReduction="20000"/>
          </a:bodyPr>
          <a:lstStyle/>
          <a:p>
            <a:r>
              <a:rPr lang="en-US" sz="2400" dirty="0"/>
              <a:t>One example of me is table salt. </a:t>
            </a:r>
          </a:p>
          <a:p>
            <a:r>
              <a:rPr lang="en-US" sz="2400" dirty="0"/>
              <a:t>Parts of me can be found on the periodic table (but not all of me). </a:t>
            </a:r>
          </a:p>
          <a:p>
            <a:r>
              <a:rPr lang="en-US" sz="2400" dirty="0"/>
              <a:t>I can be chemically separated into elements.</a:t>
            </a:r>
          </a:p>
          <a:p>
            <a:r>
              <a:rPr lang="en-US" sz="2400" dirty="0"/>
              <a:t>I am mean “put together.”</a:t>
            </a:r>
          </a:p>
          <a:p>
            <a:endParaRPr lang="en-US" sz="2400" dirty="0"/>
          </a:p>
          <a:p>
            <a:r>
              <a:rPr lang="en-US" sz="2400" dirty="0"/>
              <a:t>What am I? </a:t>
            </a:r>
          </a:p>
          <a:p>
            <a:endParaRPr lang="en-US" sz="2400" dirty="0"/>
          </a:p>
          <a:p>
            <a:r>
              <a:rPr lang="en-US" sz="2400" dirty="0"/>
              <a:t>I cannot be separated by physical means. </a:t>
            </a:r>
          </a:p>
          <a:p>
            <a:r>
              <a:rPr lang="en-US" sz="2400" dirty="0"/>
              <a:t>I am not a mixture. </a:t>
            </a:r>
          </a:p>
          <a:p>
            <a:r>
              <a:rPr lang="en-US" sz="2400" dirty="0"/>
              <a:t>I am not fewer than 2 letters. </a:t>
            </a:r>
          </a:p>
          <a:p>
            <a:r>
              <a:rPr lang="en-US" sz="2400" dirty="0"/>
              <a:t>I am not one element by itself. </a:t>
            </a:r>
          </a:p>
          <a:p>
            <a:endParaRPr lang="en-US" sz="2400" dirty="0"/>
          </a:p>
          <a:p>
            <a:r>
              <a:rPr lang="en-US" sz="2400" dirty="0"/>
              <a:t>Compound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142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Quotable">
  <a:themeElements>
    <a:clrScheme name="Quotable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00C6BB"/>
      </a:accent1>
      <a:accent2>
        <a:srgbClr val="6FEBA0"/>
      </a:accent2>
      <a:accent3>
        <a:srgbClr val="B6DF5E"/>
      </a:accent3>
      <a:accent4>
        <a:srgbClr val="EFB251"/>
      </a:accent4>
      <a:accent5>
        <a:srgbClr val="EF755F"/>
      </a:accent5>
      <a:accent6>
        <a:srgbClr val="ED515C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6F3559E9-1A4C-49D8-94D4-F41003531C4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TM03457503[[fn=Quotable]]</Template>
  <TotalTime>1662</TotalTime>
  <Words>816</Words>
  <Application>Microsoft Office PowerPoint</Application>
  <PresentationFormat>Widescreen</PresentationFormat>
  <Paragraphs>159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7" baseType="lpstr">
      <vt:lpstr>Century Gothic</vt:lpstr>
      <vt:lpstr>Wingdings 2</vt:lpstr>
      <vt:lpstr>Quotable</vt:lpstr>
      <vt:lpstr>Chemistry Vocabulary </vt:lpstr>
      <vt:lpstr>What am I? Directions </vt:lpstr>
      <vt:lpstr>What am I? Example </vt:lpstr>
      <vt:lpstr>What am I – Vocabulary Word 1</vt:lpstr>
      <vt:lpstr>What am I – Vocabulary Word 2 </vt:lpstr>
      <vt:lpstr>What am I – Vocabulary Word 3 </vt:lpstr>
      <vt:lpstr>What am I – Vocabulary Word 4</vt:lpstr>
      <vt:lpstr>What am I – Vocabulary Word 5  </vt:lpstr>
      <vt:lpstr>What am I – Vocabulary Word 6 </vt:lpstr>
      <vt:lpstr>What am I – Vocabulary Word 7 </vt:lpstr>
      <vt:lpstr>What am I – Vocabulary Word 8  </vt:lpstr>
      <vt:lpstr>What am I – Vocabulary Word 9 </vt:lpstr>
      <vt:lpstr>What am I – Vocabulary Word 10</vt:lpstr>
      <vt:lpstr>What am I – Vocabulary Word 11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Chemistry Vocabulary</dc:title>
  <dc:creator>Samantha Bos</dc:creator>
  <cp:lastModifiedBy>Samantha Bos</cp:lastModifiedBy>
  <cp:revision>19</cp:revision>
  <dcterms:created xsi:type="dcterms:W3CDTF">2017-06-14T20:12:50Z</dcterms:created>
  <dcterms:modified xsi:type="dcterms:W3CDTF">2017-06-16T01:24:44Z</dcterms:modified>
</cp:coreProperties>
</file>

<file path=docProps/thumbnail.jpeg>
</file>