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6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6/15/2017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6/15/2017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6/15/2017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6/15/2017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6/15/2017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6/15/2017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6/15/2017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6/15/2017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6/15/2017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Chemistry Vocabulary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Review &amp; Introduction to Chemistry Vocabulary </a:t>
            </a:r>
          </a:p>
        </p:txBody>
      </p:sp>
    </p:spTree>
    <p:extLst>
      <p:ext uri="{BB962C8B-B14F-4D97-AF65-F5344CB8AC3E}">
        <p14:creationId xmlns:p14="http://schemas.microsoft.com/office/powerpoint/2010/main" val="1405800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am I – Vocabulary Word 7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r>
              <a:rPr lang="en-US" sz="3200" dirty="0"/>
              <a:t>I contain extra hydrogen atoms. </a:t>
            </a:r>
          </a:p>
          <a:p>
            <a:r>
              <a:rPr lang="en-US" sz="3200" dirty="0"/>
              <a:t>I am usually sour. </a:t>
            </a:r>
          </a:p>
          <a:p>
            <a:r>
              <a:rPr lang="en-US" sz="3200" dirty="0"/>
              <a:t>One example of me is lemon juice. </a:t>
            </a:r>
          </a:p>
          <a:p>
            <a:endParaRPr lang="en-US" sz="700" dirty="0"/>
          </a:p>
          <a:p>
            <a:r>
              <a:rPr lang="en-US" sz="3200" dirty="0"/>
              <a:t>What am I? </a:t>
            </a:r>
          </a:p>
          <a:p>
            <a:r>
              <a:rPr lang="en-US" sz="3200" dirty="0"/>
              <a:t>I am not slippery or bitter.</a:t>
            </a:r>
          </a:p>
          <a:p>
            <a:r>
              <a:rPr lang="en-US" sz="3200" dirty="0"/>
              <a:t>I am not baking soda. </a:t>
            </a:r>
          </a:p>
          <a:p>
            <a:r>
              <a:rPr lang="en-US" sz="3200" dirty="0"/>
              <a:t>I am not a base. </a:t>
            </a:r>
          </a:p>
          <a:p>
            <a:endParaRPr lang="en-US" sz="3200" dirty="0"/>
          </a:p>
          <a:p>
            <a:r>
              <a:rPr lang="en-US" sz="3200" dirty="0"/>
              <a:t>Acid</a:t>
            </a:r>
          </a:p>
        </p:txBody>
      </p:sp>
    </p:spTree>
    <p:extLst>
      <p:ext uri="{BB962C8B-B14F-4D97-AF65-F5344CB8AC3E}">
        <p14:creationId xmlns:p14="http://schemas.microsoft.com/office/powerpoint/2010/main" val="2916950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am I – Vocabulary Word 8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120761"/>
          </a:xfrm>
        </p:spPr>
        <p:txBody>
          <a:bodyPr numCol="2">
            <a:normAutofit fontScale="32500" lnSpcReduction="20000"/>
          </a:bodyPr>
          <a:lstStyle/>
          <a:p>
            <a:r>
              <a:rPr lang="en-US" sz="8600" dirty="0"/>
              <a:t>I mix with water to create hydroxide ions. </a:t>
            </a:r>
          </a:p>
          <a:p>
            <a:r>
              <a:rPr lang="en-US" sz="8600" dirty="0"/>
              <a:t>I am often found in cleaning materials.</a:t>
            </a:r>
          </a:p>
          <a:p>
            <a:r>
              <a:rPr lang="en-US" sz="8600" dirty="0"/>
              <a:t>I react with acids to make salts. </a:t>
            </a:r>
          </a:p>
          <a:p>
            <a:endParaRPr lang="en-US" sz="8600" dirty="0"/>
          </a:p>
          <a:p>
            <a:r>
              <a:rPr lang="en-US" sz="8600" dirty="0"/>
              <a:t>What am I? </a:t>
            </a:r>
          </a:p>
          <a:p>
            <a:endParaRPr lang="en-US" sz="8600" dirty="0"/>
          </a:p>
          <a:p>
            <a:r>
              <a:rPr lang="en-US" sz="8600" dirty="0"/>
              <a:t>I do not turn litmus paper red. </a:t>
            </a:r>
          </a:p>
          <a:p>
            <a:r>
              <a:rPr lang="en-US" sz="8600" dirty="0"/>
              <a:t>I do not have a low </a:t>
            </a:r>
            <a:r>
              <a:rPr lang="en-US" sz="8600" dirty="0" err="1"/>
              <a:t>pH.</a:t>
            </a:r>
            <a:endParaRPr lang="en-US" sz="8600" dirty="0"/>
          </a:p>
          <a:p>
            <a:r>
              <a:rPr lang="en-US" sz="8600" dirty="0"/>
              <a:t>I am not found in battery acid. </a:t>
            </a:r>
          </a:p>
          <a:p>
            <a:endParaRPr lang="en-US" sz="8600" dirty="0"/>
          </a:p>
          <a:p>
            <a:endParaRPr lang="en-US" sz="8600" dirty="0"/>
          </a:p>
          <a:p>
            <a:r>
              <a:rPr lang="en-US" sz="8600" dirty="0"/>
              <a:t>Base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69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am I – Vocabulary Word 9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r>
              <a:rPr lang="en-US" sz="2800" dirty="0"/>
              <a:t>I am flammability. </a:t>
            </a:r>
          </a:p>
          <a:p>
            <a:r>
              <a:rPr lang="en-US" sz="2800" dirty="0"/>
              <a:t>I am if/how an object rusts. </a:t>
            </a:r>
          </a:p>
          <a:p>
            <a:r>
              <a:rPr lang="en-US" sz="2800" dirty="0"/>
              <a:t>I can only be seen during a chemical change. </a:t>
            </a:r>
          </a:p>
          <a:p>
            <a:endParaRPr lang="en-US" sz="2800" dirty="0"/>
          </a:p>
          <a:p>
            <a:r>
              <a:rPr lang="en-US" sz="2800" dirty="0"/>
              <a:t>What am I? </a:t>
            </a:r>
          </a:p>
          <a:p>
            <a:endParaRPr lang="en-US" sz="2800" dirty="0"/>
          </a:p>
          <a:p>
            <a:r>
              <a:rPr lang="en-US" sz="2800" dirty="0"/>
              <a:t>I am not color. </a:t>
            </a:r>
          </a:p>
          <a:p>
            <a:r>
              <a:rPr lang="en-US" sz="2800" dirty="0"/>
              <a:t>I am not density. </a:t>
            </a:r>
          </a:p>
          <a:p>
            <a:r>
              <a:rPr lang="en-US" sz="2800" dirty="0"/>
              <a:t>I am not something that changes for the same substance. </a:t>
            </a:r>
          </a:p>
          <a:p>
            <a:endParaRPr lang="en-US" sz="2800" dirty="0"/>
          </a:p>
          <a:p>
            <a:r>
              <a:rPr lang="en-US" sz="2800" dirty="0"/>
              <a:t>Chemical Property</a:t>
            </a:r>
          </a:p>
        </p:txBody>
      </p:sp>
    </p:spTree>
    <p:extLst>
      <p:ext uri="{BB962C8B-B14F-4D97-AF65-F5344CB8AC3E}">
        <p14:creationId xmlns:p14="http://schemas.microsoft.com/office/powerpoint/2010/main" val="349029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am I – Vocabulary Word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r>
              <a:rPr lang="en-US" sz="2400" dirty="0"/>
              <a:t>I am conductivity. </a:t>
            </a:r>
          </a:p>
          <a:p>
            <a:r>
              <a:rPr lang="en-US" sz="2400" dirty="0"/>
              <a:t>I am melting point. </a:t>
            </a:r>
          </a:p>
          <a:p>
            <a:r>
              <a:rPr lang="en-US" sz="2400" dirty="0"/>
              <a:t>I am the same for all like substances. </a:t>
            </a:r>
          </a:p>
          <a:p>
            <a:r>
              <a:rPr lang="en-US" sz="2400" dirty="0"/>
              <a:t>I can be observed without a chemical process. </a:t>
            </a:r>
          </a:p>
          <a:p>
            <a:endParaRPr lang="en-US" sz="2400" dirty="0"/>
          </a:p>
          <a:p>
            <a:r>
              <a:rPr lang="en-US" sz="2400" dirty="0"/>
              <a:t>What am I? </a:t>
            </a:r>
          </a:p>
          <a:p>
            <a:r>
              <a:rPr lang="en-US" sz="2400" dirty="0"/>
              <a:t>I am not something that will change. </a:t>
            </a:r>
          </a:p>
          <a:p>
            <a:r>
              <a:rPr lang="en-US" sz="2400" dirty="0"/>
              <a:t>I am not heat of combustion.</a:t>
            </a:r>
          </a:p>
          <a:p>
            <a:r>
              <a:rPr lang="en-US" sz="2400" dirty="0"/>
              <a:t>I am not oxidation. </a:t>
            </a:r>
          </a:p>
          <a:p>
            <a:r>
              <a:rPr lang="en-US" sz="2400" dirty="0"/>
              <a:t>I am not a chemical property. 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Physical property </a:t>
            </a:r>
          </a:p>
        </p:txBody>
      </p:sp>
    </p:spTree>
    <p:extLst>
      <p:ext uri="{BB962C8B-B14F-4D97-AF65-F5344CB8AC3E}">
        <p14:creationId xmlns:p14="http://schemas.microsoft.com/office/powerpoint/2010/main" val="59631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am I – Vocabulary Word 11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20000"/>
          </a:bodyPr>
          <a:lstStyle/>
          <a:p>
            <a:r>
              <a:rPr lang="en-US" sz="2600" dirty="0"/>
              <a:t>I am big, broad word. </a:t>
            </a:r>
          </a:p>
          <a:p>
            <a:r>
              <a:rPr lang="en-US" sz="2600" dirty="0"/>
              <a:t>I am the same throughout. </a:t>
            </a:r>
          </a:p>
          <a:p>
            <a:r>
              <a:rPr lang="en-US" sz="2600" dirty="0"/>
              <a:t>One example of me is orange juice. </a:t>
            </a:r>
          </a:p>
          <a:p>
            <a:r>
              <a:rPr lang="en-US" sz="2600" dirty="0"/>
              <a:t>Another example of me is gold. </a:t>
            </a:r>
          </a:p>
          <a:p>
            <a:endParaRPr lang="en-US" sz="2600" dirty="0"/>
          </a:p>
          <a:p>
            <a:r>
              <a:rPr lang="en-US" sz="2600" dirty="0"/>
              <a:t>What am I? </a:t>
            </a:r>
          </a:p>
          <a:p>
            <a:endParaRPr lang="en-US" sz="2600" dirty="0"/>
          </a:p>
          <a:p>
            <a:r>
              <a:rPr lang="en-US" sz="2600" dirty="0"/>
              <a:t>I am not a mixture. </a:t>
            </a:r>
          </a:p>
          <a:p>
            <a:r>
              <a:rPr lang="en-US" sz="2600" dirty="0"/>
              <a:t>I am not a measurement. </a:t>
            </a:r>
          </a:p>
          <a:p>
            <a:r>
              <a:rPr lang="en-US" sz="2600" dirty="0"/>
              <a:t>I do not include a specific type of element or compound. </a:t>
            </a:r>
          </a:p>
          <a:p>
            <a:r>
              <a:rPr lang="en-US" sz="2600" dirty="0"/>
              <a:t>I am not found only in science. </a:t>
            </a:r>
          </a:p>
          <a:p>
            <a:endParaRPr lang="en-US" sz="2600" dirty="0"/>
          </a:p>
          <a:p>
            <a:r>
              <a:rPr lang="en-US" sz="2600" dirty="0"/>
              <a:t>Substance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83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am I? Directions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Look at the words provided.  Each word will be the answer to the series of clues on each slide.  Each word will only be used once.  </a:t>
            </a:r>
          </a:p>
          <a:p>
            <a:r>
              <a:rPr lang="en-US" sz="3600" dirty="0"/>
              <a:t>Once you know the answer, write it on your white board and show the teacher. </a:t>
            </a:r>
          </a:p>
        </p:txBody>
      </p:sp>
    </p:spTree>
    <p:extLst>
      <p:ext uri="{BB962C8B-B14F-4D97-AF65-F5344CB8AC3E}">
        <p14:creationId xmlns:p14="http://schemas.microsoft.com/office/powerpoint/2010/main" val="225101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am I? Example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357622"/>
          </a:xfrm>
        </p:spPr>
        <p:txBody>
          <a:bodyPr numCol="2">
            <a:noAutofit/>
          </a:bodyPr>
          <a:lstStyle/>
          <a:p>
            <a:r>
              <a:rPr lang="en-US" sz="3200" dirty="0"/>
              <a:t>I am alive. </a:t>
            </a:r>
          </a:p>
          <a:p>
            <a:r>
              <a:rPr lang="en-US" sz="3200" dirty="0"/>
              <a:t>I am not a mammal.</a:t>
            </a:r>
          </a:p>
          <a:p>
            <a:r>
              <a:rPr lang="en-US" sz="3200" dirty="0"/>
              <a:t>I do need sunlight and water. </a:t>
            </a:r>
          </a:p>
          <a:p>
            <a:r>
              <a:rPr lang="en-US" sz="3200" dirty="0"/>
              <a:t>One example of me is an Oak. </a:t>
            </a:r>
          </a:p>
          <a:p>
            <a:r>
              <a:rPr lang="en-US" sz="3200" dirty="0"/>
              <a:t>What am I? </a:t>
            </a:r>
          </a:p>
          <a:p>
            <a:r>
              <a:rPr lang="en-US" sz="3200" dirty="0"/>
              <a:t>I am not a flower. </a:t>
            </a:r>
          </a:p>
          <a:p>
            <a:r>
              <a:rPr lang="en-US" sz="3200" dirty="0"/>
              <a:t>I have green leaves. </a:t>
            </a:r>
          </a:p>
          <a:p>
            <a:r>
              <a:rPr lang="en-US" sz="3200" dirty="0"/>
              <a:t>I am not a reptile. </a:t>
            </a:r>
          </a:p>
          <a:p>
            <a:r>
              <a:rPr lang="en-US" sz="3200" dirty="0"/>
              <a:t>I do grow roots. </a:t>
            </a:r>
          </a:p>
          <a:p>
            <a:pPr marL="0" indent="0">
              <a:buNone/>
            </a:pPr>
            <a:endParaRPr lang="en-US" sz="3200" dirty="0"/>
          </a:p>
          <a:p>
            <a:r>
              <a:rPr lang="en-US" sz="3600" dirty="0"/>
              <a:t>A Tree </a:t>
            </a:r>
          </a:p>
        </p:txBody>
      </p:sp>
    </p:spTree>
    <p:extLst>
      <p:ext uri="{BB962C8B-B14F-4D97-AF65-F5344CB8AC3E}">
        <p14:creationId xmlns:p14="http://schemas.microsoft.com/office/powerpoint/2010/main" val="2915390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am I – Vocabulary Word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r>
              <a:rPr lang="en-US" sz="2800" dirty="0"/>
              <a:t>I am gases. </a:t>
            </a:r>
          </a:p>
          <a:p>
            <a:r>
              <a:rPr lang="en-US" sz="2800" dirty="0"/>
              <a:t>I am solids. </a:t>
            </a:r>
          </a:p>
          <a:p>
            <a:r>
              <a:rPr lang="en-US" sz="2800" dirty="0"/>
              <a:t>I am liquids. </a:t>
            </a:r>
          </a:p>
          <a:p>
            <a:r>
              <a:rPr lang="en-US" sz="2800" dirty="0"/>
              <a:t>I have mass. </a:t>
            </a:r>
          </a:p>
          <a:p>
            <a:endParaRPr lang="en-US" sz="2800" dirty="0"/>
          </a:p>
          <a:p>
            <a:r>
              <a:rPr lang="en-US" sz="2800" dirty="0"/>
              <a:t>What am I? </a:t>
            </a:r>
          </a:p>
          <a:p>
            <a:endParaRPr lang="en-US" sz="2800" dirty="0"/>
          </a:p>
          <a:p>
            <a:r>
              <a:rPr lang="en-US" sz="2700" dirty="0"/>
              <a:t>I am not the sound of music. </a:t>
            </a:r>
          </a:p>
          <a:p>
            <a:r>
              <a:rPr lang="en-US" sz="2800" dirty="0"/>
              <a:t>I am not the idea of love. </a:t>
            </a:r>
          </a:p>
          <a:p>
            <a:r>
              <a:rPr lang="en-US" sz="2800" dirty="0"/>
              <a:t>I am not the heat from fire.  </a:t>
            </a:r>
          </a:p>
          <a:p>
            <a:r>
              <a:rPr lang="en-US" sz="2800" dirty="0"/>
              <a:t>I am not time. </a:t>
            </a:r>
          </a:p>
          <a:p>
            <a:endParaRPr lang="en-US" sz="2800" dirty="0"/>
          </a:p>
          <a:p>
            <a:r>
              <a:rPr lang="en-US" sz="2800" dirty="0"/>
              <a:t>Matter.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3018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am I – Vocabulary Word 2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77500" lnSpcReduction="20000"/>
          </a:bodyPr>
          <a:lstStyle/>
          <a:p>
            <a:r>
              <a:rPr lang="en-US" sz="4100" dirty="0"/>
              <a:t>I am in all solids. </a:t>
            </a:r>
          </a:p>
          <a:p>
            <a:r>
              <a:rPr lang="en-US" sz="4100" dirty="0"/>
              <a:t>I am in all elephants. </a:t>
            </a:r>
          </a:p>
          <a:p>
            <a:r>
              <a:rPr lang="en-US" sz="4100" dirty="0"/>
              <a:t>I am the basic unit for all matter. </a:t>
            </a:r>
          </a:p>
          <a:p>
            <a:endParaRPr lang="en-US" sz="4100" dirty="0"/>
          </a:p>
          <a:p>
            <a:r>
              <a:rPr lang="en-US" sz="4100" dirty="0"/>
              <a:t>What am I? </a:t>
            </a:r>
          </a:p>
          <a:p>
            <a:endParaRPr lang="en-US" sz="3000" dirty="0"/>
          </a:p>
          <a:p>
            <a:r>
              <a:rPr lang="en-US" sz="3600" dirty="0"/>
              <a:t>I cannot be weighed by a kitchen scale.</a:t>
            </a:r>
          </a:p>
          <a:p>
            <a:r>
              <a:rPr lang="en-US" sz="3600" dirty="0"/>
              <a:t>I am not visible to the naked eye. </a:t>
            </a:r>
          </a:p>
          <a:p>
            <a:r>
              <a:rPr lang="en-US" sz="3600" dirty="0"/>
              <a:t>I am not in a sound wave. </a:t>
            </a:r>
          </a:p>
          <a:p>
            <a:endParaRPr lang="en-US" sz="3600" dirty="0"/>
          </a:p>
          <a:p>
            <a:r>
              <a:rPr lang="en-US" sz="3600" dirty="0"/>
              <a:t>Atom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84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am I – Vocabulary Word 3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r>
              <a:rPr lang="en-US" sz="3200" dirty="0"/>
              <a:t>I am trail mix. </a:t>
            </a:r>
          </a:p>
          <a:p>
            <a:r>
              <a:rPr lang="en-US" sz="3200" dirty="0"/>
              <a:t>I am sweet tea (with extra sugar). </a:t>
            </a:r>
          </a:p>
          <a:p>
            <a:r>
              <a:rPr lang="en-US" sz="3200" dirty="0"/>
              <a:t>I am oil and water.</a:t>
            </a:r>
          </a:p>
          <a:p>
            <a:endParaRPr lang="en-US" sz="3200" dirty="0"/>
          </a:p>
          <a:p>
            <a:r>
              <a:rPr lang="en-US" sz="3200" dirty="0"/>
              <a:t>What am I? </a:t>
            </a:r>
          </a:p>
          <a:p>
            <a:endParaRPr lang="en-US" sz="3200" dirty="0"/>
          </a:p>
          <a:p>
            <a:r>
              <a:rPr lang="en-US" sz="3200" dirty="0"/>
              <a:t>I am not pure water. </a:t>
            </a:r>
          </a:p>
          <a:p>
            <a:r>
              <a:rPr lang="en-US" sz="3200" dirty="0"/>
              <a:t>I am not a cake. </a:t>
            </a:r>
          </a:p>
          <a:p>
            <a:r>
              <a:rPr lang="en-US" sz="3200" dirty="0"/>
              <a:t>I am not the result of a chemical reaction. </a:t>
            </a:r>
          </a:p>
          <a:p>
            <a:endParaRPr lang="en-US" sz="3200" dirty="0"/>
          </a:p>
          <a:p>
            <a:r>
              <a:rPr lang="en-US" sz="3200" dirty="0"/>
              <a:t>Mixture </a:t>
            </a:r>
          </a:p>
        </p:txBody>
      </p:sp>
    </p:spTree>
    <p:extLst>
      <p:ext uri="{BB962C8B-B14F-4D97-AF65-F5344CB8AC3E}">
        <p14:creationId xmlns:p14="http://schemas.microsoft.com/office/powerpoint/2010/main" val="391010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am I – Vocabulary Word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r>
              <a:rPr lang="en-US" sz="2400" dirty="0"/>
              <a:t>I am a measurement.</a:t>
            </a:r>
          </a:p>
          <a:p>
            <a:r>
              <a:rPr lang="en-US" sz="2400" dirty="0"/>
              <a:t>An elephant has about 5000 kg of me. </a:t>
            </a:r>
          </a:p>
          <a:p>
            <a:r>
              <a:rPr lang="en-US" sz="2400" dirty="0"/>
              <a:t>I am how much matter something has. </a:t>
            </a:r>
          </a:p>
          <a:p>
            <a:endParaRPr lang="en-US" sz="2400" dirty="0"/>
          </a:p>
          <a:p>
            <a:r>
              <a:rPr lang="en-US" sz="2400" dirty="0"/>
              <a:t>What am I? </a:t>
            </a:r>
          </a:p>
          <a:p>
            <a:endParaRPr lang="en-US" sz="2400" dirty="0"/>
          </a:p>
          <a:p>
            <a:r>
              <a:rPr lang="en-US" sz="2400" dirty="0"/>
              <a:t>I do not change based on gravity. </a:t>
            </a:r>
          </a:p>
          <a:p>
            <a:r>
              <a:rPr lang="en-US" sz="2400" dirty="0"/>
              <a:t>I am not dependent on the shape or size of an object. </a:t>
            </a:r>
          </a:p>
          <a:p>
            <a:r>
              <a:rPr lang="en-US" sz="2400" dirty="0"/>
              <a:t>I am not found in sound, smell, or taste. </a:t>
            </a:r>
          </a:p>
          <a:p>
            <a:endParaRPr lang="en-US" sz="2400" dirty="0"/>
          </a:p>
          <a:p>
            <a:r>
              <a:rPr lang="en-US" sz="2400" dirty="0"/>
              <a:t>Mass</a:t>
            </a:r>
          </a:p>
        </p:txBody>
      </p:sp>
    </p:spTree>
    <p:extLst>
      <p:ext uri="{BB962C8B-B14F-4D97-AF65-F5344CB8AC3E}">
        <p14:creationId xmlns:p14="http://schemas.microsoft.com/office/powerpoint/2010/main" val="194554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am I – Vocabulary Word 5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lnSpcReduction="10000"/>
          </a:bodyPr>
          <a:lstStyle/>
          <a:p>
            <a:r>
              <a:rPr lang="en-US" sz="2000" dirty="0"/>
              <a:t>One example of me is gold. </a:t>
            </a:r>
          </a:p>
          <a:p>
            <a:r>
              <a:rPr lang="en-US" sz="2000" dirty="0"/>
              <a:t>I am found on the periodic table. </a:t>
            </a:r>
          </a:p>
          <a:p>
            <a:r>
              <a:rPr lang="en-US" sz="2000" dirty="0"/>
              <a:t>My symbols always start with a capital letter. </a:t>
            </a:r>
          </a:p>
          <a:p>
            <a:r>
              <a:rPr lang="en-US" sz="2000" dirty="0"/>
              <a:t>I can be combined to form a compound. </a:t>
            </a:r>
          </a:p>
          <a:p>
            <a:endParaRPr lang="en-US" sz="2000" dirty="0"/>
          </a:p>
          <a:p>
            <a:r>
              <a:rPr lang="en-US" sz="2000" dirty="0"/>
              <a:t>What am I? </a:t>
            </a:r>
          </a:p>
          <a:p>
            <a:endParaRPr lang="en-US" sz="2000" dirty="0"/>
          </a:p>
          <a:p>
            <a:r>
              <a:rPr lang="en-US" sz="2000" dirty="0"/>
              <a:t>I am not table salt. </a:t>
            </a:r>
          </a:p>
          <a:p>
            <a:r>
              <a:rPr lang="en-US" sz="2000" dirty="0"/>
              <a:t>I am not a mixture. </a:t>
            </a:r>
          </a:p>
          <a:p>
            <a:r>
              <a:rPr lang="en-US" sz="2000" dirty="0"/>
              <a:t>I cannot be broken down by chemicals. </a:t>
            </a:r>
          </a:p>
          <a:p>
            <a:r>
              <a:rPr lang="en-US" sz="2000" dirty="0"/>
              <a:t>My symbols cannot have more than 2 letters. </a:t>
            </a:r>
          </a:p>
          <a:p>
            <a:endParaRPr lang="en-US" sz="2000" dirty="0"/>
          </a:p>
          <a:p>
            <a:r>
              <a:rPr lang="en-US" sz="2000" dirty="0"/>
              <a:t>Element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25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am I – Vocabulary Word 6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20000"/>
          </a:bodyPr>
          <a:lstStyle/>
          <a:p>
            <a:r>
              <a:rPr lang="en-US" sz="2400" dirty="0"/>
              <a:t>One example of me is table salt. </a:t>
            </a:r>
          </a:p>
          <a:p>
            <a:r>
              <a:rPr lang="en-US" sz="2400" dirty="0"/>
              <a:t>Parts of me can be found on the periodic table (but not all of me). </a:t>
            </a:r>
          </a:p>
          <a:p>
            <a:r>
              <a:rPr lang="en-US" sz="2400" dirty="0"/>
              <a:t>I can be chemically separated into elements.</a:t>
            </a:r>
          </a:p>
          <a:p>
            <a:r>
              <a:rPr lang="en-US" sz="2400" dirty="0"/>
              <a:t>I am mean “put together.”</a:t>
            </a:r>
          </a:p>
          <a:p>
            <a:endParaRPr lang="en-US" sz="2400" dirty="0"/>
          </a:p>
          <a:p>
            <a:r>
              <a:rPr lang="en-US" sz="2400" dirty="0"/>
              <a:t>What am I? </a:t>
            </a:r>
          </a:p>
          <a:p>
            <a:endParaRPr lang="en-US" sz="2400" dirty="0"/>
          </a:p>
          <a:p>
            <a:r>
              <a:rPr lang="en-US" sz="2400" dirty="0"/>
              <a:t>I cannot be separated by physical means. </a:t>
            </a:r>
          </a:p>
          <a:p>
            <a:r>
              <a:rPr lang="en-US" sz="2400" dirty="0"/>
              <a:t>I am not a mixture. </a:t>
            </a:r>
          </a:p>
          <a:p>
            <a:r>
              <a:rPr lang="en-US" sz="2400" dirty="0"/>
              <a:t>I am not fewer than 2 letters. </a:t>
            </a:r>
          </a:p>
          <a:p>
            <a:r>
              <a:rPr lang="en-US" sz="2400" dirty="0"/>
              <a:t>I am not one element by itself. </a:t>
            </a:r>
          </a:p>
          <a:p>
            <a:endParaRPr lang="en-US" sz="2400" dirty="0"/>
          </a:p>
          <a:p>
            <a:r>
              <a:rPr lang="en-US" sz="2400" dirty="0"/>
              <a:t>Compound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42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1662</TotalTime>
  <Words>816</Words>
  <Application>Microsoft Office PowerPoint</Application>
  <PresentationFormat>Widescreen</PresentationFormat>
  <Paragraphs>159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Century Gothic</vt:lpstr>
      <vt:lpstr>Wingdings 2</vt:lpstr>
      <vt:lpstr>Quotable</vt:lpstr>
      <vt:lpstr>Chemistry Vocabulary </vt:lpstr>
      <vt:lpstr>What am I? Directions </vt:lpstr>
      <vt:lpstr>What am I? Example </vt:lpstr>
      <vt:lpstr>What am I – Vocabulary Word 1</vt:lpstr>
      <vt:lpstr>What am I – Vocabulary Word 2 </vt:lpstr>
      <vt:lpstr>What am I – Vocabulary Word 3 </vt:lpstr>
      <vt:lpstr>What am I – Vocabulary Word 4</vt:lpstr>
      <vt:lpstr>What am I – Vocabulary Word 5  </vt:lpstr>
      <vt:lpstr>What am I – Vocabulary Word 6 </vt:lpstr>
      <vt:lpstr>What am I – Vocabulary Word 7 </vt:lpstr>
      <vt:lpstr>What am I – Vocabulary Word 8  </vt:lpstr>
      <vt:lpstr>What am I – Vocabulary Word 9 </vt:lpstr>
      <vt:lpstr>What am I – Vocabulary Word 10</vt:lpstr>
      <vt:lpstr>What am I – Vocabulary Word 11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 Vocabulary</dc:title>
  <dc:creator>Samantha Bos</dc:creator>
  <cp:lastModifiedBy>Samantha Bos</cp:lastModifiedBy>
  <cp:revision>19</cp:revision>
  <dcterms:created xsi:type="dcterms:W3CDTF">2017-06-14T20:12:50Z</dcterms:created>
  <dcterms:modified xsi:type="dcterms:W3CDTF">2017-06-16T01:24:44Z</dcterms:modified>
</cp:coreProperties>
</file>