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</p:sldIdLst>
  <p:sldSz cx="6858000" cy="9144000" type="letter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55" d="100"/>
          <a:sy n="55" d="100"/>
        </p:scale>
        <p:origin x="2310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B7DDDF-62B3-4637-AA46-3924C78E88B6}" type="datetimeFigureOut">
              <a:rPr lang="en-US" smtClean="0"/>
              <a:t>6/16/2016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54A4A-18FD-43BA-B10F-0CF63EA013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84294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B7DDDF-62B3-4637-AA46-3924C78E88B6}" type="datetimeFigureOut">
              <a:rPr lang="en-US" smtClean="0"/>
              <a:t>6/16/2016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54A4A-18FD-43BA-B10F-0CF63EA013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73465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B7DDDF-62B3-4637-AA46-3924C78E88B6}" type="datetimeFigureOut">
              <a:rPr lang="en-US" smtClean="0"/>
              <a:t>6/16/2016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54A4A-18FD-43BA-B10F-0CF63EA013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20560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B7DDDF-62B3-4637-AA46-3924C78E88B6}" type="datetimeFigureOut">
              <a:rPr lang="en-US" smtClean="0"/>
              <a:t>6/16/2016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54A4A-18FD-43BA-B10F-0CF63EA013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96776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B7DDDF-62B3-4637-AA46-3924C78E88B6}" type="datetimeFigureOut">
              <a:rPr lang="en-US" smtClean="0"/>
              <a:t>6/16/2016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54A4A-18FD-43BA-B10F-0CF63EA013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42807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B7DDDF-62B3-4637-AA46-3924C78E88B6}" type="datetimeFigureOut">
              <a:rPr lang="en-US" smtClean="0"/>
              <a:t>6/16/2016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54A4A-18FD-43BA-B10F-0CF63EA013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51744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B7DDDF-62B3-4637-AA46-3924C78E88B6}" type="datetimeFigureOut">
              <a:rPr lang="en-US" smtClean="0"/>
              <a:t>6/16/2016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54A4A-18FD-43BA-B10F-0CF63EA013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17587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B7DDDF-62B3-4637-AA46-3924C78E88B6}" type="datetimeFigureOut">
              <a:rPr lang="en-US" smtClean="0"/>
              <a:t>6/16/2016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54A4A-18FD-43BA-B10F-0CF63EA013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53821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B7DDDF-62B3-4637-AA46-3924C78E88B6}" type="datetimeFigureOut">
              <a:rPr lang="en-US" smtClean="0"/>
              <a:t>6/16/2016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54A4A-18FD-43BA-B10F-0CF63EA013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52298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B7DDDF-62B3-4637-AA46-3924C78E88B6}" type="datetimeFigureOut">
              <a:rPr lang="en-US" smtClean="0"/>
              <a:t>6/16/2016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54A4A-18FD-43BA-B10F-0CF63EA013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0520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B7DDDF-62B3-4637-AA46-3924C78E88B6}" type="datetimeFigureOut">
              <a:rPr lang="en-US" smtClean="0"/>
              <a:t>6/16/2016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54A4A-18FD-43BA-B10F-0CF63EA013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6278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B7DDDF-62B3-4637-AA46-3924C78E88B6}" type="datetimeFigureOut">
              <a:rPr lang="en-US" smtClean="0"/>
              <a:t>6/16/2016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454A4A-18FD-43BA-B10F-0CF63EA013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69578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6837" y="169333"/>
            <a:ext cx="6746975" cy="8863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 smtClean="0"/>
              <a:t>STEM Lab </a:t>
            </a:r>
          </a:p>
          <a:p>
            <a:pPr marR="0" lv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ts val="900"/>
            </a:pPr>
            <a:r>
              <a:rPr lang="en-US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Develop instruments to measure weather conditions</a:t>
            </a:r>
            <a:endParaRPr lang="en-US" sz="3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55568" y="1055730"/>
            <a:ext cx="6389511" cy="60385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0" lv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</a:pPr>
            <a:r>
              <a:rPr lang="en-US" sz="1400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Objective</a:t>
            </a:r>
            <a:r>
              <a:rPr lang="en-US" sz="1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 </a:t>
            </a:r>
            <a:r>
              <a:rPr lang="en-US" sz="14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develop </a:t>
            </a: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instruments to measure </a:t>
            </a:r>
            <a:r>
              <a:rPr lang="en-US" sz="14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one of the </a:t>
            </a: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following weather conditions:</a:t>
            </a:r>
          </a:p>
          <a:p>
            <a:pPr marL="338138" marR="0" lvl="0" indent="-2857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Air </a:t>
            </a:r>
            <a:r>
              <a:rPr lang="en-US" sz="14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temperature</a:t>
            </a:r>
            <a:endParaRPr lang="en-US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38138" marR="0" lvl="0" indent="-2857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Wind </a:t>
            </a:r>
            <a:r>
              <a:rPr lang="en-US" sz="14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direction</a:t>
            </a:r>
            <a:endParaRPr lang="en-US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38138" marR="0" lvl="0" indent="-2857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Wind </a:t>
            </a:r>
            <a:r>
              <a:rPr lang="en-US" sz="14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Speed</a:t>
            </a:r>
            <a:endParaRPr lang="en-US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38138" marR="0" lvl="0" indent="-2857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sz="14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Precipitation</a:t>
            </a:r>
          </a:p>
          <a:p>
            <a:pPr marL="52388" marR="0" lv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endParaRPr lang="en-US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R="0" lv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400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Set-up</a:t>
            </a:r>
            <a:r>
              <a:rPr lang="en-US" sz="1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 </a:t>
            </a:r>
          </a:p>
          <a:p>
            <a:pPr marL="342900" marR="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sz="14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Testing Stations: Different stations where you can test your instrument</a:t>
            </a:r>
          </a:p>
          <a:p>
            <a:pPr marL="342900" marR="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sz="14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Store: Where the materials and tools are available to build your instrument.</a:t>
            </a:r>
          </a:p>
          <a:p>
            <a:pPr marL="342900" marR="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sz="14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Work Stations: Where the group will work on planning and building their instrument </a:t>
            </a:r>
          </a:p>
          <a:p>
            <a:pPr marR="0" lv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endParaRPr lang="en-US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R="0" lv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</a:pPr>
            <a:r>
              <a:rPr lang="en-US" sz="1400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Lab Instructions:</a:t>
            </a:r>
            <a:endParaRPr lang="en-US" sz="14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Students will work in small groups and will develop an instrument to measure one weather condition.</a:t>
            </a:r>
          </a:p>
          <a:p>
            <a:pPr marL="342900" marR="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Groups will be given time to brain storm </a:t>
            </a:r>
            <a:r>
              <a:rPr lang="en-US" sz="14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solutions.  Each group must </a:t>
            </a: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complete a diagram with labels of how they plan to build their instrument.  Each team will have one logistics person that will create the supply list and pick up supplies from the </a:t>
            </a:r>
            <a:r>
              <a:rPr lang="en-US" sz="14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store.  </a:t>
            </a: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Unused items will be returned.</a:t>
            </a:r>
          </a:p>
          <a:p>
            <a:pPr marL="342900" marR="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Each group will be encouraged to continue to test and modify their instrument</a:t>
            </a:r>
            <a:r>
              <a:rPr lang="en-US" sz="14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If you finish early try calibrate your instrument.</a:t>
            </a:r>
          </a:p>
          <a:p>
            <a:pPr marL="342900" marR="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"/>
            </a:pPr>
            <a:endParaRPr lang="en-US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R="0" lvl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Clr>
                <a:srgbClr val="0070C0"/>
              </a:buClr>
            </a:pPr>
            <a:r>
              <a:rPr lang="en-US" sz="1400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Presentations: </a:t>
            </a:r>
            <a:r>
              <a:rPr lang="en-US" sz="14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Groups </a:t>
            </a: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will present/demonstrate their instrument and explain </a:t>
            </a:r>
            <a:r>
              <a:rPr lang="en-US" sz="14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 concept </a:t>
            </a: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behind how their instrument works. </a:t>
            </a:r>
            <a:endParaRPr lang="en-US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0884" y="7191264"/>
            <a:ext cx="1578878" cy="15788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978867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34</TotalTime>
  <Words>183</Words>
  <Application>Microsoft Office PowerPoint</Application>
  <PresentationFormat>Letter Paper (8.5x11 in)</PresentationFormat>
  <Paragraphs>19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8" baseType="lpstr">
      <vt:lpstr>Arial</vt:lpstr>
      <vt:lpstr>Calibri</vt:lpstr>
      <vt:lpstr>Calibri Light</vt:lpstr>
      <vt:lpstr>Courier New</vt:lpstr>
      <vt:lpstr>Times New Roman</vt:lpstr>
      <vt:lpstr>Wingdings</vt:lpstr>
      <vt:lpstr>Office Theme</vt:lpstr>
      <vt:lpstr>PowerPoint Presentation</vt:lpstr>
    </vt:vector>
  </TitlesOfParts>
  <Company>Trinity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ncate</dc:creator>
  <cp:lastModifiedBy>ncate</cp:lastModifiedBy>
  <cp:revision>7</cp:revision>
  <dcterms:created xsi:type="dcterms:W3CDTF">2016-06-15T18:40:17Z</dcterms:created>
  <dcterms:modified xsi:type="dcterms:W3CDTF">2016-06-16T16:33:27Z</dcterms:modified>
</cp:coreProperties>
</file>