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FDEA1-1AC1-4B42-A82A-C91A807CFF8E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B028B-2C68-854B-98C2-2A7E9F1D9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9326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Chalkduster"/>
                <a:cs typeface="Chalkduster"/>
              </a:rPr>
              <a:t>Numbered Heads</a:t>
            </a:r>
            <a:endParaRPr lang="en-US" b="1" dirty="0">
              <a:latin typeface="Chalkduster"/>
              <a:cs typeface="Chalkdus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Color Pencil Techniques Review!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4722" b="-14722"/>
          <a:stretch/>
        </p:blipFill>
        <p:spPr>
          <a:xfrm>
            <a:off x="1364645" y="3154680"/>
            <a:ext cx="6534222" cy="434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44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TRUE OR FALSE:</a:t>
            </a:r>
          </a:p>
          <a:p>
            <a:r>
              <a:rPr lang="en-US" dirty="0" smtClean="0">
                <a:latin typeface="Chalkduster"/>
                <a:cs typeface="Chalkduster"/>
              </a:rPr>
              <a:t>Using light pressure makes the color darker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73977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TRUE OR FALSE:</a:t>
            </a:r>
          </a:p>
          <a:p>
            <a:r>
              <a:rPr lang="en-US" dirty="0" smtClean="0">
                <a:latin typeface="Chalkduster"/>
                <a:cs typeface="Chalkduster"/>
              </a:rPr>
              <a:t>Shading looks better if done very quickly.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40278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TRUE OR FALSE:</a:t>
            </a:r>
          </a:p>
          <a:p>
            <a:r>
              <a:rPr lang="en-US" dirty="0" smtClean="0">
                <a:latin typeface="Chalkduster"/>
                <a:cs typeface="Chalkduster"/>
              </a:rPr>
              <a:t>Stippling are marks made with the tip of the pencil.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0195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Explain the technique of layering.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570763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Explain how new, more unique colors can be created.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648556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Explain which motion is best for creating light, buildable layers.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311780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Explain what value is and what it does to improve your artwork.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54467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371" y="2419088"/>
            <a:ext cx="8377674" cy="17526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Why is it important to start light and build up value slowly?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293666610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12</TotalTime>
  <Words>100</Words>
  <Application>Microsoft Macintosh PowerPoint</Application>
  <PresentationFormat>On-screen Show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Black</vt:lpstr>
      <vt:lpstr>Numbered Heads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Numbered Heads</dc:title>
  <dc:creator>Andrea Puentes</dc:creator>
  <cp:lastModifiedBy>Andrea Puentes</cp:lastModifiedBy>
  <cp:revision>2</cp:revision>
  <dcterms:created xsi:type="dcterms:W3CDTF">2014-06-12T16:50:28Z</dcterms:created>
  <dcterms:modified xsi:type="dcterms:W3CDTF">2014-06-12T17:03:26Z</dcterms:modified>
</cp:coreProperties>
</file>