
<file path=[Content_Types].xml><?xml version="1.0" encoding="utf-8"?>
<Types xmlns="http://schemas.openxmlformats.org/package/2006/content-types">
  <Default Extension="xml" ContentType="application/xml"/>
  <Default Extension="mov" ContentType="audio/unknown"/>
  <Default Extension="jpg" ContentType="image/jpeg"/>
  <Default Extension="jpeg" ContentType="image/jpeg"/>
  <Default Extension="rels" ContentType="application/vnd.openxmlformats-package.relationships+xml"/>
  <Default Extension="gif" ContentType="image/gif"/>
  <Default Extension="wdp" ContentType="image/vnd.ms-photo"/>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5.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6.xml" ContentType="application/vnd.openxmlformats-officedocument.theme+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theme/theme7.xml" ContentType="application/vnd.openxmlformats-officedocument.theme+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theme/theme8.xml" ContentType="application/vnd.openxmlformats-officedocument.theme+xml"/>
  <Override PartName="/ppt/theme/theme9.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60" r:id="rId2"/>
    <p:sldMasterId id="2147483672" r:id="rId3"/>
    <p:sldMasterId id="2147483684" r:id="rId4"/>
    <p:sldMasterId id="2147483696" r:id="rId5"/>
    <p:sldMasterId id="2147483708" r:id="rId6"/>
    <p:sldMasterId id="2147483720" r:id="rId7"/>
    <p:sldMasterId id="2147483732" r:id="rId8"/>
  </p:sldMasterIdLst>
  <p:notesMasterIdLst>
    <p:notesMasterId r:id="rId118"/>
  </p:notesMasterIdLst>
  <p:sldIdLst>
    <p:sldId id="256" r:id="rId9"/>
    <p:sldId id="257" r:id="rId10"/>
    <p:sldId id="259" r:id="rId11"/>
    <p:sldId id="258" r:id="rId12"/>
    <p:sldId id="260" r:id="rId13"/>
    <p:sldId id="261" r:id="rId14"/>
    <p:sldId id="300" r:id="rId15"/>
    <p:sldId id="262" r:id="rId16"/>
    <p:sldId id="263" r:id="rId17"/>
    <p:sldId id="264" r:id="rId18"/>
    <p:sldId id="265" r:id="rId19"/>
    <p:sldId id="267" r:id="rId20"/>
    <p:sldId id="269" r:id="rId21"/>
    <p:sldId id="301" r:id="rId22"/>
    <p:sldId id="285" r:id="rId23"/>
    <p:sldId id="297" r:id="rId24"/>
    <p:sldId id="287" r:id="rId25"/>
    <p:sldId id="288" r:id="rId26"/>
    <p:sldId id="289" r:id="rId27"/>
    <p:sldId id="290" r:id="rId28"/>
    <p:sldId id="291" r:id="rId29"/>
    <p:sldId id="292" r:id="rId30"/>
    <p:sldId id="293" r:id="rId31"/>
    <p:sldId id="294" r:id="rId32"/>
    <p:sldId id="295" r:id="rId33"/>
    <p:sldId id="296" r:id="rId34"/>
    <p:sldId id="298" r:id="rId35"/>
    <p:sldId id="299" r:id="rId36"/>
    <p:sldId id="352" r:id="rId37"/>
    <p:sldId id="286" r:id="rId38"/>
    <p:sldId id="303" r:id="rId39"/>
    <p:sldId id="304" r:id="rId40"/>
    <p:sldId id="305" r:id="rId41"/>
    <p:sldId id="307" r:id="rId42"/>
    <p:sldId id="308" r:id="rId43"/>
    <p:sldId id="309" r:id="rId44"/>
    <p:sldId id="310" r:id="rId45"/>
    <p:sldId id="311" r:id="rId46"/>
    <p:sldId id="312" r:id="rId47"/>
    <p:sldId id="313" r:id="rId48"/>
    <p:sldId id="314" r:id="rId49"/>
    <p:sldId id="315" r:id="rId50"/>
    <p:sldId id="317" r:id="rId51"/>
    <p:sldId id="318" r:id="rId52"/>
    <p:sldId id="319" r:id="rId53"/>
    <p:sldId id="320" r:id="rId54"/>
    <p:sldId id="321" r:id="rId55"/>
    <p:sldId id="322" r:id="rId56"/>
    <p:sldId id="323" r:id="rId57"/>
    <p:sldId id="324" r:id="rId58"/>
    <p:sldId id="325" r:id="rId59"/>
    <p:sldId id="326" r:id="rId60"/>
    <p:sldId id="328" r:id="rId61"/>
    <p:sldId id="327" r:id="rId62"/>
    <p:sldId id="329" r:id="rId63"/>
    <p:sldId id="330" r:id="rId64"/>
    <p:sldId id="331" r:id="rId65"/>
    <p:sldId id="333" r:id="rId66"/>
    <p:sldId id="332" r:id="rId67"/>
    <p:sldId id="334" r:id="rId68"/>
    <p:sldId id="353" r:id="rId69"/>
    <p:sldId id="335" r:id="rId70"/>
    <p:sldId id="336" r:id="rId71"/>
    <p:sldId id="337" r:id="rId72"/>
    <p:sldId id="338" r:id="rId73"/>
    <p:sldId id="339" r:id="rId74"/>
    <p:sldId id="340" r:id="rId75"/>
    <p:sldId id="341" r:id="rId76"/>
    <p:sldId id="342" r:id="rId77"/>
    <p:sldId id="343" r:id="rId78"/>
    <p:sldId id="344" r:id="rId79"/>
    <p:sldId id="345" r:id="rId80"/>
    <p:sldId id="346" r:id="rId81"/>
    <p:sldId id="347" r:id="rId82"/>
    <p:sldId id="348" r:id="rId83"/>
    <p:sldId id="349" r:id="rId84"/>
    <p:sldId id="351" r:id="rId85"/>
    <p:sldId id="355" r:id="rId86"/>
    <p:sldId id="354" r:id="rId87"/>
    <p:sldId id="356" r:id="rId88"/>
    <p:sldId id="357" r:id="rId89"/>
    <p:sldId id="358" r:id="rId90"/>
    <p:sldId id="359" r:id="rId91"/>
    <p:sldId id="360" r:id="rId92"/>
    <p:sldId id="378" r:id="rId93"/>
    <p:sldId id="361" r:id="rId94"/>
    <p:sldId id="363" r:id="rId95"/>
    <p:sldId id="365" r:id="rId96"/>
    <p:sldId id="366" r:id="rId97"/>
    <p:sldId id="367" r:id="rId98"/>
    <p:sldId id="368" r:id="rId99"/>
    <p:sldId id="369" r:id="rId100"/>
    <p:sldId id="370" r:id="rId101"/>
    <p:sldId id="371" r:id="rId102"/>
    <p:sldId id="372" r:id="rId103"/>
    <p:sldId id="373" r:id="rId104"/>
    <p:sldId id="374" r:id="rId105"/>
    <p:sldId id="375" r:id="rId106"/>
    <p:sldId id="376" r:id="rId107"/>
    <p:sldId id="379" r:id="rId108"/>
    <p:sldId id="389" r:id="rId109"/>
    <p:sldId id="381" r:id="rId110"/>
    <p:sldId id="382" r:id="rId111"/>
    <p:sldId id="383" r:id="rId112"/>
    <p:sldId id="384" r:id="rId113"/>
    <p:sldId id="385" r:id="rId114"/>
    <p:sldId id="386" r:id="rId115"/>
    <p:sldId id="387" r:id="rId116"/>
    <p:sldId id="388" r:id="rId117"/>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80FF00"/>
    <a:srgbClr val="800080"/>
    <a:srgbClr val="FF66FF"/>
    <a:srgbClr val="CC66FF"/>
    <a:srgbClr val="00FFFF"/>
    <a:srgbClr val="008040"/>
    <a:srgbClr val="804000"/>
    <a:srgbClr val="FF0080"/>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napToObjects="1">
      <p:cViewPr varScale="1">
        <p:scale>
          <a:sx n="64" d="100"/>
          <a:sy n="64" d="100"/>
        </p:scale>
        <p:origin x="-960" y="-96"/>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0" Type="http://schemas.openxmlformats.org/officeDocument/2006/relationships/slide" Target="slides/slide2.xml"/><Relationship Id="rId11" Type="http://schemas.openxmlformats.org/officeDocument/2006/relationships/slide" Target="slides/slide3.xml"/><Relationship Id="rId12" Type="http://schemas.openxmlformats.org/officeDocument/2006/relationships/slide" Target="slides/slide4.xml"/><Relationship Id="rId13" Type="http://schemas.openxmlformats.org/officeDocument/2006/relationships/slide" Target="slides/slide5.xml"/><Relationship Id="rId14" Type="http://schemas.openxmlformats.org/officeDocument/2006/relationships/slide" Target="slides/slide6.xml"/><Relationship Id="rId15" Type="http://schemas.openxmlformats.org/officeDocument/2006/relationships/slide" Target="slides/slide7.xml"/><Relationship Id="rId16" Type="http://schemas.openxmlformats.org/officeDocument/2006/relationships/slide" Target="slides/slide8.xml"/><Relationship Id="rId17" Type="http://schemas.openxmlformats.org/officeDocument/2006/relationships/slide" Target="slides/slide9.xml"/><Relationship Id="rId18" Type="http://schemas.openxmlformats.org/officeDocument/2006/relationships/slide" Target="slides/slide10.xml"/><Relationship Id="rId19" Type="http://schemas.openxmlformats.org/officeDocument/2006/relationships/slide" Target="slides/slide11.xml"/><Relationship Id="rId60" Type="http://schemas.openxmlformats.org/officeDocument/2006/relationships/slide" Target="slides/slide52.xml"/><Relationship Id="rId61" Type="http://schemas.openxmlformats.org/officeDocument/2006/relationships/slide" Target="slides/slide53.xml"/><Relationship Id="rId62" Type="http://schemas.openxmlformats.org/officeDocument/2006/relationships/slide" Target="slides/slide54.xml"/><Relationship Id="rId63" Type="http://schemas.openxmlformats.org/officeDocument/2006/relationships/slide" Target="slides/slide55.xml"/><Relationship Id="rId64" Type="http://schemas.openxmlformats.org/officeDocument/2006/relationships/slide" Target="slides/slide56.xml"/><Relationship Id="rId65" Type="http://schemas.openxmlformats.org/officeDocument/2006/relationships/slide" Target="slides/slide57.xml"/><Relationship Id="rId66" Type="http://schemas.openxmlformats.org/officeDocument/2006/relationships/slide" Target="slides/slide58.xml"/><Relationship Id="rId67" Type="http://schemas.openxmlformats.org/officeDocument/2006/relationships/slide" Target="slides/slide59.xml"/><Relationship Id="rId68" Type="http://schemas.openxmlformats.org/officeDocument/2006/relationships/slide" Target="slides/slide60.xml"/><Relationship Id="rId69" Type="http://schemas.openxmlformats.org/officeDocument/2006/relationships/slide" Target="slides/slide61.xml"/><Relationship Id="rId120" Type="http://schemas.openxmlformats.org/officeDocument/2006/relationships/presProps" Target="presProps.xml"/><Relationship Id="rId121" Type="http://schemas.openxmlformats.org/officeDocument/2006/relationships/viewProps" Target="viewProps.xml"/><Relationship Id="rId122" Type="http://schemas.openxmlformats.org/officeDocument/2006/relationships/theme" Target="theme/theme1.xml"/><Relationship Id="rId123" Type="http://schemas.openxmlformats.org/officeDocument/2006/relationships/tableStyles" Target="tableStyles.xml"/><Relationship Id="rId40" Type="http://schemas.openxmlformats.org/officeDocument/2006/relationships/slide" Target="slides/slide32.xml"/><Relationship Id="rId41" Type="http://schemas.openxmlformats.org/officeDocument/2006/relationships/slide" Target="slides/slide33.xml"/><Relationship Id="rId42" Type="http://schemas.openxmlformats.org/officeDocument/2006/relationships/slide" Target="slides/slide34.xml"/><Relationship Id="rId90" Type="http://schemas.openxmlformats.org/officeDocument/2006/relationships/slide" Target="slides/slide82.xml"/><Relationship Id="rId91" Type="http://schemas.openxmlformats.org/officeDocument/2006/relationships/slide" Target="slides/slide83.xml"/><Relationship Id="rId92" Type="http://schemas.openxmlformats.org/officeDocument/2006/relationships/slide" Target="slides/slide84.xml"/><Relationship Id="rId93" Type="http://schemas.openxmlformats.org/officeDocument/2006/relationships/slide" Target="slides/slide85.xml"/><Relationship Id="rId94" Type="http://schemas.openxmlformats.org/officeDocument/2006/relationships/slide" Target="slides/slide86.xml"/><Relationship Id="rId95" Type="http://schemas.openxmlformats.org/officeDocument/2006/relationships/slide" Target="slides/slide87.xml"/><Relationship Id="rId96" Type="http://schemas.openxmlformats.org/officeDocument/2006/relationships/slide" Target="slides/slide88.xml"/><Relationship Id="rId101" Type="http://schemas.openxmlformats.org/officeDocument/2006/relationships/slide" Target="slides/slide93.xml"/><Relationship Id="rId102" Type="http://schemas.openxmlformats.org/officeDocument/2006/relationships/slide" Target="slides/slide94.xml"/><Relationship Id="rId103" Type="http://schemas.openxmlformats.org/officeDocument/2006/relationships/slide" Target="slides/slide95.xml"/><Relationship Id="rId104" Type="http://schemas.openxmlformats.org/officeDocument/2006/relationships/slide" Target="slides/slide96.xml"/><Relationship Id="rId105" Type="http://schemas.openxmlformats.org/officeDocument/2006/relationships/slide" Target="slides/slide97.xml"/><Relationship Id="rId106" Type="http://schemas.openxmlformats.org/officeDocument/2006/relationships/slide" Target="slides/slide98.xml"/><Relationship Id="rId107" Type="http://schemas.openxmlformats.org/officeDocument/2006/relationships/slide" Target="slides/slide99.xml"/><Relationship Id="rId108" Type="http://schemas.openxmlformats.org/officeDocument/2006/relationships/slide" Target="slides/slide100.xml"/><Relationship Id="rId109" Type="http://schemas.openxmlformats.org/officeDocument/2006/relationships/slide" Target="slides/slide101.xml"/><Relationship Id="rId97" Type="http://schemas.openxmlformats.org/officeDocument/2006/relationships/slide" Target="slides/slide89.xml"/><Relationship Id="rId98" Type="http://schemas.openxmlformats.org/officeDocument/2006/relationships/slide" Target="slides/slide90.xml"/><Relationship Id="rId99" Type="http://schemas.openxmlformats.org/officeDocument/2006/relationships/slide" Target="slides/slide91.xml"/><Relationship Id="rId43" Type="http://schemas.openxmlformats.org/officeDocument/2006/relationships/slide" Target="slides/slide35.xml"/><Relationship Id="rId44" Type="http://schemas.openxmlformats.org/officeDocument/2006/relationships/slide" Target="slides/slide36.xml"/><Relationship Id="rId45" Type="http://schemas.openxmlformats.org/officeDocument/2006/relationships/slide" Target="slides/slide37.xml"/><Relationship Id="rId46" Type="http://schemas.openxmlformats.org/officeDocument/2006/relationships/slide" Target="slides/slide38.xml"/><Relationship Id="rId47" Type="http://schemas.openxmlformats.org/officeDocument/2006/relationships/slide" Target="slides/slide39.xml"/><Relationship Id="rId48" Type="http://schemas.openxmlformats.org/officeDocument/2006/relationships/slide" Target="slides/slide40.xml"/><Relationship Id="rId49" Type="http://schemas.openxmlformats.org/officeDocument/2006/relationships/slide" Target="slides/slide41.xml"/><Relationship Id="rId100" Type="http://schemas.openxmlformats.org/officeDocument/2006/relationships/slide" Target="slides/slide92.xml"/><Relationship Id="rId20" Type="http://schemas.openxmlformats.org/officeDocument/2006/relationships/slide" Target="slides/slide12.xml"/><Relationship Id="rId21" Type="http://schemas.openxmlformats.org/officeDocument/2006/relationships/slide" Target="slides/slide13.xml"/><Relationship Id="rId22" Type="http://schemas.openxmlformats.org/officeDocument/2006/relationships/slide" Target="slides/slide14.xml"/><Relationship Id="rId70" Type="http://schemas.openxmlformats.org/officeDocument/2006/relationships/slide" Target="slides/slide62.xml"/><Relationship Id="rId71" Type="http://schemas.openxmlformats.org/officeDocument/2006/relationships/slide" Target="slides/slide63.xml"/><Relationship Id="rId72" Type="http://schemas.openxmlformats.org/officeDocument/2006/relationships/slide" Target="slides/slide64.xml"/><Relationship Id="rId73" Type="http://schemas.openxmlformats.org/officeDocument/2006/relationships/slide" Target="slides/slide65.xml"/><Relationship Id="rId74" Type="http://schemas.openxmlformats.org/officeDocument/2006/relationships/slide" Target="slides/slide66.xml"/><Relationship Id="rId75" Type="http://schemas.openxmlformats.org/officeDocument/2006/relationships/slide" Target="slides/slide67.xml"/><Relationship Id="rId76" Type="http://schemas.openxmlformats.org/officeDocument/2006/relationships/slide" Target="slides/slide68.xml"/><Relationship Id="rId77" Type="http://schemas.openxmlformats.org/officeDocument/2006/relationships/slide" Target="slides/slide69.xml"/><Relationship Id="rId78" Type="http://schemas.openxmlformats.org/officeDocument/2006/relationships/slide" Target="slides/slide70.xml"/><Relationship Id="rId79" Type="http://schemas.openxmlformats.org/officeDocument/2006/relationships/slide" Target="slides/slide71.xml"/><Relationship Id="rId23" Type="http://schemas.openxmlformats.org/officeDocument/2006/relationships/slide" Target="slides/slide15.xml"/><Relationship Id="rId24" Type="http://schemas.openxmlformats.org/officeDocument/2006/relationships/slide" Target="slides/slide16.xml"/><Relationship Id="rId25" Type="http://schemas.openxmlformats.org/officeDocument/2006/relationships/slide" Target="slides/slide17.xml"/><Relationship Id="rId26" Type="http://schemas.openxmlformats.org/officeDocument/2006/relationships/slide" Target="slides/slide18.xml"/><Relationship Id="rId27" Type="http://schemas.openxmlformats.org/officeDocument/2006/relationships/slide" Target="slides/slide19.xml"/><Relationship Id="rId28" Type="http://schemas.openxmlformats.org/officeDocument/2006/relationships/slide" Target="slides/slide20.xml"/><Relationship Id="rId29" Type="http://schemas.openxmlformats.org/officeDocument/2006/relationships/slide" Target="slides/slide21.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Master" Target="slideMasters/slideMaster3.xml"/><Relationship Id="rId4" Type="http://schemas.openxmlformats.org/officeDocument/2006/relationships/slideMaster" Target="slideMasters/slideMaster4.xml"/><Relationship Id="rId5" Type="http://schemas.openxmlformats.org/officeDocument/2006/relationships/slideMaster" Target="slideMasters/slideMaster5.xml"/><Relationship Id="rId6" Type="http://schemas.openxmlformats.org/officeDocument/2006/relationships/slideMaster" Target="slideMasters/slideMaster6.xml"/><Relationship Id="rId7" Type="http://schemas.openxmlformats.org/officeDocument/2006/relationships/slideMaster" Target="slideMasters/slideMaster7.xml"/><Relationship Id="rId8" Type="http://schemas.openxmlformats.org/officeDocument/2006/relationships/slideMaster" Target="slideMasters/slideMaster8.xml"/><Relationship Id="rId9" Type="http://schemas.openxmlformats.org/officeDocument/2006/relationships/slide" Target="slides/slide1.xml"/><Relationship Id="rId50" Type="http://schemas.openxmlformats.org/officeDocument/2006/relationships/slide" Target="slides/slide42.xml"/><Relationship Id="rId51" Type="http://schemas.openxmlformats.org/officeDocument/2006/relationships/slide" Target="slides/slide43.xml"/><Relationship Id="rId52" Type="http://schemas.openxmlformats.org/officeDocument/2006/relationships/slide" Target="slides/slide44.xml"/><Relationship Id="rId53" Type="http://schemas.openxmlformats.org/officeDocument/2006/relationships/slide" Target="slides/slide45.xml"/><Relationship Id="rId54" Type="http://schemas.openxmlformats.org/officeDocument/2006/relationships/slide" Target="slides/slide46.xml"/><Relationship Id="rId55" Type="http://schemas.openxmlformats.org/officeDocument/2006/relationships/slide" Target="slides/slide47.xml"/><Relationship Id="rId56" Type="http://schemas.openxmlformats.org/officeDocument/2006/relationships/slide" Target="slides/slide48.xml"/><Relationship Id="rId57" Type="http://schemas.openxmlformats.org/officeDocument/2006/relationships/slide" Target="slides/slide49.xml"/><Relationship Id="rId58" Type="http://schemas.openxmlformats.org/officeDocument/2006/relationships/slide" Target="slides/slide50.xml"/><Relationship Id="rId59" Type="http://schemas.openxmlformats.org/officeDocument/2006/relationships/slide" Target="slides/slide51.xml"/><Relationship Id="rId110" Type="http://schemas.openxmlformats.org/officeDocument/2006/relationships/slide" Target="slides/slide102.xml"/><Relationship Id="rId111" Type="http://schemas.openxmlformats.org/officeDocument/2006/relationships/slide" Target="slides/slide103.xml"/><Relationship Id="rId112" Type="http://schemas.openxmlformats.org/officeDocument/2006/relationships/slide" Target="slides/slide104.xml"/><Relationship Id="rId113" Type="http://schemas.openxmlformats.org/officeDocument/2006/relationships/slide" Target="slides/slide105.xml"/><Relationship Id="rId114" Type="http://schemas.openxmlformats.org/officeDocument/2006/relationships/slide" Target="slides/slide106.xml"/><Relationship Id="rId115" Type="http://schemas.openxmlformats.org/officeDocument/2006/relationships/slide" Target="slides/slide107.xml"/><Relationship Id="rId116" Type="http://schemas.openxmlformats.org/officeDocument/2006/relationships/slide" Target="slides/slide108.xml"/><Relationship Id="rId117" Type="http://schemas.openxmlformats.org/officeDocument/2006/relationships/slide" Target="slides/slide109.xml"/><Relationship Id="rId118" Type="http://schemas.openxmlformats.org/officeDocument/2006/relationships/notesMaster" Target="notesMasters/notesMaster1.xml"/><Relationship Id="rId119" Type="http://schemas.openxmlformats.org/officeDocument/2006/relationships/printerSettings" Target="printerSettings/printerSettings1.bin"/><Relationship Id="rId30" Type="http://schemas.openxmlformats.org/officeDocument/2006/relationships/slide" Target="slides/slide22.xml"/><Relationship Id="rId31" Type="http://schemas.openxmlformats.org/officeDocument/2006/relationships/slide" Target="slides/slide23.xml"/><Relationship Id="rId32" Type="http://schemas.openxmlformats.org/officeDocument/2006/relationships/slide" Target="slides/slide24.xml"/><Relationship Id="rId33" Type="http://schemas.openxmlformats.org/officeDocument/2006/relationships/slide" Target="slides/slide25.xml"/><Relationship Id="rId34" Type="http://schemas.openxmlformats.org/officeDocument/2006/relationships/slide" Target="slides/slide26.xml"/><Relationship Id="rId35" Type="http://schemas.openxmlformats.org/officeDocument/2006/relationships/slide" Target="slides/slide27.xml"/><Relationship Id="rId36" Type="http://schemas.openxmlformats.org/officeDocument/2006/relationships/slide" Target="slides/slide28.xml"/><Relationship Id="rId37" Type="http://schemas.openxmlformats.org/officeDocument/2006/relationships/slide" Target="slides/slide29.xml"/><Relationship Id="rId38" Type="http://schemas.openxmlformats.org/officeDocument/2006/relationships/slide" Target="slides/slide30.xml"/><Relationship Id="rId39" Type="http://schemas.openxmlformats.org/officeDocument/2006/relationships/slide" Target="slides/slide31.xml"/><Relationship Id="rId80" Type="http://schemas.openxmlformats.org/officeDocument/2006/relationships/slide" Target="slides/slide72.xml"/><Relationship Id="rId81" Type="http://schemas.openxmlformats.org/officeDocument/2006/relationships/slide" Target="slides/slide73.xml"/><Relationship Id="rId82" Type="http://schemas.openxmlformats.org/officeDocument/2006/relationships/slide" Target="slides/slide74.xml"/><Relationship Id="rId83" Type="http://schemas.openxmlformats.org/officeDocument/2006/relationships/slide" Target="slides/slide75.xml"/><Relationship Id="rId84" Type="http://schemas.openxmlformats.org/officeDocument/2006/relationships/slide" Target="slides/slide76.xml"/><Relationship Id="rId85" Type="http://schemas.openxmlformats.org/officeDocument/2006/relationships/slide" Target="slides/slide77.xml"/><Relationship Id="rId86" Type="http://schemas.openxmlformats.org/officeDocument/2006/relationships/slide" Target="slides/slide78.xml"/><Relationship Id="rId87" Type="http://schemas.openxmlformats.org/officeDocument/2006/relationships/slide" Target="slides/slide79.xml"/><Relationship Id="rId88" Type="http://schemas.openxmlformats.org/officeDocument/2006/relationships/slide" Target="slides/slide80.xml"/><Relationship Id="rId89" Type="http://schemas.openxmlformats.org/officeDocument/2006/relationships/slide" Target="slides/slide8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9F11DB2-8054-0747-B4C5-53CD9B8C1935}" type="datetimeFigureOut">
              <a:rPr lang="en-US" smtClean="0"/>
              <a:t>6/17/16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43DCC51-5872-0244-BC42-DB3B8DB6EBA0}" type="slidenum">
              <a:rPr lang="en-US" smtClean="0"/>
              <a:t>‹#›</a:t>
            </a:fld>
            <a:endParaRPr lang="en-US"/>
          </a:p>
        </p:txBody>
      </p:sp>
    </p:spTree>
    <p:extLst>
      <p:ext uri="{BB962C8B-B14F-4D97-AF65-F5344CB8AC3E}">
        <p14:creationId xmlns:p14="http://schemas.microsoft.com/office/powerpoint/2010/main" val="1984002847"/>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2.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8.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9.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2.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3.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5.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9.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0.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7.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8.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1.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6.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7.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9.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0.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6.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7.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2.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3.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r>
              <a:rPr lang="en-US" dirty="0" smtClean="0"/>
              <a:t>Celebration image:</a:t>
            </a:r>
            <a:r>
              <a:rPr lang="en-US" baseline="0" dirty="0" smtClean="0"/>
              <a:t> </a:t>
            </a:r>
          </a:p>
          <a:p>
            <a:r>
              <a:rPr lang="en-US" sz="1200" kern="1200" dirty="0" smtClean="0">
                <a:solidFill>
                  <a:schemeClr val="tx1"/>
                </a:solidFill>
                <a:latin typeface="+mn-lt"/>
                <a:ea typeface="+mn-ea"/>
                <a:cs typeface="+mn-cs"/>
              </a:rPr>
              <a:t>Google.  (2014). Party</a:t>
            </a:r>
            <a:r>
              <a:rPr lang="en-US" sz="1200" kern="1200" baseline="0" dirty="0" smtClean="0">
                <a:solidFill>
                  <a:schemeClr val="tx1"/>
                </a:solidFill>
                <a:latin typeface="+mn-lt"/>
                <a:ea typeface="+mn-ea"/>
                <a:cs typeface="+mn-cs"/>
              </a:rPr>
              <a:t> Popper</a:t>
            </a:r>
            <a:r>
              <a:rPr lang="en-US" sz="1200" kern="1200" dirty="0" smtClean="0">
                <a:solidFill>
                  <a:schemeClr val="tx1"/>
                </a:solidFill>
                <a:latin typeface="+mn-lt"/>
                <a:ea typeface="+mn-ea"/>
                <a:cs typeface="+mn-cs"/>
              </a:rPr>
              <a:t>[Online image]. </a:t>
            </a:r>
          </a:p>
          <a:p>
            <a:r>
              <a:rPr lang="en-US" sz="1200" kern="1200" dirty="0" smtClean="0">
                <a:solidFill>
                  <a:schemeClr val="tx1"/>
                </a:solidFill>
                <a:latin typeface="+mn-lt"/>
                <a:ea typeface="+mn-ea"/>
                <a:cs typeface="+mn-cs"/>
              </a:rPr>
              <a:t>             Retrieved June 14, 2016 from </a:t>
            </a:r>
            <a:r>
              <a:rPr lang="en-US" baseline="0" dirty="0" smtClean="0"/>
              <a:t>https://</a:t>
            </a:r>
            <a:r>
              <a:rPr lang="en-US" baseline="0" dirty="0" err="1" smtClean="0"/>
              <a:t>commons.wikimedia.org</a:t>
            </a:r>
            <a:r>
              <a:rPr lang="en-US" baseline="0" dirty="0" smtClean="0"/>
              <a:t>/wiki/File:Emoji_u1f389.svg</a:t>
            </a:r>
          </a:p>
          <a:p>
            <a:endParaRPr lang="en-US" dirty="0" smtClean="0"/>
          </a:p>
          <a:p>
            <a:endParaRPr lang="en-US" dirty="0" smtClean="0"/>
          </a:p>
        </p:txBody>
      </p:sp>
      <p:sp>
        <p:nvSpPr>
          <p:cNvPr id="4" name="Slide Number Placeholder 3"/>
          <p:cNvSpPr>
            <a:spLocks noGrp="1"/>
          </p:cNvSpPr>
          <p:nvPr>
            <p:ph type="sldNum" sz="quarter" idx="10"/>
          </p:nvPr>
        </p:nvSpPr>
        <p:spPr/>
        <p:txBody>
          <a:bodyPr/>
          <a:lstStyle/>
          <a:p>
            <a:fld id="{A43DCC51-5872-0244-BC42-DB3B8DB6EBA0}" type="slidenum">
              <a:rPr lang="en-US" smtClean="0"/>
              <a:t>2</a:t>
            </a:fld>
            <a:endParaRPr lang="en-US"/>
          </a:p>
        </p:txBody>
      </p:sp>
    </p:spTree>
    <p:extLst>
      <p:ext uri="{BB962C8B-B14F-4D97-AF65-F5344CB8AC3E}">
        <p14:creationId xmlns:p14="http://schemas.microsoft.com/office/powerpoint/2010/main" val="157827967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r>
              <a:rPr lang="en-US" dirty="0" smtClean="0"/>
              <a:t>Cleaning image: </a:t>
            </a:r>
          </a:p>
          <a:p>
            <a:r>
              <a:rPr lang="en-US" dirty="0" smtClean="0"/>
              <a:t>Ryan Harvey. (2004). Cleaning[Online Image].</a:t>
            </a:r>
          </a:p>
          <a:p>
            <a:r>
              <a:rPr lang="en-US" dirty="0" smtClean="0"/>
              <a:t>	Retrieved on June 14, 2016 from https://</a:t>
            </a:r>
            <a:r>
              <a:rPr lang="en-US" dirty="0" err="1" smtClean="0"/>
              <a:t>www.flickr.com</a:t>
            </a:r>
            <a:r>
              <a:rPr lang="en-US" dirty="0" smtClean="0"/>
              <a:t>/photos/</a:t>
            </a:r>
            <a:r>
              <a:rPr lang="en-US" dirty="0" err="1" smtClean="0"/>
              <a:t>ryanh</a:t>
            </a:r>
            <a:r>
              <a:rPr lang="en-US" dirty="0" smtClean="0"/>
              <a:t>/43936630/in/photolist-4TbQ7-64DYkj-a6AfkA-bNcqH-bUY2DD-9fV2Ph-4aKWoL-9LQvTd-EeNA3-4tLxAW-8Emou-AcYuD-dkMCj5-cnAhnh-7HRJjJ-6qrpND-2WBSA-2vBWU-6BFwMJ-3tYVUu-5frHJ6-2WBSx-vcA19-8nE4B-6vzxQS-aoefKK-dWagzd-5sdrpS-vh1HR-My2e5-8Z6mkr-gZsJZY-3rEZpc-eGMKS-69mU6h-Nr6Em-8c2MCP-5WXpd6-9LMJme-Nm1xf-8xXbSu-9LQvyo-cjAXBW-2LR3A-xGU5n-oru8E-anZ1xL-aqjVCc-B5UX2L-eYKMVJ</a:t>
            </a:r>
          </a:p>
          <a:p>
            <a:endParaRPr lang="en-US" dirty="0"/>
          </a:p>
        </p:txBody>
      </p:sp>
      <p:sp>
        <p:nvSpPr>
          <p:cNvPr id="4" name="Slide Number Placeholder 3"/>
          <p:cNvSpPr>
            <a:spLocks noGrp="1"/>
          </p:cNvSpPr>
          <p:nvPr>
            <p:ph type="sldNum" sz="quarter" idx="10"/>
          </p:nvPr>
        </p:nvSpPr>
        <p:spPr/>
        <p:txBody>
          <a:bodyPr/>
          <a:lstStyle/>
          <a:p>
            <a:fld id="{A43DCC51-5872-0244-BC42-DB3B8DB6EBA0}" type="slidenum">
              <a:rPr lang="en-US" smtClean="0"/>
              <a:t>12</a:t>
            </a:fld>
            <a:endParaRPr lang="en-US"/>
          </a:p>
        </p:txBody>
      </p:sp>
    </p:spTree>
    <p:extLst>
      <p:ext uri="{BB962C8B-B14F-4D97-AF65-F5344CB8AC3E}">
        <p14:creationId xmlns:p14="http://schemas.microsoft.com/office/powerpoint/2010/main" val="17417362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Ocal</a:t>
            </a:r>
            <a:r>
              <a:rPr lang="en-US" dirty="0" smtClean="0"/>
              <a:t>. (2012.)</a:t>
            </a:r>
            <a:r>
              <a:rPr lang="en-US" baseline="0" dirty="0" smtClean="0"/>
              <a:t> Notebook Vector Clipart[Online Image].</a:t>
            </a:r>
          </a:p>
          <a:p>
            <a:r>
              <a:rPr lang="en-US" baseline="0" dirty="0" smtClean="0"/>
              <a:t>	Retrieved on June 14, 2016 from </a:t>
            </a:r>
            <a:r>
              <a:rPr lang="en-US" dirty="0" smtClean="0"/>
              <a:t>http://www.clipshrine.com/notebook-11766-medium.html</a:t>
            </a:r>
            <a:endParaRPr lang="en-US" dirty="0"/>
          </a:p>
        </p:txBody>
      </p:sp>
      <p:sp>
        <p:nvSpPr>
          <p:cNvPr id="4" name="Slide Number Placeholder 3"/>
          <p:cNvSpPr>
            <a:spLocks noGrp="1"/>
          </p:cNvSpPr>
          <p:nvPr>
            <p:ph type="sldNum" sz="quarter" idx="10"/>
          </p:nvPr>
        </p:nvSpPr>
        <p:spPr/>
        <p:txBody>
          <a:bodyPr/>
          <a:lstStyle/>
          <a:p>
            <a:fld id="{A43DCC51-5872-0244-BC42-DB3B8DB6EBA0}" type="slidenum">
              <a:rPr lang="en-US" smtClean="0"/>
              <a:t>14</a:t>
            </a:fld>
            <a:endParaRPr lang="en-US"/>
          </a:p>
        </p:txBody>
      </p:sp>
    </p:spTree>
    <p:extLst>
      <p:ext uri="{BB962C8B-B14F-4D97-AF65-F5344CB8AC3E}">
        <p14:creationId xmlns:p14="http://schemas.microsoft.com/office/powerpoint/2010/main" val="87895335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 attribution required. Web Address: https://</a:t>
            </a:r>
            <a:r>
              <a:rPr lang="en-US" dirty="0" err="1" smtClean="0"/>
              <a:t>pixabay.com</a:t>
            </a:r>
            <a:r>
              <a:rPr lang="en-US" dirty="0" smtClean="0"/>
              <a:t>/en/man-walking-person-male-walk-308923/</a:t>
            </a:r>
            <a:endParaRPr lang="en-US" dirty="0"/>
          </a:p>
        </p:txBody>
      </p:sp>
      <p:sp>
        <p:nvSpPr>
          <p:cNvPr id="4" name="Slide Number Placeholder 3"/>
          <p:cNvSpPr>
            <a:spLocks noGrp="1"/>
          </p:cNvSpPr>
          <p:nvPr>
            <p:ph type="sldNum" sz="quarter" idx="10"/>
          </p:nvPr>
        </p:nvSpPr>
        <p:spPr/>
        <p:txBody>
          <a:bodyPr/>
          <a:lstStyle/>
          <a:p>
            <a:fld id="{A43DCC51-5872-0244-BC42-DB3B8DB6EBA0}" type="slidenum">
              <a:rPr lang="en-US" smtClean="0"/>
              <a:t>15</a:t>
            </a:fld>
            <a:endParaRPr lang="en-US"/>
          </a:p>
        </p:txBody>
      </p:sp>
    </p:spTree>
    <p:extLst>
      <p:ext uri="{BB962C8B-B14F-4D97-AF65-F5344CB8AC3E}">
        <p14:creationId xmlns:p14="http://schemas.microsoft.com/office/powerpoint/2010/main" val="10231002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High</a:t>
            </a:r>
            <a:r>
              <a:rPr lang="en-US" baseline="0" dirty="0" smtClean="0"/>
              <a:t> Five Image:</a:t>
            </a:r>
          </a:p>
          <a:p>
            <a:r>
              <a:rPr lang="en-US" baseline="0" dirty="0" err="1" smtClean="0"/>
              <a:t>Pandark</a:t>
            </a:r>
            <a:r>
              <a:rPr lang="en-US" baseline="0" dirty="0" smtClean="0"/>
              <a:t>. (2013). High Five[Online Image].</a:t>
            </a:r>
          </a:p>
          <a:p>
            <a:r>
              <a:rPr lang="en-US" baseline="0" dirty="0" smtClean="0"/>
              <a:t>	Retrieved on June 15, 2016 from http://</a:t>
            </a:r>
            <a:r>
              <a:rPr lang="en-US" baseline="0" dirty="0" err="1" smtClean="0"/>
              <a:t>pandark.deviantart.com</a:t>
            </a:r>
            <a:r>
              <a:rPr lang="en-US" baseline="0" dirty="0" smtClean="0"/>
              <a:t>/art/High-Five-350078391</a:t>
            </a:r>
            <a:endParaRPr lang="en-US" dirty="0"/>
          </a:p>
        </p:txBody>
      </p:sp>
      <p:sp>
        <p:nvSpPr>
          <p:cNvPr id="4" name="Slide Number Placeholder 3"/>
          <p:cNvSpPr>
            <a:spLocks noGrp="1"/>
          </p:cNvSpPr>
          <p:nvPr>
            <p:ph type="sldNum" sz="quarter" idx="10"/>
          </p:nvPr>
        </p:nvSpPr>
        <p:spPr/>
        <p:txBody>
          <a:bodyPr/>
          <a:lstStyle/>
          <a:p>
            <a:fld id="{A43DCC51-5872-0244-BC42-DB3B8DB6EBA0}" type="slidenum">
              <a:rPr lang="en-US" smtClean="0"/>
              <a:t>16</a:t>
            </a:fld>
            <a:endParaRPr lang="en-US"/>
          </a:p>
        </p:txBody>
      </p:sp>
    </p:spTree>
    <p:extLst>
      <p:ext uri="{BB962C8B-B14F-4D97-AF65-F5344CB8AC3E}">
        <p14:creationId xmlns:p14="http://schemas.microsoft.com/office/powerpoint/2010/main" val="102924184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Guo</a:t>
            </a:r>
            <a:r>
              <a:rPr lang="en-US" dirty="0" smtClean="0"/>
              <a:t>, D.. (2015). </a:t>
            </a:r>
            <a:r>
              <a:rPr lang="en-US" b="0" dirty="0" smtClean="0"/>
              <a:t>E</a:t>
            </a:r>
            <a:r>
              <a:rPr lang="en-US" sz="1200" b="0" kern="1200" dirty="0" smtClean="0">
                <a:solidFill>
                  <a:schemeClr val="tx1"/>
                </a:solidFill>
                <a:latin typeface="+mn-lt"/>
                <a:ea typeface="+mn-ea"/>
                <a:cs typeface="+mn-cs"/>
              </a:rPr>
              <a:t>xpo-80078-II-Dry-Erase-Markers[Online</a:t>
            </a:r>
            <a:r>
              <a:rPr lang="en-US" sz="1200" b="0" kern="1200" baseline="0" dirty="0" smtClean="0">
                <a:solidFill>
                  <a:schemeClr val="tx1"/>
                </a:solidFill>
                <a:latin typeface="+mn-lt"/>
                <a:ea typeface="+mn-ea"/>
                <a:cs typeface="+mn-cs"/>
              </a:rPr>
              <a:t> Image].</a:t>
            </a:r>
          </a:p>
          <a:p>
            <a:r>
              <a:rPr lang="en-US" sz="1200" b="0" kern="1200" baseline="0" dirty="0" smtClean="0">
                <a:solidFill>
                  <a:schemeClr val="tx1"/>
                </a:solidFill>
                <a:latin typeface="+mn-lt"/>
                <a:ea typeface="+mn-ea"/>
                <a:cs typeface="+mn-cs"/>
              </a:rPr>
              <a:t>	Retrieved on June 15, 2016 from https://</a:t>
            </a:r>
            <a:r>
              <a:rPr lang="en-US" sz="1200" b="0" kern="1200" baseline="0" dirty="0" err="1" smtClean="0">
                <a:solidFill>
                  <a:schemeClr val="tx1"/>
                </a:solidFill>
                <a:latin typeface="+mn-lt"/>
                <a:ea typeface="+mn-ea"/>
                <a:cs typeface="+mn-cs"/>
              </a:rPr>
              <a:t>www.flickr.com</a:t>
            </a:r>
            <a:r>
              <a:rPr lang="en-US" sz="1200" b="0" kern="1200" baseline="0" dirty="0" smtClean="0">
                <a:solidFill>
                  <a:schemeClr val="tx1"/>
                </a:solidFill>
                <a:latin typeface="+mn-lt"/>
                <a:ea typeface="+mn-ea"/>
                <a:cs typeface="+mn-cs"/>
              </a:rPr>
              <a:t>/photos/76969036@N02/16803933516</a:t>
            </a:r>
            <a:endParaRPr lang="en-US" b="0" dirty="0"/>
          </a:p>
        </p:txBody>
      </p:sp>
      <p:sp>
        <p:nvSpPr>
          <p:cNvPr id="4" name="Slide Number Placeholder 3"/>
          <p:cNvSpPr>
            <a:spLocks noGrp="1"/>
          </p:cNvSpPr>
          <p:nvPr>
            <p:ph type="sldNum" sz="quarter" idx="10"/>
          </p:nvPr>
        </p:nvSpPr>
        <p:spPr/>
        <p:txBody>
          <a:bodyPr/>
          <a:lstStyle/>
          <a:p>
            <a:fld id="{A43DCC51-5872-0244-BC42-DB3B8DB6EBA0}" type="slidenum">
              <a:rPr lang="en-US" smtClean="0"/>
              <a:t>17</a:t>
            </a:fld>
            <a:endParaRPr lang="en-US"/>
          </a:p>
        </p:txBody>
      </p:sp>
    </p:spTree>
    <p:extLst>
      <p:ext uri="{BB962C8B-B14F-4D97-AF65-F5344CB8AC3E}">
        <p14:creationId xmlns:p14="http://schemas.microsoft.com/office/powerpoint/2010/main" val="360500080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Union, A.</a:t>
            </a:r>
            <a:r>
              <a:rPr lang="en-US" baseline="0" dirty="0" smtClean="0"/>
              <a:t> (2004). </a:t>
            </a:r>
            <a:r>
              <a:rPr lang="en-US" sz="1200" kern="1200" dirty="0" smtClean="0">
                <a:solidFill>
                  <a:schemeClr val="tx1"/>
                </a:solidFill>
                <a:latin typeface="+mn-lt"/>
                <a:ea typeface="+mn-ea"/>
                <a:cs typeface="+mn-cs"/>
              </a:rPr>
              <a:t>Science-symbol-2.svg[Online Image].</a:t>
            </a:r>
          </a:p>
          <a:p>
            <a:r>
              <a:rPr lang="en-US" sz="1200" kern="1200" dirty="0" smtClean="0">
                <a:solidFill>
                  <a:schemeClr val="tx1"/>
                </a:solidFill>
                <a:latin typeface="+mn-lt"/>
                <a:ea typeface="+mn-ea"/>
                <a:cs typeface="+mn-cs"/>
              </a:rPr>
              <a:t>	Retrieved</a:t>
            </a:r>
            <a:r>
              <a:rPr lang="en-US" sz="1200" kern="1200" baseline="0" dirty="0" smtClean="0">
                <a:solidFill>
                  <a:schemeClr val="tx1"/>
                </a:solidFill>
                <a:latin typeface="+mn-lt"/>
                <a:ea typeface="+mn-ea"/>
                <a:cs typeface="+mn-cs"/>
              </a:rPr>
              <a:t> on June 15, 2016 from https://</a:t>
            </a:r>
            <a:r>
              <a:rPr lang="en-US" sz="1200" kern="1200" baseline="0" dirty="0" err="1" smtClean="0">
                <a:solidFill>
                  <a:schemeClr val="tx1"/>
                </a:solidFill>
                <a:latin typeface="+mn-lt"/>
                <a:ea typeface="+mn-ea"/>
                <a:cs typeface="+mn-cs"/>
              </a:rPr>
              <a:t>commons.wikimedia.org</a:t>
            </a:r>
            <a:r>
              <a:rPr lang="en-US" sz="1200" kern="1200" baseline="0" dirty="0" smtClean="0">
                <a:solidFill>
                  <a:schemeClr val="tx1"/>
                </a:solidFill>
                <a:latin typeface="+mn-lt"/>
                <a:ea typeface="+mn-ea"/>
                <a:cs typeface="+mn-cs"/>
              </a:rPr>
              <a:t>/wiki/File:Science-symbol-2.svg</a:t>
            </a:r>
          </a:p>
          <a:p>
            <a:endParaRPr lang="en-US" dirty="0"/>
          </a:p>
        </p:txBody>
      </p:sp>
      <p:sp>
        <p:nvSpPr>
          <p:cNvPr id="4" name="Slide Number Placeholder 3"/>
          <p:cNvSpPr>
            <a:spLocks noGrp="1"/>
          </p:cNvSpPr>
          <p:nvPr>
            <p:ph type="sldNum" sz="quarter" idx="10"/>
          </p:nvPr>
        </p:nvSpPr>
        <p:spPr/>
        <p:txBody>
          <a:bodyPr/>
          <a:lstStyle/>
          <a:p>
            <a:fld id="{A43DCC51-5872-0244-BC42-DB3B8DB6EBA0}" type="slidenum">
              <a:rPr lang="en-US" smtClean="0"/>
              <a:t>18</a:t>
            </a:fld>
            <a:endParaRPr lang="en-US"/>
          </a:p>
        </p:txBody>
      </p:sp>
    </p:spTree>
    <p:extLst>
      <p:ext uri="{BB962C8B-B14F-4D97-AF65-F5344CB8AC3E}">
        <p14:creationId xmlns:p14="http://schemas.microsoft.com/office/powerpoint/2010/main" val="427665983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err="1" smtClean="0">
                <a:solidFill>
                  <a:schemeClr val="tx1"/>
                </a:solidFill>
                <a:latin typeface="+mn-lt"/>
                <a:ea typeface="+mn-ea"/>
                <a:cs typeface="+mn-cs"/>
              </a:rPr>
              <a:t>CorusMedia</a:t>
            </a:r>
            <a:r>
              <a:rPr lang="en-US" sz="1200" kern="1200" dirty="0" smtClean="0">
                <a:solidFill>
                  <a:schemeClr val="tx1"/>
                </a:solidFill>
                <a:latin typeface="+mn-lt"/>
                <a:ea typeface="+mn-ea"/>
                <a:cs typeface="+mn-cs"/>
              </a:rPr>
              <a:t>.</a:t>
            </a:r>
            <a:r>
              <a:rPr lang="en-US" sz="1200" kern="1200" baseline="0" dirty="0" smtClean="0">
                <a:solidFill>
                  <a:schemeClr val="tx1"/>
                </a:solidFill>
                <a:latin typeface="+mn-lt"/>
                <a:ea typeface="+mn-ea"/>
                <a:cs typeface="+mn-cs"/>
              </a:rPr>
              <a:t> (2015). </a:t>
            </a:r>
            <a:r>
              <a:rPr lang="en-US" sz="1200" kern="1200" dirty="0" err="1" smtClean="0">
                <a:solidFill>
                  <a:schemeClr val="tx1"/>
                </a:solidFill>
                <a:latin typeface="+mn-lt"/>
                <a:ea typeface="+mn-ea"/>
                <a:cs typeface="+mn-cs"/>
              </a:rPr>
              <a:t>Historia</a:t>
            </a:r>
            <a:r>
              <a:rPr lang="en-US" sz="1200" kern="1200" dirty="0" smtClean="0">
                <a:solidFill>
                  <a:schemeClr val="tx1"/>
                </a:solidFill>
                <a:latin typeface="+mn-lt"/>
                <a:ea typeface="+mn-ea"/>
                <a:cs typeface="+mn-cs"/>
              </a:rPr>
              <a:t> </a:t>
            </a:r>
            <a:r>
              <a:rPr lang="en-US" sz="1200" kern="1200" dirty="0" err="1" smtClean="0">
                <a:solidFill>
                  <a:schemeClr val="tx1"/>
                </a:solidFill>
                <a:latin typeface="+mn-lt"/>
                <a:ea typeface="+mn-ea"/>
                <a:cs typeface="+mn-cs"/>
              </a:rPr>
              <a:t>CMYKblack.png</a:t>
            </a:r>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	Retrieved on June 15, 2016 from https://</a:t>
            </a:r>
            <a:r>
              <a:rPr lang="en-US" sz="1200" kern="1200" dirty="0" err="1" smtClean="0">
                <a:solidFill>
                  <a:schemeClr val="tx1"/>
                </a:solidFill>
                <a:latin typeface="+mn-lt"/>
                <a:ea typeface="+mn-ea"/>
                <a:cs typeface="+mn-cs"/>
              </a:rPr>
              <a:t>commons.wikimedia.org</a:t>
            </a:r>
            <a:r>
              <a:rPr lang="en-US" sz="1200" kern="1200" dirty="0" smtClean="0">
                <a:solidFill>
                  <a:schemeClr val="tx1"/>
                </a:solidFill>
                <a:latin typeface="+mn-lt"/>
                <a:ea typeface="+mn-ea"/>
                <a:cs typeface="+mn-cs"/>
              </a:rPr>
              <a:t>/wiki/</a:t>
            </a:r>
            <a:r>
              <a:rPr lang="en-US" sz="1200" kern="1200" dirty="0" err="1" smtClean="0">
                <a:solidFill>
                  <a:schemeClr val="tx1"/>
                </a:solidFill>
                <a:latin typeface="+mn-lt"/>
                <a:ea typeface="+mn-ea"/>
                <a:cs typeface="+mn-cs"/>
              </a:rPr>
              <a:t>File:Historia_CMYKblack.png</a:t>
            </a:r>
            <a:endParaRPr lang="en-US" dirty="0"/>
          </a:p>
        </p:txBody>
      </p:sp>
      <p:sp>
        <p:nvSpPr>
          <p:cNvPr id="4" name="Slide Number Placeholder 3"/>
          <p:cNvSpPr>
            <a:spLocks noGrp="1"/>
          </p:cNvSpPr>
          <p:nvPr>
            <p:ph type="sldNum" sz="quarter" idx="10"/>
          </p:nvPr>
        </p:nvSpPr>
        <p:spPr/>
        <p:txBody>
          <a:bodyPr/>
          <a:lstStyle/>
          <a:p>
            <a:fld id="{A43DCC51-5872-0244-BC42-DB3B8DB6EBA0}" type="slidenum">
              <a:rPr lang="en-US" smtClean="0"/>
              <a:t>19</a:t>
            </a:fld>
            <a:endParaRPr lang="en-US"/>
          </a:p>
        </p:txBody>
      </p:sp>
    </p:spTree>
    <p:extLst>
      <p:ext uri="{BB962C8B-B14F-4D97-AF65-F5344CB8AC3E}">
        <p14:creationId xmlns:p14="http://schemas.microsoft.com/office/powerpoint/2010/main" val="410870496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 attribution required. Web address: https://</a:t>
            </a:r>
            <a:r>
              <a:rPr lang="en-US" dirty="0" err="1" smtClean="0"/>
              <a:t>pixabay.com</a:t>
            </a:r>
            <a:r>
              <a:rPr lang="en-US" dirty="0" smtClean="0"/>
              <a:t>/en/twin-sisters-love-girls-blue-eyes-948731/</a:t>
            </a:r>
          </a:p>
          <a:p>
            <a:endParaRPr lang="en-US" dirty="0"/>
          </a:p>
        </p:txBody>
      </p:sp>
      <p:sp>
        <p:nvSpPr>
          <p:cNvPr id="4" name="Slide Number Placeholder 3"/>
          <p:cNvSpPr>
            <a:spLocks noGrp="1"/>
          </p:cNvSpPr>
          <p:nvPr>
            <p:ph type="sldNum" sz="quarter" idx="10"/>
          </p:nvPr>
        </p:nvSpPr>
        <p:spPr/>
        <p:txBody>
          <a:bodyPr/>
          <a:lstStyle/>
          <a:p>
            <a:fld id="{A43DCC51-5872-0244-BC42-DB3B8DB6EBA0}" type="slidenum">
              <a:rPr lang="en-US" smtClean="0"/>
              <a:t>20</a:t>
            </a:fld>
            <a:endParaRPr lang="en-US"/>
          </a:p>
        </p:txBody>
      </p:sp>
    </p:spTree>
    <p:extLst>
      <p:ext uri="{BB962C8B-B14F-4D97-AF65-F5344CB8AC3E}">
        <p14:creationId xmlns:p14="http://schemas.microsoft.com/office/powerpoint/2010/main" val="41361845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Brewer, J. (2009). Grandma Gets a Text Message[Online</a:t>
            </a:r>
            <a:r>
              <a:rPr lang="en-US" baseline="0" dirty="0" smtClean="0"/>
              <a:t> Image].</a:t>
            </a:r>
          </a:p>
          <a:p>
            <a:r>
              <a:rPr lang="en-US" baseline="0" dirty="0" smtClean="0"/>
              <a:t>	Retrieved on June 15, 2016 from https://</a:t>
            </a:r>
            <a:r>
              <a:rPr lang="en-US" baseline="0" dirty="0" err="1" smtClean="0"/>
              <a:t>www.flickr.com</a:t>
            </a:r>
            <a:r>
              <a:rPr lang="en-US" baseline="0" dirty="0" smtClean="0"/>
              <a:t>/photos/</a:t>
            </a:r>
            <a:r>
              <a:rPr lang="en-US" baseline="0" dirty="0" err="1" smtClean="0"/>
              <a:t>integralfocus</a:t>
            </a:r>
            <a:r>
              <a:rPr lang="en-US" baseline="0" dirty="0" smtClean="0"/>
              <a:t>/4216635647</a:t>
            </a:r>
            <a:endParaRPr lang="en-US" dirty="0"/>
          </a:p>
        </p:txBody>
      </p:sp>
      <p:sp>
        <p:nvSpPr>
          <p:cNvPr id="4" name="Slide Number Placeholder 3"/>
          <p:cNvSpPr>
            <a:spLocks noGrp="1"/>
          </p:cNvSpPr>
          <p:nvPr>
            <p:ph type="sldNum" sz="quarter" idx="10"/>
          </p:nvPr>
        </p:nvSpPr>
        <p:spPr/>
        <p:txBody>
          <a:bodyPr/>
          <a:lstStyle/>
          <a:p>
            <a:fld id="{A43DCC51-5872-0244-BC42-DB3B8DB6EBA0}" type="slidenum">
              <a:rPr lang="en-US" smtClean="0"/>
              <a:t>21</a:t>
            </a:fld>
            <a:endParaRPr lang="en-US"/>
          </a:p>
        </p:txBody>
      </p:sp>
    </p:spTree>
    <p:extLst>
      <p:ext uri="{BB962C8B-B14F-4D97-AF65-F5344CB8AC3E}">
        <p14:creationId xmlns:p14="http://schemas.microsoft.com/office/powerpoint/2010/main" val="14483507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Victorgriagas</a:t>
            </a:r>
            <a:r>
              <a:rPr lang="en-US" dirty="0" smtClean="0"/>
              <a:t>. (2011).</a:t>
            </a:r>
            <a:r>
              <a:rPr lang="en-US" baseline="0" dirty="0" smtClean="0"/>
              <a:t> </a:t>
            </a:r>
            <a:r>
              <a:rPr lang="en-US" sz="1200" kern="1200" dirty="0" smtClean="0">
                <a:solidFill>
                  <a:schemeClr val="tx1"/>
                </a:solidFill>
                <a:latin typeface="+mn-lt"/>
                <a:ea typeface="+mn-ea"/>
                <a:cs typeface="+mn-cs"/>
              </a:rPr>
              <a:t>Bangalore Baby on Cellphone top November 2011 -23 2.jpg.</a:t>
            </a:r>
          </a:p>
          <a:p>
            <a:r>
              <a:rPr lang="en-US" sz="1200" kern="1200" dirty="0" smtClean="0">
                <a:solidFill>
                  <a:schemeClr val="tx1"/>
                </a:solidFill>
                <a:latin typeface="+mn-lt"/>
                <a:ea typeface="+mn-ea"/>
                <a:cs typeface="+mn-cs"/>
              </a:rPr>
              <a:t>	Retrieved on June 15, 2016 from https://</a:t>
            </a:r>
            <a:r>
              <a:rPr lang="en-US" sz="1200" kern="1200" dirty="0" err="1" smtClean="0">
                <a:solidFill>
                  <a:schemeClr val="tx1"/>
                </a:solidFill>
                <a:latin typeface="+mn-lt"/>
                <a:ea typeface="+mn-ea"/>
                <a:cs typeface="+mn-cs"/>
              </a:rPr>
              <a:t>commons.wikimedia.org</a:t>
            </a:r>
            <a:r>
              <a:rPr lang="en-US" sz="1200" kern="1200" dirty="0" smtClean="0">
                <a:solidFill>
                  <a:schemeClr val="tx1"/>
                </a:solidFill>
                <a:latin typeface="+mn-lt"/>
                <a:ea typeface="+mn-ea"/>
                <a:cs typeface="+mn-cs"/>
              </a:rPr>
              <a:t>/wiki/File:Bangalore_Baby_on_Cellphone_top_November_2011_-23_2.jpg</a:t>
            </a:r>
            <a:endParaRPr lang="en-US" dirty="0"/>
          </a:p>
        </p:txBody>
      </p:sp>
      <p:sp>
        <p:nvSpPr>
          <p:cNvPr id="4" name="Slide Number Placeholder 3"/>
          <p:cNvSpPr>
            <a:spLocks noGrp="1"/>
          </p:cNvSpPr>
          <p:nvPr>
            <p:ph type="sldNum" sz="quarter" idx="10"/>
          </p:nvPr>
        </p:nvSpPr>
        <p:spPr/>
        <p:txBody>
          <a:bodyPr/>
          <a:lstStyle/>
          <a:p>
            <a:fld id="{A43DCC51-5872-0244-BC42-DB3B8DB6EBA0}" type="slidenum">
              <a:rPr lang="en-US" smtClean="0"/>
              <a:t>22</a:t>
            </a:fld>
            <a:endParaRPr lang="en-US"/>
          </a:p>
        </p:txBody>
      </p:sp>
    </p:spTree>
    <p:extLst>
      <p:ext uri="{BB962C8B-B14F-4D97-AF65-F5344CB8AC3E}">
        <p14:creationId xmlns:p14="http://schemas.microsoft.com/office/powerpoint/2010/main" val="68946822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Notes to teacher:</a:t>
            </a:r>
            <a:r>
              <a:rPr lang="en-US" baseline="0" dirty="0" smtClean="0"/>
              <a:t> On the other side of the slip of paper, students will write one thing they are good at. We will then Think, Pair, Share and celebrate our successes. The teacher then staples the slips of paper together into a chain to unify our goals and successes as a class.</a:t>
            </a:r>
            <a:endParaRPr lang="en-US" dirty="0" smtClean="0"/>
          </a:p>
          <a:p>
            <a:endParaRPr lang="en-US" dirty="0"/>
          </a:p>
        </p:txBody>
      </p:sp>
      <p:sp>
        <p:nvSpPr>
          <p:cNvPr id="4" name="Slide Number Placeholder 3"/>
          <p:cNvSpPr>
            <a:spLocks noGrp="1"/>
          </p:cNvSpPr>
          <p:nvPr>
            <p:ph type="sldNum" sz="quarter" idx="10"/>
          </p:nvPr>
        </p:nvSpPr>
        <p:spPr/>
        <p:txBody>
          <a:bodyPr/>
          <a:lstStyle/>
          <a:p>
            <a:fld id="{A43DCC51-5872-0244-BC42-DB3B8DB6EBA0}" type="slidenum">
              <a:rPr lang="en-US" smtClean="0"/>
              <a:t>3</a:t>
            </a:fld>
            <a:endParaRPr lang="en-US"/>
          </a:p>
        </p:txBody>
      </p:sp>
    </p:spTree>
    <p:extLst>
      <p:ext uri="{BB962C8B-B14F-4D97-AF65-F5344CB8AC3E}">
        <p14:creationId xmlns:p14="http://schemas.microsoft.com/office/powerpoint/2010/main" val="360006424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 attribution required. Web Address: https://</a:t>
            </a:r>
            <a:r>
              <a:rPr lang="en-US" dirty="0" err="1" smtClean="0"/>
              <a:t>pixabay.com</a:t>
            </a:r>
            <a:r>
              <a:rPr lang="en-US" dirty="0" smtClean="0"/>
              <a:t>/en/pencil-pen-write-pencil-drawing-913101/</a:t>
            </a:r>
          </a:p>
          <a:p>
            <a:endParaRPr lang="en-US" dirty="0"/>
          </a:p>
        </p:txBody>
      </p:sp>
      <p:sp>
        <p:nvSpPr>
          <p:cNvPr id="4" name="Slide Number Placeholder 3"/>
          <p:cNvSpPr>
            <a:spLocks noGrp="1"/>
          </p:cNvSpPr>
          <p:nvPr>
            <p:ph type="sldNum" sz="quarter" idx="10"/>
          </p:nvPr>
        </p:nvSpPr>
        <p:spPr/>
        <p:txBody>
          <a:bodyPr/>
          <a:lstStyle/>
          <a:p>
            <a:fld id="{A43DCC51-5872-0244-BC42-DB3B8DB6EBA0}" type="slidenum">
              <a:rPr lang="en-US" smtClean="0"/>
              <a:t>23</a:t>
            </a:fld>
            <a:endParaRPr lang="en-US"/>
          </a:p>
        </p:txBody>
      </p:sp>
    </p:spTree>
    <p:extLst>
      <p:ext uri="{BB962C8B-B14F-4D97-AF65-F5344CB8AC3E}">
        <p14:creationId xmlns:p14="http://schemas.microsoft.com/office/powerpoint/2010/main" val="23230968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Legran</a:t>
            </a:r>
            <a:r>
              <a:rPr lang="en-US" dirty="0" smtClean="0"/>
              <a:t>, Y. (2012).</a:t>
            </a:r>
            <a:r>
              <a:rPr lang="en-US" baseline="0" dirty="0" smtClean="0"/>
              <a:t> Move your nappy![Online Image].</a:t>
            </a:r>
          </a:p>
          <a:p>
            <a:r>
              <a:rPr lang="en-US" baseline="0" dirty="0" smtClean="0"/>
              <a:t>	Retrieved on June 15, 2016 from https://</a:t>
            </a:r>
            <a:r>
              <a:rPr lang="en-US" baseline="0" dirty="0" err="1" smtClean="0"/>
              <a:t>www.flickr.com</a:t>
            </a:r>
            <a:r>
              <a:rPr lang="en-US" baseline="0" dirty="0" smtClean="0"/>
              <a:t>/photos/</a:t>
            </a:r>
            <a:r>
              <a:rPr lang="en-US" baseline="0" dirty="0" err="1" smtClean="0"/>
              <a:t>ylegrand</a:t>
            </a:r>
            <a:r>
              <a:rPr lang="en-US" baseline="0" dirty="0" smtClean="0"/>
              <a:t>/8054718869/</a:t>
            </a:r>
            <a:endParaRPr lang="en-US" dirty="0"/>
          </a:p>
        </p:txBody>
      </p:sp>
      <p:sp>
        <p:nvSpPr>
          <p:cNvPr id="4" name="Slide Number Placeholder 3"/>
          <p:cNvSpPr>
            <a:spLocks noGrp="1"/>
          </p:cNvSpPr>
          <p:nvPr>
            <p:ph type="sldNum" sz="quarter" idx="10"/>
          </p:nvPr>
        </p:nvSpPr>
        <p:spPr/>
        <p:txBody>
          <a:bodyPr/>
          <a:lstStyle/>
          <a:p>
            <a:fld id="{A43DCC51-5872-0244-BC42-DB3B8DB6EBA0}" type="slidenum">
              <a:rPr lang="en-US" smtClean="0"/>
              <a:t>24</a:t>
            </a:fld>
            <a:endParaRPr lang="en-US"/>
          </a:p>
        </p:txBody>
      </p:sp>
    </p:spTree>
    <p:extLst>
      <p:ext uri="{BB962C8B-B14F-4D97-AF65-F5344CB8AC3E}">
        <p14:creationId xmlns:p14="http://schemas.microsoft.com/office/powerpoint/2010/main" val="320004630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Hososhima</a:t>
            </a:r>
            <a:r>
              <a:rPr lang="en-US" dirty="0" smtClean="0"/>
              <a:t>, T. (2013). </a:t>
            </a:r>
            <a:r>
              <a:rPr lang="nb-NO" sz="1200" kern="1200" dirty="0" smtClean="0">
                <a:solidFill>
                  <a:schemeClr val="tx1"/>
                </a:solidFill>
                <a:latin typeface="+mn-lt"/>
                <a:ea typeface="+mn-ea"/>
                <a:cs typeface="+mn-cs"/>
              </a:rPr>
              <a:t>Super smile (9639038913).</a:t>
            </a:r>
            <a:r>
              <a:rPr lang="nb-NO" sz="1200" kern="1200" dirty="0" err="1" smtClean="0">
                <a:solidFill>
                  <a:schemeClr val="tx1"/>
                </a:solidFill>
                <a:latin typeface="+mn-lt"/>
                <a:ea typeface="+mn-ea"/>
                <a:cs typeface="+mn-cs"/>
              </a:rPr>
              <a:t>jpg</a:t>
            </a:r>
            <a:r>
              <a:rPr lang="nb-NO" sz="1200" kern="1200" dirty="0" smtClean="0">
                <a:solidFill>
                  <a:schemeClr val="tx1"/>
                </a:solidFill>
                <a:latin typeface="+mn-lt"/>
                <a:ea typeface="+mn-ea"/>
                <a:cs typeface="+mn-cs"/>
              </a:rPr>
              <a:t>[Online Image].</a:t>
            </a:r>
          </a:p>
          <a:p>
            <a:r>
              <a:rPr lang="nb-NO" sz="1200" kern="1200" dirty="0" smtClean="0">
                <a:solidFill>
                  <a:schemeClr val="tx1"/>
                </a:solidFill>
                <a:latin typeface="+mn-lt"/>
                <a:ea typeface="+mn-ea"/>
                <a:cs typeface="+mn-cs"/>
              </a:rPr>
              <a:t>	</a:t>
            </a:r>
            <a:r>
              <a:rPr lang="nb-NO" sz="1200" kern="1200" dirty="0" err="1" smtClean="0">
                <a:solidFill>
                  <a:schemeClr val="tx1"/>
                </a:solidFill>
                <a:latin typeface="+mn-lt"/>
                <a:ea typeface="+mn-ea"/>
                <a:cs typeface="+mn-cs"/>
              </a:rPr>
              <a:t>Retrieved</a:t>
            </a:r>
            <a:r>
              <a:rPr lang="nb-NO" sz="1200" kern="1200" dirty="0" smtClean="0">
                <a:solidFill>
                  <a:schemeClr val="tx1"/>
                </a:solidFill>
                <a:latin typeface="+mn-lt"/>
                <a:ea typeface="+mn-ea"/>
                <a:cs typeface="+mn-cs"/>
              </a:rPr>
              <a:t> </a:t>
            </a:r>
            <a:r>
              <a:rPr lang="nb-NO" sz="1200" kern="1200" dirty="0" err="1" smtClean="0">
                <a:solidFill>
                  <a:schemeClr val="tx1"/>
                </a:solidFill>
                <a:latin typeface="+mn-lt"/>
                <a:ea typeface="+mn-ea"/>
                <a:cs typeface="+mn-cs"/>
              </a:rPr>
              <a:t>on</a:t>
            </a:r>
            <a:r>
              <a:rPr lang="nb-NO" sz="1200" kern="1200" dirty="0" smtClean="0">
                <a:solidFill>
                  <a:schemeClr val="tx1"/>
                </a:solidFill>
                <a:latin typeface="+mn-lt"/>
                <a:ea typeface="+mn-ea"/>
                <a:cs typeface="+mn-cs"/>
              </a:rPr>
              <a:t> June 15, 2016 from </a:t>
            </a:r>
            <a:r>
              <a:rPr lang="nb-NO" sz="1200" kern="1200" dirty="0" err="1" smtClean="0">
                <a:solidFill>
                  <a:schemeClr val="tx1"/>
                </a:solidFill>
                <a:latin typeface="+mn-lt"/>
                <a:ea typeface="+mn-ea"/>
                <a:cs typeface="+mn-cs"/>
              </a:rPr>
              <a:t>https</a:t>
            </a:r>
            <a:r>
              <a:rPr lang="nb-NO" sz="1200" kern="1200" dirty="0" smtClean="0">
                <a:solidFill>
                  <a:schemeClr val="tx1"/>
                </a:solidFill>
                <a:latin typeface="+mn-lt"/>
                <a:ea typeface="+mn-ea"/>
                <a:cs typeface="+mn-cs"/>
              </a:rPr>
              <a:t>://</a:t>
            </a:r>
            <a:r>
              <a:rPr lang="nb-NO" sz="1200" kern="1200" dirty="0" err="1" smtClean="0">
                <a:solidFill>
                  <a:schemeClr val="tx1"/>
                </a:solidFill>
                <a:latin typeface="+mn-lt"/>
                <a:ea typeface="+mn-ea"/>
                <a:cs typeface="+mn-cs"/>
              </a:rPr>
              <a:t>commons.wikimedia.org</a:t>
            </a:r>
            <a:r>
              <a:rPr lang="nb-NO" sz="1200" kern="1200" dirty="0" smtClean="0">
                <a:solidFill>
                  <a:schemeClr val="tx1"/>
                </a:solidFill>
                <a:latin typeface="+mn-lt"/>
                <a:ea typeface="+mn-ea"/>
                <a:cs typeface="+mn-cs"/>
              </a:rPr>
              <a:t>/wiki/</a:t>
            </a:r>
            <a:r>
              <a:rPr lang="nb-NO" sz="1200" kern="1200" dirty="0" err="1" smtClean="0">
                <a:solidFill>
                  <a:schemeClr val="tx1"/>
                </a:solidFill>
                <a:latin typeface="+mn-lt"/>
                <a:ea typeface="+mn-ea"/>
                <a:cs typeface="+mn-cs"/>
              </a:rPr>
              <a:t>File:Super_smile</a:t>
            </a:r>
            <a:r>
              <a:rPr lang="nb-NO" sz="1200" kern="1200" dirty="0" smtClean="0">
                <a:solidFill>
                  <a:schemeClr val="tx1"/>
                </a:solidFill>
                <a:latin typeface="+mn-lt"/>
                <a:ea typeface="+mn-ea"/>
                <a:cs typeface="+mn-cs"/>
              </a:rPr>
              <a:t>_(9639038913).</a:t>
            </a:r>
            <a:r>
              <a:rPr lang="nb-NO" sz="1200" kern="1200" dirty="0" err="1" smtClean="0">
                <a:solidFill>
                  <a:schemeClr val="tx1"/>
                </a:solidFill>
                <a:latin typeface="+mn-lt"/>
                <a:ea typeface="+mn-ea"/>
                <a:cs typeface="+mn-cs"/>
              </a:rPr>
              <a:t>jpg</a:t>
            </a:r>
            <a:endParaRPr lang="en-US" dirty="0"/>
          </a:p>
        </p:txBody>
      </p:sp>
      <p:sp>
        <p:nvSpPr>
          <p:cNvPr id="4" name="Slide Number Placeholder 3"/>
          <p:cNvSpPr>
            <a:spLocks noGrp="1"/>
          </p:cNvSpPr>
          <p:nvPr>
            <p:ph type="sldNum" sz="quarter" idx="10"/>
          </p:nvPr>
        </p:nvSpPr>
        <p:spPr/>
        <p:txBody>
          <a:bodyPr/>
          <a:lstStyle/>
          <a:p>
            <a:fld id="{A43DCC51-5872-0244-BC42-DB3B8DB6EBA0}" type="slidenum">
              <a:rPr lang="en-US" smtClean="0"/>
              <a:t>25</a:t>
            </a:fld>
            <a:endParaRPr lang="en-US"/>
          </a:p>
        </p:txBody>
      </p:sp>
    </p:spTree>
    <p:extLst>
      <p:ext uri="{BB962C8B-B14F-4D97-AF65-F5344CB8AC3E}">
        <p14:creationId xmlns:p14="http://schemas.microsoft.com/office/powerpoint/2010/main" val="33071460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Hegemony17. (2012).</a:t>
            </a:r>
            <a:r>
              <a:rPr lang="en-US" baseline="0" dirty="0" smtClean="0"/>
              <a:t> </a:t>
            </a:r>
            <a:r>
              <a:rPr lang="en-US" sz="1200" b="0" kern="1200" dirty="0" smtClean="0">
                <a:solidFill>
                  <a:schemeClr val="tx1"/>
                </a:solidFill>
                <a:latin typeface="+mn-lt"/>
                <a:ea typeface="+mn-ea"/>
                <a:cs typeface="+mn-cs"/>
              </a:rPr>
              <a:t>11cm </a:t>
            </a:r>
            <a:r>
              <a:rPr lang="en-US" sz="1200" b="0" kern="1200" dirty="0" err="1" smtClean="0">
                <a:solidFill>
                  <a:schemeClr val="tx1"/>
                </a:solidFill>
                <a:latin typeface="+mn-lt"/>
                <a:ea typeface="+mn-ea"/>
                <a:cs typeface="+mn-cs"/>
              </a:rPr>
              <a:t>Obitsu</a:t>
            </a:r>
            <a:r>
              <a:rPr lang="en-US" sz="1200" b="0" kern="1200" dirty="0" smtClean="0">
                <a:solidFill>
                  <a:schemeClr val="tx1"/>
                </a:solidFill>
                <a:latin typeface="+mn-lt"/>
                <a:ea typeface="+mn-ea"/>
                <a:cs typeface="+mn-cs"/>
              </a:rPr>
              <a:t> Petite Blythe </a:t>
            </a:r>
            <a:r>
              <a:rPr lang="en-US" sz="1200" b="0" kern="1200" dirty="0" err="1" smtClean="0">
                <a:solidFill>
                  <a:schemeClr val="tx1"/>
                </a:solidFill>
                <a:latin typeface="+mn-lt"/>
                <a:ea typeface="+mn-ea"/>
                <a:cs typeface="+mn-cs"/>
              </a:rPr>
              <a:t>amigurumi</a:t>
            </a:r>
            <a:r>
              <a:rPr lang="en-US" sz="1200" b="0" kern="1200" dirty="0" smtClean="0">
                <a:solidFill>
                  <a:schemeClr val="tx1"/>
                </a:solidFill>
                <a:latin typeface="+mn-lt"/>
                <a:ea typeface="+mn-ea"/>
                <a:cs typeface="+mn-cs"/>
              </a:rPr>
              <a:t> dog and Hegemony77 doll clothes shopping bags[Online Image].</a:t>
            </a:r>
          </a:p>
          <a:p>
            <a:r>
              <a:rPr lang="en-US" dirty="0" smtClean="0"/>
              <a:t>	</a:t>
            </a:r>
            <a:r>
              <a:rPr lang="en-US" b="0" dirty="0" smtClean="0"/>
              <a:t>Retrieved</a:t>
            </a:r>
            <a:r>
              <a:rPr lang="en-US" b="0" baseline="0" dirty="0" smtClean="0"/>
              <a:t> on June 15, 2016 from https://</a:t>
            </a:r>
            <a:r>
              <a:rPr lang="en-US" b="0" baseline="0" dirty="0" err="1" smtClean="0"/>
              <a:t>www.flickr.com</a:t>
            </a:r>
            <a:r>
              <a:rPr lang="en-US" b="0" baseline="0" dirty="0" smtClean="0"/>
              <a:t>/photos/1-6-scale-doll-clothes/7566906984</a:t>
            </a:r>
            <a:endParaRPr lang="en-US" dirty="0"/>
          </a:p>
        </p:txBody>
      </p:sp>
      <p:sp>
        <p:nvSpPr>
          <p:cNvPr id="4" name="Slide Number Placeholder 3"/>
          <p:cNvSpPr>
            <a:spLocks noGrp="1"/>
          </p:cNvSpPr>
          <p:nvPr>
            <p:ph type="sldNum" sz="quarter" idx="10"/>
          </p:nvPr>
        </p:nvSpPr>
        <p:spPr/>
        <p:txBody>
          <a:bodyPr/>
          <a:lstStyle/>
          <a:p>
            <a:fld id="{A43DCC51-5872-0244-BC42-DB3B8DB6EBA0}" type="slidenum">
              <a:rPr lang="en-US" smtClean="0"/>
              <a:t>26</a:t>
            </a:fld>
            <a:endParaRPr lang="en-US"/>
          </a:p>
        </p:txBody>
      </p:sp>
    </p:spTree>
    <p:extLst>
      <p:ext uri="{BB962C8B-B14F-4D97-AF65-F5344CB8AC3E}">
        <p14:creationId xmlns:p14="http://schemas.microsoft.com/office/powerpoint/2010/main" val="48726210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See Student</a:t>
            </a:r>
            <a:r>
              <a:rPr lang="en-US" baseline="0" dirty="0" smtClean="0"/>
              <a:t> Materials titled “Gallery Walk”</a:t>
            </a:r>
            <a:endParaRPr lang="en-US" dirty="0" smtClean="0"/>
          </a:p>
          <a:p>
            <a:endParaRPr lang="en-US" dirty="0" smtClean="0"/>
          </a:p>
          <a:p>
            <a:r>
              <a:rPr lang="en-US" dirty="0" smtClean="0"/>
              <a:t>No attribution required. Web address https://</a:t>
            </a:r>
            <a:r>
              <a:rPr lang="en-US" dirty="0" err="1" smtClean="0"/>
              <a:t>pixabay.com</a:t>
            </a:r>
            <a:r>
              <a:rPr lang="en-US" dirty="0" smtClean="0"/>
              <a:t>/en/art-gallery-canvas-arts-gallery-699429/</a:t>
            </a:r>
            <a:endParaRPr lang="en-US" dirty="0"/>
          </a:p>
        </p:txBody>
      </p:sp>
      <p:sp>
        <p:nvSpPr>
          <p:cNvPr id="4" name="Slide Number Placeholder 3"/>
          <p:cNvSpPr>
            <a:spLocks noGrp="1"/>
          </p:cNvSpPr>
          <p:nvPr>
            <p:ph type="sldNum" sz="quarter" idx="10"/>
          </p:nvPr>
        </p:nvSpPr>
        <p:spPr/>
        <p:txBody>
          <a:bodyPr/>
          <a:lstStyle/>
          <a:p>
            <a:fld id="{A43DCC51-5872-0244-BC42-DB3B8DB6EBA0}" type="slidenum">
              <a:rPr lang="en-US" smtClean="0"/>
              <a:t>28</a:t>
            </a:fld>
            <a:endParaRPr lang="en-US"/>
          </a:p>
        </p:txBody>
      </p:sp>
    </p:spTree>
    <p:extLst>
      <p:ext uri="{BB962C8B-B14F-4D97-AF65-F5344CB8AC3E}">
        <p14:creationId xmlns:p14="http://schemas.microsoft.com/office/powerpoint/2010/main" val="200175338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See Student Materials</a:t>
            </a:r>
            <a:r>
              <a:rPr lang="en-US" baseline="0" dirty="0" smtClean="0"/>
              <a:t> titled “Window Notes”</a:t>
            </a:r>
            <a:endParaRPr lang="en-US" dirty="0"/>
          </a:p>
        </p:txBody>
      </p:sp>
      <p:sp>
        <p:nvSpPr>
          <p:cNvPr id="4" name="Slide Number Placeholder 3"/>
          <p:cNvSpPr>
            <a:spLocks noGrp="1"/>
          </p:cNvSpPr>
          <p:nvPr>
            <p:ph type="sldNum" sz="quarter" idx="10"/>
          </p:nvPr>
        </p:nvSpPr>
        <p:spPr/>
        <p:txBody>
          <a:bodyPr/>
          <a:lstStyle/>
          <a:p>
            <a:fld id="{A43DCC51-5872-0244-BC42-DB3B8DB6EBA0}" type="slidenum">
              <a:rPr lang="en-US" smtClean="0"/>
              <a:t>29</a:t>
            </a:fld>
            <a:endParaRPr lang="en-US"/>
          </a:p>
        </p:txBody>
      </p:sp>
    </p:spTree>
    <p:extLst>
      <p:ext uri="{BB962C8B-B14F-4D97-AF65-F5344CB8AC3E}">
        <p14:creationId xmlns:p14="http://schemas.microsoft.com/office/powerpoint/2010/main" val="147350702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 attribution required. Web address: https://</a:t>
            </a:r>
            <a:r>
              <a:rPr lang="en-US" dirty="0" err="1" smtClean="0"/>
              <a:t>pixabay.com</a:t>
            </a:r>
            <a:r>
              <a:rPr lang="en-US" dirty="0" smtClean="0"/>
              <a:t>/en/hearing-listening-ear-communication-30097/</a:t>
            </a:r>
          </a:p>
          <a:p>
            <a:endParaRPr lang="en-US" dirty="0"/>
          </a:p>
        </p:txBody>
      </p:sp>
      <p:sp>
        <p:nvSpPr>
          <p:cNvPr id="4" name="Slide Number Placeholder 3"/>
          <p:cNvSpPr>
            <a:spLocks noGrp="1"/>
          </p:cNvSpPr>
          <p:nvPr>
            <p:ph type="sldNum" sz="quarter" idx="10"/>
          </p:nvPr>
        </p:nvSpPr>
        <p:spPr/>
        <p:txBody>
          <a:bodyPr/>
          <a:lstStyle/>
          <a:p>
            <a:fld id="{A43DCC51-5872-0244-BC42-DB3B8DB6EBA0}" type="slidenum">
              <a:rPr lang="en-US" smtClean="0"/>
              <a:t>30</a:t>
            </a:fld>
            <a:endParaRPr lang="en-US"/>
          </a:p>
        </p:txBody>
      </p:sp>
    </p:spTree>
    <p:extLst>
      <p:ext uri="{BB962C8B-B14F-4D97-AF65-F5344CB8AC3E}">
        <p14:creationId xmlns:p14="http://schemas.microsoft.com/office/powerpoint/2010/main" val="294708824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43DCC51-5872-0244-BC42-DB3B8DB6EBA0}" type="slidenum">
              <a:rPr lang="en-US" smtClean="0"/>
              <a:t>31</a:t>
            </a:fld>
            <a:endParaRPr lang="en-US"/>
          </a:p>
        </p:txBody>
      </p:sp>
    </p:spTree>
    <p:extLst>
      <p:ext uri="{BB962C8B-B14F-4D97-AF65-F5344CB8AC3E}">
        <p14:creationId xmlns:p14="http://schemas.microsoft.com/office/powerpoint/2010/main" val="20331499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 attribution required.</a:t>
            </a:r>
            <a:r>
              <a:rPr lang="en-US" baseline="0" dirty="0" smtClean="0"/>
              <a:t> Web Address: https://</a:t>
            </a:r>
            <a:r>
              <a:rPr lang="en-US" baseline="0" dirty="0" err="1" smtClean="0"/>
              <a:t>pixabay.com</a:t>
            </a:r>
            <a:r>
              <a:rPr lang="en-US" baseline="0" dirty="0" smtClean="0"/>
              <a:t>/static/uploads/photo/2015/11/02/12/31/interview-1018333_960_720.png</a:t>
            </a:r>
            <a:endParaRPr lang="en-US" dirty="0"/>
          </a:p>
        </p:txBody>
      </p:sp>
      <p:sp>
        <p:nvSpPr>
          <p:cNvPr id="4" name="Slide Number Placeholder 3"/>
          <p:cNvSpPr>
            <a:spLocks noGrp="1"/>
          </p:cNvSpPr>
          <p:nvPr>
            <p:ph type="sldNum" sz="quarter" idx="10"/>
          </p:nvPr>
        </p:nvSpPr>
        <p:spPr/>
        <p:txBody>
          <a:bodyPr/>
          <a:lstStyle/>
          <a:p>
            <a:fld id="{A43DCC51-5872-0244-BC42-DB3B8DB6EBA0}" type="slidenum">
              <a:rPr lang="en-US" smtClean="0"/>
              <a:t>32</a:t>
            </a:fld>
            <a:endParaRPr lang="en-US"/>
          </a:p>
        </p:txBody>
      </p:sp>
    </p:spTree>
    <p:extLst>
      <p:ext uri="{BB962C8B-B14F-4D97-AF65-F5344CB8AC3E}">
        <p14:creationId xmlns:p14="http://schemas.microsoft.com/office/powerpoint/2010/main" val="210512647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 attribution</a:t>
            </a:r>
            <a:r>
              <a:rPr lang="en-US" baseline="0" dirty="0" smtClean="0"/>
              <a:t> required. Web address: https://</a:t>
            </a:r>
            <a:r>
              <a:rPr lang="en-US" baseline="0" dirty="0" err="1" smtClean="0"/>
              <a:t>pixabay.com</a:t>
            </a:r>
            <a:r>
              <a:rPr lang="en-US" baseline="0" dirty="0" smtClean="0"/>
              <a:t>/en/ear-texture-human-lamb-306061/</a:t>
            </a:r>
            <a:endParaRPr lang="en-US" dirty="0"/>
          </a:p>
        </p:txBody>
      </p:sp>
      <p:sp>
        <p:nvSpPr>
          <p:cNvPr id="4" name="Slide Number Placeholder 3"/>
          <p:cNvSpPr>
            <a:spLocks noGrp="1"/>
          </p:cNvSpPr>
          <p:nvPr>
            <p:ph type="sldNum" sz="quarter" idx="10"/>
          </p:nvPr>
        </p:nvSpPr>
        <p:spPr/>
        <p:txBody>
          <a:bodyPr/>
          <a:lstStyle/>
          <a:p>
            <a:fld id="{A43DCC51-5872-0244-BC42-DB3B8DB6EBA0}" type="slidenum">
              <a:rPr lang="en-US" smtClean="0"/>
              <a:t>33</a:t>
            </a:fld>
            <a:endParaRPr lang="en-US"/>
          </a:p>
        </p:txBody>
      </p:sp>
    </p:spTree>
    <p:extLst>
      <p:ext uri="{BB962C8B-B14F-4D97-AF65-F5344CB8AC3E}">
        <p14:creationId xmlns:p14="http://schemas.microsoft.com/office/powerpoint/2010/main" val="356905111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r>
              <a:rPr lang="en-US" dirty="0" smtClean="0"/>
              <a:t>Notes to teacher:</a:t>
            </a:r>
            <a:r>
              <a:rPr lang="en-US" baseline="0" dirty="0" smtClean="0"/>
              <a:t> I pass out little slips of paper for students to write goals on one side. Students then Think, Pair, Share what their goal is. We talk about the importance of holding each other accountable.</a:t>
            </a:r>
            <a:endParaRPr lang="en-US" dirty="0"/>
          </a:p>
        </p:txBody>
      </p:sp>
      <p:sp>
        <p:nvSpPr>
          <p:cNvPr id="4" name="Slide Number Placeholder 3"/>
          <p:cNvSpPr>
            <a:spLocks noGrp="1"/>
          </p:cNvSpPr>
          <p:nvPr>
            <p:ph type="sldNum" sz="quarter" idx="10"/>
          </p:nvPr>
        </p:nvSpPr>
        <p:spPr/>
        <p:txBody>
          <a:bodyPr/>
          <a:lstStyle/>
          <a:p>
            <a:fld id="{A43DCC51-5872-0244-BC42-DB3B8DB6EBA0}" type="slidenum">
              <a:rPr lang="en-US" smtClean="0"/>
              <a:t>4</a:t>
            </a:fld>
            <a:endParaRPr lang="en-US"/>
          </a:p>
        </p:txBody>
      </p:sp>
    </p:spTree>
    <p:extLst>
      <p:ext uri="{BB962C8B-B14F-4D97-AF65-F5344CB8AC3E}">
        <p14:creationId xmlns:p14="http://schemas.microsoft.com/office/powerpoint/2010/main" val="113688970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Eraser:</a:t>
            </a:r>
            <a:r>
              <a:rPr lang="en-US" baseline="0" dirty="0" smtClean="0"/>
              <a:t> No attribution required. Web address: https://</a:t>
            </a:r>
            <a:r>
              <a:rPr lang="en-US" baseline="0" dirty="0" err="1" smtClean="0"/>
              <a:t>pixabay.com</a:t>
            </a:r>
            <a:r>
              <a:rPr lang="en-US" baseline="0" dirty="0" smtClean="0"/>
              <a:t>/en/eraser-rubber-school-erase-white-309104/</a:t>
            </a:r>
          </a:p>
          <a:p>
            <a:r>
              <a:rPr lang="en-US" baseline="0" dirty="0" smtClean="0"/>
              <a:t>Scissors: No attribution required. Web address: https://</a:t>
            </a:r>
            <a:r>
              <a:rPr lang="en-US" baseline="0" dirty="0" err="1" smtClean="0"/>
              <a:t>pixabay.com</a:t>
            </a:r>
            <a:r>
              <a:rPr lang="en-US" baseline="0" dirty="0" smtClean="0"/>
              <a:t>/en/scissors-red-tool-cutting-148947/</a:t>
            </a:r>
          </a:p>
          <a:p>
            <a:r>
              <a:rPr lang="en-US" baseline="0" dirty="0" smtClean="0"/>
              <a:t>Paper: No attribution required. Web address: https://</a:t>
            </a:r>
            <a:r>
              <a:rPr lang="en-US" baseline="0" dirty="0" err="1" smtClean="0"/>
              <a:t>pixabay.com</a:t>
            </a:r>
            <a:r>
              <a:rPr lang="en-US" baseline="0" dirty="0" smtClean="0"/>
              <a:t>/en/paper-notebook-note-loose-leaf-34910/</a:t>
            </a:r>
          </a:p>
          <a:p>
            <a:r>
              <a:rPr lang="en-US" baseline="0" dirty="0" smtClean="0"/>
              <a:t>Map: No attribution required. Web Address: https://</a:t>
            </a:r>
            <a:r>
              <a:rPr lang="en-US" baseline="0" dirty="0" err="1" smtClean="0"/>
              <a:t>pixabay.com</a:t>
            </a:r>
            <a:r>
              <a:rPr lang="en-US" baseline="0" dirty="0" smtClean="0"/>
              <a:t>/en/africa-america-antarctica-art-asia-1356784/</a:t>
            </a:r>
          </a:p>
          <a:p>
            <a:r>
              <a:rPr lang="en-US" baseline="0" dirty="0" smtClean="0"/>
              <a:t>Journal: No attribution required. Web Address: https://</a:t>
            </a:r>
            <a:r>
              <a:rPr lang="en-US" baseline="0" dirty="0" err="1" smtClean="0"/>
              <a:t>pixabay.com</a:t>
            </a:r>
            <a:r>
              <a:rPr lang="en-US" baseline="0" dirty="0" smtClean="0"/>
              <a:t>/en/notebook-book-notebook-paper-1076812/ </a:t>
            </a:r>
          </a:p>
          <a:p>
            <a:r>
              <a:rPr lang="en-US" baseline="0" dirty="0" smtClean="0"/>
              <a:t>Marker: No attribution required. Web Address: https://</a:t>
            </a:r>
            <a:r>
              <a:rPr lang="en-US" baseline="0" dirty="0" err="1" smtClean="0"/>
              <a:t>pixabay.com</a:t>
            </a:r>
            <a:r>
              <a:rPr lang="en-US" baseline="0" dirty="0" smtClean="0"/>
              <a:t>/en/color-highlighter-marker-pen-write-1297308/</a:t>
            </a:r>
          </a:p>
          <a:p>
            <a:r>
              <a:rPr lang="en-US" baseline="0" dirty="0" smtClean="0"/>
              <a:t>Sharpener: No attribution required. Web Address: https://</a:t>
            </a:r>
            <a:r>
              <a:rPr lang="en-US" baseline="0" dirty="0" err="1" smtClean="0"/>
              <a:t>pixabay.com</a:t>
            </a:r>
            <a:r>
              <a:rPr lang="en-US" baseline="0" dirty="0" smtClean="0"/>
              <a:t>/en/pencil-sharpener-notebook-paper-918449/</a:t>
            </a:r>
          </a:p>
          <a:p>
            <a:r>
              <a:rPr lang="en-US" baseline="0" dirty="0" smtClean="0"/>
              <a:t>Book: No attribution required. Web Address: https://</a:t>
            </a:r>
            <a:r>
              <a:rPr lang="en-US" baseline="0" dirty="0" err="1" smtClean="0"/>
              <a:t>pixabay.com</a:t>
            </a:r>
            <a:r>
              <a:rPr lang="en-US" baseline="0" dirty="0" smtClean="0"/>
              <a:t>/en/photos/blank%20book/</a:t>
            </a:r>
          </a:p>
          <a:p>
            <a:r>
              <a:rPr lang="en-US" baseline="0" dirty="0" smtClean="0"/>
              <a:t>Pen: No attribution required. Web Address: https://</a:t>
            </a:r>
            <a:r>
              <a:rPr lang="en-US" baseline="0" dirty="0" err="1" smtClean="0"/>
              <a:t>pixabay.com</a:t>
            </a:r>
            <a:r>
              <a:rPr lang="en-US" baseline="0" dirty="0" smtClean="0"/>
              <a:t>/en/photos/black%20pen/</a:t>
            </a:r>
          </a:p>
          <a:p>
            <a:r>
              <a:rPr lang="en-US" baseline="0" dirty="0" smtClean="0"/>
              <a:t>Pencil: No attribution required. Web Address: https://</a:t>
            </a:r>
            <a:r>
              <a:rPr lang="en-US" baseline="0" dirty="0" err="1" smtClean="0"/>
              <a:t>pixabay.com</a:t>
            </a:r>
            <a:r>
              <a:rPr lang="en-US" baseline="0" dirty="0" smtClean="0"/>
              <a:t>/en/photos/pencil/?</a:t>
            </a:r>
            <a:r>
              <a:rPr lang="en-US" baseline="0" dirty="0" err="1" smtClean="0"/>
              <a:t>image_type</a:t>
            </a:r>
            <a:r>
              <a:rPr lang="en-US" baseline="0" dirty="0" smtClean="0"/>
              <a:t>=vector</a:t>
            </a:r>
          </a:p>
          <a:p>
            <a:r>
              <a:rPr lang="en-US" baseline="0" dirty="0" smtClean="0"/>
              <a:t>Calculator: No attribution required. Web Address: https://</a:t>
            </a:r>
            <a:r>
              <a:rPr lang="en-US" baseline="0" dirty="0" err="1" smtClean="0"/>
              <a:t>pixabay.com</a:t>
            </a:r>
            <a:r>
              <a:rPr lang="en-US" baseline="0" dirty="0" smtClean="0"/>
              <a:t>/en/calculator-office-computer-finance-23414/</a:t>
            </a:r>
          </a:p>
          <a:p>
            <a:r>
              <a:rPr lang="en-US" baseline="0" dirty="0" smtClean="0"/>
              <a:t>Backpack: No attribution required. Web Address: https://</a:t>
            </a:r>
            <a:r>
              <a:rPr lang="en-US" baseline="0" dirty="0" err="1" smtClean="0"/>
              <a:t>pixabay.com</a:t>
            </a:r>
            <a:r>
              <a:rPr lang="en-US" baseline="0" dirty="0" smtClean="0"/>
              <a:t>/en/backpack-bag-school-hike-healthy-924588/</a:t>
            </a:r>
          </a:p>
          <a:p>
            <a:r>
              <a:rPr lang="en-US" baseline="0" dirty="0" smtClean="0"/>
              <a:t>Folder: No attribution required. Web Address: https://</a:t>
            </a:r>
            <a:r>
              <a:rPr lang="en-US" baseline="0" dirty="0" err="1" smtClean="0"/>
              <a:t>pixabay.com</a:t>
            </a:r>
            <a:r>
              <a:rPr lang="en-US" baseline="0" dirty="0" smtClean="0"/>
              <a:t>/en/photos/file%20folder/</a:t>
            </a:r>
          </a:p>
          <a:p>
            <a:endParaRPr lang="en-US" dirty="0"/>
          </a:p>
        </p:txBody>
      </p:sp>
      <p:sp>
        <p:nvSpPr>
          <p:cNvPr id="4" name="Slide Number Placeholder 3"/>
          <p:cNvSpPr>
            <a:spLocks noGrp="1"/>
          </p:cNvSpPr>
          <p:nvPr>
            <p:ph type="sldNum" sz="quarter" idx="10"/>
          </p:nvPr>
        </p:nvSpPr>
        <p:spPr/>
        <p:txBody>
          <a:bodyPr/>
          <a:lstStyle/>
          <a:p>
            <a:fld id="{A43DCC51-5872-0244-BC42-DB3B8DB6EBA0}" type="slidenum">
              <a:rPr lang="en-US" smtClean="0"/>
              <a:t>36</a:t>
            </a:fld>
            <a:endParaRPr lang="en-US"/>
          </a:p>
        </p:txBody>
      </p:sp>
    </p:spTree>
    <p:extLst>
      <p:ext uri="{BB962C8B-B14F-4D97-AF65-F5344CB8AC3E}">
        <p14:creationId xmlns:p14="http://schemas.microsoft.com/office/powerpoint/2010/main" val="60639312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Terry2691. (2007). Me drawing a stick figure[Online Image].</a:t>
            </a:r>
          </a:p>
          <a:p>
            <a:r>
              <a:rPr lang="en-US" dirty="0" smtClean="0"/>
              <a:t>	Retrieved on June 15, 2016 from http://terry2691.deviantart.com/art/Me-drawing-a-stick-figure-68696167</a:t>
            </a:r>
            <a:endParaRPr lang="en-US" dirty="0"/>
          </a:p>
        </p:txBody>
      </p:sp>
      <p:sp>
        <p:nvSpPr>
          <p:cNvPr id="4" name="Slide Number Placeholder 3"/>
          <p:cNvSpPr>
            <a:spLocks noGrp="1"/>
          </p:cNvSpPr>
          <p:nvPr>
            <p:ph type="sldNum" sz="quarter" idx="10"/>
          </p:nvPr>
        </p:nvSpPr>
        <p:spPr/>
        <p:txBody>
          <a:bodyPr/>
          <a:lstStyle/>
          <a:p>
            <a:fld id="{A43DCC51-5872-0244-BC42-DB3B8DB6EBA0}" type="slidenum">
              <a:rPr lang="en-US" smtClean="0"/>
              <a:t>41</a:t>
            </a:fld>
            <a:endParaRPr lang="en-US"/>
          </a:p>
        </p:txBody>
      </p:sp>
    </p:spTree>
    <p:extLst>
      <p:ext uri="{BB962C8B-B14F-4D97-AF65-F5344CB8AC3E}">
        <p14:creationId xmlns:p14="http://schemas.microsoft.com/office/powerpoint/2010/main" val="296914863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baseline="0" dirty="0" smtClean="0"/>
              <a:t>Weinberg, T. (2009). </a:t>
            </a:r>
            <a:r>
              <a:rPr lang="en-US" baseline="0" dirty="0" err="1" smtClean="0"/>
              <a:t>Vayan</a:t>
            </a:r>
            <a:r>
              <a:rPr lang="en-US" baseline="0" dirty="0" smtClean="0"/>
              <a:t> Foam Mini Football[Online Image].</a:t>
            </a:r>
          </a:p>
          <a:p>
            <a:pPr marL="0" marR="0" indent="0" algn="l" defTabSz="457200" rtl="0" eaLnBrk="1" fontAlgn="auto" latinLnBrk="0" hangingPunct="1">
              <a:lnSpc>
                <a:spcPct val="100000"/>
              </a:lnSpc>
              <a:spcBef>
                <a:spcPts val="0"/>
              </a:spcBef>
              <a:spcAft>
                <a:spcPts val="0"/>
              </a:spcAft>
              <a:buClrTx/>
              <a:buSzTx/>
              <a:buFontTx/>
              <a:buNone/>
              <a:tabLst/>
              <a:defRPr/>
            </a:pPr>
            <a:r>
              <a:rPr lang="en-US" baseline="0" dirty="0" smtClean="0"/>
              <a:t>	Retrieved on June 15, 2016 from https://</a:t>
            </a:r>
            <a:r>
              <a:rPr lang="en-US" baseline="0" dirty="0" err="1" smtClean="0"/>
              <a:t>www.flickr.com</a:t>
            </a:r>
            <a:r>
              <a:rPr lang="en-US" baseline="0" dirty="0" smtClean="0"/>
              <a:t>/photos/</a:t>
            </a:r>
            <a:r>
              <a:rPr lang="en-US" baseline="0" dirty="0" err="1" smtClean="0"/>
              <a:t>pixelopera</a:t>
            </a:r>
            <a:r>
              <a:rPr lang="en-US" baseline="0" dirty="0" smtClean="0"/>
              <a:t>/3587177772/in/photolist-6sZdYC-eYx5uG-9fCDky-4G8mZm-fDrV8m-rmZyba-8MCUGP-4MpqSY-6JUMTp-dW6X6S-aCvMLE-5Bd86E-52EFQi-DS3Ee-DS3y3-cADdn1-Dcyjs-3heD9-eJRpu-maqDY-a1BFnA-kL1qe-FpMKx4-kL1u1-qFR6He-ddSwF9-aqKz7N-htBuK-apcygs-9hv7F1-cg815W-4ECKgC-eKApQ-ajfd3c-aBGeRs-g5Vc4-KqMB3-Rq5Xd-kL1sk-aHAaVr-gSeVGC-5YVuuG-G34gx-dnSkm1-Rq5SY-2BsK76-7Y695N-aJCvJP-6WvfPE-EHEgT</a:t>
            </a:r>
          </a:p>
          <a:p>
            <a:endParaRPr lang="en-US" dirty="0"/>
          </a:p>
        </p:txBody>
      </p:sp>
      <p:sp>
        <p:nvSpPr>
          <p:cNvPr id="4" name="Slide Number Placeholder 3"/>
          <p:cNvSpPr>
            <a:spLocks noGrp="1"/>
          </p:cNvSpPr>
          <p:nvPr>
            <p:ph type="sldNum" sz="quarter" idx="10"/>
          </p:nvPr>
        </p:nvSpPr>
        <p:spPr/>
        <p:txBody>
          <a:bodyPr/>
          <a:lstStyle/>
          <a:p>
            <a:fld id="{A43DCC51-5872-0244-BC42-DB3B8DB6EBA0}" type="slidenum">
              <a:rPr lang="en-US" smtClean="0"/>
              <a:t>42</a:t>
            </a:fld>
            <a:endParaRPr lang="en-US"/>
          </a:p>
        </p:txBody>
      </p:sp>
    </p:spTree>
    <p:extLst>
      <p:ext uri="{BB962C8B-B14F-4D97-AF65-F5344CB8AC3E}">
        <p14:creationId xmlns:p14="http://schemas.microsoft.com/office/powerpoint/2010/main" val="332449772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Wilke</a:t>
            </a:r>
            <a:r>
              <a:rPr lang="en-US" dirty="0" smtClean="0"/>
              <a:t>, S.</a:t>
            </a:r>
            <a:r>
              <a:rPr lang="en-US" baseline="0" dirty="0" smtClean="0"/>
              <a:t> (2010). https://</a:t>
            </a:r>
            <a:r>
              <a:rPr lang="en-US" baseline="0" dirty="0" err="1" smtClean="0"/>
              <a:t>commons.wikimedia.org</a:t>
            </a:r>
            <a:r>
              <a:rPr lang="en-US" baseline="0" dirty="0" smtClean="0"/>
              <a:t>/wiki/</a:t>
            </a:r>
            <a:r>
              <a:rPr lang="en-US" baseline="0" dirty="0" err="1" smtClean="0"/>
              <a:t>File:Two-people-talking-logo.jpg</a:t>
            </a:r>
            <a:r>
              <a:rPr lang="en-US" baseline="0" dirty="0" smtClean="0"/>
              <a:t>[Online Image].</a:t>
            </a:r>
          </a:p>
          <a:p>
            <a:r>
              <a:rPr lang="en-US" baseline="0" dirty="0" smtClean="0"/>
              <a:t>	Retrieved on June 15, 2016 from https://</a:t>
            </a:r>
            <a:r>
              <a:rPr lang="en-US" baseline="0" dirty="0" err="1" smtClean="0"/>
              <a:t>commons.wikimedia.org</a:t>
            </a:r>
            <a:r>
              <a:rPr lang="en-US" baseline="0" dirty="0" smtClean="0"/>
              <a:t>/wiki/</a:t>
            </a:r>
            <a:r>
              <a:rPr lang="en-US" baseline="0" dirty="0" err="1" smtClean="0"/>
              <a:t>File:Two-people-talking-logo.jpg</a:t>
            </a:r>
            <a:endParaRPr lang="en-US" baseline="0" dirty="0" smtClean="0"/>
          </a:p>
          <a:p>
            <a:endParaRPr lang="en-US" dirty="0"/>
          </a:p>
        </p:txBody>
      </p:sp>
      <p:sp>
        <p:nvSpPr>
          <p:cNvPr id="4" name="Slide Number Placeholder 3"/>
          <p:cNvSpPr>
            <a:spLocks noGrp="1"/>
          </p:cNvSpPr>
          <p:nvPr>
            <p:ph type="sldNum" sz="quarter" idx="10"/>
          </p:nvPr>
        </p:nvSpPr>
        <p:spPr/>
        <p:txBody>
          <a:bodyPr/>
          <a:lstStyle/>
          <a:p>
            <a:fld id="{A43DCC51-5872-0244-BC42-DB3B8DB6EBA0}" type="slidenum">
              <a:rPr lang="en-US" smtClean="0"/>
              <a:t>48</a:t>
            </a:fld>
            <a:endParaRPr lang="en-US"/>
          </a:p>
        </p:txBody>
      </p:sp>
    </p:spTree>
    <p:extLst>
      <p:ext uri="{BB962C8B-B14F-4D97-AF65-F5344CB8AC3E}">
        <p14:creationId xmlns:p14="http://schemas.microsoft.com/office/powerpoint/2010/main" val="297194149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a:t>
            </a:r>
            <a:r>
              <a:rPr lang="en-US" baseline="0" dirty="0" smtClean="0"/>
              <a:t> attribution required for images</a:t>
            </a:r>
            <a:endParaRPr lang="en-US" dirty="0"/>
          </a:p>
        </p:txBody>
      </p:sp>
      <p:sp>
        <p:nvSpPr>
          <p:cNvPr id="4" name="Slide Number Placeholder 3"/>
          <p:cNvSpPr>
            <a:spLocks noGrp="1"/>
          </p:cNvSpPr>
          <p:nvPr>
            <p:ph type="sldNum" sz="quarter" idx="10"/>
          </p:nvPr>
        </p:nvSpPr>
        <p:spPr/>
        <p:txBody>
          <a:bodyPr/>
          <a:lstStyle/>
          <a:p>
            <a:fld id="{A43DCC51-5872-0244-BC42-DB3B8DB6EBA0}" type="slidenum">
              <a:rPr lang="en-US" smtClean="0"/>
              <a:t>49</a:t>
            </a:fld>
            <a:endParaRPr lang="en-US"/>
          </a:p>
        </p:txBody>
      </p:sp>
    </p:spTree>
    <p:extLst>
      <p:ext uri="{BB962C8B-B14F-4D97-AF65-F5344CB8AC3E}">
        <p14:creationId xmlns:p14="http://schemas.microsoft.com/office/powerpoint/2010/main" val="113985708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Cbgrfx123. (2011). School Supplies[Online Image].</a:t>
            </a:r>
            <a:r>
              <a:rPr lang="en-US" sz="1200" kern="1200" dirty="0" smtClean="0">
                <a:solidFill>
                  <a:schemeClr val="tx1"/>
                </a:solidFill>
                <a:latin typeface="+mn-lt"/>
                <a:ea typeface="+mn-ea"/>
                <a:cs typeface="+mn-cs"/>
              </a:rPr>
              <a:t> </a:t>
            </a:r>
          </a:p>
          <a:p>
            <a:r>
              <a:rPr lang="en-US" sz="1200" kern="1200" dirty="0" smtClean="0">
                <a:solidFill>
                  <a:schemeClr val="tx1"/>
                </a:solidFill>
                <a:latin typeface="+mn-lt"/>
                <a:ea typeface="+mn-ea"/>
                <a:cs typeface="+mn-cs"/>
              </a:rPr>
              <a:t>	Retrieved June 14, 2016 from </a:t>
            </a:r>
            <a:r>
              <a:rPr lang="en-US" baseline="0" dirty="0" smtClean="0"/>
              <a:t>https://</a:t>
            </a:r>
            <a:r>
              <a:rPr lang="en-US" baseline="0" dirty="0" err="1" smtClean="0"/>
              <a:t>www.flickr.com</a:t>
            </a:r>
            <a:r>
              <a:rPr lang="en-US" baseline="0" dirty="0" smtClean="0"/>
              <a:t>/photos/72005145@N00/6133305801/in/photolist-akYN8K-o2UPU-fKtqCJ-96zCNh-7TBkoB-9jd6Rp-9cn8HH-59PcZb-9v3syM-5TaRiz-8bPveL-7znQTn-btPVrK-8tJtaQ-p225rf-9NV8Uk-7CdRvN-9wUx1u-8K5rif-8FY8Gm-7znCaK-aEgf6J-dgMNur-8vEXkh-7xdNpk-j5V1df-8qGjPp-btPVnP-5Di2hn-5sQfht-d8axLq-5cCGdG-3tFjH-yzACf-pa8pTJ-8tXBfo-btPVkF-ammMpX-d8ayoj-6V5myi-5Kev4C-btPVtT-5qmo7a-CDnCyj-hNjvY-9b6MG3-dkzPF2-49XN2X-d88yCJ-o2QwU</a:t>
            </a:r>
            <a:endParaRPr lang="en-US" dirty="0" smtClean="0"/>
          </a:p>
          <a:p>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A43DCC51-5872-0244-BC42-DB3B8DB6EBA0}" type="slidenum">
              <a:rPr lang="en-US" smtClean="0"/>
              <a:t>51</a:t>
            </a:fld>
            <a:endParaRPr lang="en-US"/>
          </a:p>
        </p:txBody>
      </p:sp>
    </p:spTree>
    <p:extLst>
      <p:ext uri="{BB962C8B-B14F-4D97-AF65-F5344CB8AC3E}">
        <p14:creationId xmlns:p14="http://schemas.microsoft.com/office/powerpoint/2010/main" val="231651989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 attribution required. Web address: https://</a:t>
            </a:r>
            <a:r>
              <a:rPr lang="en-US" dirty="0" err="1" smtClean="0"/>
              <a:t>pixabay.com</a:t>
            </a:r>
            <a:r>
              <a:rPr lang="en-US" dirty="0" smtClean="0"/>
              <a:t>/en/photos/month%20calendar/</a:t>
            </a:r>
            <a:endParaRPr lang="en-US" dirty="0"/>
          </a:p>
        </p:txBody>
      </p:sp>
      <p:sp>
        <p:nvSpPr>
          <p:cNvPr id="4" name="Slide Number Placeholder 3"/>
          <p:cNvSpPr>
            <a:spLocks noGrp="1"/>
          </p:cNvSpPr>
          <p:nvPr>
            <p:ph type="sldNum" sz="quarter" idx="10"/>
          </p:nvPr>
        </p:nvSpPr>
        <p:spPr/>
        <p:txBody>
          <a:bodyPr/>
          <a:lstStyle/>
          <a:p>
            <a:fld id="{A43DCC51-5872-0244-BC42-DB3B8DB6EBA0}" type="slidenum">
              <a:rPr lang="en-US" smtClean="0"/>
              <a:t>52</a:t>
            </a:fld>
            <a:endParaRPr lang="en-US"/>
          </a:p>
        </p:txBody>
      </p:sp>
    </p:spTree>
    <p:extLst>
      <p:ext uri="{BB962C8B-B14F-4D97-AF65-F5344CB8AC3E}">
        <p14:creationId xmlns:p14="http://schemas.microsoft.com/office/powerpoint/2010/main" val="380371290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 attribution required.  Web address: https://</a:t>
            </a:r>
            <a:r>
              <a:rPr lang="en-US" dirty="0" err="1" smtClean="0"/>
              <a:t>pixabay.com</a:t>
            </a:r>
            <a:r>
              <a:rPr lang="en-US" smtClean="0"/>
              <a:t>/en/mail-letter-e-mail-sms-720214/</a:t>
            </a:r>
          </a:p>
          <a:p>
            <a:endParaRPr lang="en-US"/>
          </a:p>
        </p:txBody>
      </p:sp>
      <p:sp>
        <p:nvSpPr>
          <p:cNvPr id="4" name="Slide Number Placeholder 3"/>
          <p:cNvSpPr>
            <a:spLocks noGrp="1"/>
          </p:cNvSpPr>
          <p:nvPr>
            <p:ph type="sldNum" sz="quarter" idx="10"/>
          </p:nvPr>
        </p:nvSpPr>
        <p:spPr/>
        <p:txBody>
          <a:bodyPr/>
          <a:lstStyle/>
          <a:p>
            <a:fld id="{A43DCC51-5872-0244-BC42-DB3B8DB6EBA0}" type="slidenum">
              <a:rPr lang="en-US" smtClean="0"/>
              <a:t>53</a:t>
            </a:fld>
            <a:endParaRPr lang="en-US"/>
          </a:p>
        </p:txBody>
      </p:sp>
    </p:spTree>
    <p:extLst>
      <p:ext uri="{BB962C8B-B14F-4D97-AF65-F5344CB8AC3E}">
        <p14:creationId xmlns:p14="http://schemas.microsoft.com/office/powerpoint/2010/main" val="156024785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Thinkpanama</a:t>
            </a:r>
            <a:r>
              <a:rPr lang="en-US" dirty="0" smtClean="0"/>
              <a:t>.</a:t>
            </a:r>
            <a:r>
              <a:rPr lang="en-US" baseline="0" dirty="0" smtClean="0"/>
              <a:t> (2008). Panama Map- Where are we[Online Image].</a:t>
            </a:r>
          </a:p>
          <a:p>
            <a:r>
              <a:rPr lang="en-US" baseline="0" dirty="0" smtClean="0"/>
              <a:t>	Retrieved on June 15, 2016 from https://</a:t>
            </a:r>
            <a:r>
              <a:rPr lang="en-US" baseline="0" dirty="0" err="1" smtClean="0"/>
              <a:t>www.flickr.com</a:t>
            </a:r>
            <a:r>
              <a:rPr lang="en-US" baseline="0" dirty="0" smtClean="0"/>
              <a:t>/photos/23065375@N05/2235528044</a:t>
            </a:r>
            <a:endParaRPr lang="en-US" dirty="0"/>
          </a:p>
        </p:txBody>
      </p:sp>
      <p:sp>
        <p:nvSpPr>
          <p:cNvPr id="4" name="Slide Number Placeholder 3"/>
          <p:cNvSpPr>
            <a:spLocks noGrp="1"/>
          </p:cNvSpPr>
          <p:nvPr>
            <p:ph type="sldNum" sz="quarter" idx="10"/>
          </p:nvPr>
        </p:nvSpPr>
        <p:spPr/>
        <p:txBody>
          <a:bodyPr/>
          <a:lstStyle/>
          <a:p>
            <a:fld id="{A43DCC51-5872-0244-BC42-DB3B8DB6EBA0}" type="slidenum">
              <a:rPr lang="en-US" smtClean="0"/>
              <a:t>55</a:t>
            </a:fld>
            <a:endParaRPr lang="en-US"/>
          </a:p>
        </p:txBody>
      </p:sp>
    </p:spTree>
    <p:extLst>
      <p:ext uri="{BB962C8B-B14F-4D97-AF65-F5344CB8AC3E}">
        <p14:creationId xmlns:p14="http://schemas.microsoft.com/office/powerpoint/2010/main" val="356966899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 attribution</a:t>
            </a:r>
            <a:r>
              <a:rPr lang="en-US" baseline="0" dirty="0" smtClean="0"/>
              <a:t> required. Web Address: https://</a:t>
            </a:r>
            <a:r>
              <a:rPr lang="en-US" baseline="0" dirty="0" err="1" smtClean="0"/>
              <a:t>pixabay.com</a:t>
            </a:r>
            <a:r>
              <a:rPr lang="en-US" baseline="0" dirty="0" smtClean="0"/>
              <a:t>/en/fish-kids-clip-art-pink-cartoon-1177215/</a:t>
            </a:r>
            <a:endParaRPr lang="en-US" dirty="0"/>
          </a:p>
        </p:txBody>
      </p:sp>
      <p:sp>
        <p:nvSpPr>
          <p:cNvPr id="4" name="Slide Number Placeholder 3"/>
          <p:cNvSpPr>
            <a:spLocks noGrp="1"/>
          </p:cNvSpPr>
          <p:nvPr>
            <p:ph type="sldNum" sz="quarter" idx="10"/>
          </p:nvPr>
        </p:nvSpPr>
        <p:spPr/>
        <p:txBody>
          <a:bodyPr/>
          <a:lstStyle/>
          <a:p>
            <a:fld id="{A43DCC51-5872-0244-BC42-DB3B8DB6EBA0}" type="slidenum">
              <a:rPr lang="en-US" smtClean="0"/>
              <a:t>59</a:t>
            </a:fld>
            <a:endParaRPr lang="en-US"/>
          </a:p>
        </p:txBody>
      </p:sp>
    </p:spTree>
    <p:extLst>
      <p:ext uri="{BB962C8B-B14F-4D97-AF65-F5344CB8AC3E}">
        <p14:creationId xmlns:p14="http://schemas.microsoft.com/office/powerpoint/2010/main" val="424481217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Target</a:t>
            </a:r>
            <a:r>
              <a:rPr lang="en-US" baseline="0" dirty="0" smtClean="0"/>
              <a:t> image: No attribution required. Web address: https://</a:t>
            </a:r>
            <a:r>
              <a:rPr lang="en-US" baseline="0" dirty="0" err="1" smtClean="0"/>
              <a:t>pixabay.com</a:t>
            </a:r>
            <a:r>
              <a:rPr lang="en-US" baseline="0" dirty="0" smtClean="0"/>
              <a:t>/en/target-germany-without-fail-middle-458001/</a:t>
            </a:r>
            <a:endParaRPr lang="en-US" dirty="0"/>
          </a:p>
        </p:txBody>
      </p:sp>
      <p:sp>
        <p:nvSpPr>
          <p:cNvPr id="4" name="Slide Number Placeholder 3"/>
          <p:cNvSpPr>
            <a:spLocks noGrp="1"/>
          </p:cNvSpPr>
          <p:nvPr>
            <p:ph type="sldNum" sz="quarter" idx="10"/>
          </p:nvPr>
        </p:nvSpPr>
        <p:spPr/>
        <p:txBody>
          <a:bodyPr/>
          <a:lstStyle/>
          <a:p>
            <a:fld id="{A43DCC51-5872-0244-BC42-DB3B8DB6EBA0}" type="slidenum">
              <a:rPr lang="en-US" smtClean="0"/>
              <a:t>5</a:t>
            </a:fld>
            <a:endParaRPr lang="en-US"/>
          </a:p>
        </p:txBody>
      </p:sp>
    </p:spTree>
    <p:extLst>
      <p:ext uri="{BB962C8B-B14F-4D97-AF65-F5344CB8AC3E}">
        <p14:creationId xmlns:p14="http://schemas.microsoft.com/office/powerpoint/2010/main" val="243975471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 attribution required.</a:t>
            </a:r>
            <a:endParaRPr lang="en-US" dirty="0"/>
          </a:p>
        </p:txBody>
      </p:sp>
      <p:sp>
        <p:nvSpPr>
          <p:cNvPr id="4" name="Slide Number Placeholder 3"/>
          <p:cNvSpPr>
            <a:spLocks noGrp="1"/>
          </p:cNvSpPr>
          <p:nvPr>
            <p:ph type="sldNum" sz="quarter" idx="10"/>
          </p:nvPr>
        </p:nvSpPr>
        <p:spPr/>
        <p:txBody>
          <a:bodyPr/>
          <a:lstStyle/>
          <a:p>
            <a:fld id="{A43DCC51-5872-0244-BC42-DB3B8DB6EBA0}" type="slidenum">
              <a:rPr lang="en-US" smtClean="0"/>
              <a:t>60</a:t>
            </a:fld>
            <a:endParaRPr lang="en-US"/>
          </a:p>
        </p:txBody>
      </p:sp>
    </p:spTree>
    <p:extLst>
      <p:ext uri="{BB962C8B-B14F-4D97-AF65-F5344CB8AC3E}">
        <p14:creationId xmlns:p14="http://schemas.microsoft.com/office/powerpoint/2010/main" val="244512111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Ear:  No attribution</a:t>
            </a:r>
            <a:r>
              <a:rPr lang="en-US" baseline="0" dirty="0" smtClean="0"/>
              <a:t> required. Web address: https://</a:t>
            </a:r>
            <a:r>
              <a:rPr lang="en-US" baseline="0" dirty="0" err="1" smtClean="0"/>
              <a:t>pixabay.com</a:t>
            </a:r>
            <a:r>
              <a:rPr lang="en-US" baseline="0" dirty="0" smtClean="0"/>
              <a:t>/en/ear-texture-human-lamb-306061/</a:t>
            </a:r>
            <a:endParaRPr lang="en-US" dirty="0" smtClean="0"/>
          </a:p>
          <a:p>
            <a:r>
              <a:rPr lang="en-US" dirty="0" smtClean="0"/>
              <a:t>Lips: No attribution required.</a:t>
            </a:r>
            <a:r>
              <a:rPr lang="en-US" baseline="0" dirty="0" smtClean="0"/>
              <a:t> Web Address: https://</a:t>
            </a:r>
            <a:r>
              <a:rPr lang="en-US" baseline="0" dirty="0" err="1" smtClean="0"/>
              <a:t>pixabay.com</a:t>
            </a:r>
            <a:r>
              <a:rPr lang="en-US" baseline="0" dirty="0" smtClean="0"/>
              <a:t>/en/mouth-angry-disagree-307170/</a:t>
            </a:r>
            <a:endParaRPr lang="en-US" dirty="0"/>
          </a:p>
        </p:txBody>
      </p:sp>
      <p:sp>
        <p:nvSpPr>
          <p:cNvPr id="4" name="Slide Number Placeholder 3"/>
          <p:cNvSpPr>
            <a:spLocks noGrp="1"/>
          </p:cNvSpPr>
          <p:nvPr>
            <p:ph type="sldNum" sz="quarter" idx="10"/>
          </p:nvPr>
        </p:nvSpPr>
        <p:spPr/>
        <p:txBody>
          <a:bodyPr/>
          <a:lstStyle/>
          <a:p>
            <a:fld id="{A43DCC51-5872-0244-BC42-DB3B8DB6EBA0}" type="slidenum">
              <a:rPr lang="en-US" smtClean="0"/>
              <a:t>67</a:t>
            </a:fld>
            <a:endParaRPr lang="en-US"/>
          </a:p>
        </p:txBody>
      </p:sp>
    </p:spTree>
    <p:extLst>
      <p:ext uri="{BB962C8B-B14F-4D97-AF65-F5344CB8AC3E}">
        <p14:creationId xmlns:p14="http://schemas.microsoft.com/office/powerpoint/2010/main" val="112336572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 attribution required.</a:t>
            </a:r>
            <a:r>
              <a:rPr lang="en-US" baseline="0" dirty="0" smtClean="0"/>
              <a:t> Web Address: https://</a:t>
            </a:r>
            <a:r>
              <a:rPr lang="en-US" baseline="0" dirty="0" err="1" smtClean="0"/>
              <a:t>pixabay.com</a:t>
            </a:r>
            <a:r>
              <a:rPr lang="en-US" baseline="0" dirty="0" smtClean="0"/>
              <a:t>/en/stick-man-stickman-stick-figure-34978/</a:t>
            </a:r>
            <a:endParaRPr lang="en-US" dirty="0"/>
          </a:p>
        </p:txBody>
      </p:sp>
      <p:sp>
        <p:nvSpPr>
          <p:cNvPr id="4" name="Slide Number Placeholder 3"/>
          <p:cNvSpPr>
            <a:spLocks noGrp="1"/>
          </p:cNvSpPr>
          <p:nvPr>
            <p:ph type="sldNum" sz="quarter" idx="10"/>
          </p:nvPr>
        </p:nvSpPr>
        <p:spPr/>
        <p:txBody>
          <a:bodyPr/>
          <a:lstStyle/>
          <a:p>
            <a:fld id="{A43DCC51-5872-0244-BC42-DB3B8DB6EBA0}" type="slidenum">
              <a:rPr lang="en-US" smtClean="0"/>
              <a:t>68</a:t>
            </a:fld>
            <a:endParaRPr lang="en-US"/>
          </a:p>
        </p:txBody>
      </p:sp>
    </p:spTree>
    <p:extLst>
      <p:ext uri="{BB962C8B-B14F-4D97-AF65-F5344CB8AC3E}">
        <p14:creationId xmlns:p14="http://schemas.microsoft.com/office/powerpoint/2010/main" val="408933602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Soccer Player: No attribution required.</a:t>
            </a:r>
            <a:r>
              <a:rPr lang="en-US" baseline="0" dirty="0" smtClean="0"/>
              <a:t> Web address: https://</a:t>
            </a:r>
            <a:r>
              <a:rPr lang="en-US" baseline="0" dirty="0" err="1" smtClean="0"/>
              <a:t>pixabay.com</a:t>
            </a:r>
            <a:r>
              <a:rPr lang="en-US" baseline="0" dirty="0" smtClean="0"/>
              <a:t>/en/soccer-football-sports-man-guy-34248/</a:t>
            </a:r>
          </a:p>
          <a:p>
            <a:r>
              <a:rPr lang="en-US" baseline="0" dirty="0" smtClean="0"/>
              <a:t>Cleaning Supplies: No attribution required. Web address: https://</a:t>
            </a:r>
            <a:r>
              <a:rPr lang="en-US" baseline="0" dirty="0" err="1" smtClean="0"/>
              <a:t>pixabay.com</a:t>
            </a:r>
            <a:r>
              <a:rPr lang="en-US" baseline="0" dirty="0" smtClean="0"/>
              <a:t>/en/brush-cleaning-household-1324467/</a:t>
            </a:r>
          </a:p>
          <a:p>
            <a:r>
              <a:rPr lang="en-US" baseline="0" dirty="0" smtClean="0"/>
              <a:t>Reading: No attribution required. Web address: https://</a:t>
            </a:r>
            <a:r>
              <a:rPr lang="en-US" baseline="0" dirty="0" err="1" smtClean="0"/>
              <a:t>pixabay.com</a:t>
            </a:r>
            <a:r>
              <a:rPr lang="en-US" baseline="0" dirty="0" smtClean="0"/>
              <a:t>/en/boy-book-reding-child-school-311392/</a:t>
            </a:r>
          </a:p>
          <a:p>
            <a:r>
              <a:rPr lang="en-US" baseline="0" dirty="0" smtClean="0"/>
              <a:t>Cell phone: No attribution required. Web address: https://</a:t>
            </a:r>
            <a:r>
              <a:rPr lang="en-US" baseline="0" dirty="0" err="1" smtClean="0"/>
              <a:t>pixabay.com</a:t>
            </a:r>
            <a:r>
              <a:rPr lang="en-US" baseline="0" dirty="0" smtClean="0"/>
              <a:t>/en/cell-phone-wireless-telephone-29087/</a:t>
            </a:r>
          </a:p>
          <a:p>
            <a:r>
              <a:rPr lang="en-US" baseline="0" dirty="0" smtClean="0"/>
              <a:t>Head phones: No attribution required. Web Address: https://</a:t>
            </a:r>
            <a:r>
              <a:rPr lang="en-US" baseline="0" dirty="0" err="1" smtClean="0"/>
              <a:t>pixabay.com</a:t>
            </a:r>
            <a:r>
              <a:rPr lang="en-US" baseline="0" dirty="0" smtClean="0"/>
              <a:t>/en/headphones-earphones-audio-sound-309805/</a:t>
            </a:r>
          </a:p>
          <a:p>
            <a:r>
              <a:rPr lang="en-US" baseline="0" dirty="0" smtClean="0"/>
              <a:t>Cooking: No attribution required. Web address: https://</a:t>
            </a:r>
            <a:r>
              <a:rPr lang="en-US" baseline="0" dirty="0" err="1" smtClean="0"/>
              <a:t>pixabay.com</a:t>
            </a:r>
            <a:r>
              <a:rPr lang="en-US" baseline="0" dirty="0" smtClean="0"/>
              <a:t>/en/cooking-gloves-kitchen-utensils-24299/</a:t>
            </a:r>
          </a:p>
          <a:p>
            <a:r>
              <a:rPr lang="en-US" baseline="0" dirty="0" smtClean="0"/>
              <a:t>Television: No attribution required. Web address: https://</a:t>
            </a:r>
            <a:r>
              <a:rPr lang="en-US" baseline="0" dirty="0" err="1" smtClean="0"/>
              <a:t>pixabay.com</a:t>
            </a:r>
            <a:r>
              <a:rPr lang="en-US" baseline="0" dirty="0" smtClean="0"/>
              <a:t>/en/antenna-cartoon-device-image-1295400/</a:t>
            </a:r>
          </a:p>
          <a:p>
            <a:r>
              <a:rPr lang="en-US" baseline="0" dirty="0" smtClean="0"/>
              <a:t>Exercising: No attribution required. Web address: https://</a:t>
            </a:r>
            <a:r>
              <a:rPr lang="en-US" baseline="0" dirty="0" err="1" smtClean="0"/>
              <a:t>pixabay.com</a:t>
            </a:r>
            <a:r>
              <a:rPr lang="en-US" baseline="0" dirty="0" smtClean="0"/>
              <a:t>/en/gym-weight-lifting-muscle-exercise-307770/</a:t>
            </a:r>
          </a:p>
          <a:p>
            <a:r>
              <a:rPr lang="en-US" baseline="0" dirty="0" smtClean="0"/>
              <a:t>Eating: </a:t>
            </a:r>
            <a:r>
              <a:rPr lang="en-US" baseline="0" dirty="0" err="1" smtClean="0"/>
              <a:t>JenfoxD</a:t>
            </a:r>
            <a:r>
              <a:rPr lang="en-US" baseline="0" dirty="0" smtClean="0"/>
              <a:t>. (2011). I love to eat[Online Image].</a:t>
            </a:r>
          </a:p>
          <a:p>
            <a:r>
              <a:rPr lang="en-US" baseline="0" dirty="0" smtClean="0"/>
              <a:t>	Retrieved on June 15, 2016 from http://</a:t>
            </a:r>
            <a:r>
              <a:rPr lang="en-US" baseline="0" dirty="0" err="1" smtClean="0"/>
              <a:t>jenfoxd.deviantart.com</a:t>
            </a:r>
            <a:r>
              <a:rPr lang="en-US" baseline="0" dirty="0" smtClean="0"/>
              <a:t>/art/I-love-to-eat-260248909</a:t>
            </a:r>
          </a:p>
          <a:p>
            <a:r>
              <a:rPr lang="en-US" baseline="0" dirty="0" smtClean="0"/>
              <a:t>Runner: No attribution required. Web address: https://</a:t>
            </a:r>
            <a:r>
              <a:rPr lang="en-US" baseline="0" dirty="0" err="1" smtClean="0"/>
              <a:t>pixabay.com</a:t>
            </a:r>
            <a:r>
              <a:rPr lang="en-US" baseline="0" dirty="0" smtClean="0"/>
              <a:t>/en/runner-run-running-woman-runner-546896/</a:t>
            </a:r>
          </a:p>
          <a:p>
            <a:r>
              <a:rPr lang="en-US" baseline="0" dirty="0" smtClean="0"/>
              <a:t>Sleep: No attribution required. Web address: https://</a:t>
            </a:r>
            <a:r>
              <a:rPr lang="en-US" baseline="0" dirty="0" err="1" smtClean="0"/>
              <a:t>pixabay.com</a:t>
            </a:r>
            <a:r>
              <a:rPr lang="en-US" baseline="0" dirty="0" smtClean="0"/>
              <a:t>/en/sleep-sleeping-emoticons-face-z-s-25528/</a:t>
            </a:r>
          </a:p>
          <a:p>
            <a:r>
              <a:rPr lang="en-US" baseline="0" dirty="0" smtClean="0"/>
              <a:t>Homework: No attribution required. Web address: https://</a:t>
            </a:r>
            <a:r>
              <a:rPr lang="en-US" baseline="0" dirty="0" err="1" smtClean="0"/>
              <a:t>pixabay.com</a:t>
            </a:r>
            <a:r>
              <a:rPr lang="en-US" baseline="0" dirty="0" smtClean="0"/>
              <a:t>/en/examination-homework-correction-154709/</a:t>
            </a:r>
          </a:p>
          <a:p>
            <a:r>
              <a:rPr lang="en-US" baseline="0" dirty="0" smtClean="0"/>
              <a:t>Videogames: No attribution required. Web address: https://</a:t>
            </a:r>
            <a:r>
              <a:rPr lang="en-US" baseline="0" dirty="0" err="1" smtClean="0"/>
              <a:t>pixabay.com</a:t>
            </a:r>
            <a:r>
              <a:rPr lang="en-US" baseline="0" dirty="0" smtClean="0"/>
              <a:t>/en/video-controller-buttons-295295/</a:t>
            </a:r>
          </a:p>
          <a:p>
            <a:endParaRPr lang="en-US" baseline="0" dirty="0" smtClean="0"/>
          </a:p>
          <a:p>
            <a:endParaRPr lang="en-US" baseline="0" dirty="0" smtClean="0"/>
          </a:p>
          <a:p>
            <a:endParaRPr lang="en-US" baseline="0" dirty="0" smtClean="0"/>
          </a:p>
          <a:p>
            <a:endParaRPr lang="en-US" baseline="0" dirty="0" smtClean="0"/>
          </a:p>
          <a:p>
            <a:endParaRPr lang="en-US" baseline="0" dirty="0" smtClean="0"/>
          </a:p>
          <a:p>
            <a:endParaRPr lang="en-US" baseline="0" dirty="0" smtClean="0"/>
          </a:p>
          <a:p>
            <a:endParaRPr lang="en-US" dirty="0"/>
          </a:p>
        </p:txBody>
      </p:sp>
      <p:sp>
        <p:nvSpPr>
          <p:cNvPr id="4" name="Slide Number Placeholder 3"/>
          <p:cNvSpPr>
            <a:spLocks noGrp="1"/>
          </p:cNvSpPr>
          <p:nvPr>
            <p:ph type="sldNum" sz="quarter" idx="10"/>
          </p:nvPr>
        </p:nvSpPr>
        <p:spPr/>
        <p:txBody>
          <a:bodyPr/>
          <a:lstStyle/>
          <a:p>
            <a:fld id="{A43DCC51-5872-0244-BC42-DB3B8DB6EBA0}" type="slidenum">
              <a:rPr lang="en-US" smtClean="0"/>
              <a:t>71</a:t>
            </a:fld>
            <a:endParaRPr lang="en-US"/>
          </a:p>
        </p:txBody>
      </p:sp>
    </p:spTree>
    <p:extLst>
      <p:ext uri="{BB962C8B-B14F-4D97-AF65-F5344CB8AC3E}">
        <p14:creationId xmlns:p14="http://schemas.microsoft.com/office/powerpoint/2010/main" val="355084250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 attribution required. Web address: https://</a:t>
            </a:r>
            <a:r>
              <a:rPr lang="en-US" dirty="0" err="1" smtClean="0"/>
              <a:t>pixabay.com</a:t>
            </a:r>
            <a:r>
              <a:rPr lang="en-US" dirty="0" smtClean="0"/>
              <a:t>/en/megaphone-loudspeaker-speech-talk-155780/</a:t>
            </a:r>
            <a:endParaRPr lang="en-US" dirty="0"/>
          </a:p>
        </p:txBody>
      </p:sp>
      <p:sp>
        <p:nvSpPr>
          <p:cNvPr id="4" name="Slide Number Placeholder 3"/>
          <p:cNvSpPr>
            <a:spLocks noGrp="1"/>
          </p:cNvSpPr>
          <p:nvPr>
            <p:ph type="sldNum" sz="quarter" idx="10"/>
          </p:nvPr>
        </p:nvSpPr>
        <p:spPr/>
        <p:txBody>
          <a:bodyPr/>
          <a:lstStyle/>
          <a:p>
            <a:fld id="{A43DCC51-5872-0244-BC42-DB3B8DB6EBA0}" type="slidenum">
              <a:rPr lang="en-US" smtClean="0"/>
              <a:t>76</a:t>
            </a:fld>
            <a:endParaRPr lang="en-US"/>
          </a:p>
        </p:txBody>
      </p:sp>
    </p:spTree>
    <p:extLst>
      <p:ext uri="{BB962C8B-B14F-4D97-AF65-F5344CB8AC3E}">
        <p14:creationId xmlns:p14="http://schemas.microsoft.com/office/powerpoint/2010/main" val="175306275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 attribution required. Web Address: https://</a:t>
            </a:r>
            <a:r>
              <a:rPr lang="en-US" dirty="0" err="1" smtClean="0"/>
              <a:t>pixabay.com</a:t>
            </a:r>
            <a:r>
              <a:rPr lang="en-US" dirty="0" smtClean="0"/>
              <a:t>/en/m-m-s-candy-funny-631865/</a:t>
            </a:r>
          </a:p>
          <a:p>
            <a:endParaRPr lang="en-US" dirty="0"/>
          </a:p>
        </p:txBody>
      </p:sp>
      <p:sp>
        <p:nvSpPr>
          <p:cNvPr id="4" name="Slide Number Placeholder 3"/>
          <p:cNvSpPr>
            <a:spLocks noGrp="1"/>
          </p:cNvSpPr>
          <p:nvPr>
            <p:ph type="sldNum" sz="quarter" idx="10"/>
          </p:nvPr>
        </p:nvSpPr>
        <p:spPr/>
        <p:txBody>
          <a:bodyPr/>
          <a:lstStyle/>
          <a:p>
            <a:fld id="{A43DCC51-5872-0244-BC42-DB3B8DB6EBA0}" type="slidenum">
              <a:rPr lang="en-US" smtClean="0"/>
              <a:t>77</a:t>
            </a:fld>
            <a:endParaRPr lang="en-US"/>
          </a:p>
        </p:txBody>
      </p:sp>
    </p:spTree>
    <p:extLst>
      <p:ext uri="{BB962C8B-B14F-4D97-AF65-F5344CB8AC3E}">
        <p14:creationId xmlns:p14="http://schemas.microsoft.com/office/powerpoint/2010/main" val="2369688217"/>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Primero</a:t>
            </a:r>
            <a:r>
              <a:rPr lang="en-US" dirty="0" smtClean="0"/>
              <a:t>,</a:t>
            </a:r>
            <a:r>
              <a:rPr lang="en-US" baseline="0" dirty="0" smtClean="0"/>
              <a:t> H. (2006). </a:t>
            </a:r>
            <a:r>
              <a:rPr lang="en-US" sz="1200" b="0" kern="1200" dirty="0" smtClean="0">
                <a:solidFill>
                  <a:schemeClr val="tx1"/>
                </a:solidFill>
                <a:latin typeface="+mn-lt"/>
                <a:ea typeface="+mn-ea"/>
                <a:cs typeface="+mn-cs"/>
              </a:rPr>
              <a:t>Heather </a:t>
            </a:r>
            <a:r>
              <a:rPr lang="en-US" sz="1200" b="0" kern="1200" dirty="0" err="1" smtClean="0">
                <a:solidFill>
                  <a:schemeClr val="tx1"/>
                </a:solidFill>
                <a:latin typeface="+mn-lt"/>
                <a:ea typeface="+mn-ea"/>
                <a:cs typeface="+mn-cs"/>
              </a:rPr>
              <a:t>Primero</a:t>
            </a:r>
            <a:r>
              <a:rPr lang="en-US" sz="1200" b="0" kern="1200" dirty="0" smtClean="0">
                <a:solidFill>
                  <a:schemeClr val="tx1"/>
                </a:solidFill>
                <a:latin typeface="+mn-lt"/>
                <a:ea typeface="+mn-ea"/>
                <a:cs typeface="+mn-cs"/>
              </a:rPr>
              <a:t> 5.3.06 032[Online</a:t>
            </a:r>
            <a:r>
              <a:rPr lang="en-US" sz="1200" b="0" kern="1200" baseline="0" dirty="0" smtClean="0">
                <a:solidFill>
                  <a:schemeClr val="tx1"/>
                </a:solidFill>
                <a:latin typeface="+mn-lt"/>
                <a:ea typeface="+mn-ea"/>
                <a:cs typeface="+mn-cs"/>
              </a:rPr>
              <a:t> Image].</a:t>
            </a:r>
          </a:p>
          <a:p>
            <a:r>
              <a:rPr lang="en-US" sz="1200" b="0" kern="1200" baseline="0" dirty="0" smtClean="0">
                <a:solidFill>
                  <a:schemeClr val="tx1"/>
                </a:solidFill>
                <a:latin typeface="+mn-lt"/>
                <a:ea typeface="+mn-ea"/>
                <a:cs typeface="+mn-cs"/>
              </a:rPr>
              <a:t>	Retrieved on June 16, 2016 from https://</a:t>
            </a:r>
            <a:r>
              <a:rPr lang="en-US" sz="1200" b="0" kern="1200" baseline="0" dirty="0" err="1" smtClean="0">
                <a:solidFill>
                  <a:schemeClr val="tx1"/>
                </a:solidFill>
                <a:latin typeface="+mn-lt"/>
                <a:ea typeface="+mn-ea"/>
                <a:cs typeface="+mn-cs"/>
              </a:rPr>
              <a:t>www.flickr.com</a:t>
            </a:r>
            <a:r>
              <a:rPr lang="en-US" sz="1200" b="0" kern="1200" baseline="0" dirty="0" smtClean="0">
                <a:solidFill>
                  <a:schemeClr val="tx1"/>
                </a:solidFill>
                <a:latin typeface="+mn-lt"/>
                <a:ea typeface="+mn-ea"/>
                <a:cs typeface="+mn-cs"/>
              </a:rPr>
              <a:t>/photos/9999670@N06/781261533/in/photolist-bXabMR-rsJhUZ-bXabW2-2mCoN8-hJc7U4-hwegTU-4uxtXs-hPLA2-4utUQp-aftrwV-nz3Din-6tngKv-g7RJeb-3jpYj-9wcRmT-4uttFD-nz3Ay4-9wfZQw-4utS48-4uxC8o-4uxUed-nyVvVQ-nyUeKr-4utShi-4uxTYA-nyHgQ6-4uxBn3-4uxurq-nz88Xs-nhuwM9-4ZzsCn-EoTDK-gvAH4r-nyGNV4-2c7sRf-nyNDtB-4ZDF8b-nhArpL-4ZDFd7-4ZzsBx-nyNQUT-xbDfg8-nyDVg6-nwWhrC-nhrPv7-nz5sDc-nALZCP-nhsMH6-nz2ext-2c3aQr/</a:t>
            </a:r>
            <a:endParaRPr lang="en-US" b="0" dirty="0"/>
          </a:p>
        </p:txBody>
      </p:sp>
      <p:sp>
        <p:nvSpPr>
          <p:cNvPr id="4" name="Slide Number Placeholder 3"/>
          <p:cNvSpPr>
            <a:spLocks noGrp="1"/>
          </p:cNvSpPr>
          <p:nvPr>
            <p:ph type="sldNum" sz="quarter" idx="10"/>
          </p:nvPr>
        </p:nvSpPr>
        <p:spPr/>
        <p:txBody>
          <a:bodyPr/>
          <a:lstStyle/>
          <a:p>
            <a:fld id="{A43DCC51-5872-0244-BC42-DB3B8DB6EBA0}" type="slidenum">
              <a:rPr lang="en-US" smtClean="0"/>
              <a:t>79</a:t>
            </a:fld>
            <a:endParaRPr lang="en-US"/>
          </a:p>
        </p:txBody>
      </p:sp>
    </p:spTree>
    <p:extLst>
      <p:ext uri="{BB962C8B-B14F-4D97-AF65-F5344CB8AC3E}">
        <p14:creationId xmlns:p14="http://schemas.microsoft.com/office/powerpoint/2010/main" val="1395260145"/>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 attribution required. Web address: https://</a:t>
            </a:r>
            <a:r>
              <a:rPr lang="en-US" dirty="0" err="1" smtClean="0"/>
              <a:t>pixabay.com</a:t>
            </a:r>
            <a:r>
              <a:rPr lang="en-US" dirty="0" smtClean="0"/>
              <a:t>/en/snail-obstacle-overcoming-will-1447233/</a:t>
            </a:r>
          </a:p>
          <a:p>
            <a:endParaRPr lang="en-US" dirty="0"/>
          </a:p>
        </p:txBody>
      </p:sp>
      <p:sp>
        <p:nvSpPr>
          <p:cNvPr id="4" name="Slide Number Placeholder 3"/>
          <p:cNvSpPr>
            <a:spLocks noGrp="1"/>
          </p:cNvSpPr>
          <p:nvPr>
            <p:ph type="sldNum" sz="quarter" idx="10"/>
          </p:nvPr>
        </p:nvSpPr>
        <p:spPr/>
        <p:txBody>
          <a:bodyPr/>
          <a:lstStyle/>
          <a:p>
            <a:fld id="{A43DCC51-5872-0244-BC42-DB3B8DB6EBA0}" type="slidenum">
              <a:rPr lang="en-US" smtClean="0"/>
              <a:t>80</a:t>
            </a:fld>
            <a:endParaRPr lang="en-US"/>
          </a:p>
        </p:txBody>
      </p:sp>
    </p:spTree>
    <p:extLst>
      <p:ext uri="{BB962C8B-B14F-4D97-AF65-F5344CB8AC3E}">
        <p14:creationId xmlns:p14="http://schemas.microsoft.com/office/powerpoint/2010/main" val="1714828942"/>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476339D-E1EB-754A-8EB9-A52AE84F4F0E}" type="slidenum">
              <a:rPr lang="en-US" smtClean="0"/>
              <a:t>86</a:t>
            </a:fld>
            <a:endParaRPr lang="en-US"/>
          </a:p>
        </p:txBody>
      </p:sp>
    </p:spTree>
    <p:extLst>
      <p:ext uri="{BB962C8B-B14F-4D97-AF65-F5344CB8AC3E}">
        <p14:creationId xmlns:p14="http://schemas.microsoft.com/office/powerpoint/2010/main" val="90680328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 attribution required.</a:t>
            </a:r>
            <a:r>
              <a:rPr lang="en-US" baseline="0" dirty="0" smtClean="0"/>
              <a:t> Web Address: https://</a:t>
            </a:r>
            <a:r>
              <a:rPr lang="en-US" baseline="0" dirty="0" err="1" smtClean="0"/>
              <a:t>pixabay.com</a:t>
            </a:r>
            <a:r>
              <a:rPr lang="en-US" baseline="0" dirty="0" smtClean="0"/>
              <a:t>/en/apple-education-school-knowledge-256266/</a:t>
            </a:r>
          </a:p>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No attribution required.</a:t>
            </a:r>
            <a:r>
              <a:rPr lang="en-US" baseline="0" dirty="0" smtClean="0"/>
              <a:t> Web Address: https://</a:t>
            </a:r>
            <a:r>
              <a:rPr lang="en-US" baseline="0" dirty="0" err="1" smtClean="0"/>
              <a:t>pixabay.com</a:t>
            </a:r>
            <a:r>
              <a:rPr lang="en-US" baseline="0" dirty="0" smtClean="0"/>
              <a:t>/en/tangerine-orange-mandarin-151616/</a:t>
            </a:r>
            <a:endParaRPr lang="en-US" dirty="0"/>
          </a:p>
        </p:txBody>
      </p:sp>
      <p:sp>
        <p:nvSpPr>
          <p:cNvPr id="4" name="Slide Number Placeholder 3"/>
          <p:cNvSpPr>
            <a:spLocks noGrp="1"/>
          </p:cNvSpPr>
          <p:nvPr>
            <p:ph type="sldNum" sz="quarter" idx="10"/>
          </p:nvPr>
        </p:nvSpPr>
        <p:spPr/>
        <p:txBody>
          <a:bodyPr/>
          <a:lstStyle/>
          <a:p>
            <a:fld id="{A43DCC51-5872-0244-BC42-DB3B8DB6EBA0}" type="slidenum">
              <a:rPr lang="en-US" smtClean="0"/>
              <a:t>87</a:t>
            </a:fld>
            <a:endParaRPr lang="en-US"/>
          </a:p>
        </p:txBody>
      </p:sp>
    </p:spTree>
    <p:extLst>
      <p:ext uri="{BB962C8B-B14F-4D97-AF65-F5344CB8AC3E}">
        <p14:creationId xmlns:p14="http://schemas.microsoft.com/office/powerpoint/2010/main" val="190235583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latin typeface="+mn-lt"/>
                <a:ea typeface="+mn-ea"/>
                <a:cs typeface="+mn-cs"/>
              </a:rPr>
              <a:t>Question Marks Image:</a:t>
            </a:r>
          </a:p>
          <a:p>
            <a:r>
              <a:rPr lang="en-US" sz="1200" kern="1200" dirty="0" smtClean="0">
                <a:solidFill>
                  <a:schemeClr val="tx1"/>
                </a:solidFill>
                <a:latin typeface="+mn-lt"/>
                <a:ea typeface="+mn-ea"/>
                <a:cs typeface="+mn-cs"/>
              </a:rPr>
              <a:t>Google.  (2011). Cutie Mark[Online image]. </a:t>
            </a:r>
          </a:p>
          <a:p>
            <a:r>
              <a:rPr lang="en-US" sz="1200" kern="1200" dirty="0" smtClean="0">
                <a:solidFill>
                  <a:schemeClr val="tx1"/>
                </a:solidFill>
                <a:latin typeface="+mn-lt"/>
                <a:ea typeface="+mn-ea"/>
                <a:cs typeface="+mn-cs"/>
              </a:rPr>
              <a:t>             Retrieved June 14, 2016 from </a:t>
            </a:r>
            <a:r>
              <a:rPr lang="en-US" dirty="0" smtClean="0"/>
              <a:t>http://the-smiling-</a:t>
            </a:r>
            <a:r>
              <a:rPr lang="en-US" dirty="0" err="1" smtClean="0"/>
              <a:t>pony.deviantart.com</a:t>
            </a:r>
            <a:r>
              <a:rPr lang="en-US" dirty="0" smtClean="0"/>
              <a:t>/art/Question-marks-cutie-mark-261946101</a:t>
            </a:r>
          </a:p>
        </p:txBody>
      </p:sp>
      <p:sp>
        <p:nvSpPr>
          <p:cNvPr id="4" name="Slide Number Placeholder 3"/>
          <p:cNvSpPr>
            <a:spLocks noGrp="1"/>
          </p:cNvSpPr>
          <p:nvPr>
            <p:ph type="sldNum" sz="quarter" idx="10"/>
          </p:nvPr>
        </p:nvSpPr>
        <p:spPr/>
        <p:txBody>
          <a:bodyPr/>
          <a:lstStyle/>
          <a:p>
            <a:fld id="{A43DCC51-5872-0244-BC42-DB3B8DB6EBA0}" type="slidenum">
              <a:rPr lang="en-US" smtClean="0"/>
              <a:t>6</a:t>
            </a:fld>
            <a:endParaRPr lang="en-US"/>
          </a:p>
        </p:txBody>
      </p:sp>
    </p:spTree>
    <p:extLst>
      <p:ext uri="{BB962C8B-B14F-4D97-AF65-F5344CB8AC3E}">
        <p14:creationId xmlns:p14="http://schemas.microsoft.com/office/powerpoint/2010/main" val="3561123656"/>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Target</a:t>
            </a:r>
            <a:r>
              <a:rPr lang="en-US" baseline="0" dirty="0" smtClean="0"/>
              <a:t> image: No attribution required. Web address: https://</a:t>
            </a:r>
            <a:r>
              <a:rPr lang="en-US" baseline="0" dirty="0" err="1" smtClean="0"/>
              <a:t>pixabay.com</a:t>
            </a:r>
            <a:r>
              <a:rPr lang="en-US" baseline="0" dirty="0" smtClean="0"/>
              <a:t>/en/target-germany-without-fail-middle-458001/</a:t>
            </a:r>
            <a:endParaRPr lang="en-US" dirty="0"/>
          </a:p>
        </p:txBody>
      </p:sp>
      <p:sp>
        <p:nvSpPr>
          <p:cNvPr id="4" name="Slide Number Placeholder 3"/>
          <p:cNvSpPr>
            <a:spLocks noGrp="1"/>
          </p:cNvSpPr>
          <p:nvPr>
            <p:ph type="sldNum" sz="quarter" idx="10"/>
          </p:nvPr>
        </p:nvSpPr>
        <p:spPr/>
        <p:txBody>
          <a:bodyPr/>
          <a:lstStyle/>
          <a:p>
            <a:fld id="{A43DCC51-5872-0244-BC42-DB3B8DB6EBA0}" type="slidenum">
              <a:rPr lang="en-US" smtClean="0"/>
              <a:t>102</a:t>
            </a:fld>
            <a:endParaRPr lang="en-US"/>
          </a:p>
        </p:txBody>
      </p:sp>
    </p:spTree>
    <p:extLst>
      <p:ext uri="{BB962C8B-B14F-4D97-AF65-F5344CB8AC3E}">
        <p14:creationId xmlns:p14="http://schemas.microsoft.com/office/powerpoint/2010/main" val="2439754711"/>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latin typeface="+mn-lt"/>
                <a:ea typeface="+mn-ea"/>
                <a:cs typeface="+mn-cs"/>
              </a:rPr>
              <a:t>Question Marks Image:</a:t>
            </a:r>
          </a:p>
          <a:p>
            <a:r>
              <a:rPr lang="en-US" sz="1200" kern="1200" dirty="0" smtClean="0">
                <a:solidFill>
                  <a:schemeClr val="tx1"/>
                </a:solidFill>
                <a:latin typeface="+mn-lt"/>
                <a:ea typeface="+mn-ea"/>
                <a:cs typeface="+mn-cs"/>
              </a:rPr>
              <a:t>Google.  (2011). Cutie Mark[Online image]. </a:t>
            </a:r>
          </a:p>
          <a:p>
            <a:r>
              <a:rPr lang="en-US" sz="1200" kern="1200" dirty="0" smtClean="0">
                <a:solidFill>
                  <a:schemeClr val="tx1"/>
                </a:solidFill>
                <a:latin typeface="+mn-lt"/>
                <a:ea typeface="+mn-ea"/>
                <a:cs typeface="+mn-cs"/>
              </a:rPr>
              <a:t>             Retrieved June 14, 2016 from </a:t>
            </a:r>
            <a:r>
              <a:rPr lang="en-US" dirty="0" smtClean="0"/>
              <a:t>http://the-smiling-</a:t>
            </a:r>
            <a:r>
              <a:rPr lang="en-US" dirty="0" err="1" smtClean="0"/>
              <a:t>pony.deviantart.com</a:t>
            </a:r>
            <a:r>
              <a:rPr lang="en-US" dirty="0" smtClean="0"/>
              <a:t>/art/Question-marks-cutie-mark-261946101</a:t>
            </a:r>
          </a:p>
        </p:txBody>
      </p:sp>
      <p:sp>
        <p:nvSpPr>
          <p:cNvPr id="4" name="Slide Number Placeholder 3"/>
          <p:cNvSpPr>
            <a:spLocks noGrp="1"/>
          </p:cNvSpPr>
          <p:nvPr>
            <p:ph type="sldNum" sz="quarter" idx="10"/>
          </p:nvPr>
        </p:nvSpPr>
        <p:spPr/>
        <p:txBody>
          <a:bodyPr/>
          <a:lstStyle/>
          <a:p>
            <a:fld id="{A43DCC51-5872-0244-BC42-DB3B8DB6EBA0}" type="slidenum">
              <a:rPr lang="en-US" smtClean="0"/>
              <a:t>103</a:t>
            </a:fld>
            <a:endParaRPr lang="en-US"/>
          </a:p>
        </p:txBody>
      </p:sp>
    </p:spTree>
    <p:extLst>
      <p:ext uri="{BB962C8B-B14F-4D97-AF65-F5344CB8AC3E}">
        <p14:creationId xmlns:p14="http://schemas.microsoft.com/office/powerpoint/2010/main" val="356112365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latin typeface="+mn-lt"/>
                <a:ea typeface="+mn-ea"/>
                <a:cs typeface="+mn-cs"/>
              </a:rPr>
              <a:t>ABC Image: No attribution required. Web address: https://</a:t>
            </a:r>
            <a:r>
              <a:rPr lang="en-US" sz="1200" kern="1200" dirty="0" err="1" smtClean="0">
                <a:solidFill>
                  <a:schemeClr val="tx1"/>
                </a:solidFill>
                <a:latin typeface="+mn-lt"/>
                <a:ea typeface="+mn-ea"/>
                <a:cs typeface="+mn-cs"/>
              </a:rPr>
              <a:t>pixabay.com</a:t>
            </a:r>
            <a:r>
              <a:rPr lang="en-US" sz="1200" kern="1200" dirty="0" smtClean="0">
                <a:solidFill>
                  <a:schemeClr val="tx1"/>
                </a:solidFill>
                <a:latin typeface="+mn-lt"/>
                <a:ea typeface="+mn-ea"/>
                <a:cs typeface="+mn-cs"/>
              </a:rPr>
              <a:t>/en/abc-a-b-c-blocks-children-play-937899/</a:t>
            </a:r>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A43DCC51-5872-0244-BC42-DB3B8DB6EBA0}" type="slidenum">
              <a:rPr lang="en-US" smtClean="0"/>
              <a:t>8</a:t>
            </a:fld>
            <a:endParaRPr lang="en-US"/>
          </a:p>
        </p:txBody>
      </p:sp>
    </p:spTree>
    <p:extLst>
      <p:ext uri="{BB962C8B-B14F-4D97-AF65-F5344CB8AC3E}">
        <p14:creationId xmlns:p14="http://schemas.microsoft.com/office/powerpoint/2010/main" val="70195806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r>
              <a:rPr lang="en-US" dirty="0" smtClean="0"/>
              <a:t>Chihuahua image: </a:t>
            </a:r>
            <a:r>
              <a:rPr lang="en-US" sz="1200" kern="1200" dirty="0" smtClean="0">
                <a:solidFill>
                  <a:schemeClr val="tx1"/>
                </a:solidFill>
                <a:latin typeface="+mn-lt"/>
                <a:ea typeface="+mn-ea"/>
                <a:cs typeface="+mn-cs"/>
              </a:rPr>
              <a:t>No attribution required. Web address: https://</a:t>
            </a:r>
            <a:r>
              <a:rPr lang="en-US" sz="1200" kern="1200" dirty="0" err="1" smtClean="0">
                <a:solidFill>
                  <a:schemeClr val="tx1"/>
                </a:solidFill>
                <a:latin typeface="+mn-lt"/>
                <a:ea typeface="+mn-ea"/>
                <a:cs typeface="+mn-cs"/>
              </a:rPr>
              <a:t>pixabay.com</a:t>
            </a:r>
            <a:r>
              <a:rPr lang="en-US" sz="1200" kern="1200" dirty="0" smtClean="0">
                <a:solidFill>
                  <a:schemeClr val="tx1"/>
                </a:solidFill>
                <a:latin typeface="+mn-lt"/>
                <a:ea typeface="+mn-ea"/>
                <a:cs typeface="+mn-cs"/>
              </a:rPr>
              <a:t>/static/uploads/photo/2015/10/10/17/57/chihuahua-981188_960_720.jpg</a:t>
            </a:r>
            <a:endParaRPr lang="en-US" dirty="0" smtClean="0"/>
          </a:p>
          <a:p>
            <a:endParaRPr lang="en-US" dirty="0" smtClean="0"/>
          </a:p>
          <a:p>
            <a:r>
              <a:rPr lang="en-US" dirty="0" smtClean="0"/>
              <a:t>Taco</a:t>
            </a:r>
            <a:r>
              <a:rPr lang="en-US" baseline="0" dirty="0" smtClean="0"/>
              <a:t> Bell Image: </a:t>
            </a:r>
          </a:p>
          <a:p>
            <a:r>
              <a:rPr lang="en-US" sz="1200" kern="1200" dirty="0" smtClean="0">
                <a:solidFill>
                  <a:schemeClr val="tx1"/>
                </a:solidFill>
                <a:latin typeface="+mn-lt"/>
                <a:ea typeface="+mn-ea"/>
                <a:cs typeface="+mn-cs"/>
              </a:rPr>
              <a:t>Mik</a:t>
            </a:r>
            <a:r>
              <a:rPr lang="en-US" sz="1200" kern="1200" baseline="0" dirty="0" smtClean="0">
                <a:solidFill>
                  <a:schemeClr val="tx1"/>
                </a:solidFill>
                <a:latin typeface="+mn-lt"/>
                <a:ea typeface="+mn-ea"/>
                <a:cs typeface="+mn-cs"/>
              </a:rPr>
              <a:t>e Mozart</a:t>
            </a:r>
            <a:r>
              <a:rPr lang="en-US" sz="1200" kern="1200" dirty="0" smtClean="0">
                <a:solidFill>
                  <a:schemeClr val="tx1"/>
                </a:solidFill>
                <a:latin typeface="+mn-lt"/>
                <a:ea typeface="+mn-ea"/>
                <a:cs typeface="+mn-cs"/>
              </a:rPr>
              <a:t>.  (2009). Taco</a:t>
            </a:r>
            <a:r>
              <a:rPr lang="en-US" sz="1200" kern="1200" baseline="0" dirty="0" smtClean="0">
                <a:solidFill>
                  <a:schemeClr val="tx1"/>
                </a:solidFill>
                <a:latin typeface="+mn-lt"/>
                <a:ea typeface="+mn-ea"/>
                <a:cs typeface="+mn-cs"/>
              </a:rPr>
              <a:t> Bell</a:t>
            </a:r>
            <a:r>
              <a:rPr lang="en-US" sz="1200" kern="1200" dirty="0" smtClean="0">
                <a:solidFill>
                  <a:schemeClr val="tx1"/>
                </a:solidFill>
                <a:latin typeface="+mn-lt"/>
                <a:ea typeface="+mn-ea"/>
                <a:cs typeface="+mn-cs"/>
              </a:rPr>
              <a:t>[Online image]. </a:t>
            </a:r>
          </a:p>
          <a:p>
            <a:r>
              <a:rPr lang="en-US" sz="1200" kern="1200" dirty="0" smtClean="0">
                <a:solidFill>
                  <a:schemeClr val="tx1"/>
                </a:solidFill>
                <a:latin typeface="+mn-lt"/>
                <a:ea typeface="+mn-ea"/>
                <a:cs typeface="+mn-cs"/>
              </a:rPr>
              <a:t>             Retrieved June 14, 2016 from </a:t>
            </a:r>
            <a:r>
              <a:rPr lang="en-US" baseline="0" dirty="0" smtClean="0"/>
              <a:t>https://</a:t>
            </a:r>
            <a:r>
              <a:rPr lang="en-US" baseline="0" dirty="0" err="1" smtClean="0"/>
              <a:t>www.flickr.com</a:t>
            </a:r>
            <a:r>
              <a:rPr lang="en-US" baseline="0" dirty="0" smtClean="0"/>
              <a:t>/photos/</a:t>
            </a:r>
            <a:r>
              <a:rPr lang="en-US" baseline="0" dirty="0" err="1" smtClean="0"/>
              <a:t>jeepersmedia</a:t>
            </a:r>
            <a:r>
              <a:rPr lang="en-US" baseline="0" dirty="0" smtClean="0"/>
              <a:t>/13754701885/in/photolist-mXsrEv-8nEWFb-bEgYZB-3WRTn-o8UF9t-8HtGw5-nTHjY8-mn12YB-9RRpq-nzrbua-mn2LMG-sDr1t-cBUtWJ-pRNMHb-nthyL3-nv27LV-gxPkS-4Wr72u-cZMCS7-mXswrH-mckY9H-8MDFmg-8rK7uP-rbpZFM-7W1PLp-nbKEqx-dtXgP1-mXsue8-9P44YQ-mwHddu-2VuC4n-8Hqzh6-8nBNvv-nsYf6S-8rNdpy-5rxNc-7eF9ED-f1MJUh-ntfbxv-bKPEnk-8WJV6W-9gQfUz-9LkSrQ-mfRwE8-xAAC6-9RX83h-7mC1mn-oUcscq-8JdZQ4-8MGKSq</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A43DCC51-5872-0244-BC42-DB3B8DB6EBA0}" type="slidenum">
              <a:rPr lang="en-US" smtClean="0"/>
              <a:t>9</a:t>
            </a:fld>
            <a:endParaRPr lang="en-US"/>
          </a:p>
        </p:txBody>
      </p:sp>
    </p:spTree>
    <p:extLst>
      <p:ext uri="{BB962C8B-B14F-4D97-AF65-F5344CB8AC3E}">
        <p14:creationId xmlns:p14="http://schemas.microsoft.com/office/powerpoint/2010/main" val="265846526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r>
              <a:rPr lang="en-US" dirty="0" smtClean="0"/>
              <a:t>School Supplies Image: </a:t>
            </a:r>
          </a:p>
          <a:p>
            <a:r>
              <a:rPr lang="en-US" dirty="0" smtClean="0"/>
              <a:t>Cbgrfx123. (2011). School Supplies[Online Image].</a:t>
            </a:r>
            <a:r>
              <a:rPr lang="en-US" sz="1200" kern="1200" dirty="0" smtClean="0">
                <a:solidFill>
                  <a:schemeClr val="tx1"/>
                </a:solidFill>
                <a:latin typeface="+mn-lt"/>
                <a:ea typeface="+mn-ea"/>
                <a:cs typeface="+mn-cs"/>
              </a:rPr>
              <a:t> </a:t>
            </a:r>
          </a:p>
          <a:p>
            <a:r>
              <a:rPr lang="en-US" sz="1200" kern="1200" dirty="0" smtClean="0">
                <a:solidFill>
                  <a:schemeClr val="tx1"/>
                </a:solidFill>
                <a:latin typeface="+mn-lt"/>
                <a:ea typeface="+mn-ea"/>
                <a:cs typeface="+mn-cs"/>
              </a:rPr>
              <a:t>	Retrieved June 14, 2016 from </a:t>
            </a:r>
            <a:r>
              <a:rPr lang="en-US" baseline="0" dirty="0" smtClean="0"/>
              <a:t>https://</a:t>
            </a:r>
            <a:r>
              <a:rPr lang="en-US" baseline="0" dirty="0" err="1" smtClean="0"/>
              <a:t>www.flickr.com</a:t>
            </a:r>
            <a:r>
              <a:rPr lang="en-US" baseline="0" dirty="0" smtClean="0"/>
              <a:t>/photos/72005145@N00/6133305801/in/photolist-akYN8K-o2UPU-fKtqCJ-96zCNh-7TBkoB-9jd6Rp-9cn8HH-59PcZb-9v3syM-5TaRiz-8bPveL-7znQTn-btPVrK-8tJtaQ-p225rf-9NV8Uk-7CdRvN-9wUx1u-8K5rif-8FY8Gm-7znCaK-aEgf6J-dgMNur-8vEXkh-7xdNpk-j5V1df-8qGjPp-btPVnP-5Di2hn-5sQfht-d8axLq-5cCGdG-3tFjH-yzACf-pa8pTJ-8tXBfo-btPVkF-ammMpX-d8ayoj-6V5myi-5Kev4C-btPVtT-5qmo7a-CDnCyj-hNjvY-9b6MG3-dkzPF2-49XN2X-d88yCJ-o2QwU</a:t>
            </a:r>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A43DCC51-5872-0244-BC42-DB3B8DB6EBA0}" type="slidenum">
              <a:rPr lang="en-US" smtClean="0"/>
              <a:t>10</a:t>
            </a:fld>
            <a:endParaRPr lang="en-US"/>
          </a:p>
        </p:txBody>
      </p:sp>
    </p:spTree>
    <p:extLst>
      <p:ext uri="{BB962C8B-B14F-4D97-AF65-F5344CB8AC3E}">
        <p14:creationId xmlns:p14="http://schemas.microsoft.com/office/powerpoint/2010/main" val="96640401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r>
              <a:rPr lang="en-US" dirty="0" smtClean="0"/>
              <a:t>Cat image: </a:t>
            </a:r>
          </a:p>
          <a:p>
            <a:r>
              <a:rPr lang="en-US" dirty="0" smtClean="0"/>
              <a:t>Yukari. (2006). Fat Cat</a:t>
            </a:r>
            <a:r>
              <a:rPr lang="en-US" baseline="0" dirty="0" smtClean="0"/>
              <a:t>[Online Image].</a:t>
            </a:r>
          </a:p>
          <a:p>
            <a:r>
              <a:rPr lang="en-US" baseline="0" dirty="0" smtClean="0"/>
              <a:t>	Retrieved on June 14, 2016 from </a:t>
            </a:r>
            <a:r>
              <a:rPr lang="en-US" dirty="0" smtClean="0"/>
              <a:t>https://</a:t>
            </a:r>
            <a:r>
              <a:rPr lang="en-US" dirty="0" err="1" smtClean="0"/>
              <a:t>www.flickr.com</a:t>
            </a:r>
            <a:r>
              <a:rPr lang="en-US" dirty="0" smtClean="0"/>
              <a:t>/photos/</a:t>
            </a:r>
            <a:r>
              <a:rPr lang="en-US" dirty="0" err="1" smtClean="0"/>
              <a:t>yukariryu</a:t>
            </a:r>
            <a:r>
              <a:rPr lang="en-US" dirty="0" smtClean="0"/>
              <a:t>/122530953/in/photolist-bQ1bD-4iex5Z-46c3sN-2avi1-5m8ugN-3gGNw8-3ouZbk-bSmESX-6M6XFu-dL1v1-5sboS8-2t1om-6n5RAZ-onWxtH-55geDd-oQg7FT-4wh4Gk-6xqEqS-3ozx2o-5jVSQm-qqtAtC-6ysJLU-2PYjTx-4yNi5c-3oHdoH-32ZmA-61iEwR-6gi7Vo-8vGnwi-4AGseJ-Ktydo-pgRLPR-co7CQh-3piLRU-b2vmBM-pQaR2e-95ucyP-kGwK3-cWTv5y-3ozvuC-rYCv52-bojmMQ-Bwuib2-84ReqP-9TviKA-5Tjb4E-acK34Q-svwJq5-5jKjuN-3piFwE</a:t>
            </a:r>
          </a:p>
          <a:p>
            <a:endParaRPr lang="en-US" dirty="0"/>
          </a:p>
        </p:txBody>
      </p:sp>
      <p:sp>
        <p:nvSpPr>
          <p:cNvPr id="4" name="Slide Number Placeholder 3"/>
          <p:cNvSpPr>
            <a:spLocks noGrp="1"/>
          </p:cNvSpPr>
          <p:nvPr>
            <p:ph type="sldNum" sz="quarter" idx="10"/>
          </p:nvPr>
        </p:nvSpPr>
        <p:spPr/>
        <p:txBody>
          <a:bodyPr/>
          <a:lstStyle/>
          <a:p>
            <a:fld id="{A43DCC51-5872-0244-BC42-DB3B8DB6EBA0}" type="slidenum">
              <a:rPr lang="en-US" smtClean="0"/>
              <a:t>11</a:t>
            </a:fld>
            <a:endParaRPr lang="en-US"/>
          </a:p>
        </p:txBody>
      </p:sp>
    </p:spTree>
    <p:extLst>
      <p:ext uri="{BB962C8B-B14F-4D97-AF65-F5344CB8AC3E}">
        <p14:creationId xmlns:p14="http://schemas.microsoft.com/office/powerpoint/2010/main" val="395179625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7"/>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7298777C-5F95-1C48-BB77-C28090AB837C}" type="datetimeFigureOut">
              <a:rPr lang="en-US" smtClean="0"/>
              <a:t>6/17/16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999E465-CB59-CB4E-B253-342342B7410D}" type="slidenum">
              <a:rPr lang="en-US" smtClean="0"/>
              <a:t>‹#›</a:t>
            </a:fld>
            <a:endParaRPr lang="en-US"/>
          </a:p>
        </p:txBody>
      </p:sp>
    </p:spTree>
    <p:extLst>
      <p:ext uri="{BB962C8B-B14F-4D97-AF65-F5344CB8AC3E}">
        <p14:creationId xmlns:p14="http://schemas.microsoft.com/office/powerpoint/2010/main" val="69089708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298777C-5F95-1C48-BB77-C28090AB837C}" type="datetimeFigureOut">
              <a:rPr lang="en-US" smtClean="0"/>
              <a:t>6/17/16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999E465-CB59-CB4E-B253-342342B7410D}" type="slidenum">
              <a:rPr lang="en-US" smtClean="0"/>
              <a:t>‹#›</a:t>
            </a:fld>
            <a:endParaRPr lang="en-US"/>
          </a:p>
        </p:txBody>
      </p:sp>
    </p:spTree>
    <p:extLst>
      <p:ext uri="{BB962C8B-B14F-4D97-AF65-F5344CB8AC3E}">
        <p14:creationId xmlns:p14="http://schemas.microsoft.com/office/powerpoint/2010/main" val="172789836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0"/>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40"/>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298777C-5F95-1C48-BB77-C28090AB837C}" type="datetimeFigureOut">
              <a:rPr lang="en-US" smtClean="0"/>
              <a:t>6/17/16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999E465-CB59-CB4E-B253-342342B7410D}" type="slidenum">
              <a:rPr lang="en-US" smtClean="0"/>
              <a:t>‹#›</a:t>
            </a:fld>
            <a:endParaRPr lang="en-US"/>
          </a:p>
        </p:txBody>
      </p:sp>
    </p:spTree>
    <p:extLst>
      <p:ext uri="{BB962C8B-B14F-4D97-AF65-F5344CB8AC3E}">
        <p14:creationId xmlns:p14="http://schemas.microsoft.com/office/powerpoint/2010/main" val="156957601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A1D54FE1-04AD-4965-AAE3-3B3BC48E4527}" type="datetimeFigureOut">
              <a:rPr lang="en-US" smtClean="0">
                <a:solidFill>
                  <a:prstClr val="black">
                    <a:tint val="75000"/>
                  </a:prstClr>
                </a:solidFill>
                <a:latin typeface="Calibri"/>
              </a:rPr>
              <a:pPr/>
              <a:t>6/17/16</a:t>
            </a:fld>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CCABAC5D-43FB-4175-AD07-6C985721AFDC}"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289725749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1D54FE1-04AD-4965-AAE3-3B3BC48E4527}" type="datetimeFigureOut">
              <a:rPr lang="en-US" smtClean="0">
                <a:solidFill>
                  <a:prstClr val="black">
                    <a:tint val="75000"/>
                  </a:prstClr>
                </a:solidFill>
                <a:latin typeface="Calibri"/>
              </a:rPr>
              <a:pPr/>
              <a:t>6/17/16</a:t>
            </a:fld>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CCABAC5D-43FB-4175-AD07-6C985721AFDC}"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76319552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1D54FE1-04AD-4965-AAE3-3B3BC48E4527}" type="datetimeFigureOut">
              <a:rPr lang="en-US" smtClean="0">
                <a:solidFill>
                  <a:prstClr val="black">
                    <a:tint val="75000"/>
                  </a:prstClr>
                </a:solidFill>
                <a:latin typeface="Calibri"/>
              </a:rPr>
              <a:pPr/>
              <a:t>6/17/16</a:t>
            </a:fld>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CCABAC5D-43FB-4175-AD07-6C985721AFDC}"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161964175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286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291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A1D54FE1-04AD-4965-AAE3-3B3BC48E4527}" type="datetimeFigureOut">
              <a:rPr lang="en-US" smtClean="0">
                <a:solidFill>
                  <a:prstClr val="black">
                    <a:tint val="75000"/>
                  </a:prstClr>
                </a:solidFill>
                <a:latin typeface="Calibri"/>
              </a:rPr>
              <a:pPr/>
              <a:t>6/17/16</a:t>
            </a:fld>
            <a:endParaRPr lang="en-US">
              <a:solidFill>
                <a:prstClr val="black">
                  <a:tint val="75000"/>
                </a:prstClr>
              </a:solidFill>
              <a:latin typeface="Calibri"/>
            </a:endParaRPr>
          </a:p>
        </p:txBody>
      </p:sp>
      <p:sp>
        <p:nvSpPr>
          <p:cNvPr id="6" name="Footer Placeholder 5"/>
          <p:cNvSpPr>
            <a:spLocks noGrp="1"/>
          </p:cNvSpPr>
          <p:nvPr>
            <p:ph type="ftr" sz="quarter" idx="11"/>
          </p:nvPr>
        </p:nvSpPr>
        <p:spPr/>
        <p:txBody>
          <a:bodyPr/>
          <a:lstStyle/>
          <a:p>
            <a:endParaRPr lang="en-US">
              <a:solidFill>
                <a:prstClr val="black">
                  <a:tint val="75000"/>
                </a:prstClr>
              </a:solidFill>
              <a:latin typeface="Calibri"/>
            </a:endParaRPr>
          </a:p>
        </p:txBody>
      </p:sp>
      <p:sp>
        <p:nvSpPr>
          <p:cNvPr id="7" name="Slide Number Placeholder 6"/>
          <p:cNvSpPr>
            <a:spLocks noGrp="1"/>
          </p:cNvSpPr>
          <p:nvPr>
            <p:ph type="sldNum" sz="quarter" idx="12"/>
          </p:nvPr>
        </p:nvSpPr>
        <p:spPr/>
        <p:txBody>
          <a:bodyPr/>
          <a:lstStyle/>
          <a:p>
            <a:fld id="{CCABAC5D-43FB-4175-AD07-6C985721AFDC}"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308018521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A1D54FE1-04AD-4965-AAE3-3B3BC48E4527}" type="datetimeFigureOut">
              <a:rPr lang="en-US" smtClean="0">
                <a:solidFill>
                  <a:prstClr val="black">
                    <a:tint val="75000"/>
                  </a:prstClr>
                </a:solidFill>
                <a:latin typeface="Calibri"/>
              </a:rPr>
              <a:pPr/>
              <a:t>6/17/16</a:t>
            </a:fld>
            <a:endParaRPr lang="en-US">
              <a:solidFill>
                <a:prstClr val="black">
                  <a:tint val="75000"/>
                </a:prstClr>
              </a:solidFill>
              <a:latin typeface="Calibri"/>
            </a:endParaRPr>
          </a:p>
        </p:txBody>
      </p:sp>
      <p:sp>
        <p:nvSpPr>
          <p:cNvPr id="8" name="Footer Placeholder 7"/>
          <p:cNvSpPr>
            <a:spLocks noGrp="1"/>
          </p:cNvSpPr>
          <p:nvPr>
            <p:ph type="ftr" sz="quarter" idx="11"/>
          </p:nvPr>
        </p:nvSpPr>
        <p:spPr/>
        <p:txBody>
          <a:bodyPr/>
          <a:lstStyle/>
          <a:p>
            <a:endParaRPr lang="en-US">
              <a:solidFill>
                <a:prstClr val="black">
                  <a:tint val="75000"/>
                </a:prstClr>
              </a:solidFill>
              <a:latin typeface="Calibri"/>
            </a:endParaRPr>
          </a:p>
        </p:txBody>
      </p:sp>
      <p:sp>
        <p:nvSpPr>
          <p:cNvPr id="9" name="Slide Number Placeholder 8"/>
          <p:cNvSpPr>
            <a:spLocks noGrp="1"/>
          </p:cNvSpPr>
          <p:nvPr>
            <p:ph type="sldNum" sz="quarter" idx="12"/>
          </p:nvPr>
        </p:nvSpPr>
        <p:spPr/>
        <p:txBody>
          <a:bodyPr/>
          <a:lstStyle/>
          <a:p>
            <a:fld id="{CCABAC5D-43FB-4175-AD07-6C985721AFDC}"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406096341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A1D54FE1-04AD-4965-AAE3-3B3BC48E4527}" type="datetimeFigureOut">
              <a:rPr lang="en-US" smtClean="0">
                <a:solidFill>
                  <a:prstClr val="black">
                    <a:tint val="75000"/>
                  </a:prstClr>
                </a:solidFill>
                <a:latin typeface="Calibri"/>
              </a:rPr>
              <a:pPr/>
              <a:t>6/17/16</a:t>
            </a:fld>
            <a:endParaRPr lang="en-US">
              <a:solidFill>
                <a:prstClr val="black">
                  <a:tint val="75000"/>
                </a:prstClr>
              </a:solidFill>
              <a:latin typeface="Calibri"/>
            </a:endParaRPr>
          </a:p>
        </p:txBody>
      </p:sp>
      <p:sp>
        <p:nvSpPr>
          <p:cNvPr id="4" name="Footer Placeholder 3"/>
          <p:cNvSpPr>
            <a:spLocks noGrp="1"/>
          </p:cNvSpPr>
          <p:nvPr>
            <p:ph type="ftr" sz="quarter" idx="11"/>
          </p:nvPr>
        </p:nvSpPr>
        <p:spPr/>
        <p:txBody>
          <a:bodyPr/>
          <a:lstStyle/>
          <a:p>
            <a:endParaRPr lang="en-US">
              <a:solidFill>
                <a:prstClr val="black">
                  <a:tint val="75000"/>
                </a:prstClr>
              </a:solidFill>
              <a:latin typeface="Calibri"/>
            </a:endParaRPr>
          </a:p>
        </p:txBody>
      </p:sp>
      <p:sp>
        <p:nvSpPr>
          <p:cNvPr id="5" name="Slide Number Placeholder 4"/>
          <p:cNvSpPr>
            <a:spLocks noGrp="1"/>
          </p:cNvSpPr>
          <p:nvPr>
            <p:ph type="sldNum" sz="quarter" idx="12"/>
          </p:nvPr>
        </p:nvSpPr>
        <p:spPr/>
        <p:txBody>
          <a:bodyPr/>
          <a:lstStyle/>
          <a:p>
            <a:fld id="{CCABAC5D-43FB-4175-AD07-6C985721AFDC}"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394500495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1D54FE1-04AD-4965-AAE3-3B3BC48E4527}" type="datetimeFigureOut">
              <a:rPr lang="en-US" smtClean="0">
                <a:solidFill>
                  <a:prstClr val="black">
                    <a:tint val="75000"/>
                  </a:prstClr>
                </a:solidFill>
                <a:latin typeface="Calibri"/>
              </a:rPr>
              <a:pPr/>
              <a:t>6/17/16</a:t>
            </a:fld>
            <a:endParaRPr lang="en-US">
              <a:solidFill>
                <a:prstClr val="black">
                  <a:tint val="75000"/>
                </a:prstClr>
              </a:solidFill>
              <a:latin typeface="Calibri"/>
            </a:endParaRPr>
          </a:p>
        </p:txBody>
      </p:sp>
      <p:sp>
        <p:nvSpPr>
          <p:cNvPr id="3" name="Footer Placeholder 2"/>
          <p:cNvSpPr>
            <a:spLocks noGrp="1"/>
          </p:cNvSpPr>
          <p:nvPr>
            <p:ph type="ftr" sz="quarter" idx="11"/>
          </p:nvPr>
        </p:nvSpPr>
        <p:spPr/>
        <p:txBody>
          <a:bodyPr/>
          <a:lstStyle/>
          <a:p>
            <a:endParaRPr lang="en-US">
              <a:solidFill>
                <a:prstClr val="black">
                  <a:tint val="75000"/>
                </a:prstClr>
              </a:solidFill>
              <a:latin typeface="Calibri"/>
            </a:endParaRPr>
          </a:p>
        </p:txBody>
      </p:sp>
      <p:sp>
        <p:nvSpPr>
          <p:cNvPr id="4" name="Slide Number Placeholder 3"/>
          <p:cNvSpPr>
            <a:spLocks noGrp="1"/>
          </p:cNvSpPr>
          <p:nvPr>
            <p:ph type="sldNum" sz="quarter" idx="12"/>
          </p:nvPr>
        </p:nvSpPr>
        <p:spPr/>
        <p:txBody>
          <a:bodyPr/>
          <a:lstStyle/>
          <a:p>
            <a:fld id="{CCABAC5D-43FB-4175-AD07-6C985721AFDC}"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315695415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1D54FE1-04AD-4965-AAE3-3B3BC48E4527}" type="datetimeFigureOut">
              <a:rPr lang="en-US" smtClean="0">
                <a:solidFill>
                  <a:prstClr val="black">
                    <a:tint val="75000"/>
                  </a:prstClr>
                </a:solidFill>
                <a:latin typeface="Calibri"/>
              </a:rPr>
              <a:pPr/>
              <a:t>6/17/16</a:t>
            </a:fld>
            <a:endParaRPr lang="en-US">
              <a:solidFill>
                <a:prstClr val="black">
                  <a:tint val="75000"/>
                </a:prstClr>
              </a:solidFill>
              <a:latin typeface="Calibri"/>
            </a:endParaRPr>
          </a:p>
        </p:txBody>
      </p:sp>
      <p:sp>
        <p:nvSpPr>
          <p:cNvPr id="6" name="Footer Placeholder 5"/>
          <p:cNvSpPr>
            <a:spLocks noGrp="1"/>
          </p:cNvSpPr>
          <p:nvPr>
            <p:ph type="ftr" sz="quarter" idx="11"/>
          </p:nvPr>
        </p:nvSpPr>
        <p:spPr/>
        <p:txBody>
          <a:bodyPr/>
          <a:lstStyle/>
          <a:p>
            <a:endParaRPr lang="en-US">
              <a:solidFill>
                <a:prstClr val="black">
                  <a:tint val="75000"/>
                </a:prstClr>
              </a:solidFill>
              <a:latin typeface="Calibri"/>
            </a:endParaRPr>
          </a:p>
        </p:txBody>
      </p:sp>
      <p:sp>
        <p:nvSpPr>
          <p:cNvPr id="7" name="Slide Number Placeholder 6"/>
          <p:cNvSpPr>
            <a:spLocks noGrp="1"/>
          </p:cNvSpPr>
          <p:nvPr>
            <p:ph type="sldNum" sz="quarter" idx="12"/>
          </p:nvPr>
        </p:nvSpPr>
        <p:spPr/>
        <p:txBody>
          <a:bodyPr/>
          <a:lstStyle/>
          <a:p>
            <a:fld id="{CCABAC5D-43FB-4175-AD07-6C985721AFDC}"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41471812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298777C-5F95-1C48-BB77-C28090AB837C}" type="datetimeFigureOut">
              <a:rPr lang="en-US" smtClean="0"/>
              <a:t>6/17/16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999E465-CB59-CB4E-B253-342342B7410D}" type="slidenum">
              <a:rPr lang="en-US" smtClean="0"/>
              <a:t>‹#›</a:t>
            </a:fld>
            <a:endParaRPr lang="en-US"/>
          </a:p>
        </p:txBody>
      </p:sp>
    </p:spTree>
    <p:extLst>
      <p:ext uri="{BB962C8B-B14F-4D97-AF65-F5344CB8AC3E}">
        <p14:creationId xmlns:p14="http://schemas.microsoft.com/office/powerpoint/2010/main" val="317720472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3887391" y="987426"/>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1D54FE1-04AD-4965-AAE3-3B3BC48E4527}" type="datetimeFigureOut">
              <a:rPr lang="en-US" smtClean="0">
                <a:solidFill>
                  <a:prstClr val="black">
                    <a:tint val="75000"/>
                  </a:prstClr>
                </a:solidFill>
                <a:latin typeface="Calibri"/>
              </a:rPr>
              <a:pPr/>
              <a:t>6/17/16</a:t>
            </a:fld>
            <a:endParaRPr lang="en-US">
              <a:solidFill>
                <a:prstClr val="black">
                  <a:tint val="75000"/>
                </a:prstClr>
              </a:solidFill>
              <a:latin typeface="Calibri"/>
            </a:endParaRPr>
          </a:p>
        </p:txBody>
      </p:sp>
      <p:sp>
        <p:nvSpPr>
          <p:cNvPr id="6" name="Footer Placeholder 5"/>
          <p:cNvSpPr>
            <a:spLocks noGrp="1"/>
          </p:cNvSpPr>
          <p:nvPr>
            <p:ph type="ftr" sz="quarter" idx="11"/>
          </p:nvPr>
        </p:nvSpPr>
        <p:spPr/>
        <p:txBody>
          <a:bodyPr/>
          <a:lstStyle/>
          <a:p>
            <a:endParaRPr lang="en-US">
              <a:solidFill>
                <a:prstClr val="black">
                  <a:tint val="75000"/>
                </a:prstClr>
              </a:solidFill>
              <a:latin typeface="Calibri"/>
            </a:endParaRPr>
          </a:p>
        </p:txBody>
      </p:sp>
      <p:sp>
        <p:nvSpPr>
          <p:cNvPr id="7" name="Slide Number Placeholder 6"/>
          <p:cNvSpPr>
            <a:spLocks noGrp="1"/>
          </p:cNvSpPr>
          <p:nvPr>
            <p:ph type="sldNum" sz="quarter" idx="12"/>
          </p:nvPr>
        </p:nvSpPr>
        <p:spPr/>
        <p:txBody>
          <a:bodyPr/>
          <a:lstStyle/>
          <a:p>
            <a:fld id="{CCABAC5D-43FB-4175-AD07-6C985721AFDC}"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196861780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1D54FE1-04AD-4965-AAE3-3B3BC48E4527}" type="datetimeFigureOut">
              <a:rPr lang="en-US" smtClean="0">
                <a:solidFill>
                  <a:prstClr val="black">
                    <a:tint val="75000"/>
                  </a:prstClr>
                </a:solidFill>
                <a:latin typeface="Calibri"/>
              </a:rPr>
              <a:pPr/>
              <a:t>6/17/16</a:t>
            </a:fld>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CCABAC5D-43FB-4175-AD07-6C985721AFDC}"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164263032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1D54FE1-04AD-4965-AAE3-3B3BC48E4527}" type="datetimeFigureOut">
              <a:rPr lang="en-US" smtClean="0">
                <a:solidFill>
                  <a:prstClr val="black">
                    <a:tint val="75000"/>
                  </a:prstClr>
                </a:solidFill>
                <a:latin typeface="Calibri"/>
              </a:rPr>
              <a:pPr/>
              <a:t>6/17/16</a:t>
            </a:fld>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CCABAC5D-43FB-4175-AD07-6C985721AFDC}"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356270447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7"/>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7298777C-5F95-1C48-BB77-C28090AB837C}" type="datetimeFigureOut">
              <a:rPr lang="en-US" smtClean="0">
                <a:solidFill>
                  <a:prstClr val="black">
                    <a:tint val="75000"/>
                  </a:prstClr>
                </a:solidFill>
                <a:latin typeface="Calibri"/>
              </a:rPr>
              <a:pPr/>
              <a:t>6/17/16</a:t>
            </a:fld>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C999E465-CB59-CB4E-B253-342342B7410D}"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375430706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298777C-5F95-1C48-BB77-C28090AB837C}" type="datetimeFigureOut">
              <a:rPr lang="en-US" smtClean="0">
                <a:solidFill>
                  <a:prstClr val="black">
                    <a:tint val="75000"/>
                  </a:prstClr>
                </a:solidFill>
                <a:latin typeface="Calibri"/>
              </a:rPr>
              <a:pPr/>
              <a:t>6/17/16</a:t>
            </a:fld>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C999E465-CB59-CB4E-B253-342342B7410D}"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337630409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2"/>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298777C-5F95-1C48-BB77-C28090AB837C}" type="datetimeFigureOut">
              <a:rPr lang="en-US" smtClean="0">
                <a:solidFill>
                  <a:prstClr val="black">
                    <a:tint val="75000"/>
                  </a:prstClr>
                </a:solidFill>
                <a:latin typeface="Calibri"/>
              </a:rPr>
              <a:pPr/>
              <a:t>6/17/16</a:t>
            </a:fld>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C999E465-CB59-CB4E-B253-342342B7410D}"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226678263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2"/>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2"/>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7298777C-5F95-1C48-BB77-C28090AB837C}" type="datetimeFigureOut">
              <a:rPr lang="en-US" smtClean="0">
                <a:solidFill>
                  <a:prstClr val="black">
                    <a:tint val="75000"/>
                  </a:prstClr>
                </a:solidFill>
                <a:latin typeface="Calibri"/>
              </a:rPr>
              <a:pPr/>
              <a:t>6/17/16</a:t>
            </a:fld>
            <a:endParaRPr lang="en-US">
              <a:solidFill>
                <a:prstClr val="black">
                  <a:tint val="75000"/>
                </a:prstClr>
              </a:solidFill>
              <a:latin typeface="Calibri"/>
            </a:endParaRPr>
          </a:p>
        </p:txBody>
      </p:sp>
      <p:sp>
        <p:nvSpPr>
          <p:cNvPr id="6" name="Footer Placeholder 5"/>
          <p:cNvSpPr>
            <a:spLocks noGrp="1"/>
          </p:cNvSpPr>
          <p:nvPr>
            <p:ph type="ftr" sz="quarter" idx="11"/>
          </p:nvPr>
        </p:nvSpPr>
        <p:spPr/>
        <p:txBody>
          <a:bodyPr/>
          <a:lstStyle/>
          <a:p>
            <a:endParaRPr lang="en-US">
              <a:solidFill>
                <a:prstClr val="black">
                  <a:tint val="75000"/>
                </a:prstClr>
              </a:solidFill>
              <a:latin typeface="Calibri"/>
            </a:endParaRPr>
          </a:p>
        </p:txBody>
      </p:sp>
      <p:sp>
        <p:nvSpPr>
          <p:cNvPr id="7" name="Slide Number Placeholder 6"/>
          <p:cNvSpPr>
            <a:spLocks noGrp="1"/>
          </p:cNvSpPr>
          <p:nvPr>
            <p:ph type="sldNum" sz="quarter" idx="12"/>
          </p:nvPr>
        </p:nvSpPr>
        <p:spPr/>
        <p:txBody>
          <a:bodyPr/>
          <a:lstStyle/>
          <a:p>
            <a:fld id="{C999E465-CB59-CB4E-B253-342342B7410D}"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280544360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6"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7298777C-5F95-1C48-BB77-C28090AB837C}" type="datetimeFigureOut">
              <a:rPr lang="en-US" smtClean="0">
                <a:solidFill>
                  <a:prstClr val="black">
                    <a:tint val="75000"/>
                  </a:prstClr>
                </a:solidFill>
                <a:latin typeface="Calibri"/>
              </a:rPr>
              <a:pPr/>
              <a:t>6/17/16</a:t>
            </a:fld>
            <a:endParaRPr lang="en-US">
              <a:solidFill>
                <a:prstClr val="black">
                  <a:tint val="75000"/>
                </a:prstClr>
              </a:solidFill>
              <a:latin typeface="Calibri"/>
            </a:endParaRPr>
          </a:p>
        </p:txBody>
      </p:sp>
      <p:sp>
        <p:nvSpPr>
          <p:cNvPr id="8" name="Footer Placeholder 7"/>
          <p:cNvSpPr>
            <a:spLocks noGrp="1"/>
          </p:cNvSpPr>
          <p:nvPr>
            <p:ph type="ftr" sz="quarter" idx="11"/>
          </p:nvPr>
        </p:nvSpPr>
        <p:spPr/>
        <p:txBody>
          <a:bodyPr/>
          <a:lstStyle/>
          <a:p>
            <a:endParaRPr lang="en-US">
              <a:solidFill>
                <a:prstClr val="black">
                  <a:tint val="75000"/>
                </a:prstClr>
              </a:solidFill>
              <a:latin typeface="Calibri"/>
            </a:endParaRPr>
          </a:p>
        </p:txBody>
      </p:sp>
      <p:sp>
        <p:nvSpPr>
          <p:cNvPr id="9" name="Slide Number Placeholder 8"/>
          <p:cNvSpPr>
            <a:spLocks noGrp="1"/>
          </p:cNvSpPr>
          <p:nvPr>
            <p:ph type="sldNum" sz="quarter" idx="12"/>
          </p:nvPr>
        </p:nvSpPr>
        <p:spPr/>
        <p:txBody>
          <a:bodyPr/>
          <a:lstStyle/>
          <a:p>
            <a:fld id="{C999E465-CB59-CB4E-B253-342342B7410D}"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243849736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7298777C-5F95-1C48-BB77-C28090AB837C}" type="datetimeFigureOut">
              <a:rPr lang="en-US" smtClean="0">
                <a:solidFill>
                  <a:prstClr val="black">
                    <a:tint val="75000"/>
                  </a:prstClr>
                </a:solidFill>
                <a:latin typeface="Calibri"/>
              </a:rPr>
              <a:pPr/>
              <a:t>6/17/16</a:t>
            </a:fld>
            <a:endParaRPr lang="en-US">
              <a:solidFill>
                <a:prstClr val="black">
                  <a:tint val="75000"/>
                </a:prstClr>
              </a:solidFill>
              <a:latin typeface="Calibri"/>
            </a:endParaRPr>
          </a:p>
        </p:txBody>
      </p:sp>
      <p:sp>
        <p:nvSpPr>
          <p:cNvPr id="4" name="Footer Placeholder 3"/>
          <p:cNvSpPr>
            <a:spLocks noGrp="1"/>
          </p:cNvSpPr>
          <p:nvPr>
            <p:ph type="ftr" sz="quarter" idx="11"/>
          </p:nvPr>
        </p:nvSpPr>
        <p:spPr/>
        <p:txBody>
          <a:bodyPr/>
          <a:lstStyle/>
          <a:p>
            <a:endParaRPr lang="en-US">
              <a:solidFill>
                <a:prstClr val="black">
                  <a:tint val="75000"/>
                </a:prstClr>
              </a:solidFill>
              <a:latin typeface="Calibri"/>
            </a:endParaRPr>
          </a:p>
        </p:txBody>
      </p:sp>
      <p:sp>
        <p:nvSpPr>
          <p:cNvPr id="5" name="Slide Number Placeholder 4"/>
          <p:cNvSpPr>
            <a:spLocks noGrp="1"/>
          </p:cNvSpPr>
          <p:nvPr>
            <p:ph type="sldNum" sz="quarter" idx="12"/>
          </p:nvPr>
        </p:nvSpPr>
        <p:spPr/>
        <p:txBody>
          <a:bodyPr/>
          <a:lstStyle/>
          <a:p>
            <a:fld id="{C999E465-CB59-CB4E-B253-342342B7410D}"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331014162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298777C-5F95-1C48-BB77-C28090AB837C}" type="datetimeFigureOut">
              <a:rPr lang="en-US" smtClean="0">
                <a:solidFill>
                  <a:prstClr val="black">
                    <a:tint val="75000"/>
                  </a:prstClr>
                </a:solidFill>
                <a:latin typeface="Calibri"/>
              </a:rPr>
              <a:pPr/>
              <a:t>6/17/16</a:t>
            </a:fld>
            <a:endParaRPr lang="en-US">
              <a:solidFill>
                <a:prstClr val="black">
                  <a:tint val="75000"/>
                </a:prstClr>
              </a:solidFill>
              <a:latin typeface="Calibri"/>
            </a:endParaRPr>
          </a:p>
        </p:txBody>
      </p:sp>
      <p:sp>
        <p:nvSpPr>
          <p:cNvPr id="3" name="Footer Placeholder 2"/>
          <p:cNvSpPr>
            <a:spLocks noGrp="1"/>
          </p:cNvSpPr>
          <p:nvPr>
            <p:ph type="ftr" sz="quarter" idx="11"/>
          </p:nvPr>
        </p:nvSpPr>
        <p:spPr/>
        <p:txBody>
          <a:bodyPr/>
          <a:lstStyle/>
          <a:p>
            <a:endParaRPr lang="en-US">
              <a:solidFill>
                <a:prstClr val="black">
                  <a:tint val="75000"/>
                </a:prstClr>
              </a:solidFill>
              <a:latin typeface="Calibri"/>
            </a:endParaRPr>
          </a:p>
        </p:txBody>
      </p:sp>
      <p:sp>
        <p:nvSpPr>
          <p:cNvPr id="4" name="Slide Number Placeholder 3"/>
          <p:cNvSpPr>
            <a:spLocks noGrp="1"/>
          </p:cNvSpPr>
          <p:nvPr>
            <p:ph type="sldNum" sz="quarter" idx="12"/>
          </p:nvPr>
        </p:nvSpPr>
        <p:spPr/>
        <p:txBody>
          <a:bodyPr/>
          <a:lstStyle/>
          <a:p>
            <a:fld id="{C999E465-CB59-CB4E-B253-342342B7410D}"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283037481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2"/>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298777C-5F95-1C48-BB77-C28090AB837C}" type="datetimeFigureOut">
              <a:rPr lang="en-US" smtClean="0"/>
              <a:t>6/17/16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999E465-CB59-CB4E-B253-342342B7410D}" type="slidenum">
              <a:rPr lang="en-US" smtClean="0"/>
              <a:t>‹#›</a:t>
            </a:fld>
            <a:endParaRPr lang="en-US"/>
          </a:p>
        </p:txBody>
      </p:sp>
    </p:spTree>
    <p:extLst>
      <p:ext uri="{BB962C8B-B14F-4D97-AF65-F5344CB8AC3E}">
        <p14:creationId xmlns:p14="http://schemas.microsoft.com/office/powerpoint/2010/main" val="423550555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2"/>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1" y="1435102"/>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298777C-5F95-1C48-BB77-C28090AB837C}" type="datetimeFigureOut">
              <a:rPr lang="en-US" smtClean="0">
                <a:solidFill>
                  <a:prstClr val="black">
                    <a:tint val="75000"/>
                  </a:prstClr>
                </a:solidFill>
                <a:latin typeface="Calibri"/>
              </a:rPr>
              <a:pPr/>
              <a:t>6/17/16</a:t>
            </a:fld>
            <a:endParaRPr lang="en-US">
              <a:solidFill>
                <a:prstClr val="black">
                  <a:tint val="75000"/>
                </a:prstClr>
              </a:solidFill>
              <a:latin typeface="Calibri"/>
            </a:endParaRPr>
          </a:p>
        </p:txBody>
      </p:sp>
      <p:sp>
        <p:nvSpPr>
          <p:cNvPr id="6" name="Footer Placeholder 5"/>
          <p:cNvSpPr>
            <a:spLocks noGrp="1"/>
          </p:cNvSpPr>
          <p:nvPr>
            <p:ph type="ftr" sz="quarter" idx="11"/>
          </p:nvPr>
        </p:nvSpPr>
        <p:spPr/>
        <p:txBody>
          <a:bodyPr/>
          <a:lstStyle/>
          <a:p>
            <a:endParaRPr lang="en-US">
              <a:solidFill>
                <a:prstClr val="black">
                  <a:tint val="75000"/>
                </a:prstClr>
              </a:solidFill>
              <a:latin typeface="Calibri"/>
            </a:endParaRPr>
          </a:p>
        </p:txBody>
      </p:sp>
      <p:sp>
        <p:nvSpPr>
          <p:cNvPr id="7" name="Slide Number Placeholder 6"/>
          <p:cNvSpPr>
            <a:spLocks noGrp="1"/>
          </p:cNvSpPr>
          <p:nvPr>
            <p:ph type="sldNum" sz="quarter" idx="12"/>
          </p:nvPr>
        </p:nvSpPr>
        <p:spPr/>
        <p:txBody>
          <a:bodyPr/>
          <a:lstStyle/>
          <a:p>
            <a:fld id="{C999E465-CB59-CB4E-B253-342342B7410D}"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347365138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298777C-5F95-1C48-BB77-C28090AB837C}" type="datetimeFigureOut">
              <a:rPr lang="en-US" smtClean="0">
                <a:solidFill>
                  <a:prstClr val="black">
                    <a:tint val="75000"/>
                  </a:prstClr>
                </a:solidFill>
                <a:latin typeface="Calibri"/>
              </a:rPr>
              <a:pPr/>
              <a:t>6/17/16</a:t>
            </a:fld>
            <a:endParaRPr lang="en-US">
              <a:solidFill>
                <a:prstClr val="black">
                  <a:tint val="75000"/>
                </a:prstClr>
              </a:solidFill>
              <a:latin typeface="Calibri"/>
            </a:endParaRPr>
          </a:p>
        </p:txBody>
      </p:sp>
      <p:sp>
        <p:nvSpPr>
          <p:cNvPr id="6" name="Footer Placeholder 5"/>
          <p:cNvSpPr>
            <a:spLocks noGrp="1"/>
          </p:cNvSpPr>
          <p:nvPr>
            <p:ph type="ftr" sz="quarter" idx="11"/>
          </p:nvPr>
        </p:nvSpPr>
        <p:spPr/>
        <p:txBody>
          <a:bodyPr/>
          <a:lstStyle/>
          <a:p>
            <a:endParaRPr lang="en-US">
              <a:solidFill>
                <a:prstClr val="black">
                  <a:tint val="75000"/>
                </a:prstClr>
              </a:solidFill>
              <a:latin typeface="Calibri"/>
            </a:endParaRPr>
          </a:p>
        </p:txBody>
      </p:sp>
      <p:sp>
        <p:nvSpPr>
          <p:cNvPr id="7" name="Slide Number Placeholder 6"/>
          <p:cNvSpPr>
            <a:spLocks noGrp="1"/>
          </p:cNvSpPr>
          <p:nvPr>
            <p:ph type="sldNum" sz="quarter" idx="12"/>
          </p:nvPr>
        </p:nvSpPr>
        <p:spPr/>
        <p:txBody>
          <a:bodyPr/>
          <a:lstStyle/>
          <a:p>
            <a:fld id="{C999E465-CB59-CB4E-B253-342342B7410D}"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66359725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298777C-5F95-1C48-BB77-C28090AB837C}" type="datetimeFigureOut">
              <a:rPr lang="en-US" smtClean="0">
                <a:solidFill>
                  <a:prstClr val="black">
                    <a:tint val="75000"/>
                  </a:prstClr>
                </a:solidFill>
                <a:latin typeface="Calibri"/>
              </a:rPr>
              <a:pPr/>
              <a:t>6/17/16</a:t>
            </a:fld>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C999E465-CB59-CB4E-B253-342342B7410D}"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1552368414"/>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0"/>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40"/>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298777C-5F95-1C48-BB77-C28090AB837C}" type="datetimeFigureOut">
              <a:rPr lang="en-US" smtClean="0">
                <a:solidFill>
                  <a:prstClr val="black">
                    <a:tint val="75000"/>
                  </a:prstClr>
                </a:solidFill>
                <a:latin typeface="Calibri"/>
              </a:rPr>
              <a:pPr/>
              <a:t>6/17/16</a:t>
            </a:fld>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C999E465-CB59-CB4E-B253-342342B7410D}"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351217531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7"/>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7298777C-5F95-1C48-BB77-C28090AB837C}" type="datetimeFigureOut">
              <a:rPr lang="en-US" smtClean="0">
                <a:solidFill>
                  <a:prstClr val="black">
                    <a:tint val="75000"/>
                  </a:prstClr>
                </a:solidFill>
                <a:latin typeface="Calibri"/>
              </a:rPr>
              <a:pPr/>
              <a:t>6/17/16</a:t>
            </a:fld>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C999E465-CB59-CB4E-B253-342342B7410D}"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782339801"/>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298777C-5F95-1C48-BB77-C28090AB837C}" type="datetimeFigureOut">
              <a:rPr lang="en-US" smtClean="0">
                <a:solidFill>
                  <a:prstClr val="black">
                    <a:tint val="75000"/>
                  </a:prstClr>
                </a:solidFill>
                <a:latin typeface="Calibri"/>
              </a:rPr>
              <a:pPr/>
              <a:t>6/17/16</a:t>
            </a:fld>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C999E465-CB59-CB4E-B253-342342B7410D}"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360916622"/>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2"/>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298777C-5F95-1C48-BB77-C28090AB837C}" type="datetimeFigureOut">
              <a:rPr lang="en-US" smtClean="0">
                <a:solidFill>
                  <a:prstClr val="black">
                    <a:tint val="75000"/>
                  </a:prstClr>
                </a:solidFill>
                <a:latin typeface="Calibri"/>
              </a:rPr>
              <a:pPr/>
              <a:t>6/17/16</a:t>
            </a:fld>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C999E465-CB59-CB4E-B253-342342B7410D}"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119504555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2"/>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2"/>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7298777C-5F95-1C48-BB77-C28090AB837C}" type="datetimeFigureOut">
              <a:rPr lang="en-US" smtClean="0">
                <a:solidFill>
                  <a:prstClr val="black">
                    <a:tint val="75000"/>
                  </a:prstClr>
                </a:solidFill>
                <a:latin typeface="Calibri"/>
              </a:rPr>
              <a:pPr/>
              <a:t>6/17/16</a:t>
            </a:fld>
            <a:endParaRPr lang="en-US">
              <a:solidFill>
                <a:prstClr val="black">
                  <a:tint val="75000"/>
                </a:prstClr>
              </a:solidFill>
              <a:latin typeface="Calibri"/>
            </a:endParaRPr>
          </a:p>
        </p:txBody>
      </p:sp>
      <p:sp>
        <p:nvSpPr>
          <p:cNvPr id="6" name="Footer Placeholder 5"/>
          <p:cNvSpPr>
            <a:spLocks noGrp="1"/>
          </p:cNvSpPr>
          <p:nvPr>
            <p:ph type="ftr" sz="quarter" idx="11"/>
          </p:nvPr>
        </p:nvSpPr>
        <p:spPr/>
        <p:txBody>
          <a:bodyPr/>
          <a:lstStyle/>
          <a:p>
            <a:endParaRPr lang="en-US">
              <a:solidFill>
                <a:prstClr val="black">
                  <a:tint val="75000"/>
                </a:prstClr>
              </a:solidFill>
              <a:latin typeface="Calibri"/>
            </a:endParaRPr>
          </a:p>
        </p:txBody>
      </p:sp>
      <p:sp>
        <p:nvSpPr>
          <p:cNvPr id="7" name="Slide Number Placeholder 6"/>
          <p:cNvSpPr>
            <a:spLocks noGrp="1"/>
          </p:cNvSpPr>
          <p:nvPr>
            <p:ph type="sldNum" sz="quarter" idx="12"/>
          </p:nvPr>
        </p:nvSpPr>
        <p:spPr/>
        <p:txBody>
          <a:bodyPr/>
          <a:lstStyle/>
          <a:p>
            <a:fld id="{C999E465-CB59-CB4E-B253-342342B7410D}"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3916862027"/>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6"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7298777C-5F95-1C48-BB77-C28090AB837C}" type="datetimeFigureOut">
              <a:rPr lang="en-US" smtClean="0">
                <a:solidFill>
                  <a:prstClr val="black">
                    <a:tint val="75000"/>
                  </a:prstClr>
                </a:solidFill>
                <a:latin typeface="Calibri"/>
              </a:rPr>
              <a:pPr/>
              <a:t>6/17/16</a:t>
            </a:fld>
            <a:endParaRPr lang="en-US">
              <a:solidFill>
                <a:prstClr val="black">
                  <a:tint val="75000"/>
                </a:prstClr>
              </a:solidFill>
              <a:latin typeface="Calibri"/>
            </a:endParaRPr>
          </a:p>
        </p:txBody>
      </p:sp>
      <p:sp>
        <p:nvSpPr>
          <p:cNvPr id="8" name="Footer Placeholder 7"/>
          <p:cNvSpPr>
            <a:spLocks noGrp="1"/>
          </p:cNvSpPr>
          <p:nvPr>
            <p:ph type="ftr" sz="quarter" idx="11"/>
          </p:nvPr>
        </p:nvSpPr>
        <p:spPr/>
        <p:txBody>
          <a:bodyPr/>
          <a:lstStyle/>
          <a:p>
            <a:endParaRPr lang="en-US">
              <a:solidFill>
                <a:prstClr val="black">
                  <a:tint val="75000"/>
                </a:prstClr>
              </a:solidFill>
              <a:latin typeface="Calibri"/>
            </a:endParaRPr>
          </a:p>
        </p:txBody>
      </p:sp>
      <p:sp>
        <p:nvSpPr>
          <p:cNvPr id="9" name="Slide Number Placeholder 8"/>
          <p:cNvSpPr>
            <a:spLocks noGrp="1"/>
          </p:cNvSpPr>
          <p:nvPr>
            <p:ph type="sldNum" sz="quarter" idx="12"/>
          </p:nvPr>
        </p:nvSpPr>
        <p:spPr/>
        <p:txBody>
          <a:bodyPr/>
          <a:lstStyle/>
          <a:p>
            <a:fld id="{C999E465-CB59-CB4E-B253-342342B7410D}"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415707209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7298777C-5F95-1C48-BB77-C28090AB837C}" type="datetimeFigureOut">
              <a:rPr lang="en-US" smtClean="0">
                <a:solidFill>
                  <a:prstClr val="black">
                    <a:tint val="75000"/>
                  </a:prstClr>
                </a:solidFill>
                <a:latin typeface="Calibri"/>
              </a:rPr>
              <a:pPr/>
              <a:t>6/17/16</a:t>
            </a:fld>
            <a:endParaRPr lang="en-US">
              <a:solidFill>
                <a:prstClr val="black">
                  <a:tint val="75000"/>
                </a:prstClr>
              </a:solidFill>
              <a:latin typeface="Calibri"/>
            </a:endParaRPr>
          </a:p>
        </p:txBody>
      </p:sp>
      <p:sp>
        <p:nvSpPr>
          <p:cNvPr id="4" name="Footer Placeholder 3"/>
          <p:cNvSpPr>
            <a:spLocks noGrp="1"/>
          </p:cNvSpPr>
          <p:nvPr>
            <p:ph type="ftr" sz="quarter" idx="11"/>
          </p:nvPr>
        </p:nvSpPr>
        <p:spPr/>
        <p:txBody>
          <a:bodyPr/>
          <a:lstStyle/>
          <a:p>
            <a:endParaRPr lang="en-US">
              <a:solidFill>
                <a:prstClr val="black">
                  <a:tint val="75000"/>
                </a:prstClr>
              </a:solidFill>
              <a:latin typeface="Calibri"/>
            </a:endParaRPr>
          </a:p>
        </p:txBody>
      </p:sp>
      <p:sp>
        <p:nvSpPr>
          <p:cNvPr id="5" name="Slide Number Placeholder 4"/>
          <p:cNvSpPr>
            <a:spLocks noGrp="1"/>
          </p:cNvSpPr>
          <p:nvPr>
            <p:ph type="sldNum" sz="quarter" idx="12"/>
          </p:nvPr>
        </p:nvSpPr>
        <p:spPr/>
        <p:txBody>
          <a:bodyPr/>
          <a:lstStyle/>
          <a:p>
            <a:fld id="{C999E465-CB59-CB4E-B253-342342B7410D}"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340328274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2"/>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2"/>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7298777C-5F95-1C48-BB77-C28090AB837C}" type="datetimeFigureOut">
              <a:rPr lang="en-US" smtClean="0"/>
              <a:t>6/17/16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999E465-CB59-CB4E-B253-342342B7410D}" type="slidenum">
              <a:rPr lang="en-US" smtClean="0"/>
              <a:t>‹#›</a:t>
            </a:fld>
            <a:endParaRPr lang="en-US"/>
          </a:p>
        </p:txBody>
      </p:sp>
    </p:spTree>
    <p:extLst>
      <p:ext uri="{BB962C8B-B14F-4D97-AF65-F5344CB8AC3E}">
        <p14:creationId xmlns:p14="http://schemas.microsoft.com/office/powerpoint/2010/main" val="3599310499"/>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298777C-5F95-1C48-BB77-C28090AB837C}" type="datetimeFigureOut">
              <a:rPr lang="en-US" smtClean="0">
                <a:solidFill>
                  <a:prstClr val="black">
                    <a:tint val="75000"/>
                  </a:prstClr>
                </a:solidFill>
                <a:latin typeface="Calibri"/>
              </a:rPr>
              <a:pPr/>
              <a:t>6/17/16</a:t>
            </a:fld>
            <a:endParaRPr lang="en-US">
              <a:solidFill>
                <a:prstClr val="black">
                  <a:tint val="75000"/>
                </a:prstClr>
              </a:solidFill>
              <a:latin typeface="Calibri"/>
            </a:endParaRPr>
          </a:p>
        </p:txBody>
      </p:sp>
      <p:sp>
        <p:nvSpPr>
          <p:cNvPr id="3" name="Footer Placeholder 2"/>
          <p:cNvSpPr>
            <a:spLocks noGrp="1"/>
          </p:cNvSpPr>
          <p:nvPr>
            <p:ph type="ftr" sz="quarter" idx="11"/>
          </p:nvPr>
        </p:nvSpPr>
        <p:spPr/>
        <p:txBody>
          <a:bodyPr/>
          <a:lstStyle/>
          <a:p>
            <a:endParaRPr lang="en-US">
              <a:solidFill>
                <a:prstClr val="black">
                  <a:tint val="75000"/>
                </a:prstClr>
              </a:solidFill>
              <a:latin typeface="Calibri"/>
            </a:endParaRPr>
          </a:p>
        </p:txBody>
      </p:sp>
      <p:sp>
        <p:nvSpPr>
          <p:cNvPr id="4" name="Slide Number Placeholder 3"/>
          <p:cNvSpPr>
            <a:spLocks noGrp="1"/>
          </p:cNvSpPr>
          <p:nvPr>
            <p:ph type="sldNum" sz="quarter" idx="12"/>
          </p:nvPr>
        </p:nvSpPr>
        <p:spPr/>
        <p:txBody>
          <a:bodyPr/>
          <a:lstStyle/>
          <a:p>
            <a:fld id="{C999E465-CB59-CB4E-B253-342342B7410D}"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4073188093"/>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2"/>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1" y="1435102"/>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298777C-5F95-1C48-BB77-C28090AB837C}" type="datetimeFigureOut">
              <a:rPr lang="en-US" smtClean="0">
                <a:solidFill>
                  <a:prstClr val="black">
                    <a:tint val="75000"/>
                  </a:prstClr>
                </a:solidFill>
                <a:latin typeface="Calibri"/>
              </a:rPr>
              <a:pPr/>
              <a:t>6/17/16</a:t>
            </a:fld>
            <a:endParaRPr lang="en-US">
              <a:solidFill>
                <a:prstClr val="black">
                  <a:tint val="75000"/>
                </a:prstClr>
              </a:solidFill>
              <a:latin typeface="Calibri"/>
            </a:endParaRPr>
          </a:p>
        </p:txBody>
      </p:sp>
      <p:sp>
        <p:nvSpPr>
          <p:cNvPr id="6" name="Footer Placeholder 5"/>
          <p:cNvSpPr>
            <a:spLocks noGrp="1"/>
          </p:cNvSpPr>
          <p:nvPr>
            <p:ph type="ftr" sz="quarter" idx="11"/>
          </p:nvPr>
        </p:nvSpPr>
        <p:spPr/>
        <p:txBody>
          <a:bodyPr/>
          <a:lstStyle/>
          <a:p>
            <a:endParaRPr lang="en-US">
              <a:solidFill>
                <a:prstClr val="black">
                  <a:tint val="75000"/>
                </a:prstClr>
              </a:solidFill>
              <a:latin typeface="Calibri"/>
            </a:endParaRPr>
          </a:p>
        </p:txBody>
      </p:sp>
      <p:sp>
        <p:nvSpPr>
          <p:cNvPr id="7" name="Slide Number Placeholder 6"/>
          <p:cNvSpPr>
            <a:spLocks noGrp="1"/>
          </p:cNvSpPr>
          <p:nvPr>
            <p:ph type="sldNum" sz="quarter" idx="12"/>
          </p:nvPr>
        </p:nvSpPr>
        <p:spPr/>
        <p:txBody>
          <a:bodyPr/>
          <a:lstStyle/>
          <a:p>
            <a:fld id="{C999E465-CB59-CB4E-B253-342342B7410D}"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379725341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298777C-5F95-1C48-BB77-C28090AB837C}" type="datetimeFigureOut">
              <a:rPr lang="en-US" smtClean="0">
                <a:solidFill>
                  <a:prstClr val="black">
                    <a:tint val="75000"/>
                  </a:prstClr>
                </a:solidFill>
                <a:latin typeface="Calibri"/>
              </a:rPr>
              <a:pPr/>
              <a:t>6/17/16</a:t>
            </a:fld>
            <a:endParaRPr lang="en-US">
              <a:solidFill>
                <a:prstClr val="black">
                  <a:tint val="75000"/>
                </a:prstClr>
              </a:solidFill>
              <a:latin typeface="Calibri"/>
            </a:endParaRPr>
          </a:p>
        </p:txBody>
      </p:sp>
      <p:sp>
        <p:nvSpPr>
          <p:cNvPr id="6" name="Footer Placeholder 5"/>
          <p:cNvSpPr>
            <a:spLocks noGrp="1"/>
          </p:cNvSpPr>
          <p:nvPr>
            <p:ph type="ftr" sz="quarter" idx="11"/>
          </p:nvPr>
        </p:nvSpPr>
        <p:spPr/>
        <p:txBody>
          <a:bodyPr/>
          <a:lstStyle/>
          <a:p>
            <a:endParaRPr lang="en-US">
              <a:solidFill>
                <a:prstClr val="black">
                  <a:tint val="75000"/>
                </a:prstClr>
              </a:solidFill>
              <a:latin typeface="Calibri"/>
            </a:endParaRPr>
          </a:p>
        </p:txBody>
      </p:sp>
      <p:sp>
        <p:nvSpPr>
          <p:cNvPr id="7" name="Slide Number Placeholder 6"/>
          <p:cNvSpPr>
            <a:spLocks noGrp="1"/>
          </p:cNvSpPr>
          <p:nvPr>
            <p:ph type="sldNum" sz="quarter" idx="12"/>
          </p:nvPr>
        </p:nvSpPr>
        <p:spPr/>
        <p:txBody>
          <a:bodyPr/>
          <a:lstStyle/>
          <a:p>
            <a:fld id="{C999E465-CB59-CB4E-B253-342342B7410D}"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176747212"/>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298777C-5F95-1C48-BB77-C28090AB837C}" type="datetimeFigureOut">
              <a:rPr lang="en-US" smtClean="0">
                <a:solidFill>
                  <a:prstClr val="black">
                    <a:tint val="75000"/>
                  </a:prstClr>
                </a:solidFill>
                <a:latin typeface="Calibri"/>
              </a:rPr>
              <a:pPr/>
              <a:t>6/17/16</a:t>
            </a:fld>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C999E465-CB59-CB4E-B253-342342B7410D}"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2795825344"/>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0"/>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40"/>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298777C-5F95-1C48-BB77-C28090AB837C}" type="datetimeFigureOut">
              <a:rPr lang="en-US" smtClean="0">
                <a:solidFill>
                  <a:prstClr val="black">
                    <a:tint val="75000"/>
                  </a:prstClr>
                </a:solidFill>
                <a:latin typeface="Calibri"/>
              </a:rPr>
              <a:pPr/>
              <a:t>6/17/16</a:t>
            </a:fld>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C999E465-CB59-CB4E-B253-342342B7410D}"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3475081905"/>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7"/>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7298777C-5F95-1C48-BB77-C28090AB837C}" type="datetimeFigureOut">
              <a:rPr lang="en-US" smtClean="0">
                <a:solidFill>
                  <a:prstClr val="black">
                    <a:tint val="75000"/>
                  </a:prstClr>
                </a:solidFill>
                <a:latin typeface="Calibri"/>
              </a:rPr>
              <a:pPr/>
              <a:t>6/17/16</a:t>
            </a:fld>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C999E465-CB59-CB4E-B253-342342B7410D}"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3781039347"/>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298777C-5F95-1C48-BB77-C28090AB837C}" type="datetimeFigureOut">
              <a:rPr lang="en-US" smtClean="0">
                <a:solidFill>
                  <a:prstClr val="black">
                    <a:tint val="75000"/>
                  </a:prstClr>
                </a:solidFill>
                <a:latin typeface="Calibri"/>
              </a:rPr>
              <a:pPr/>
              <a:t>6/17/16</a:t>
            </a:fld>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C999E465-CB59-CB4E-B253-342342B7410D}"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1702062509"/>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2"/>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298777C-5F95-1C48-BB77-C28090AB837C}" type="datetimeFigureOut">
              <a:rPr lang="en-US" smtClean="0">
                <a:solidFill>
                  <a:prstClr val="black">
                    <a:tint val="75000"/>
                  </a:prstClr>
                </a:solidFill>
                <a:latin typeface="Calibri"/>
              </a:rPr>
              <a:pPr/>
              <a:t>6/17/16</a:t>
            </a:fld>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C999E465-CB59-CB4E-B253-342342B7410D}"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2566896903"/>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2"/>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2"/>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7298777C-5F95-1C48-BB77-C28090AB837C}" type="datetimeFigureOut">
              <a:rPr lang="en-US" smtClean="0">
                <a:solidFill>
                  <a:prstClr val="black">
                    <a:tint val="75000"/>
                  </a:prstClr>
                </a:solidFill>
                <a:latin typeface="Calibri"/>
              </a:rPr>
              <a:pPr/>
              <a:t>6/17/16</a:t>
            </a:fld>
            <a:endParaRPr lang="en-US">
              <a:solidFill>
                <a:prstClr val="black">
                  <a:tint val="75000"/>
                </a:prstClr>
              </a:solidFill>
              <a:latin typeface="Calibri"/>
            </a:endParaRPr>
          </a:p>
        </p:txBody>
      </p:sp>
      <p:sp>
        <p:nvSpPr>
          <p:cNvPr id="6" name="Footer Placeholder 5"/>
          <p:cNvSpPr>
            <a:spLocks noGrp="1"/>
          </p:cNvSpPr>
          <p:nvPr>
            <p:ph type="ftr" sz="quarter" idx="11"/>
          </p:nvPr>
        </p:nvSpPr>
        <p:spPr/>
        <p:txBody>
          <a:bodyPr/>
          <a:lstStyle/>
          <a:p>
            <a:endParaRPr lang="en-US">
              <a:solidFill>
                <a:prstClr val="black">
                  <a:tint val="75000"/>
                </a:prstClr>
              </a:solidFill>
              <a:latin typeface="Calibri"/>
            </a:endParaRPr>
          </a:p>
        </p:txBody>
      </p:sp>
      <p:sp>
        <p:nvSpPr>
          <p:cNvPr id="7" name="Slide Number Placeholder 6"/>
          <p:cNvSpPr>
            <a:spLocks noGrp="1"/>
          </p:cNvSpPr>
          <p:nvPr>
            <p:ph type="sldNum" sz="quarter" idx="12"/>
          </p:nvPr>
        </p:nvSpPr>
        <p:spPr/>
        <p:txBody>
          <a:bodyPr/>
          <a:lstStyle/>
          <a:p>
            <a:fld id="{C999E465-CB59-CB4E-B253-342342B7410D}"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3340869655"/>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6"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7298777C-5F95-1C48-BB77-C28090AB837C}" type="datetimeFigureOut">
              <a:rPr lang="en-US" smtClean="0">
                <a:solidFill>
                  <a:prstClr val="black">
                    <a:tint val="75000"/>
                  </a:prstClr>
                </a:solidFill>
                <a:latin typeface="Calibri"/>
              </a:rPr>
              <a:pPr/>
              <a:t>6/17/16</a:t>
            </a:fld>
            <a:endParaRPr lang="en-US">
              <a:solidFill>
                <a:prstClr val="black">
                  <a:tint val="75000"/>
                </a:prstClr>
              </a:solidFill>
              <a:latin typeface="Calibri"/>
            </a:endParaRPr>
          </a:p>
        </p:txBody>
      </p:sp>
      <p:sp>
        <p:nvSpPr>
          <p:cNvPr id="8" name="Footer Placeholder 7"/>
          <p:cNvSpPr>
            <a:spLocks noGrp="1"/>
          </p:cNvSpPr>
          <p:nvPr>
            <p:ph type="ftr" sz="quarter" idx="11"/>
          </p:nvPr>
        </p:nvSpPr>
        <p:spPr/>
        <p:txBody>
          <a:bodyPr/>
          <a:lstStyle/>
          <a:p>
            <a:endParaRPr lang="en-US">
              <a:solidFill>
                <a:prstClr val="black">
                  <a:tint val="75000"/>
                </a:prstClr>
              </a:solidFill>
              <a:latin typeface="Calibri"/>
            </a:endParaRPr>
          </a:p>
        </p:txBody>
      </p:sp>
      <p:sp>
        <p:nvSpPr>
          <p:cNvPr id="9" name="Slide Number Placeholder 8"/>
          <p:cNvSpPr>
            <a:spLocks noGrp="1"/>
          </p:cNvSpPr>
          <p:nvPr>
            <p:ph type="sldNum" sz="quarter" idx="12"/>
          </p:nvPr>
        </p:nvSpPr>
        <p:spPr/>
        <p:txBody>
          <a:bodyPr/>
          <a:lstStyle/>
          <a:p>
            <a:fld id="{C999E465-CB59-CB4E-B253-342342B7410D}"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119605175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6"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7298777C-5F95-1C48-BB77-C28090AB837C}" type="datetimeFigureOut">
              <a:rPr lang="en-US" smtClean="0"/>
              <a:t>6/17/16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999E465-CB59-CB4E-B253-342342B7410D}" type="slidenum">
              <a:rPr lang="en-US" smtClean="0"/>
              <a:t>‹#›</a:t>
            </a:fld>
            <a:endParaRPr lang="en-US"/>
          </a:p>
        </p:txBody>
      </p:sp>
    </p:spTree>
    <p:extLst>
      <p:ext uri="{BB962C8B-B14F-4D97-AF65-F5344CB8AC3E}">
        <p14:creationId xmlns:p14="http://schemas.microsoft.com/office/powerpoint/2010/main" val="3480326047"/>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7298777C-5F95-1C48-BB77-C28090AB837C}" type="datetimeFigureOut">
              <a:rPr lang="en-US" smtClean="0">
                <a:solidFill>
                  <a:prstClr val="black">
                    <a:tint val="75000"/>
                  </a:prstClr>
                </a:solidFill>
                <a:latin typeface="Calibri"/>
              </a:rPr>
              <a:pPr/>
              <a:t>6/17/16</a:t>
            </a:fld>
            <a:endParaRPr lang="en-US">
              <a:solidFill>
                <a:prstClr val="black">
                  <a:tint val="75000"/>
                </a:prstClr>
              </a:solidFill>
              <a:latin typeface="Calibri"/>
            </a:endParaRPr>
          </a:p>
        </p:txBody>
      </p:sp>
      <p:sp>
        <p:nvSpPr>
          <p:cNvPr id="4" name="Footer Placeholder 3"/>
          <p:cNvSpPr>
            <a:spLocks noGrp="1"/>
          </p:cNvSpPr>
          <p:nvPr>
            <p:ph type="ftr" sz="quarter" idx="11"/>
          </p:nvPr>
        </p:nvSpPr>
        <p:spPr/>
        <p:txBody>
          <a:bodyPr/>
          <a:lstStyle/>
          <a:p>
            <a:endParaRPr lang="en-US">
              <a:solidFill>
                <a:prstClr val="black">
                  <a:tint val="75000"/>
                </a:prstClr>
              </a:solidFill>
              <a:latin typeface="Calibri"/>
            </a:endParaRPr>
          </a:p>
        </p:txBody>
      </p:sp>
      <p:sp>
        <p:nvSpPr>
          <p:cNvPr id="5" name="Slide Number Placeholder 4"/>
          <p:cNvSpPr>
            <a:spLocks noGrp="1"/>
          </p:cNvSpPr>
          <p:nvPr>
            <p:ph type="sldNum" sz="quarter" idx="12"/>
          </p:nvPr>
        </p:nvSpPr>
        <p:spPr/>
        <p:txBody>
          <a:bodyPr/>
          <a:lstStyle/>
          <a:p>
            <a:fld id="{C999E465-CB59-CB4E-B253-342342B7410D}"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488337463"/>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298777C-5F95-1C48-BB77-C28090AB837C}" type="datetimeFigureOut">
              <a:rPr lang="en-US" smtClean="0">
                <a:solidFill>
                  <a:prstClr val="black">
                    <a:tint val="75000"/>
                  </a:prstClr>
                </a:solidFill>
                <a:latin typeface="Calibri"/>
              </a:rPr>
              <a:pPr/>
              <a:t>6/17/16</a:t>
            </a:fld>
            <a:endParaRPr lang="en-US">
              <a:solidFill>
                <a:prstClr val="black">
                  <a:tint val="75000"/>
                </a:prstClr>
              </a:solidFill>
              <a:latin typeface="Calibri"/>
            </a:endParaRPr>
          </a:p>
        </p:txBody>
      </p:sp>
      <p:sp>
        <p:nvSpPr>
          <p:cNvPr id="3" name="Footer Placeholder 2"/>
          <p:cNvSpPr>
            <a:spLocks noGrp="1"/>
          </p:cNvSpPr>
          <p:nvPr>
            <p:ph type="ftr" sz="quarter" idx="11"/>
          </p:nvPr>
        </p:nvSpPr>
        <p:spPr/>
        <p:txBody>
          <a:bodyPr/>
          <a:lstStyle/>
          <a:p>
            <a:endParaRPr lang="en-US">
              <a:solidFill>
                <a:prstClr val="black">
                  <a:tint val="75000"/>
                </a:prstClr>
              </a:solidFill>
              <a:latin typeface="Calibri"/>
            </a:endParaRPr>
          </a:p>
        </p:txBody>
      </p:sp>
      <p:sp>
        <p:nvSpPr>
          <p:cNvPr id="4" name="Slide Number Placeholder 3"/>
          <p:cNvSpPr>
            <a:spLocks noGrp="1"/>
          </p:cNvSpPr>
          <p:nvPr>
            <p:ph type="sldNum" sz="quarter" idx="12"/>
          </p:nvPr>
        </p:nvSpPr>
        <p:spPr/>
        <p:txBody>
          <a:bodyPr/>
          <a:lstStyle/>
          <a:p>
            <a:fld id="{C999E465-CB59-CB4E-B253-342342B7410D}"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1827878191"/>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2"/>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1" y="1435102"/>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298777C-5F95-1C48-BB77-C28090AB837C}" type="datetimeFigureOut">
              <a:rPr lang="en-US" smtClean="0">
                <a:solidFill>
                  <a:prstClr val="black">
                    <a:tint val="75000"/>
                  </a:prstClr>
                </a:solidFill>
                <a:latin typeface="Calibri"/>
              </a:rPr>
              <a:pPr/>
              <a:t>6/17/16</a:t>
            </a:fld>
            <a:endParaRPr lang="en-US">
              <a:solidFill>
                <a:prstClr val="black">
                  <a:tint val="75000"/>
                </a:prstClr>
              </a:solidFill>
              <a:latin typeface="Calibri"/>
            </a:endParaRPr>
          </a:p>
        </p:txBody>
      </p:sp>
      <p:sp>
        <p:nvSpPr>
          <p:cNvPr id="6" name="Footer Placeholder 5"/>
          <p:cNvSpPr>
            <a:spLocks noGrp="1"/>
          </p:cNvSpPr>
          <p:nvPr>
            <p:ph type="ftr" sz="quarter" idx="11"/>
          </p:nvPr>
        </p:nvSpPr>
        <p:spPr/>
        <p:txBody>
          <a:bodyPr/>
          <a:lstStyle/>
          <a:p>
            <a:endParaRPr lang="en-US">
              <a:solidFill>
                <a:prstClr val="black">
                  <a:tint val="75000"/>
                </a:prstClr>
              </a:solidFill>
              <a:latin typeface="Calibri"/>
            </a:endParaRPr>
          </a:p>
        </p:txBody>
      </p:sp>
      <p:sp>
        <p:nvSpPr>
          <p:cNvPr id="7" name="Slide Number Placeholder 6"/>
          <p:cNvSpPr>
            <a:spLocks noGrp="1"/>
          </p:cNvSpPr>
          <p:nvPr>
            <p:ph type="sldNum" sz="quarter" idx="12"/>
          </p:nvPr>
        </p:nvSpPr>
        <p:spPr/>
        <p:txBody>
          <a:bodyPr/>
          <a:lstStyle/>
          <a:p>
            <a:fld id="{C999E465-CB59-CB4E-B253-342342B7410D}"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2044338241"/>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298777C-5F95-1C48-BB77-C28090AB837C}" type="datetimeFigureOut">
              <a:rPr lang="en-US" smtClean="0">
                <a:solidFill>
                  <a:prstClr val="black">
                    <a:tint val="75000"/>
                  </a:prstClr>
                </a:solidFill>
                <a:latin typeface="Calibri"/>
              </a:rPr>
              <a:pPr/>
              <a:t>6/17/16</a:t>
            </a:fld>
            <a:endParaRPr lang="en-US">
              <a:solidFill>
                <a:prstClr val="black">
                  <a:tint val="75000"/>
                </a:prstClr>
              </a:solidFill>
              <a:latin typeface="Calibri"/>
            </a:endParaRPr>
          </a:p>
        </p:txBody>
      </p:sp>
      <p:sp>
        <p:nvSpPr>
          <p:cNvPr id="6" name="Footer Placeholder 5"/>
          <p:cNvSpPr>
            <a:spLocks noGrp="1"/>
          </p:cNvSpPr>
          <p:nvPr>
            <p:ph type="ftr" sz="quarter" idx="11"/>
          </p:nvPr>
        </p:nvSpPr>
        <p:spPr/>
        <p:txBody>
          <a:bodyPr/>
          <a:lstStyle/>
          <a:p>
            <a:endParaRPr lang="en-US">
              <a:solidFill>
                <a:prstClr val="black">
                  <a:tint val="75000"/>
                </a:prstClr>
              </a:solidFill>
              <a:latin typeface="Calibri"/>
            </a:endParaRPr>
          </a:p>
        </p:txBody>
      </p:sp>
      <p:sp>
        <p:nvSpPr>
          <p:cNvPr id="7" name="Slide Number Placeholder 6"/>
          <p:cNvSpPr>
            <a:spLocks noGrp="1"/>
          </p:cNvSpPr>
          <p:nvPr>
            <p:ph type="sldNum" sz="quarter" idx="12"/>
          </p:nvPr>
        </p:nvSpPr>
        <p:spPr/>
        <p:txBody>
          <a:bodyPr/>
          <a:lstStyle/>
          <a:p>
            <a:fld id="{C999E465-CB59-CB4E-B253-342342B7410D}"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4211158685"/>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298777C-5F95-1C48-BB77-C28090AB837C}" type="datetimeFigureOut">
              <a:rPr lang="en-US" smtClean="0">
                <a:solidFill>
                  <a:prstClr val="black">
                    <a:tint val="75000"/>
                  </a:prstClr>
                </a:solidFill>
                <a:latin typeface="Calibri"/>
              </a:rPr>
              <a:pPr/>
              <a:t>6/17/16</a:t>
            </a:fld>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C999E465-CB59-CB4E-B253-342342B7410D}"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2630391379"/>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0"/>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40"/>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298777C-5F95-1C48-BB77-C28090AB837C}" type="datetimeFigureOut">
              <a:rPr lang="en-US" smtClean="0">
                <a:solidFill>
                  <a:prstClr val="black">
                    <a:tint val="75000"/>
                  </a:prstClr>
                </a:solidFill>
                <a:latin typeface="Calibri"/>
              </a:rPr>
              <a:pPr/>
              <a:t>6/17/16</a:t>
            </a:fld>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C999E465-CB59-CB4E-B253-342342B7410D}"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2281604481"/>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7"/>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7298777C-5F95-1C48-BB77-C28090AB837C}" type="datetimeFigureOut">
              <a:rPr lang="en-US" smtClean="0">
                <a:solidFill>
                  <a:prstClr val="black">
                    <a:tint val="75000"/>
                  </a:prstClr>
                </a:solidFill>
                <a:latin typeface="Calibri"/>
              </a:rPr>
              <a:pPr/>
              <a:t>6/17/16</a:t>
            </a:fld>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C999E465-CB59-CB4E-B253-342342B7410D}"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3178877442"/>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298777C-5F95-1C48-BB77-C28090AB837C}" type="datetimeFigureOut">
              <a:rPr lang="en-US" smtClean="0">
                <a:solidFill>
                  <a:prstClr val="black">
                    <a:tint val="75000"/>
                  </a:prstClr>
                </a:solidFill>
                <a:latin typeface="Calibri"/>
              </a:rPr>
              <a:pPr/>
              <a:t>6/17/16</a:t>
            </a:fld>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C999E465-CB59-CB4E-B253-342342B7410D}"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3550963466"/>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2"/>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298777C-5F95-1C48-BB77-C28090AB837C}" type="datetimeFigureOut">
              <a:rPr lang="en-US" smtClean="0">
                <a:solidFill>
                  <a:prstClr val="black">
                    <a:tint val="75000"/>
                  </a:prstClr>
                </a:solidFill>
                <a:latin typeface="Calibri"/>
              </a:rPr>
              <a:pPr/>
              <a:t>6/17/16</a:t>
            </a:fld>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C999E465-CB59-CB4E-B253-342342B7410D}"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2211771266"/>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2"/>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2"/>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7298777C-5F95-1C48-BB77-C28090AB837C}" type="datetimeFigureOut">
              <a:rPr lang="en-US" smtClean="0">
                <a:solidFill>
                  <a:prstClr val="black">
                    <a:tint val="75000"/>
                  </a:prstClr>
                </a:solidFill>
                <a:latin typeface="Calibri"/>
              </a:rPr>
              <a:pPr/>
              <a:t>6/17/16</a:t>
            </a:fld>
            <a:endParaRPr lang="en-US">
              <a:solidFill>
                <a:prstClr val="black">
                  <a:tint val="75000"/>
                </a:prstClr>
              </a:solidFill>
              <a:latin typeface="Calibri"/>
            </a:endParaRPr>
          </a:p>
        </p:txBody>
      </p:sp>
      <p:sp>
        <p:nvSpPr>
          <p:cNvPr id="6" name="Footer Placeholder 5"/>
          <p:cNvSpPr>
            <a:spLocks noGrp="1"/>
          </p:cNvSpPr>
          <p:nvPr>
            <p:ph type="ftr" sz="quarter" idx="11"/>
          </p:nvPr>
        </p:nvSpPr>
        <p:spPr/>
        <p:txBody>
          <a:bodyPr/>
          <a:lstStyle/>
          <a:p>
            <a:endParaRPr lang="en-US">
              <a:solidFill>
                <a:prstClr val="black">
                  <a:tint val="75000"/>
                </a:prstClr>
              </a:solidFill>
              <a:latin typeface="Calibri"/>
            </a:endParaRPr>
          </a:p>
        </p:txBody>
      </p:sp>
      <p:sp>
        <p:nvSpPr>
          <p:cNvPr id="7" name="Slide Number Placeholder 6"/>
          <p:cNvSpPr>
            <a:spLocks noGrp="1"/>
          </p:cNvSpPr>
          <p:nvPr>
            <p:ph type="sldNum" sz="quarter" idx="12"/>
          </p:nvPr>
        </p:nvSpPr>
        <p:spPr/>
        <p:txBody>
          <a:bodyPr/>
          <a:lstStyle/>
          <a:p>
            <a:fld id="{C999E465-CB59-CB4E-B253-342342B7410D}"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194825675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7298777C-5F95-1C48-BB77-C28090AB837C}" type="datetimeFigureOut">
              <a:rPr lang="en-US" smtClean="0"/>
              <a:t>6/17/16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999E465-CB59-CB4E-B253-342342B7410D}" type="slidenum">
              <a:rPr lang="en-US" smtClean="0"/>
              <a:t>‹#›</a:t>
            </a:fld>
            <a:endParaRPr lang="en-US"/>
          </a:p>
        </p:txBody>
      </p:sp>
    </p:spTree>
    <p:extLst>
      <p:ext uri="{BB962C8B-B14F-4D97-AF65-F5344CB8AC3E}">
        <p14:creationId xmlns:p14="http://schemas.microsoft.com/office/powerpoint/2010/main" val="417173787"/>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6"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7298777C-5F95-1C48-BB77-C28090AB837C}" type="datetimeFigureOut">
              <a:rPr lang="en-US" smtClean="0">
                <a:solidFill>
                  <a:prstClr val="black">
                    <a:tint val="75000"/>
                  </a:prstClr>
                </a:solidFill>
                <a:latin typeface="Calibri"/>
              </a:rPr>
              <a:pPr/>
              <a:t>6/17/16</a:t>
            </a:fld>
            <a:endParaRPr lang="en-US">
              <a:solidFill>
                <a:prstClr val="black">
                  <a:tint val="75000"/>
                </a:prstClr>
              </a:solidFill>
              <a:latin typeface="Calibri"/>
            </a:endParaRPr>
          </a:p>
        </p:txBody>
      </p:sp>
      <p:sp>
        <p:nvSpPr>
          <p:cNvPr id="8" name="Footer Placeholder 7"/>
          <p:cNvSpPr>
            <a:spLocks noGrp="1"/>
          </p:cNvSpPr>
          <p:nvPr>
            <p:ph type="ftr" sz="quarter" idx="11"/>
          </p:nvPr>
        </p:nvSpPr>
        <p:spPr/>
        <p:txBody>
          <a:bodyPr/>
          <a:lstStyle/>
          <a:p>
            <a:endParaRPr lang="en-US">
              <a:solidFill>
                <a:prstClr val="black">
                  <a:tint val="75000"/>
                </a:prstClr>
              </a:solidFill>
              <a:latin typeface="Calibri"/>
            </a:endParaRPr>
          </a:p>
        </p:txBody>
      </p:sp>
      <p:sp>
        <p:nvSpPr>
          <p:cNvPr id="9" name="Slide Number Placeholder 8"/>
          <p:cNvSpPr>
            <a:spLocks noGrp="1"/>
          </p:cNvSpPr>
          <p:nvPr>
            <p:ph type="sldNum" sz="quarter" idx="12"/>
          </p:nvPr>
        </p:nvSpPr>
        <p:spPr/>
        <p:txBody>
          <a:bodyPr/>
          <a:lstStyle/>
          <a:p>
            <a:fld id="{C999E465-CB59-CB4E-B253-342342B7410D}"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2952317948"/>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7298777C-5F95-1C48-BB77-C28090AB837C}" type="datetimeFigureOut">
              <a:rPr lang="en-US" smtClean="0">
                <a:solidFill>
                  <a:prstClr val="black">
                    <a:tint val="75000"/>
                  </a:prstClr>
                </a:solidFill>
                <a:latin typeface="Calibri"/>
              </a:rPr>
              <a:pPr/>
              <a:t>6/17/16</a:t>
            </a:fld>
            <a:endParaRPr lang="en-US">
              <a:solidFill>
                <a:prstClr val="black">
                  <a:tint val="75000"/>
                </a:prstClr>
              </a:solidFill>
              <a:latin typeface="Calibri"/>
            </a:endParaRPr>
          </a:p>
        </p:txBody>
      </p:sp>
      <p:sp>
        <p:nvSpPr>
          <p:cNvPr id="4" name="Footer Placeholder 3"/>
          <p:cNvSpPr>
            <a:spLocks noGrp="1"/>
          </p:cNvSpPr>
          <p:nvPr>
            <p:ph type="ftr" sz="quarter" idx="11"/>
          </p:nvPr>
        </p:nvSpPr>
        <p:spPr/>
        <p:txBody>
          <a:bodyPr/>
          <a:lstStyle/>
          <a:p>
            <a:endParaRPr lang="en-US">
              <a:solidFill>
                <a:prstClr val="black">
                  <a:tint val="75000"/>
                </a:prstClr>
              </a:solidFill>
              <a:latin typeface="Calibri"/>
            </a:endParaRPr>
          </a:p>
        </p:txBody>
      </p:sp>
      <p:sp>
        <p:nvSpPr>
          <p:cNvPr id="5" name="Slide Number Placeholder 4"/>
          <p:cNvSpPr>
            <a:spLocks noGrp="1"/>
          </p:cNvSpPr>
          <p:nvPr>
            <p:ph type="sldNum" sz="quarter" idx="12"/>
          </p:nvPr>
        </p:nvSpPr>
        <p:spPr/>
        <p:txBody>
          <a:bodyPr/>
          <a:lstStyle/>
          <a:p>
            <a:fld id="{C999E465-CB59-CB4E-B253-342342B7410D}"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3197812059"/>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298777C-5F95-1C48-BB77-C28090AB837C}" type="datetimeFigureOut">
              <a:rPr lang="en-US" smtClean="0">
                <a:solidFill>
                  <a:prstClr val="black">
                    <a:tint val="75000"/>
                  </a:prstClr>
                </a:solidFill>
                <a:latin typeface="Calibri"/>
              </a:rPr>
              <a:pPr/>
              <a:t>6/17/16</a:t>
            </a:fld>
            <a:endParaRPr lang="en-US">
              <a:solidFill>
                <a:prstClr val="black">
                  <a:tint val="75000"/>
                </a:prstClr>
              </a:solidFill>
              <a:latin typeface="Calibri"/>
            </a:endParaRPr>
          </a:p>
        </p:txBody>
      </p:sp>
      <p:sp>
        <p:nvSpPr>
          <p:cNvPr id="3" name="Footer Placeholder 2"/>
          <p:cNvSpPr>
            <a:spLocks noGrp="1"/>
          </p:cNvSpPr>
          <p:nvPr>
            <p:ph type="ftr" sz="quarter" idx="11"/>
          </p:nvPr>
        </p:nvSpPr>
        <p:spPr/>
        <p:txBody>
          <a:bodyPr/>
          <a:lstStyle/>
          <a:p>
            <a:endParaRPr lang="en-US">
              <a:solidFill>
                <a:prstClr val="black">
                  <a:tint val="75000"/>
                </a:prstClr>
              </a:solidFill>
              <a:latin typeface="Calibri"/>
            </a:endParaRPr>
          </a:p>
        </p:txBody>
      </p:sp>
      <p:sp>
        <p:nvSpPr>
          <p:cNvPr id="4" name="Slide Number Placeholder 3"/>
          <p:cNvSpPr>
            <a:spLocks noGrp="1"/>
          </p:cNvSpPr>
          <p:nvPr>
            <p:ph type="sldNum" sz="quarter" idx="12"/>
          </p:nvPr>
        </p:nvSpPr>
        <p:spPr/>
        <p:txBody>
          <a:bodyPr/>
          <a:lstStyle/>
          <a:p>
            <a:fld id="{C999E465-CB59-CB4E-B253-342342B7410D}"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2525889245"/>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2"/>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1" y="1435102"/>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298777C-5F95-1C48-BB77-C28090AB837C}" type="datetimeFigureOut">
              <a:rPr lang="en-US" smtClean="0">
                <a:solidFill>
                  <a:prstClr val="black">
                    <a:tint val="75000"/>
                  </a:prstClr>
                </a:solidFill>
                <a:latin typeface="Calibri"/>
              </a:rPr>
              <a:pPr/>
              <a:t>6/17/16</a:t>
            </a:fld>
            <a:endParaRPr lang="en-US">
              <a:solidFill>
                <a:prstClr val="black">
                  <a:tint val="75000"/>
                </a:prstClr>
              </a:solidFill>
              <a:latin typeface="Calibri"/>
            </a:endParaRPr>
          </a:p>
        </p:txBody>
      </p:sp>
      <p:sp>
        <p:nvSpPr>
          <p:cNvPr id="6" name="Footer Placeholder 5"/>
          <p:cNvSpPr>
            <a:spLocks noGrp="1"/>
          </p:cNvSpPr>
          <p:nvPr>
            <p:ph type="ftr" sz="quarter" idx="11"/>
          </p:nvPr>
        </p:nvSpPr>
        <p:spPr/>
        <p:txBody>
          <a:bodyPr/>
          <a:lstStyle/>
          <a:p>
            <a:endParaRPr lang="en-US">
              <a:solidFill>
                <a:prstClr val="black">
                  <a:tint val="75000"/>
                </a:prstClr>
              </a:solidFill>
              <a:latin typeface="Calibri"/>
            </a:endParaRPr>
          </a:p>
        </p:txBody>
      </p:sp>
      <p:sp>
        <p:nvSpPr>
          <p:cNvPr id="7" name="Slide Number Placeholder 6"/>
          <p:cNvSpPr>
            <a:spLocks noGrp="1"/>
          </p:cNvSpPr>
          <p:nvPr>
            <p:ph type="sldNum" sz="quarter" idx="12"/>
          </p:nvPr>
        </p:nvSpPr>
        <p:spPr/>
        <p:txBody>
          <a:bodyPr/>
          <a:lstStyle/>
          <a:p>
            <a:fld id="{C999E465-CB59-CB4E-B253-342342B7410D}"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3167335757"/>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298777C-5F95-1C48-BB77-C28090AB837C}" type="datetimeFigureOut">
              <a:rPr lang="en-US" smtClean="0">
                <a:solidFill>
                  <a:prstClr val="black">
                    <a:tint val="75000"/>
                  </a:prstClr>
                </a:solidFill>
                <a:latin typeface="Calibri"/>
              </a:rPr>
              <a:pPr/>
              <a:t>6/17/16</a:t>
            </a:fld>
            <a:endParaRPr lang="en-US">
              <a:solidFill>
                <a:prstClr val="black">
                  <a:tint val="75000"/>
                </a:prstClr>
              </a:solidFill>
              <a:latin typeface="Calibri"/>
            </a:endParaRPr>
          </a:p>
        </p:txBody>
      </p:sp>
      <p:sp>
        <p:nvSpPr>
          <p:cNvPr id="6" name="Footer Placeholder 5"/>
          <p:cNvSpPr>
            <a:spLocks noGrp="1"/>
          </p:cNvSpPr>
          <p:nvPr>
            <p:ph type="ftr" sz="quarter" idx="11"/>
          </p:nvPr>
        </p:nvSpPr>
        <p:spPr/>
        <p:txBody>
          <a:bodyPr/>
          <a:lstStyle/>
          <a:p>
            <a:endParaRPr lang="en-US">
              <a:solidFill>
                <a:prstClr val="black">
                  <a:tint val="75000"/>
                </a:prstClr>
              </a:solidFill>
              <a:latin typeface="Calibri"/>
            </a:endParaRPr>
          </a:p>
        </p:txBody>
      </p:sp>
      <p:sp>
        <p:nvSpPr>
          <p:cNvPr id="7" name="Slide Number Placeholder 6"/>
          <p:cNvSpPr>
            <a:spLocks noGrp="1"/>
          </p:cNvSpPr>
          <p:nvPr>
            <p:ph type="sldNum" sz="quarter" idx="12"/>
          </p:nvPr>
        </p:nvSpPr>
        <p:spPr/>
        <p:txBody>
          <a:bodyPr/>
          <a:lstStyle/>
          <a:p>
            <a:fld id="{C999E465-CB59-CB4E-B253-342342B7410D}"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3679797340"/>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298777C-5F95-1C48-BB77-C28090AB837C}" type="datetimeFigureOut">
              <a:rPr lang="en-US" smtClean="0">
                <a:solidFill>
                  <a:prstClr val="black">
                    <a:tint val="75000"/>
                  </a:prstClr>
                </a:solidFill>
                <a:latin typeface="Calibri"/>
              </a:rPr>
              <a:pPr/>
              <a:t>6/17/16</a:t>
            </a:fld>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C999E465-CB59-CB4E-B253-342342B7410D}"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2473949299"/>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0"/>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40"/>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298777C-5F95-1C48-BB77-C28090AB837C}" type="datetimeFigureOut">
              <a:rPr lang="en-US" smtClean="0">
                <a:solidFill>
                  <a:prstClr val="black">
                    <a:tint val="75000"/>
                  </a:prstClr>
                </a:solidFill>
                <a:latin typeface="Calibri"/>
              </a:rPr>
              <a:pPr/>
              <a:t>6/17/16</a:t>
            </a:fld>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C999E465-CB59-CB4E-B253-342342B7410D}"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1586273767"/>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7"/>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7298777C-5F95-1C48-BB77-C28090AB837C}" type="datetimeFigureOut">
              <a:rPr lang="en-US" smtClean="0">
                <a:solidFill>
                  <a:prstClr val="black">
                    <a:tint val="75000"/>
                  </a:prstClr>
                </a:solidFill>
                <a:latin typeface="Calibri"/>
              </a:rPr>
              <a:pPr/>
              <a:t>6/17/16</a:t>
            </a:fld>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C999E465-CB59-CB4E-B253-342342B7410D}"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3758834327"/>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298777C-5F95-1C48-BB77-C28090AB837C}" type="datetimeFigureOut">
              <a:rPr lang="en-US" smtClean="0">
                <a:solidFill>
                  <a:prstClr val="black">
                    <a:tint val="75000"/>
                  </a:prstClr>
                </a:solidFill>
                <a:latin typeface="Calibri"/>
              </a:rPr>
              <a:pPr/>
              <a:t>6/17/16</a:t>
            </a:fld>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C999E465-CB59-CB4E-B253-342342B7410D}"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1728086423"/>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2"/>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298777C-5F95-1C48-BB77-C28090AB837C}" type="datetimeFigureOut">
              <a:rPr lang="en-US" smtClean="0">
                <a:solidFill>
                  <a:prstClr val="black">
                    <a:tint val="75000"/>
                  </a:prstClr>
                </a:solidFill>
                <a:latin typeface="Calibri"/>
              </a:rPr>
              <a:pPr/>
              <a:t>6/17/16</a:t>
            </a:fld>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C999E465-CB59-CB4E-B253-342342B7410D}"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88452615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298777C-5F95-1C48-BB77-C28090AB837C}" type="datetimeFigureOut">
              <a:rPr lang="en-US" smtClean="0"/>
              <a:t>6/17/16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999E465-CB59-CB4E-B253-342342B7410D}" type="slidenum">
              <a:rPr lang="en-US" smtClean="0"/>
              <a:t>‹#›</a:t>
            </a:fld>
            <a:endParaRPr lang="en-US"/>
          </a:p>
        </p:txBody>
      </p:sp>
    </p:spTree>
    <p:extLst>
      <p:ext uri="{BB962C8B-B14F-4D97-AF65-F5344CB8AC3E}">
        <p14:creationId xmlns:p14="http://schemas.microsoft.com/office/powerpoint/2010/main" val="2548647367"/>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2"/>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2"/>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7298777C-5F95-1C48-BB77-C28090AB837C}" type="datetimeFigureOut">
              <a:rPr lang="en-US" smtClean="0">
                <a:solidFill>
                  <a:prstClr val="black">
                    <a:tint val="75000"/>
                  </a:prstClr>
                </a:solidFill>
                <a:latin typeface="Calibri"/>
              </a:rPr>
              <a:pPr/>
              <a:t>6/17/16</a:t>
            </a:fld>
            <a:endParaRPr lang="en-US">
              <a:solidFill>
                <a:prstClr val="black">
                  <a:tint val="75000"/>
                </a:prstClr>
              </a:solidFill>
              <a:latin typeface="Calibri"/>
            </a:endParaRPr>
          </a:p>
        </p:txBody>
      </p:sp>
      <p:sp>
        <p:nvSpPr>
          <p:cNvPr id="6" name="Footer Placeholder 5"/>
          <p:cNvSpPr>
            <a:spLocks noGrp="1"/>
          </p:cNvSpPr>
          <p:nvPr>
            <p:ph type="ftr" sz="quarter" idx="11"/>
          </p:nvPr>
        </p:nvSpPr>
        <p:spPr/>
        <p:txBody>
          <a:bodyPr/>
          <a:lstStyle/>
          <a:p>
            <a:endParaRPr lang="en-US">
              <a:solidFill>
                <a:prstClr val="black">
                  <a:tint val="75000"/>
                </a:prstClr>
              </a:solidFill>
              <a:latin typeface="Calibri"/>
            </a:endParaRPr>
          </a:p>
        </p:txBody>
      </p:sp>
      <p:sp>
        <p:nvSpPr>
          <p:cNvPr id="7" name="Slide Number Placeholder 6"/>
          <p:cNvSpPr>
            <a:spLocks noGrp="1"/>
          </p:cNvSpPr>
          <p:nvPr>
            <p:ph type="sldNum" sz="quarter" idx="12"/>
          </p:nvPr>
        </p:nvSpPr>
        <p:spPr/>
        <p:txBody>
          <a:bodyPr/>
          <a:lstStyle/>
          <a:p>
            <a:fld id="{C999E465-CB59-CB4E-B253-342342B7410D}"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3068290464"/>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6"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7298777C-5F95-1C48-BB77-C28090AB837C}" type="datetimeFigureOut">
              <a:rPr lang="en-US" smtClean="0">
                <a:solidFill>
                  <a:prstClr val="black">
                    <a:tint val="75000"/>
                  </a:prstClr>
                </a:solidFill>
                <a:latin typeface="Calibri"/>
              </a:rPr>
              <a:pPr/>
              <a:t>6/17/16</a:t>
            </a:fld>
            <a:endParaRPr lang="en-US">
              <a:solidFill>
                <a:prstClr val="black">
                  <a:tint val="75000"/>
                </a:prstClr>
              </a:solidFill>
              <a:latin typeface="Calibri"/>
            </a:endParaRPr>
          </a:p>
        </p:txBody>
      </p:sp>
      <p:sp>
        <p:nvSpPr>
          <p:cNvPr id="8" name="Footer Placeholder 7"/>
          <p:cNvSpPr>
            <a:spLocks noGrp="1"/>
          </p:cNvSpPr>
          <p:nvPr>
            <p:ph type="ftr" sz="quarter" idx="11"/>
          </p:nvPr>
        </p:nvSpPr>
        <p:spPr/>
        <p:txBody>
          <a:bodyPr/>
          <a:lstStyle/>
          <a:p>
            <a:endParaRPr lang="en-US">
              <a:solidFill>
                <a:prstClr val="black">
                  <a:tint val="75000"/>
                </a:prstClr>
              </a:solidFill>
              <a:latin typeface="Calibri"/>
            </a:endParaRPr>
          </a:p>
        </p:txBody>
      </p:sp>
      <p:sp>
        <p:nvSpPr>
          <p:cNvPr id="9" name="Slide Number Placeholder 8"/>
          <p:cNvSpPr>
            <a:spLocks noGrp="1"/>
          </p:cNvSpPr>
          <p:nvPr>
            <p:ph type="sldNum" sz="quarter" idx="12"/>
          </p:nvPr>
        </p:nvSpPr>
        <p:spPr/>
        <p:txBody>
          <a:bodyPr/>
          <a:lstStyle/>
          <a:p>
            <a:fld id="{C999E465-CB59-CB4E-B253-342342B7410D}"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3443985535"/>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7298777C-5F95-1C48-BB77-C28090AB837C}" type="datetimeFigureOut">
              <a:rPr lang="en-US" smtClean="0">
                <a:solidFill>
                  <a:prstClr val="black">
                    <a:tint val="75000"/>
                  </a:prstClr>
                </a:solidFill>
                <a:latin typeface="Calibri"/>
              </a:rPr>
              <a:pPr/>
              <a:t>6/17/16</a:t>
            </a:fld>
            <a:endParaRPr lang="en-US">
              <a:solidFill>
                <a:prstClr val="black">
                  <a:tint val="75000"/>
                </a:prstClr>
              </a:solidFill>
              <a:latin typeface="Calibri"/>
            </a:endParaRPr>
          </a:p>
        </p:txBody>
      </p:sp>
      <p:sp>
        <p:nvSpPr>
          <p:cNvPr id="4" name="Footer Placeholder 3"/>
          <p:cNvSpPr>
            <a:spLocks noGrp="1"/>
          </p:cNvSpPr>
          <p:nvPr>
            <p:ph type="ftr" sz="quarter" idx="11"/>
          </p:nvPr>
        </p:nvSpPr>
        <p:spPr/>
        <p:txBody>
          <a:bodyPr/>
          <a:lstStyle/>
          <a:p>
            <a:endParaRPr lang="en-US">
              <a:solidFill>
                <a:prstClr val="black">
                  <a:tint val="75000"/>
                </a:prstClr>
              </a:solidFill>
              <a:latin typeface="Calibri"/>
            </a:endParaRPr>
          </a:p>
        </p:txBody>
      </p:sp>
      <p:sp>
        <p:nvSpPr>
          <p:cNvPr id="5" name="Slide Number Placeholder 4"/>
          <p:cNvSpPr>
            <a:spLocks noGrp="1"/>
          </p:cNvSpPr>
          <p:nvPr>
            <p:ph type="sldNum" sz="quarter" idx="12"/>
          </p:nvPr>
        </p:nvSpPr>
        <p:spPr/>
        <p:txBody>
          <a:bodyPr/>
          <a:lstStyle/>
          <a:p>
            <a:fld id="{C999E465-CB59-CB4E-B253-342342B7410D}"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2855236264"/>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298777C-5F95-1C48-BB77-C28090AB837C}" type="datetimeFigureOut">
              <a:rPr lang="en-US" smtClean="0">
                <a:solidFill>
                  <a:prstClr val="black">
                    <a:tint val="75000"/>
                  </a:prstClr>
                </a:solidFill>
                <a:latin typeface="Calibri"/>
              </a:rPr>
              <a:pPr/>
              <a:t>6/17/16</a:t>
            </a:fld>
            <a:endParaRPr lang="en-US">
              <a:solidFill>
                <a:prstClr val="black">
                  <a:tint val="75000"/>
                </a:prstClr>
              </a:solidFill>
              <a:latin typeface="Calibri"/>
            </a:endParaRPr>
          </a:p>
        </p:txBody>
      </p:sp>
      <p:sp>
        <p:nvSpPr>
          <p:cNvPr id="3" name="Footer Placeholder 2"/>
          <p:cNvSpPr>
            <a:spLocks noGrp="1"/>
          </p:cNvSpPr>
          <p:nvPr>
            <p:ph type="ftr" sz="quarter" idx="11"/>
          </p:nvPr>
        </p:nvSpPr>
        <p:spPr/>
        <p:txBody>
          <a:bodyPr/>
          <a:lstStyle/>
          <a:p>
            <a:endParaRPr lang="en-US">
              <a:solidFill>
                <a:prstClr val="black">
                  <a:tint val="75000"/>
                </a:prstClr>
              </a:solidFill>
              <a:latin typeface="Calibri"/>
            </a:endParaRPr>
          </a:p>
        </p:txBody>
      </p:sp>
      <p:sp>
        <p:nvSpPr>
          <p:cNvPr id="4" name="Slide Number Placeholder 3"/>
          <p:cNvSpPr>
            <a:spLocks noGrp="1"/>
          </p:cNvSpPr>
          <p:nvPr>
            <p:ph type="sldNum" sz="quarter" idx="12"/>
          </p:nvPr>
        </p:nvSpPr>
        <p:spPr/>
        <p:txBody>
          <a:bodyPr/>
          <a:lstStyle/>
          <a:p>
            <a:fld id="{C999E465-CB59-CB4E-B253-342342B7410D}"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183458668"/>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2"/>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1" y="1435102"/>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298777C-5F95-1C48-BB77-C28090AB837C}" type="datetimeFigureOut">
              <a:rPr lang="en-US" smtClean="0">
                <a:solidFill>
                  <a:prstClr val="black">
                    <a:tint val="75000"/>
                  </a:prstClr>
                </a:solidFill>
                <a:latin typeface="Calibri"/>
              </a:rPr>
              <a:pPr/>
              <a:t>6/17/16</a:t>
            </a:fld>
            <a:endParaRPr lang="en-US">
              <a:solidFill>
                <a:prstClr val="black">
                  <a:tint val="75000"/>
                </a:prstClr>
              </a:solidFill>
              <a:latin typeface="Calibri"/>
            </a:endParaRPr>
          </a:p>
        </p:txBody>
      </p:sp>
      <p:sp>
        <p:nvSpPr>
          <p:cNvPr id="6" name="Footer Placeholder 5"/>
          <p:cNvSpPr>
            <a:spLocks noGrp="1"/>
          </p:cNvSpPr>
          <p:nvPr>
            <p:ph type="ftr" sz="quarter" idx="11"/>
          </p:nvPr>
        </p:nvSpPr>
        <p:spPr/>
        <p:txBody>
          <a:bodyPr/>
          <a:lstStyle/>
          <a:p>
            <a:endParaRPr lang="en-US">
              <a:solidFill>
                <a:prstClr val="black">
                  <a:tint val="75000"/>
                </a:prstClr>
              </a:solidFill>
              <a:latin typeface="Calibri"/>
            </a:endParaRPr>
          </a:p>
        </p:txBody>
      </p:sp>
      <p:sp>
        <p:nvSpPr>
          <p:cNvPr id="7" name="Slide Number Placeholder 6"/>
          <p:cNvSpPr>
            <a:spLocks noGrp="1"/>
          </p:cNvSpPr>
          <p:nvPr>
            <p:ph type="sldNum" sz="quarter" idx="12"/>
          </p:nvPr>
        </p:nvSpPr>
        <p:spPr/>
        <p:txBody>
          <a:bodyPr/>
          <a:lstStyle/>
          <a:p>
            <a:fld id="{C999E465-CB59-CB4E-B253-342342B7410D}"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2925010804"/>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298777C-5F95-1C48-BB77-C28090AB837C}" type="datetimeFigureOut">
              <a:rPr lang="en-US" smtClean="0">
                <a:solidFill>
                  <a:prstClr val="black">
                    <a:tint val="75000"/>
                  </a:prstClr>
                </a:solidFill>
                <a:latin typeface="Calibri"/>
              </a:rPr>
              <a:pPr/>
              <a:t>6/17/16</a:t>
            </a:fld>
            <a:endParaRPr lang="en-US">
              <a:solidFill>
                <a:prstClr val="black">
                  <a:tint val="75000"/>
                </a:prstClr>
              </a:solidFill>
              <a:latin typeface="Calibri"/>
            </a:endParaRPr>
          </a:p>
        </p:txBody>
      </p:sp>
      <p:sp>
        <p:nvSpPr>
          <p:cNvPr id="6" name="Footer Placeholder 5"/>
          <p:cNvSpPr>
            <a:spLocks noGrp="1"/>
          </p:cNvSpPr>
          <p:nvPr>
            <p:ph type="ftr" sz="quarter" idx="11"/>
          </p:nvPr>
        </p:nvSpPr>
        <p:spPr/>
        <p:txBody>
          <a:bodyPr/>
          <a:lstStyle/>
          <a:p>
            <a:endParaRPr lang="en-US">
              <a:solidFill>
                <a:prstClr val="black">
                  <a:tint val="75000"/>
                </a:prstClr>
              </a:solidFill>
              <a:latin typeface="Calibri"/>
            </a:endParaRPr>
          </a:p>
        </p:txBody>
      </p:sp>
      <p:sp>
        <p:nvSpPr>
          <p:cNvPr id="7" name="Slide Number Placeholder 6"/>
          <p:cNvSpPr>
            <a:spLocks noGrp="1"/>
          </p:cNvSpPr>
          <p:nvPr>
            <p:ph type="sldNum" sz="quarter" idx="12"/>
          </p:nvPr>
        </p:nvSpPr>
        <p:spPr/>
        <p:txBody>
          <a:bodyPr/>
          <a:lstStyle/>
          <a:p>
            <a:fld id="{C999E465-CB59-CB4E-B253-342342B7410D}"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2141188533"/>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298777C-5F95-1C48-BB77-C28090AB837C}" type="datetimeFigureOut">
              <a:rPr lang="en-US" smtClean="0">
                <a:solidFill>
                  <a:prstClr val="black">
                    <a:tint val="75000"/>
                  </a:prstClr>
                </a:solidFill>
                <a:latin typeface="Calibri"/>
              </a:rPr>
              <a:pPr/>
              <a:t>6/17/16</a:t>
            </a:fld>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C999E465-CB59-CB4E-B253-342342B7410D}"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3363619640"/>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0"/>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40"/>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298777C-5F95-1C48-BB77-C28090AB837C}" type="datetimeFigureOut">
              <a:rPr lang="en-US" smtClean="0">
                <a:solidFill>
                  <a:prstClr val="black">
                    <a:tint val="75000"/>
                  </a:prstClr>
                </a:solidFill>
                <a:latin typeface="Calibri"/>
              </a:rPr>
              <a:pPr/>
              <a:t>6/17/16</a:t>
            </a:fld>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C999E465-CB59-CB4E-B253-342342B7410D}"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1989852053"/>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7"/>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7298777C-5F95-1C48-BB77-C28090AB837C}" type="datetimeFigureOut">
              <a:rPr lang="en-US" smtClean="0">
                <a:solidFill>
                  <a:prstClr val="black">
                    <a:tint val="75000"/>
                  </a:prstClr>
                </a:solidFill>
                <a:latin typeface="Calibri"/>
              </a:rPr>
              <a:pPr/>
              <a:t>6/17/16</a:t>
            </a:fld>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C999E465-CB59-CB4E-B253-342342B7410D}"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3678226785"/>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298777C-5F95-1C48-BB77-C28090AB837C}" type="datetimeFigureOut">
              <a:rPr lang="en-US" smtClean="0">
                <a:solidFill>
                  <a:prstClr val="black">
                    <a:tint val="75000"/>
                  </a:prstClr>
                </a:solidFill>
                <a:latin typeface="Calibri"/>
              </a:rPr>
              <a:pPr/>
              <a:t>6/17/16</a:t>
            </a:fld>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C999E465-CB59-CB4E-B253-342342B7410D}"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256244835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2"/>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1" y="1435102"/>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298777C-5F95-1C48-BB77-C28090AB837C}" type="datetimeFigureOut">
              <a:rPr lang="en-US" smtClean="0"/>
              <a:t>6/17/16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999E465-CB59-CB4E-B253-342342B7410D}" type="slidenum">
              <a:rPr lang="en-US" smtClean="0"/>
              <a:t>‹#›</a:t>
            </a:fld>
            <a:endParaRPr lang="en-US"/>
          </a:p>
        </p:txBody>
      </p:sp>
    </p:spTree>
    <p:extLst>
      <p:ext uri="{BB962C8B-B14F-4D97-AF65-F5344CB8AC3E}">
        <p14:creationId xmlns:p14="http://schemas.microsoft.com/office/powerpoint/2010/main" val="345905815"/>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2"/>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298777C-5F95-1C48-BB77-C28090AB837C}" type="datetimeFigureOut">
              <a:rPr lang="en-US" smtClean="0">
                <a:solidFill>
                  <a:prstClr val="black">
                    <a:tint val="75000"/>
                  </a:prstClr>
                </a:solidFill>
                <a:latin typeface="Calibri"/>
              </a:rPr>
              <a:pPr/>
              <a:t>6/17/16</a:t>
            </a:fld>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C999E465-CB59-CB4E-B253-342342B7410D}"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1677019638"/>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2"/>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2"/>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7298777C-5F95-1C48-BB77-C28090AB837C}" type="datetimeFigureOut">
              <a:rPr lang="en-US" smtClean="0">
                <a:solidFill>
                  <a:prstClr val="black">
                    <a:tint val="75000"/>
                  </a:prstClr>
                </a:solidFill>
                <a:latin typeface="Calibri"/>
              </a:rPr>
              <a:pPr/>
              <a:t>6/17/16</a:t>
            </a:fld>
            <a:endParaRPr lang="en-US">
              <a:solidFill>
                <a:prstClr val="black">
                  <a:tint val="75000"/>
                </a:prstClr>
              </a:solidFill>
              <a:latin typeface="Calibri"/>
            </a:endParaRPr>
          </a:p>
        </p:txBody>
      </p:sp>
      <p:sp>
        <p:nvSpPr>
          <p:cNvPr id="6" name="Footer Placeholder 5"/>
          <p:cNvSpPr>
            <a:spLocks noGrp="1"/>
          </p:cNvSpPr>
          <p:nvPr>
            <p:ph type="ftr" sz="quarter" idx="11"/>
          </p:nvPr>
        </p:nvSpPr>
        <p:spPr/>
        <p:txBody>
          <a:bodyPr/>
          <a:lstStyle/>
          <a:p>
            <a:endParaRPr lang="en-US">
              <a:solidFill>
                <a:prstClr val="black">
                  <a:tint val="75000"/>
                </a:prstClr>
              </a:solidFill>
              <a:latin typeface="Calibri"/>
            </a:endParaRPr>
          </a:p>
        </p:txBody>
      </p:sp>
      <p:sp>
        <p:nvSpPr>
          <p:cNvPr id="7" name="Slide Number Placeholder 6"/>
          <p:cNvSpPr>
            <a:spLocks noGrp="1"/>
          </p:cNvSpPr>
          <p:nvPr>
            <p:ph type="sldNum" sz="quarter" idx="12"/>
          </p:nvPr>
        </p:nvSpPr>
        <p:spPr/>
        <p:txBody>
          <a:bodyPr/>
          <a:lstStyle/>
          <a:p>
            <a:fld id="{C999E465-CB59-CB4E-B253-342342B7410D}"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147106690"/>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6"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7298777C-5F95-1C48-BB77-C28090AB837C}" type="datetimeFigureOut">
              <a:rPr lang="en-US" smtClean="0">
                <a:solidFill>
                  <a:prstClr val="black">
                    <a:tint val="75000"/>
                  </a:prstClr>
                </a:solidFill>
                <a:latin typeface="Calibri"/>
              </a:rPr>
              <a:pPr/>
              <a:t>6/17/16</a:t>
            </a:fld>
            <a:endParaRPr lang="en-US">
              <a:solidFill>
                <a:prstClr val="black">
                  <a:tint val="75000"/>
                </a:prstClr>
              </a:solidFill>
              <a:latin typeface="Calibri"/>
            </a:endParaRPr>
          </a:p>
        </p:txBody>
      </p:sp>
      <p:sp>
        <p:nvSpPr>
          <p:cNvPr id="8" name="Footer Placeholder 7"/>
          <p:cNvSpPr>
            <a:spLocks noGrp="1"/>
          </p:cNvSpPr>
          <p:nvPr>
            <p:ph type="ftr" sz="quarter" idx="11"/>
          </p:nvPr>
        </p:nvSpPr>
        <p:spPr/>
        <p:txBody>
          <a:bodyPr/>
          <a:lstStyle/>
          <a:p>
            <a:endParaRPr lang="en-US">
              <a:solidFill>
                <a:prstClr val="black">
                  <a:tint val="75000"/>
                </a:prstClr>
              </a:solidFill>
              <a:latin typeface="Calibri"/>
            </a:endParaRPr>
          </a:p>
        </p:txBody>
      </p:sp>
      <p:sp>
        <p:nvSpPr>
          <p:cNvPr id="9" name="Slide Number Placeholder 8"/>
          <p:cNvSpPr>
            <a:spLocks noGrp="1"/>
          </p:cNvSpPr>
          <p:nvPr>
            <p:ph type="sldNum" sz="quarter" idx="12"/>
          </p:nvPr>
        </p:nvSpPr>
        <p:spPr/>
        <p:txBody>
          <a:bodyPr/>
          <a:lstStyle/>
          <a:p>
            <a:fld id="{C999E465-CB59-CB4E-B253-342342B7410D}"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234359439"/>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7298777C-5F95-1C48-BB77-C28090AB837C}" type="datetimeFigureOut">
              <a:rPr lang="en-US" smtClean="0">
                <a:solidFill>
                  <a:prstClr val="black">
                    <a:tint val="75000"/>
                  </a:prstClr>
                </a:solidFill>
                <a:latin typeface="Calibri"/>
              </a:rPr>
              <a:pPr/>
              <a:t>6/17/16</a:t>
            </a:fld>
            <a:endParaRPr lang="en-US">
              <a:solidFill>
                <a:prstClr val="black">
                  <a:tint val="75000"/>
                </a:prstClr>
              </a:solidFill>
              <a:latin typeface="Calibri"/>
            </a:endParaRPr>
          </a:p>
        </p:txBody>
      </p:sp>
      <p:sp>
        <p:nvSpPr>
          <p:cNvPr id="4" name="Footer Placeholder 3"/>
          <p:cNvSpPr>
            <a:spLocks noGrp="1"/>
          </p:cNvSpPr>
          <p:nvPr>
            <p:ph type="ftr" sz="quarter" idx="11"/>
          </p:nvPr>
        </p:nvSpPr>
        <p:spPr/>
        <p:txBody>
          <a:bodyPr/>
          <a:lstStyle/>
          <a:p>
            <a:endParaRPr lang="en-US">
              <a:solidFill>
                <a:prstClr val="black">
                  <a:tint val="75000"/>
                </a:prstClr>
              </a:solidFill>
              <a:latin typeface="Calibri"/>
            </a:endParaRPr>
          </a:p>
        </p:txBody>
      </p:sp>
      <p:sp>
        <p:nvSpPr>
          <p:cNvPr id="5" name="Slide Number Placeholder 4"/>
          <p:cNvSpPr>
            <a:spLocks noGrp="1"/>
          </p:cNvSpPr>
          <p:nvPr>
            <p:ph type="sldNum" sz="quarter" idx="12"/>
          </p:nvPr>
        </p:nvSpPr>
        <p:spPr/>
        <p:txBody>
          <a:bodyPr/>
          <a:lstStyle/>
          <a:p>
            <a:fld id="{C999E465-CB59-CB4E-B253-342342B7410D}"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3579273406"/>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298777C-5F95-1C48-BB77-C28090AB837C}" type="datetimeFigureOut">
              <a:rPr lang="en-US" smtClean="0">
                <a:solidFill>
                  <a:prstClr val="black">
                    <a:tint val="75000"/>
                  </a:prstClr>
                </a:solidFill>
                <a:latin typeface="Calibri"/>
              </a:rPr>
              <a:pPr/>
              <a:t>6/17/16</a:t>
            </a:fld>
            <a:endParaRPr lang="en-US">
              <a:solidFill>
                <a:prstClr val="black">
                  <a:tint val="75000"/>
                </a:prstClr>
              </a:solidFill>
              <a:latin typeface="Calibri"/>
            </a:endParaRPr>
          </a:p>
        </p:txBody>
      </p:sp>
      <p:sp>
        <p:nvSpPr>
          <p:cNvPr id="3" name="Footer Placeholder 2"/>
          <p:cNvSpPr>
            <a:spLocks noGrp="1"/>
          </p:cNvSpPr>
          <p:nvPr>
            <p:ph type="ftr" sz="quarter" idx="11"/>
          </p:nvPr>
        </p:nvSpPr>
        <p:spPr/>
        <p:txBody>
          <a:bodyPr/>
          <a:lstStyle/>
          <a:p>
            <a:endParaRPr lang="en-US">
              <a:solidFill>
                <a:prstClr val="black">
                  <a:tint val="75000"/>
                </a:prstClr>
              </a:solidFill>
              <a:latin typeface="Calibri"/>
            </a:endParaRPr>
          </a:p>
        </p:txBody>
      </p:sp>
      <p:sp>
        <p:nvSpPr>
          <p:cNvPr id="4" name="Slide Number Placeholder 3"/>
          <p:cNvSpPr>
            <a:spLocks noGrp="1"/>
          </p:cNvSpPr>
          <p:nvPr>
            <p:ph type="sldNum" sz="quarter" idx="12"/>
          </p:nvPr>
        </p:nvSpPr>
        <p:spPr/>
        <p:txBody>
          <a:bodyPr/>
          <a:lstStyle/>
          <a:p>
            <a:fld id="{C999E465-CB59-CB4E-B253-342342B7410D}"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3230791849"/>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2"/>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1" y="1435102"/>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298777C-5F95-1C48-BB77-C28090AB837C}" type="datetimeFigureOut">
              <a:rPr lang="en-US" smtClean="0">
                <a:solidFill>
                  <a:prstClr val="black">
                    <a:tint val="75000"/>
                  </a:prstClr>
                </a:solidFill>
                <a:latin typeface="Calibri"/>
              </a:rPr>
              <a:pPr/>
              <a:t>6/17/16</a:t>
            </a:fld>
            <a:endParaRPr lang="en-US">
              <a:solidFill>
                <a:prstClr val="black">
                  <a:tint val="75000"/>
                </a:prstClr>
              </a:solidFill>
              <a:latin typeface="Calibri"/>
            </a:endParaRPr>
          </a:p>
        </p:txBody>
      </p:sp>
      <p:sp>
        <p:nvSpPr>
          <p:cNvPr id="6" name="Footer Placeholder 5"/>
          <p:cNvSpPr>
            <a:spLocks noGrp="1"/>
          </p:cNvSpPr>
          <p:nvPr>
            <p:ph type="ftr" sz="quarter" idx="11"/>
          </p:nvPr>
        </p:nvSpPr>
        <p:spPr/>
        <p:txBody>
          <a:bodyPr/>
          <a:lstStyle/>
          <a:p>
            <a:endParaRPr lang="en-US">
              <a:solidFill>
                <a:prstClr val="black">
                  <a:tint val="75000"/>
                </a:prstClr>
              </a:solidFill>
              <a:latin typeface="Calibri"/>
            </a:endParaRPr>
          </a:p>
        </p:txBody>
      </p:sp>
      <p:sp>
        <p:nvSpPr>
          <p:cNvPr id="7" name="Slide Number Placeholder 6"/>
          <p:cNvSpPr>
            <a:spLocks noGrp="1"/>
          </p:cNvSpPr>
          <p:nvPr>
            <p:ph type="sldNum" sz="quarter" idx="12"/>
          </p:nvPr>
        </p:nvSpPr>
        <p:spPr/>
        <p:txBody>
          <a:bodyPr/>
          <a:lstStyle/>
          <a:p>
            <a:fld id="{C999E465-CB59-CB4E-B253-342342B7410D}"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3474957784"/>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298777C-5F95-1C48-BB77-C28090AB837C}" type="datetimeFigureOut">
              <a:rPr lang="en-US" smtClean="0">
                <a:solidFill>
                  <a:prstClr val="black">
                    <a:tint val="75000"/>
                  </a:prstClr>
                </a:solidFill>
                <a:latin typeface="Calibri"/>
              </a:rPr>
              <a:pPr/>
              <a:t>6/17/16</a:t>
            </a:fld>
            <a:endParaRPr lang="en-US">
              <a:solidFill>
                <a:prstClr val="black">
                  <a:tint val="75000"/>
                </a:prstClr>
              </a:solidFill>
              <a:latin typeface="Calibri"/>
            </a:endParaRPr>
          </a:p>
        </p:txBody>
      </p:sp>
      <p:sp>
        <p:nvSpPr>
          <p:cNvPr id="6" name="Footer Placeholder 5"/>
          <p:cNvSpPr>
            <a:spLocks noGrp="1"/>
          </p:cNvSpPr>
          <p:nvPr>
            <p:ph type="ftr" sz="quarter" idx="11"/>
          </p:nvPr>
        </p:nvSpPr>
        <p:spPr/>
        <p:txBody>
          <a:bodyPr/>
          <a:lstStyle/>
          <a:p>
            <a:endParaRPr lang="en-US">
              <a:solidFill>
                <a:prstClr val="black">
                  <a:tint val="75000"/>
                </a:prstClr>
              </a:solidFill>
              <a:latin typeface="Calibri"/>
            </a:endParaRPr>
          </a:p>
        </p:txBody>
      </p:sp>
      <p:sp>
        <p:nvSpPr>
          <p:cNvPr id="7" name="Slide Number Placeholder 6"/>
          <p:cNvSpPr>
            <a:spLocks noGrp="1"/>
          </p:cNvSpPr>
          <p:nvPr>
            <p:ph type="sldNum" sz="quarter" idx="12"/>
          </p:nvPr>
        </p:nvSpPr>
        <p:spPr/>
        <p:txBody>
          <a:bodyPr/>
          <a:lstStyle/>
          <a:p>
            <a:fld id="{C999E465-CB59-CB4E-B253-342342B7410D}"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1792861831"/>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298777C-5F95-1C48-BB77-C28090AB837C}" type="datetimeFigureOut">
              <a:rPr lang="en-US" smtClean="0">
                <a:solidFill>
                  <a:prstClr val="black">
                    <a:tint val="75000"/>
                  </a:prstClr>
                </a:solidFill>
                <a:latin typeface="Calibri"/>
              </a:rPr>
              <a:pPr/>
              <a:t>6/17/16</a:t>
            </a:fld>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C999E465-CB59-CB4E-B253-342342B7410D}"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1895992200"/>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0"/>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40"/>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298777C-5F95-1C48-BB77-C28090AB837C}" type="datetimeFigureOut">
              <a:rPr lang="en-US" smtClean="0">
                <a:solidFill>
                  <a:prstClr val="black">
                    <a:tint val="75000"/>
                  </a:prstClr>
                </a:solidFill>
                <a:latin typeface="Calibri"/>
              </a:rPr>
              <a:pPr/>
              <a:t>6/17/16</a:t>
            </a:fld>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C999E465-CB59-CB4E-B253-342342B7410D}"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6916181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298777C-5F95-1C48-BB77-C28090AB837C}" type="datetimeFigureOut">
              <a:rPr lang="en-US" smtClean="0"/>
              <a:t>6/17/16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999E465-CB59-CB4E-B253-342342B7410D}" type="slidenum">
              <a:rPr lang="en-US" smtClean="0"/>
              <a:t>‹#›</a:t>
            </a:fld>
            <a:endParaRPr lang="en-US"/>
          </a:p>
        </p:txBody>
      </p:sp>
    </p:spTree>
    <p:extLst>
      <p:ext uri="{BB962C8B-B14F-4D97-AF65-F5344CB8AC3E}">
        <p14:creationId xmlns:p14="http://schemas.microsoft.com/office/powerpoint/2010/main" val="1455747085"/>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2" Type="http://schemas.openxmlformats.org/officeDocument/2006/relationships/theme" Target="../theme/theme2.xml"/><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slideLayout" Target="../slideLayouts/slideLayout20.xml"/><Relationship Id="rId10"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33.xml"/><Relationship Id="rId12" Type="http://schemas.openxmlformats.org/officeDocument/2006/relationships/theme" Target="../theme/theme3.xml"/><Relationship Id="rId1" Type="http://schemas.openxmlformats.org/officeDocument/2006/relationships/slideLayout" Target="../slideLayouts/slideLayout23.xml"/><Relationship Id="rId2" Type="http://schemas.openxmlformats.org/officeDocument/2006/relationships/slideLayout" Target="../slideLayouts/slideLayout24.xml"/><Relationship Id="rId3" Type="http://schemas.openxmlformats.org/officeDocument/2006/relationships/slideLayout" Target="../slideLayouts/slideLayout25.xml"/><Relationship Id="rId4" Type="http://schemas.openxmlformats.org/officeDocument/2006/relationships/slideLayout" Target="../slideLayouts/slideLayout26.xml"/><Relationship Id="rId5" Type="http://schemas.openxmlformats.org/officeDocument/2006/relationships/slideLayout" Target="../slideLayouts/slideLayout27.xml"/><Relationship Id="rId6" Type="http://schemas.openxmlformats.org/officeDocument/2006/relationships/slideLayout" Target="../slideLayouts/slideLayout28.xml"/><Relationship Id="rId7" Type="http://schemas.openxmlformats.org/officeDocument/2006/relationships/slideLayout" Target="../slideLayouts/slideLayout29.xml"/><Relationship Id="rId8" Type="http://schemas.openxmlformats.org/officeDocument/2006/relationships/slideLayout" Target="../slideLayouts/slideLayout30.xml"/><Relationship Id="rId9" Type="http://schemas.openxmlformats.org/officeDocument/2006/relationships/slideLayout" Target="../slideLayouts/slideLayout31.xml"/><Relationship Id="rId10" Type="http://schemas.openxmlformats.org/officeDocument/2006/relationships/slideLayout" Target="../slideLayouts/slideLayout32.xml"/></Relationships>
</file>

<file path=ppt/slideMasters/_rels/slideMaster4.xml.rels><?xml version="1.0" encoding="UTF-8" standalone="yes"?>
<Relationships xmlns="http://schemas.openxmlformats.org/package/2006/relationships"><Relationship Id="rId11" Type="http://schemas.openxmlformats.org/officeDocument/2006/relationships/slideLayout" Target="../slideLayouts/slideLayout44.xml"/><Relationship Id="rId12" Type="http://schemas.openxmlformats.org/officeDocument/2006/relationships/theme" Target="../theme/theme4.xml"/><Relationship Id="rId1" Type="http://schemas.openxmlformats.org/officeDocument/2006/relationships/slideLayout" Target="../slideLayouts/slideLayout34.xml"/><Relationship Id="rId2" Type="http://schemas.openxmlformats.org/officeDocument/2006/relationships/slideLayout" Target="../slideLayouts/slideLayout35.xml"/><Relationship Id="rId3" Type="http://schemas.openxmlformats.org/officeDocument/2006/relationships/slideLayout" Target="../slideLayouts/slideLayout36.xml"/><Relationship Id="rId4" Type="http://schemas.openxmlformats.org/officeDocument/2006/relationships/slideLayout" Target="../slideLayouts/slideLayout37.xml"/><Relationship Id="rId5" Type="http://schemas.openxmlformats.org/officeDocument/2006/relationships/slideLayout" Target="../slideLayouts/slideLayout38.xml"/><Relationship Id="rId6" Type="http://schemas.openxmlformats.org/officeDocument/2006/relationships/slideLayout" Target="../slideLayouts/slideLayout39.xml"/><Relationship Id="rId7" Type="http://schemas.openxmlformats.org/officeDocument/2006/relationships/slideLayout" Target="../slideLayouts/slideLayout40.xml"/><Relationship Id="rId8" Type="http://schemas.openxmlformats.org/officeDocument/2006/relationships/slideLayout" Target="../slideLayouts/slideLayout41.xml"/><Relationship Id="rId9" Type="http://schemas.openxmlformats.org/officeDocument/2006/relationships/slideLayout" Target="../slideLayouts/slideLayout42.xml"/><Relationship Id="rId10" Type="http://schemas.openxmlformats.org/officeDocument/2006/relationships/slideLayout" Target="../slideLayouts/slideLayout43.xml"/></Relationships>
</file>

<file path=ppt/slideMasters/_rels/slideMaster5.xml.rels><?xml version="1.0" encoding="UTF-8" standalone="yes"?>
<Relationships xmlns="http://schemas.openxmlformats.org/package/2006/relationships"><Relationship Id="rId11" Type="http://schemas.openxmlformats.org/officeDocument/2006/relationships/slideLayout" Target="../slideLayouts/slideLayout55.xml"/><Relationship Id="rId12" Type="http://schemas.openxmlformats.org/officeDocument/2006/relationships/theme" Target="../theme/theme5.xml"/><Relationship Id="rId1" Type="http://schemas.openxmlformats.org/officeDocument/2006/relationships/slideLayout" Target="../slideLayouts/slideLayout45.xml"/><Relationship Id="rId2" Type="http://schemas.openxmlformats.org/officeDocument/2006/relationships/slideLayout" Target="../slideLayouts/slideLayout46.xml"/><Relationship Id="rId3" Type="http://schemas.openxmlformats.org/officeDocument/2006/relationships/slideLayout" Target="../slideLayouts/slideLayout47.xml"/><Relationship Id="rId4" Type="http://schemas.openxmlformats.org/officeDocument/2006/relationships/slideLayout" Target="../slideLayouts/slideLayout48.xml"/><Relationship Id="rId5" Type="http://schemas.openxmlformats.org/officeDocument/2006/relationships/slideLayout" Target="../slideLayouts/slideLayout49.xml"/><Relationship Id="rId6" Type="http://schemas.openxmlformats.org/officeDocument/2006/relationships/slideLayout" Target="../slideLayouts/slideLayout50.xml"/><Relationship Id="rId7" Type="http://schemas.openxmlformats.org/officeDocument/2006/relationships/slideLayout" Target="../slideLayouts/slideLayout51.xml"/><Relationship Id="rId8" Type="http://schemas.openxmlformats.org/officeDocument/2006/relationships/slideLayout" Target="../slideLayouts/slideLayout52.xml"/><Relationship Id="rId9" Type="http://schemas.openxmlformats.org/officeDocument/2006/relationships/slideLayout" Target="../slideLayouts/slideLayout53.xml"/><Relationship Id="rId10" Type="http://schemas.openxmlformats.org/officeDocument/2006/relationships/slideLayout" Target="../slideLayouts/slideLayout54.xml"/></Relationships>
</file>

<file path=ppt/slideMasters/_rels/slideMaster6.xml.rels><?xml version="1.0" encoding="UTF-8" standalone="yes"?>
<Relationships xmlns="http://schemas.openxmlformats.org/package/2006/relationships"><Relationship Id="rId11" Type="http://schemas.openxmlformats.org/officeDocument/2006/relationships/slideLayout" Target="../slideLayouts/slideLayout66.xml"/><Relationship Id="rId12" Type="http://schemas.openxmlformats.org/officeDocument/2006/relationships/theme" Target="../theme/theme6.xml"/><Relationship Id="rId1" Type="http://schemas.openxmlformats.org/officeDocument/2006/relationships/slideLayout" Target="../slideLayouts/slideLayout56.xml"/><Relationship Id="rId2" Type="http://schemas.openxmlformats.org/officeDocument/2006/relationships/slideLayout" Target="../slideLayouts/slideLayout57.xml"/><Relationship Id="rId3" Type="http://schemas.openxmlformats.org/officeDocument/2006/relationships/slideLayout" Target="../slideLayouts/slideLayout58.xml"/><Relationship Id="rId4" Type="http://schemas.openxmlformats.org/officeDocument/2006/relationships/slideLayout" Target="../slideLayouts/slideLayout59.xml"/><Relationship Id="rId5" Type="http://schemas.openxmlformats.org/officeDocument/2006/relationships/slideLayout" Target="../slideLayouts/slideLayout60.xml"/><Relationship Id="rId6" Type="http://schemas.openxmlformats.org/officeDocument/2006/relationships/slideLayout" Target="../slideLayouts/slideLayout61.xml"/><Relationship Id="rId7" Type="http://schemas.openxmlformats.org/officeDocument/2006/relationships/slideLayout" Target="../slideLayouts/slideLayout62.xml"/><Relationship Id="rId8" Type="http://schemas.openxmlformats.org/officeDocument/2006/relationships/slideLayout" Target="../slideLayouts/slideLayout63.xml"/><Relationship Id="rId9" Type="http://schemas.openxmlformats.org/officeDocument/2006/relationships/slideLayout" Target="../slideLayouts/slideLayout64.xml"/><Relationship Id="rId10" Type="http://schemas.openxmlformats.org/officeDocument/2006/relationships/slideLayout" Target="../slideLayouts/slideLayout65.xml"/></Relationships>
</file>

<file path=ppt/slideMasters/_rels/slideMaster7.xml.rels><?xml version="1.0" encoding="UTF-8" standalone="yes"?>
<Relationships xmlns="http://schemas.openxmlformats.org/package/2006/relationships"><Relationship Id="rId11" Type="http://schemas.openxmlformats.org/officeDocument/2006/relationships/slideLayout" Target="../slideLayouts/slideLayout77.xml"/><Relationship Id="rId12" Type="http://schemas.openxmlformats.org/officeDocument/2006/relationships/theme" Target="../theme/theme7.xml"/><Relationship Id="rId1" Type="http://schemas.openxmlformats.org/officeDocument/2006/relationships/slideLayout" Target="../slideLayouts/slideLayout67.xml"/><Relationship Id="rId2" Type="http://schemas.openxmlformats.org/officeDocument/2006/relationships/slideLayout" Target="../slideLayouts/slideLayout68.xml"/><Relationship Id="rId3" Type="http://schemas.openxmlformats.org/officeDocument/2006/relationships/slideLayout" Target="../slideLayouts/slideLayout69.xml"/><Relationship Id="rId4" Type="http://schemas.openxmlformats.org/officeDocument/2006/relationships/slideLayout" Target="../slideLayouts/slideLayout70.xml"/><Relationship Id="rId5" Type="http://schemas.openxmlformats.org/officeDocument/2006/relationships/slideLayout" Target="../slideLayouts/slideLayout71.xml"/><Relationship Id="rId6" Type="http://schemas.openxmlformats.org/officeDocument/2006/relationships/slideLayout" Target="../slideLayouts/slideLayout72.xml"/><Relationship Id="rId7" Type="http://schemas.openxmlformats.org/officeDocument/2006/relationships/slideLayout" Target="../slideLayouts/slideLayout73.xml"/><Relationship Id="rId8" Type="http://schemas.openxmlformats.org/officeDocument/2006/relationships/slideLayout" Target="../slideLayouts/slideLayout74.xml"/><Relationship Id="rId9" Type="http://schemas.openxmlformats.org/officeDocument/2006/relationships/slideLayout" Target="../slideLayouts/slideLayout75.xml"/><Relationship Id="rId10" Type="http://schemas.openxmlformats.org/officeDocument/2006/relationships/slideLayout" Target="../slideLayouts/slideLayout76.xml"/></Relationships>
</file>

<file path=ppt/slideMasters/_rels/slideMaster8.xml.rels><?xml version="1.0" encoding="UTF-8" standalone="yes"?>
<Relationships xmlns="http://schemas.openxmlformats.org/package/2006/relationships"><Relationship Id="rId11" Type="http://schemas.openxmlformats.org/officeDocument/2006/relationships/slideLayout" Target="../slideLayouts/slideLayout88.xml"/><Relationship Id="rId12" Type="http://schemas.openxmlformats.org/officeDocument/2006/relationships/theme" Target="../theme/theme8.xml"/><Relationship Id="rId1" Type="http://schemas.openxmlformats.org/officeDocument/2006/relationships/slideLayout" Target="../slideLayouts/slideLayout78.xml"/><Relationship Id="rId2" Type="http://schemas.openxmlformats.org/officeDocument/2006/relationships/slideLayout" Target="../slideLayouts/slideLayout79.xml"/><Relationship Id="rId3" Type="http://schemas.openxmlformats.org/officeDocument/2006/relationships/slideLayout" Target="../slideLayouts/slideLayout80.xml"/><Relationship Id="rId4" Type="http://schemas.openxmlformats.org/officeDocument/2006/relationships/slideLayout" Target="../slideLayouts/slideLayout81.xml"/><Relationship Id="rId5" Type="http://schemas.openxmlformats.org/officeDocument/2006/relationships/slideLayout" Target="../slideLayouts/slideLayout82.xml"/><Relationship Id="rId6" Type="http://schemas.openxmlformats.org/officeDocument/2006/relationships/slideLayout" Target="../slideLayouts/slideLayout83.xml"/><Relationship Id="rId7" Type="http://schemas.openxmlformats.org/officeDocument/2006/relationships/slideLayout" Target="../slideLayouts/slideLayout84.xml"/><Relationship Id="rId8" Type="http://schemas.openxmlformats.org/officeDocument/2006/relationships/slideLayout" Target="../slideLayouts/slideLayout85.xml"/><Relationship Id="rId9" Type="http://schemas.openxmlformats.org/officeDocument/2006/relationships/slideLayout" Target="../slideLayouts/slideLayout86.xml"/><Relationship Id="rId10" Type="http://schemas.openxmlformats.org/officeDocument/2006/relationships/slideLayout" Target="../slideLayouts/slideLayout8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shadeToTitle="1">
        <a:gradFill flip="none" rotWithShape="1">
          <a:gsLst>
            <a:gs pos="68000">
              <a:schemeClr val="accent4">
                <a:lumMod val="60000"/>
                <a:lumOff val="40000"/>
              </a:schemeClr>
            </a:gs>
            <a:gs pos="100000">
              <a:srgbClr val="000000"/>
            </a:gs>
            <a:gs pos="99000">
              <a:schemeClr val="bg1"/>
            </a:gs>
          </a:gsLst>
          <a:path path="shape">
            <a:fillToRect l="50000" t="50000" r="50000" b="50000"/>
          </a:path>
          <a:tileRect/>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2"/>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2"/>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298777C-5F95-1C48-BB77-C28090AB837C}" type="datetimeFigureOut">
              <a:rPr lang="en-US" smtClean="0"/>
              <a:t>6/17/16</a:t>
            </a:fld>
            <a:endParaRPr lang="en-US"/>
          </a:p>
        </p:txBody>
      </p:sp>
      <p:sp>
        <p:nvSpPr>
          <p:cNvPr id="5" name="Footer Placeholder 4"/>
          <p:cNvSpPr>
            <a:spLocks noGrp="1"/>
          </p:cNvSpPr>
          <p:nvPr>
            <p:ph type="ftr" sz="quarter" idx="3"/>
          </p:nvPr>
        </p:nvSpPr>
        <p:spPr>
          <a:xfrm>
            <a:off x="3124200" y="6356352"/>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2"/>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999E465-CB59-CB4E-B253-342342B7410D}" type="slidenum">
              <a:rPr lang="en-US" smtClean="0"/>
              <a:t>‹#›</a:t>
            </a:fld>
            <a:endParaRPr lang="en-US"/>
          </a:p>
        </p:txBody>
      </p:sp>
    </p:spTree>
    <p:extLst>
      <p:ext uri="{BB962C8B-B14F-4D97-AF65-F5344CB8AC3E}">
        <p14:creationId xmlns:p14="http://schemas.microsoft.com/office/powerpoint/2010/main" val="310708954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defTabSz="914400"/>
            <a:fld id="{A1D54FE1-04AD-4965-AAE3-3B3BC48E4527}" type="datetimeFigureOut">
              <a:rPr lang="en-US" smtClean="0">
                <a:solidFill>
                  <a:prstClr val="black">
                    <a:tint val="75000"/>
                  </a:prstClr>
                </a:solidFill>
                <a:latin typeface="Calibri"/>
              </a:rPr>
              <a:pPr defTabSz="914400"/>
              <a:t>6/17/16</a:t>
            </a:fld>
            <a:endParaRPr lang="en-US">
              <a:solidFill>
                <a:prstClr val="black">
                  <a:tint val="75000"/>
                </a:prstClr>
              </a:solidFill>
              <a:latin typeface="Calibri"/>
            </a:endParaRP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defTabSz="914400"/>
            <a:endParaRPr lang="en-US">
              <a:solidFill>
                <a:prstClr val="black">
                  <a:tint val="75000"/>
                </a:prstClr>
              </a:solidFill>
              <a:latin typeface="Calibri"/>
            </a:endParaRP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defTabSz="914400"/>
            <a:fld id="{CCABAC5D-43FB-4175-AD07-6C985721AFDC}" type="slidenum">
              <a:rPr lang="en-US" smtClean="0">
                <a:solidFill>
                  <a:prstClr val="black">
                    <a:tint val="75000"/>
                  </a:prstClr>
                </a:solidFill>
                <a:latin typeface="Calibri"/>
              </a:rPr>
              <a:pPr defTabSz="914400"/>
              <a:t>‹#›</a:t>
            </a:fld>
            <a:endParaRPr lang="en-US">
              <a:solidFill>
                <a:prstClr val="black">
                  <a:tint val="75000"/>
                </a:prstClr>
              </a:solidFill>
              <a:latin typeface="Calibri"/>
            </a:endParaRPr>
          </a:p>
        </p:txBody>
      </p:sp>
    </p:spTree>
    <p:extLst>
      <p:ext uri="{BB962C8B-B14F-4D97-AF65-F5344CB8AC3E}">
        <p14:creationId xmlns:p14="http://schemas.microsoft.com/office/powerpoint/2010/main" val="424945353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shadeToTitle="1">
        <a:gradFill flip="none" rotWithShape="1">
          <a:gsLst>
            <a:gs pos="68000">
              <a:schemeClr val="accent4">
                <a:lumMod val="60000"/>
                <a:lumOff val="40000"/>
              </a:schemeClr>
            </a:gs>
            <a:gs pos="100000">
              <a:srgbClr val="000000"/>
            </a:gs>
            <a:gs pos="99000">
              <a:schemeClr val="bg1"/>
            </a:gs>
          </a:gsLst>
          <a:path path="shape">
            <a:fillToRect l="50000" t="50000" r="50000" b="50000"/>
          </a:path>
          <a:tileRect/>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2"/>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2"/>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298777C-5F95-1C48-BB77-C28090AB837C}" type="datetimeFigureOut">
              <a:rPr lang="en-US" smtClean="0">
                <a:solidFill>
                  <a:prstClr val="black">
                    <a:tint val="75000"/>
                  </a:prstClr>
                </a:solidFill>
                <a:latin typeface="Calibri"/>
              </a:rPr>
              <a:pPr/>
              <a:t>6/17/16</a:t>
            </a:fld>
            <a:endParaRPr lang="en-US">
              <a:solidFill>
                <a:prstClr val="black">
                  <a:tint val="75000"/>
                </a:prstClr>
              </a:solidFill>
              <a:latin typeface="Calibri"/>
            </a:endParaRPr>
          </a:p>
        </p:txBody>
      </p:sp>
      <p:sp>
        <p:nvSpPr>
          <p:cNvPr id="5" name="Footer Placeholder 4"/>
          <p:cNvSpPr>
            <a:spLocks noGrp="1"/>
          </p:cNvSpPr>
          <p:nvPr>
            <p:ph type="ftr" sz="quarter" idx="3"/>
          </p:nvPr>
        </p:nvSpPr>
        <p:spPr>
          <a:xfrm>
            <a:off x="3124200" y="6356352"/>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latin typeface="Calibri"/>
            </a:endParaRPr>
          </a:p>
        </p:txBody>
      </p:sp>
      <p:sp>
        <p:nvSpPr>
          <p:cNvPr id="6" name="Slide Number Placeholder 5"/>
          <p:cNvSpPr>
            <a:spLocks noGrp="1"/>
          </p:cNvSpPr>
          <p:nvPr>
            <p:ph type="sldNum" sz="quarter" idx="4"/>
          </p:nvPr>
        </p:nvSpPr>
        <p:spPr>
          <a:xfrm>
            <a:off x="6553200" y="6356352"/>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999E465-CB59-CB4E-B253-342342B7410D}"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4251366576"/>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shadeToTitle="1">
        <a:gradFill flip="none" rotWithShape="1">
          <a:gsLst>
            <a:gs pos="68000">
              <a:schemeClr val="accent4">
                <a:lumMod val="60000"/>
                <a:lumOff val="40000"/>
              </a:schemeClr>
            </a:gs>
            <a:gs pos="100000">
              <a:srgbClr val="000000"/>
            </a:gs>
            <a:gs pos="99000">
              <a:schemeClr val="bg1"/>
            </a:gs>
          </a:gsLst>
          <a:path path="shape">
            <a:fillToRect l="50000" t="50000" r="50000" b="50000"/>
          </a:path>
          <a:tileRect/>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2"/>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2"/>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298777C-5F95-1C48-BB77-C28090AB837C}" type="datetimeFigureOut">
              <a:rPr lang="en-US" smtClean="0">
                <a:solidFill>
                  <a:prstClr val="black">
                    <a:tint val="75000"/>
                  </a:prstClr>
                </a:solidFill>
                <a:latin typeface="Calibri"/>
              </a:rPr>
              <a:pPr/>
              <a:t>6/17/16</a:t>
            </a:fld>
            <a:endParaRPr lang="en-US">
              <a:solidFill>
                <a:prstClr val="black">
                  <a:tint val="75000"/>
                </a:prstClr>
              </a:solidFill>
              <a:latin typeface="Calibri"/>
            </a:endParaRPr>
          </a:p>
        </p:txBody>
      </p:sp>
      <p:sp>
        <p:nvSpPr>
          <p:cNvPr id="5" name="Footer Placeholder 4"/>
          <p:cNvSpPr>
            <a:spLocks noGrp="1"/>
          </p:cNvSpPr>
          <p:nvPr>
            <p:ph type="ftr" sz="quarter" idx="3"/>
          </p:nvPr>
        </p:nvSpPr>
        <p:spPr>
          <a:xfrm>
            <a:off x="3124200" y="6356352"/>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latin typeface="Calibri"/>
            </a:endParaRPr>
          </a:p>
        </p:txBody>
      </p:sp>
      <p:sp>
        <p:nvSpPr>
          <p:cNvPr id="6" name="Slide Number Placeholder 5"/>
          <p:cNvSpPr>
            <a:spLocks noGrp="1"/>
          </p:cNvSpPr>
          <p:nvPr>
            <p:ph type="sldNum" sz="quarter" idx="4"/>
          </p:nvPr>
        </p:nvSpPr>
        <p:spPr>
          <a:xfrm>
            <a:off x="6553200" y="6356352"/>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999E465-CB59-CB4E-B253-342342B7410D}"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2791174197"/>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shadeToTitle="1">
        <a:gradFill flip="none" rotWithShape="1">
          <a:gsLst>
            <a:gs pos="68000">
              <a:schemeClr val="accent4">
                <a:lumMod val="60000"/>
                <a:lumOff val="40000"/>
              </a:schemeClr>
            </a:gs>
            <a:gs pos="100000">
              <a:srgbClr val="000000"/>
            </a:gs>
            <a:gs pos="99000">
              <a:schemeClr val="bg1"/>
            </a:gs>
          </a:gsLst>
          <a:path path="shape">
            <a:fillToRect l="50000" t="50000" r="50000" b="50000"/>
          </a:path>
          <a:tileRect/>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2"/>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2"/>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298777C-5F95-1C48-BB77-C28090AB837C}" type="datetimeFigureOut">
              <a:rPr lang="en-US" smtClean="0">
                <a:solidFill>
                  <a:prstClr val="black">
                    <a:tint val="75000"/>
                  </a:prstClr>
                </a:solidFill>
                <a:latin typeface="Calibri"/>
              </a:rPr>
              <a:pPr/>
              <a:t>6/17/16</a:t>
            </a:fld>
            <a:endParaRPr lang="en-US">
              <a:solidFill>
                <a:prstClr val="black">
                  <a:tint val="75000"/>
                </a:prstClr>
              </a:solidFill>
              <a:latin typeface="Calibri"/>
            </a:endParaRPr>
          </a:p>
        </p:txBody>
      </p:sp>
      <p:sp>
        <p:nvSpPr>
          <p:cNvPr id="5" name="Footer Placeholder 4"/>
          <p:cNvSpPr>
            <a:spLocks noGrp="1"/>
          </p:cNvSpPr>
          <p:nvPr>
            <p:ph type="ftr" sz="quarter" idx="3"/>
          </p:nvPr>
        </p:nvSpPr>
        <p:spPr>
          <a:xfrm>
            <a:off x="3124200" y="6356352"/>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latin typeface="Calibri"/>
            </a:endParaRPr>
          </a:p>
        </p:txBody>
      </p:sp>
      <p:sp>
        <p:nvSpPr>
          <p:cNvPr id="6" name="Slide Number Placeholder 5"/>
          <p:cNvSpPr>
            <a:spLocks noGrp="1"/>
          </p:cNvSpPr>
          <p:nvPr>
            <p:ph type="sldNum" sz="quarter" idx="4"/>
          </p:nvPr>
        </p:nvSpPr>
        <p:spPr>
          <a:xfrm>
            <a:off x="6553200" y="6356352"/>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999E465-CB59-CB4E-B253-342342B7410D}"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3935284791"/>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shadeToTitle="1">
        <a:gradFill flip="none" rotWithShape="1">
          <a:gsLst>
            <a:gs pos="68000">
              <a:schemeClr val="accent4">
                <a:lumMod val="60000"/>
                <a:lumOff val="40000"/>
              </a:schemeClr>
            </a:gs>
            <a:gs pos="100000">
              <a:srgbClr val="000000"/>
            </a:gs>
            <a:gs pos="99000">
              <a:schemeClr val="bg1"/>
            </a:gs>
          </a:gsLst>
          <a:path path="shape">
            <a:fillToRect l="50000" t="50000" r="50000" b="50000"/>
          </a:path>
          <a:tileRect/>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2"/>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2"/>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298777C-5F95-1C48-BB77-C28090AB837C}" type="datetimeFigureOut">
              <a:rPr lang="en-US" smtClean="0">
                <a:solidFill>
                  <a:prstClr val="black">
                    <a:tint val="75000"/>
                  </a:prstClr>
                </a:solidFill>
                <a:latin typeface="Calibri"/>
              </a:rPr>
              <a:pPr/>
              <a:t>6/17/16</a:t>
            </a:fld>
            <a:endParaRPr lang="en-US">
              <a:solidFill>
                <a:prstClr val="black">
                  <a:tint val="75000"/>
                </a:prstClr>
              </a:solidFill>
              <a:latin typeface="Calibri"/>
            </a:endParaRPr>
          </a:p>
        </p:txBody>
      </p:sp>
      <p:sp>
        <p:nvSpPr>
          <p:cNvPr id="5" name="Footer Placeholder 4"/>
          <p:cNvSpPr>
            <a:spLocks noGrp="1"/>
          </p:cNvSpPr>
          <p:nvPr>
            <p:ph type="ftr" sz="quarter" idx="3"/>
          </p:nvPr>
        </p:nvSpPr>
        <p:spPr>
          <a:xfrm>
            <a:off x="3124200" y="6356352"/>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latin typeface="Calibri"/>
            </a:endParaRPr>
          </a:p>
        </p:txBody>
      </p:sp>
      <p:sp>
        <p:nvSpPr>
          <p:cNvPr id="6" name="Slide Number Placeholder 5"/>
          <p:cNvSpPr>
            <a:spLocks noGrp="1"/>
          </p:cNvSpPr>
          <p:nvPr>
            <p:ph type="sldNum" sz="quarter" idx="4"/>
          </p:nvPr>
        </p:nvSpPr>
        <p:spPr>
          <a:xfrm>
            <a:off x="6553200" y="6356352"/>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999E465-CB59-CB4E-B253-342342B7410D}"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2385483626"/>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shadeToTitle="1">
        <a:gradFill flip="none" rotWithShape="1">
          <a:gsLst>
            <a:gs pos="68000">
              <a:schemeClr val="accent4">
                <a:lumMod val="60000"/>
                <a:lumOff val="40000"/>
              </a:schemeClr>
            </a:gs>
            <a:gs pos="100000">
              <a:srgbClr val="000000"/>
            </a:gs>
            <a:gs pos="99000">
              <a:schemeClr val="bg1"/>
            </a:gs>
          </a:gsLst>
          <a:path path="shape">
            <a:fillToRect l="50000" t="50000" r="50000" b="50000"/>
          </a:path>
          <a:tileRect/>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2"/>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2"/>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298777C-5F95-1C48-BB77-C28090AB837C}" type="datetimeFigureOut">
              <a:rPr lang="en-US" smtClean="0">
                <a:solidFill>
                  <a:prstClr val="black">
                    <a:tint val="75000"/>
                  </a:prstClr>
                </a:solidFill>
                <a:latin typeface="Calibri"/>
              </a:rPr>
              <a:pPr/>
              <a:t>6/17/16</a:t>
            </a:fld>
            <a:endParaRPr lang="en-US">
              <a:solidFill>
                <a:prstClr val="black">
                  <a:tint val="75000"/>
                </a:prstClr>
              </a:solidFill>
              <a:latin typeface="Calibri"/>
            </a:endParaRPr>
          </a:p>
        </p:txBody>
      </p:sp>
      <p:sp>
        <p:nvSpPr>
          <p:cNvPr id="5" name="Footer Placeholder 4"/>
          <p:cNvSpPr>
            <a:spLocks noGrp="1"/>
          </p:cNvSpPr>
          <p:nvPr>
            <p:ph type="ftr" sz="quarter" idx="3"/>
          </p:nvPr>
        </p:nvSpPr>
        <p:spPr>
          <a:xfrm>
            <a:off x="3124200" y="6356352"/>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latin typeface="Calibri"/>
            </a:endParaRPr>
          </a:p>
        </p:txBody>
      </p:sp>
      <p:sp>
        <p:nvSpPr>
          <p:cNvPr id="6" name="Slide Number Placeholder 5"/>
          <p:cNvSpPr>
            <a:spLocks noGrp="1"/>
          </p:cNvSpPr>
          <p:nvPr>
            <p:ph type="sldNum" sz="quarter" idx="4"/>
          </p:nvPr>
        </p:nvSpPr>
        <p:spPr>
          <a:xfrm>
            <a:off x="6553200" y="6356352"/>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999E465-CB59-CB4E-B253-342342B7410D}"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3617218765"/>
      </p:ext>
    </p:extLst>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shadeToTitle="1">
        <a:gradFill flip="none" rotWithShape="1">
          <a:gsLst>
            <a:gs pos="68000">
              <a:schemeClr val="accent4">
                <a:lumMod val="60000"/>
                <a:lumOff val="40000"/>
              </a:schemeClr>
            </a:gs>
            <a:gs pos="100000">
              <a:srgbClr val="000000"/>
            </a:gs>
            <a:gs pos="99000">
              <a:schemeClr val="bg1"/>
            </a:gs>
          </a:gsLst>
          <a:path path="shape">
            <a:fillToRect l="50000" t="50000" r="50000" b="50000"/>
          </a:path>
          <a:tileRect/>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2"/>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2"/>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298777C-5F95-1C48-BB77-C28090AB837C}" type="datetimeFigureOut">
              <a:rPr lang="en-US" smtClean="0">
                <a:solidFill>
                  <a:prstClr val="black">
                    <a:tint val="75000"/>
                  </a:prstClr>
                </a:solidFill>
                <a:latin typeface="Calibri"/>
              </a:rPr>
              <a:pPr/>
              <a:t>6/17/16</a:t>
            </a:fld>
            <a:endParaRPr lang="en-US">
              <a:solidFill>
                <a:prstClr val="black">
                  <a:tint val="75000"/>
                </a:prstClr>
              </a:solidFill>
              <a:latin typeface="Calibri"/>
            </a:endParaRPr>
          </a:p>
        </p:txBody>
      </p:sp>
      <p:sp>
        <p:nvSpPr>
          <p:cNvPr id="5" name="Footer Placeholder 4"/>
          <p:cNvSpPr>
            <a:spLocks noGrp="1"/>
          </p:cNvSpPr>
          <p:nvPr>
            <p:ph type="ftr" sz="quarter" idx="3"/>
          </p:nvPr>
        </p:nvSpPr>
        <p:spPr>
          <a:xfrm>
            <a:off x="3124200" y="6356352"/>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latin typeface="Calibri"/>
            </a:endParaRPr>
          </a:p>
        </p:txBody>
      </p:sp>
      <p:sp>
        <p:nvSpPr>
          <p:cNvPr id="6" name="Slide Number Placeholder 5"/>
          <p:cNvSpPr>
            <a:spLocks noGrp="1"/>
          </p:cNvSpPr>
          <p:nvPr>
            <p:ph type="sldNum" sz="quarter" idx="4"/>
          </p:nvPr>
        </p:nvSpPr>
        <p:spPr>
          <a:xfrm>
            <a:off x="6553200" y="6356352"/>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999E465-CB59-CB4E-B253-342342B7410D}"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3132040910"/>
      </p:ext>
    </p:extLst>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7.jpg"/></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79.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79.xml"/><Relationship Id="rId2" Type="http://schemas.openxmlformats.org/officeDocument/2006/relationships/notesSlide" Target="../notesSlides/notesSlide50.xml"/><Relationship Id="rId3" Type="http://schemas.openxmlformats.org/officeDocument/2006/relationships/image" Target="../media/image2.png"/></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79.xml"/><Relationship Id="rId2" Type="http://schemas.openxmlformats.org/officeDocument/2006/relationships/notesSlide" Target="../notesSlides/notesSlide51.xml"/><Relationship Id="rId3" Type="http://schemas.openxmlformats.org/officeDocument/2006/relationships/image" Target="../media/image3.png"/></Relationships>
</file>

<file path=ppt/slides/_rels/slide104.xml.rels><?xml version="1.0" encoding="UTF-8" standalone="yes"?>
<Relationships xmlns="http://schemas.openxmlformats.org/package/2006/relationships"><Relationship Id="rId3" Type="http://schemas.openxmlformats.org/officeDocument/2006/relationships/hyperlink" Target="QwU" TargetMode="External"/><Relationship Id="rId4" Type="http://schemas.openxmlformats.org/officeDocument/2006/relationships/hyperlink" Target="https://commons.wikimedia.org/wiki/File:Historia_CMYKblack.png" TargetMode="External"/><Relationship Id="rId1" Type="http://schemas.openxmlformats.org/officeDocument/2006/relationships/slideLayout" Target="../slideLayouts/slideLayout79.xml"/><Relationship Id="rId2" Type="http://schemas.openxmlformats.org/officeDocument/2006/relationships/hyperlink" Target="https://www.flickr.com/photos/integralfocus/4216635647" TargetMode="External"/></Relationships>
</file>

<file path=ppt/slides/_rels/slide105.xml.rels><?xml version="1.0" encoding="UTF-8" standalone="yes"?>
<Relationships xmlns="http://schemas.openxmlformats.org/package/2006/relationships"><Relationship Id="rId3" Type="http://schemas.openxmlformats.org/officeDocument/2006/relationships/hyperlink" Target="https://commons.wikimedia.org/wiki/File:Emoji_u1f389.svg" TargetMode="External"/><Relationship Id="rId4" Type="http://schemas.openxmlformats.org/officeDocument/2006/relationships/hyperlink" Target="https://www.flickr.com/photos/76969036@N02/16803933516" TargetMode="External"/><Relationship Id="rId5" Type="http://schemas.openxmlformats.org/officeDocument/2006/relationships/hyperlink" Target="https://www.flickr.com/photos/ryanh/43936630/in/photolist-4TbQ7-64DYkj-a6AfkA-bNcqH-bUY2DD-9fV2Ph-4aKWoL-9LQvTd-EeNA3-4tLxAW-8Emou-AcYuD-dkMCj5-cnAhnh-7HRJjJ-6qrpND-2WBSA-2vBWU-6BFwMJ-3tYVUu-5frHJ6-2WBSx-vcA19-8nE4B-6vzxQS-aoefKK-dWagzd-5sdrpS-vh1HR-My2e5-8Z6mkr-gZsJZY-3rEZpc-eGMKS-69mU6h-Nr6Em-8c2MCP-5WXpd6-9LMJme-Nm1xf-8xXbSu-9LQvyo-cjAXBW-2LR3A-xGU5n-oru8E-anZ1xL-aqjVCc-B5UX2L-eYKMVJ" TargetMode="External"/><Relationship Id="rId1" Type="http://schemas.openxmlformats.org/officeDocument/2006/relationships/slideLayout" Target="../slideLayouts/slideLayout79.xml"/><Relationship Id="rId2" Type="http://schemas.openxmlformats.org/officeDocument/2006/relationships/hyperlink" Target="http://the-smiling-pony.deviantart.com/art/Question-marks-cutie-mark-261946101" TargetMode="External"/></Relationships>
</file>

<file path=ppt/slides/_rels/slide106.xml.rels><?xml version="1.0" encoding="UTF-8" standalone="yes"?>
<Relationships xmlns="http://schemas.openxmlformats.org/package/2006/relationships"><Relationship Id="rId3" Type="http://schemas.openxmlformats.org/officeDocument/2006/relationships/hyperlink" Target="https://commons.wikimedia.org/wiki/File:Super_smile_(9639038913).jpg" TargetMode="External"/><Relationship Id="rId4" Type="http://schemas.openxmlformats.org/officeDocument/2006/relationships/hyperlink" Target="http://jenfoxd.deviantart.com/art/I-love-to-eat-260248909" TargetMode="External"/><Relationship Id="rId5" Type="http://schemas.openxmlformats.org/officeDocument/2006/relationships/hyperlink" Target="https://www.flickr.com/photos/ylegrand/8054718869/" TargetMode="External"/><Relationship Id="rId6" Type="http://schemas.openxmlformats.org/officeDocument/2006/relationships/hyperlink" Target="https://www.flickr.com/photos/jeepersmedia/13754701885/in/photolist-mXsrEv-8nEWFb-bEgYZB-3WRTn-o8UF9t-8HtGw5-nTHjY8-mn12YB-9RRpq-nzrbua-mn2LMG-sDr1t-cBUtWJ-pRNMHb-nthyL3-nv27LV-gxPkS-4Wr72u-cZMCS7-mXswrH-mckY9H-8MDFmg-8rK7uP-rbpZFM-7W1PLp-nbKEqx-dtXgP1-mXsue8-9P44YQ-mwHddu-2VuC4n-8Hqzh6-8nBNvv-nsYf6S-8rNdpy-5rxNc-7eF9ED-f1MJUh-ntfbxv-bKPEnk-8WJV6W-9gQfUz-9LkSrQ-mfRwE8-xAAC6-9RX83h-7mC1mn-oUcscq-8JdZQ4-8MGKSq" TargetMode="External"/><Relationship Id="rId1" Type="http://schemas.openxmlformats.org/officeDocument/2006/relationships/slideLayout" Target="../slideLayouts/slideLayout79.xml"/><Relationship Id="rId2" Type="http://schemas.openxmlformats.org/officeDocument/2006/relationships/hyperlink" Target="https://www.flickr.com/photos/1-6-scale-doll-clothes/7566906984" TargetMode="External"/></Relationships>
</file>

<file path=ppt/slides/_rels/slide107.xml.rels><?xml version="1.0" encoding="UTF-8" standalone="yes"?>
<Relationships xmlns="http://schemas.openxmlformats.org/package/2006/relationships"><Relationship Id="rId3" Type="http://schemas.openxmlformats.org/officeDocument/2006/relationships/hyperlink" Target="http://pandark.deviantart.com/art/High-Five-350078391" TargetMode="External"/><Relationship Id="rId4" Type="http://schemas.openxmlformats.org/officeDocument/2006/relationships/hyperlink" Target="https://www.flickr.com/photos/9999670@N06/781261533/in/photolist-bXabMR-rsJhUZ-bXabW2-2mCoN8-hJc7U4-hwegTU-4uxtXs-hPLA2-4utUQp-aftrwV-nz3Din-6tngKv-g7RJeb-3jpYj-9wcRmT-4uttFD-nz3Ay4-9wfZQw-4utS48-4uxC8o-4uxUed-nyVvVQ-nyUeKr-4utShi-4uxTYA-nyHgQ6-4uxBn3-4uxurq-nz88Xs-nhuwM9-4ZzsCn-EoTDK-gvAH4r-nyGNV4-2c7sRf-nyNDtB-4ZDF8b-nhArpL-4ZDFd7-4ZzsBx-nyNQUT-xbDfg8-nyDVg6-nwWhrC-nhrPv7-nz5sDc-nALZCP-nhsMH6-nz2ext-2c3aQr/" TargetMode="External"/><Relationship Id="rId5" Type="http://schemas.openxmlformats.org/officeDocument/2006/relationships/hyperlink" Target="http://terry2691.deviantart.com/art/Me-drawing-a-stick-figure-68696167" TargetMode="External"/><Relationship Id="rId1" Type="http://schemas.openxmlformats.org/officeDocument/2006/relationships/slideLayout" Target="../slideLayouts/slideLayout79.xml"/><Relationship Id="rId2" Type="http://schemas.openxmlformats.org/officeDocument/2006/relationships/hyperlink" Target="http://www.clipshrine.com/notebook-11766-medium.html" TargetMode="External"/></Relationships>
</file>

<file path=ppt/slides/_rels/slide108.xml.rels><?xml version="1.0" encoding="UTF-8" standalone="yes"?>
<Relationships xmlns="http://schemas.openxmlformats.org/package/2006/relationships"><Relationship Id="rId3" Type="http://schemas.openxmlformats.org/officeDocument/2006/relationships/hyperlink" Target="https://commons.wikimedia.org/wiki/File:Science-symbol-2.svg" TargetMode="External"/><Relationship Id="rId4" Type="http://schemas.openxmlformats.org/officeDocument/2006/relationships/hyperlink" Target="https://commons.wikimedia.org/wiki/File:Bangalore_Baby_on_Cellphone_top_November_2011_-23_2.jpg" TargetMode="External"/><Relationship Id="rId5" Type="http://schemas.openxmlformats.org/officeDocument/2006/relationships/hyperlink" Target="https://www.flickr.com/photos/pixelopera/3587177772/in/photolist-6sZdYC-eYx5uG-9fCDky-4G8mZm-fDrV8m-rmZyba-8MCUGP-4MpqSY-6JUMTp-dW6X6S-aCvMLE-5Bd86E-52EFQi-DS3Ee-DS3y3-cADdn1-Dcyjs-3heD9-eJRpu-maqDY-a1BFnA-kL1qe-FpMKx4-kL1u1-qFR6He-ddSwF9-aqKz7N-htBuK-apcygs-9hv7F1-cg815W-4ECKgC-eKApQ-ajfd3c-aBGeRs-g5Vc4-KqMB3-Rq5Xd-kL1sk-aHAaVr-gSeVGC-5YVuuG-G34gx-dnSkm1-Rq5SY-2BsK76-7Y695N-aJCvJP-6WvfPE-EHEgT" TargetMode="External"/><Relationship Id="rId1" Type="http://schemas.openxmlformats.org/officeDocument/2006/relationships/slideLayout" Target="../slideLayouts/slideLayout79.xml"/><Relationship Id="rId2" Type="http://schemas.openxmlformats.org/officeDocument/2006/relationships/hyperlink" Target="https://www.flickr.com/photos/23065375@N05/2235528044" TargetMode="Externa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79.xml"/><Relationship Id="rId2" Type="http://schemas.openxmlformats.org/officeDocument/2006/relationships/hyperlink" Target="https://commons.wikimedia.org/wiki/File:Two-people-talking-logo.jpg" TargetMode="External"/><Relationship Id="rId3" Type="http://schemas.openxmlformats.org/officeDocument/2006/relationships/hyperlink" Target="https://www.flickr.com/photos/yukariryu/122530953/in/photolist-bQ1bD-4iex5Z-46c3sN-2avi1-5m8ugN-3gGNw8-3ouZbk-bSmESX-6M6XFu-dL1v1-5sboS8-2t1om-6n5RAZ-onWxtH-55geDd-oQg7FT-4wh4Gk-6xqEqS-3ozx2o-5jVSQm-qqtAtC-6ysJLU-2PYjTx-4yNi5c-3oHdoH-32ZmA-61iEwR-6gi7Vo-8vGnwi-4AGseJ-Ktydo-pgRLPR-co7CQh-3piLRU-b2vmBM-pQaR2e-95ucyP-kGwK3-cWTv5y-3ozvuC-rYCv52-bojmMQ-Bwuib2-84ReqP-9TviKA-5Tjb4E-acK34Q-svwJq5-5jKjuN-3piFwE" TargetMode="Externa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8.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9.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10.gif"/></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11.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12.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image" Target="../media/image13.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image" Target="../media/image14.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 Id="rId3" Type="http://schemas.openxmlformats.org/officeDocument/2006/relationships/image" Target="../media/image15.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 Id="rId3" Type="http://schemas.openxmlformats.org/officeDocument/2006/relationships/image" Target="../media/image1.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 Id="rId3" Type="http://schemas.openxmlformats.org/officeDocument/2006/relationships/image" Target="../media/image16.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 Id="rId3" Type="http://schemas.openxmlformats.org/officeDocument/2006/relationships/image" Target="../media/image17.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 Id="rId3" Type="http://schemas.openxmlformats.org/officeDocument/2006/relationships/image" Target="../media/image18.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 Id="rId3" Type="http://schemas.openxmlformats.org/officeDocument/2006/relationships/image" Target="../media/image19.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 Id="rId3" Type="http://schemas.openxmlformats.org/officeDocument/2006/relationships/image" Target="../media/image20.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 Id="rId3" Type="http://schemas.openxmlformats.org/officeDocument/2006/relationships/image" Target="../media/image21.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 Id="rId3" Type="http://schemas.openxmlformats.org/officeDocument/2006/relationships/image" Target="../media/image22.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 Id="rId3" Type="http://schemas.openxmlformats.org/officeDocument/2006/relationships/image" Target="../media/image23.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0.xml.rels><?xml version="1.0" encoding="UTF-8" standalone="yes"?>
<Relationships xmlns="http://schemas.openxmlformats.org/package/2006/relationships"><Relationship Id="rId3" Type="http://schemas.openxmlformats.org/officeDocument/2006/relationships/image" Target="../media/image24.png"/><Relationship Id="rId4" Type="http://schemas.microsoft.com/office/2007/relationships/hdphoto" Target="../media/hdphoto1.wdp"/><Relationship Id="rId1" Type="http://schemas.openxmlformats.org/officeDocument/2006/relationships/slideLayout" Target="../slideLayouts/slideLayout2.xml"/><Relationship Id="rId2" Type="http://schemas.openxmlformats.org/officeDocument/2006/relationships/notesSlide" Target="../notesSlides/notesSlide26.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8.xml"/><Relationship Id="rId3" Type="http://schemas.openxmlformats.org/officeDocument/2006/relationships/image" Target="../media/image25.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9.xml"/><Relationship Id="rId3" Type="http://schemas.openxmlformats.org/officeDocument/2006/relationships/image" Target="../media/image26.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11" Type="http://schemas.openxmlformats.org/officeDocument/2006/relationships/image" Target="../media/image35.png"/><Relationship Id="rId12" Type="http://schemas.openxmlformats.org/officeDocument/2006/relationships/image" Target="../media/image36.png"/><Relationship Id="rId13" Type="http://schemas.openxmlformats.org/officeDocument/2006/relationships/image" Target="../media/image37.png"/><Relationship Id="rId14" Type="http://schemas.openxmlformats.org/officeDocument/2006/relationships/image" Target="../media/image38.png"/><Relationship Id="rId15" Type="http://schemas.openxmlformats.org/officeDocument/2006/relationships/image" Target="../media/image39.png"/><Relationship Id="rId1" Type="http://schemas.openxmlformats.org/officeDocument/2006/relationships/slideLayout" Target="../slideLayouts/slideLayout13.xml"/><Relationship Id="rId2" Type="http://schemas.openxmlformats.org/officeDocument/2006/relationships/notesSlide" Target="../notesSlides/notesSlide30.xml"/><Relationship Id="rId3" Type="http://schemas.openxmlformats.org/officeDocument/2006/relationships/image" Target="../media/image27.png"/><Relationship Id="rId4" Type="http://schemas.openxmlformats.org/officeDocument/2006/relationships/image" Target="../media/image28.png"/><Relationship Id="rId5" Type="http://schemas.openxmlformats.org/officeDocument/2006/relationships/image" Target="../media/image29.png"/><Relationship Id="rId6" Type="http://schemas.openxmlformats.org/officeDocument/2006/relationships/image" Target="../media/image30.png"/><Relationship Id="rId7" Type="http://schemas.openxmlformats.org/officeDocument/2006/relationships/image" Target="../media/image31.png"/><Relationship Id="rId8" Type="http://schemas.openxmlformats.org/officeDocument/2006/relationships/image" Target="../media/image32.png"/><Relationship Id="rId9" Type="http://schemas.openxmlformats.org/officeDocument/2006/relationships/image" Target="../media/image33.png"/><Relationship Id="rId10" Type="http://schemas.openxmlformats.org/officeDocument/2006/relationships/image" Target="../media/image34.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8.xml.rels><?xml version="1.0" encoding="UTF-8" standalone="yes"?>
<Relationships xmlns="http://schemas.openxmlformats.org/package/2006/relationships"><Relationship Id="rId3" Type="http://schemas.openxmlformats.org/officeDocument/2006/relationships/image" Target="../media/image30.png"/><Relationship Id="rId4" Type="http://schemas.openxmlformats.org/officeDocument/2006/relationships/image" Target="../media/image27.png"/><Relationship Id="rId5" Type="http://schemas.openxmlformats.org/officeDocument/2006/relationships/image" Target="../media/image29.png"/><Relationship Id="rId6" Type="http://schemas.openxmlformats.org/officeDocument/2006/relationships/image" Target="../media/image31.png"/><Relationship Id="rId1" Type="http://schemas.openxmlformats.org/officeDocument/2006/relationships/slideLayout" Target="../slideLayouts/slideLayout13.xml"/><Relationship Id="rId2" Type="http://schemas.openxmlformats.org/officeDocument/2006/relationships/image" Target="../media/image35.png"/></Relationships>
</file>

<file path=ppt/slides/_rels/slide39.xml.rels><?xml version="1.0" encoding="UTF-8" standalone="yes"?>
<Relationships xmlns="http://schemas.openxmlformats.org/package/2006/relationships"><Relationship Id="rId3" Type="http://schemas.openxmlformats.org/officeDocument/2006/relationships/image" Target="../media/image28.png"/><Relationship Id="rId4" Type="http://schemas.openxmlformats.org/officeDocument/2006/relationships/image" Target="../media/image39.png"/><Relationship Id="rId5" Type="http://schemas.openxmlformats.org/officeDocument/2006/relationships/image" Target="../media/image37.png"/><Relationship Id="rId6" Type="http://schemas.openxmlformats.org/officeDocument/2006/relationships/image" Target="../media/image38.png"/><Relationship Id="rId7" Type="http://schemas.openxmlformats.org/officeDocument/2006/relationships/image" Target="../media/image34.png"/><Relationship Id="rId8" Type="http://schemas.openxmlformats.org/officeDocument/2006/relationships/image" Target="../media/image32.png"/><Relationship Id="rId9" Type="http://schemas.openxmlformats.org/officeDocument/2006/relationships/image" Target="../media/image36.png"/><Relationship Id="rId1" Type="http://schemas.openxmlformats.org/officeDocument/2006/relationships/slideLayout" Target="../slideLayouts/slideLayout13.xml"/><Relationship Id="rId2" Type="http://schemas.openxmlformats.org/officeDocument/2006/relationships/image" Target="../media/image33.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0.xml.rels><?xml version="1.0" encoding="UTF-8" standalone="yes"?>
<Relationships xmlns="http://schemas.openxmlformats.org/package/2006/relationships"><Relationship Id="rId3" Type="http://schemas.openxmlformats.org/officeDocument/2006/relationships/image" Target="../media/image27.png"/><Relationship Id="rId4" Type="http://schemas.openxmlformats.org/officeDocument/2006/relationships/image" Target="../media/image31.png"/><Relationship Id="rId5" Type="http://schemas.openxmlformats.org/officeDocument/2006/relationships/image" Target="../media/image33.png"/><Relationship Id="rId6" Type="http://schemas.openxmlformats.org/officeDocument/2006/relationships/image" Target="../media/image39.png"/><Relationship Id="rId7" Type="http://schemas.openxmlformats.org/officeDocument/2006/relationships/image" Target="../media/image34.png"/><Relationship Id="rId8" Type="http://schemas.openxmlformats.org/officeDocument/2006/relationships/image" Target="../media/image32.png"/><Relationship Id="rId9" Type="http://schemas.openxmlformats.org/officeDocument/2006/relationships/image" Target="../media/image29.png"/><Relationship Id="rId10" Type="http://schemas.openxmlformats.org/officeDocument/2006/relationships/image" Target="../media/image36.png"/><Relationship Id="rId1" Type="http://schemas.openxmlformats.org/officeDocument/2006/relationships/slideLayout" Target="../slideLayouts/slideLayout13.xml"/><Relationship Id="rId2" Type="http://schemas.openxmlformats.org/officeDocument/2006/relationships/image" Target="../media/image35.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1.xml"/><Relationship Id="rId3" Type="http://schemas.openxmlformats.org/officeDocument/2006/relationships/image" Target="../media/image40.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2.xml"/><Relationship Id="rId3" Type="http://schemas.openxmlformats.org/officeDocument/2006/relationships/image" Target="../media/image41.jp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3.xml"/><Relationship Id="rId3" Type="http://schemas.openxmlformats.org/officeDocument/2006/relationships/image" Target="../media/image42.png"/></Relationships>
</file>

<file path=ppt/slides/_rels/slide49.xml.rels><?xml version="1.0" encoding="UTF-8" standalone="yes"?>
<Relationships xmlns="http://schemas.openxmlformats.org/package/2006/relationships"><Relationship Id="rId3" Type="http://schemas.openxmlformats.org/officeDocument/2006/relationships/image" Target="../media/image36.png"/><Relationship Id="rId4" Type="http://schemas.openxmlformats.org/officeDocument/2006/relationships/image" Target="../media/image43.png"/><Relationship Id="rId5" Type="http://schemas.openxmlformats.org/officeDocument/2006/relationships/image" Target="../media/image32.png"/><Relationship Id="rId6" Type="http://schemas.openxmlformats.org/officeDocument/2006/relationships/image" Target="../media/image44.png"/><Relationship Id="rId1" Type="http://schemas.openxmlformats.org/officeDocument/2006/relationships/slideLayout" Target="../slideLayouts/slideLayout2.xml"/><Relationship Id="rId2" Type="http://schemas.openxmlformats.org/officeDocument/2006/relationships/notesSlide" Target="../notesSlides/notesSlide3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2.pn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5.xml"/><Relationship Id="rId3" Type="http://schemas.openxmlformats.org/officeDocument/2006/relationships/image" Target="../media/image7.jp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6.xml"/><Relationship Id="rId3" Type="http://schemas.openxmlformats.org/officeDocument/2006/relationships/image" Target="../media/image45.pn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7.xml"/><Relationship Id="rId3" Type="http://schemas.openxmlformats.org/officeDocument/2006/relationships/image" Target="../media/image46.pn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8.xml"/><Relationship Id="rId3" Type="http://schemas.openxmlformats.org/officeDocument/2006/relationships/image" Target="../media/image47.png"/></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s://www.youtube.com/watch/?v=DCZUHqVsUQo" TargetMode="Externa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9.xml"/><Relationship Id="rId3" Type="http://schemas.openxmlformats.org/officeDocument/2006/relationships/image" Target="../media/image48.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3.pn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0.xml"/><Relationship Id="rId3" Type="http://schemas.openxmlformats.org/officeDocument/2006/relationships/image" Target="../media/image49.png"/></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s://www.youtube.com/watch?v=qaShyjYClD8" TargetMode="Externa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26.png"/><Relationship Id="rId4" Type="http://schemas.openxmlformats.org/officeDocument/2006/relationships/image" Target="../media/image50.png"/><Relationship Id="rId5" Type="http://schemas.microsoft.com/office/2007/relationships/hdphoto" Target="../media/hdphoto2.wdp"/><Relationship Id="rId1" Type="http://schemas.openxmlformats.org/officeDocument/2006/relationships/slideLayout" Target="../slideLayouts/slideLayout2.xml"/><Relationship Id="rId2" Type="http://schemas.openxmlformats.org/officeDocument/2006/relationships/notesSlide" Target="../notesSlides/notesSlide41.xml"/></Relationships>
</file>

<file path=ppt/slides/_rels/slide68.xml.rels><?xml version="1.0" encoding="UTF-8" standalone="yes"?>
<Relationships xmlns="http://schemas.openxmlformats.org/package/2006/relationships"><Relationship Id="rId3" Type="http://schemas.openxmlformats.org/officeDocument/2006/relationships/image" Target="../media/image51.png"/><Relationship Id="rId4" Type="http://schemas.microsoft.com/office/2007/relationships/hdphoto" Target="../media/hdphoto3.wdp"/><Relationship Id="rId5" Type="http://schemas.microsoft.com/office/2007/relationships/hdphoto" Target="../media/hdphoto4.wdp"/><Relationship Id="rId1" Type="http://schemas.openxmlformats.org/officeDocument/2006/relationships/slideLayout" Target="../slideLayouts/slideLayout2.xml"/><Relationship Id="rId2" Type="http://schemas.openxmlformats.org/officeDocument/2006/relationships/notesSlide" Target="../notesSlides/notesSlide4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1.xml.rels><?xml version="1.0" encoding="UTF-8" standalone="yes"?>
<Relationships xmlns="http://schemas.openxmlformats.org/package/2006/relationships"><Relationship Id="rId11" Type="http://schemas.openxmlformats.org/officeDocument/2006/relationships/image" Target="../media/image59.png"/><Relationship Id="rId12" Type="http://schemas.openxmlformats.org/officeDocument/2006/relationships/image" Target="../media/image44.png"/><Relationship Id="rId13" Type="http://schemas.openxmlformats.org/officeDocument/2006/relationships/image" Target="../media/image60.png"/><Relationship Id="rId14" Type="http://schemas.openxmlformats.org/officeDocument/2006/relationships/image" Target="../media/image61.png"/><Relationship Id="rId15" Type="http://schemas.openxmlformats.org/officeDocument/2006/relationships/image" Target="../media/image62.png"/><Relationship Id="rId1" Type="http://schemas.openxmlformats.org/officeDocument/2006/relationships/slideLayout" Target="../slideLayouts/slideLayout13.xml"/><Relationship Id="rId2" Type="http://schemas.openxmlformats.org/officeDocument/2006/relationships/notesSlide" Target="../notesSlides/notesSlide43.xml"/><Relationship Id="rId3" Type="http://schemas.openxmlformats.org/officeDocument/2006/relationships/image" Target="../media/image52.png"/><Relationship Id="rId4" Type="http://schemas.openxmlformats.org/officeDocument/2006/relationships/image" Target="../media/image43.png"/><Relationship Id="rId5" Type="http://schemas.openxmlformats.org/officeDocument/2006/relationships/image" Target="../media/image53.png"/><Relationship Id="rId6" Type="http://schemas.openxmlformats.org/officeDocument/2006/relationships/image" Target="../media/image54.png"/><Relationship Id="rId7" Type="http://schemas.openxmlformats.org/officeDocument/2006/relationships/image" Target="../media/image55.png"/><Relationship Id="rId8" Type="http://schemas.openxmlformats.org/officeDocument/2006/relationships/image" Target="../media/image56.png"/><Relationship Id="rId9" Type="http://schemas.openxmlformats.org/officeDocument/2006/relationships/image" Target="../media/image57.png"/><Relationship Id="rId10" Type="http://schemas.openxmlformats.org/officeDocument/2006/relationships/image" Target="../media/image58.png"/></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3.xml.rels><?xml version="1.0" encoding="UTF-8" standalone="yes"?>
<Relationships xmlns="http://schemas.openxmlformats.org/package/2006/relationships"><Relationship Id="rId3" Type="http://schemas.openxmlformats.org/officeDocument/2006/relationships/image" Target="../media/image43.png"/><Relationship Id="rId4" Type="http://schemas.openxmlformats.org/officeDocument/2006/relationships/image" Target="../media/image58.png"/><Relationship Id="rId5" Type="http://schemas.openxmlformats.org/officeDocument/2006/relationships/image" Target="../media/image59.png"/><Relationship Id="rId6" Type="http://schemas.openxmlformats.org/officeDocument/2006/relationships/image" Target="../media/image56.png"/><Relationship Id="rId1" Type="http://schemas.openxmlformats.org/officeDocument/2006/relationships/slideLayout" Target="../slideLayouts/slideLayout13.xml"/><Relationship Id="rId2" Type="http://schemas.openxmlformats.org/officeDocument/2006/relationships/image" Target="../media/image52.png"/></Relationships>
</file>

<file path=ppt/slides/_rels/slide74.xml.rels><?xml version="1.0" encoding="UTF-8" standalone="yes"?>
<Relationships xmlns="http://schemas.openxmlformats.org/package/2006/relationships"><Relationship Id="rId3" Type="http://schemas.openxmlformats.org/officeDocument/2006/relationships/image" Target="../media/image62.png"/><Relationship Id="rId4" Type="http://schemas.openxmlformats.org/officeDocument/2006/relationships/image" Target="../media/image53.png"/><Relationship Id="rId5" Type="http://schemas.openxmlformats.org/officeDocument/2006/relationships/image" Target="../media/image44.png"/><Relationship Id="rId6" Type="http://schemas.openxmlformats.org/officeDocument/2006/relationships/image" Target="../media/image61.png"/><Relationship Id="rId7" Type="http://schemas.openxmlformats.org/officeDocument/2006/relationships/image" Target="../media/image55.png"/><Relationship Id="rId8" Type="http://schemas.openxmlformats.org/officeDocument/2006/relationships/image" Target="../media/image54.png"/><Relationship Id="rId9" Type="http://schemas.openxmlformats.org/officeDocument/2006/relationships/image" Target="../media/image57.png"/><Relationship Id="rId1" Type="http://schemas.openxmlformats.org/officeDocument/2006/relationships/slideLayout" Target="../slideLayouts/slideLayout13.xml"/><Relationship Id="rId2" Type="http://schemas.openxmlformats.org/officeDocument/2006/relationships/image" Target="../media/image60.png"/></Relationships>
</file>

<file path=ppt/slides/_rels/slide75.xml.rels><?xml version="1.0" encoding="UTF-8" standalone="yes"?>
<Relationships xmlns="http://schemas.openxmlformats.org/package/2006/relationships"><Relationship Id="rId3" Type="http://schemas.openxmlformats.org/officeDocument/2006/relationships/image" Target="../media/image59.png"/><Relationship Id="rId4" Type="http://schemas.openxmlformats.org/officeDocument/2006/relationships/image" Target="../media/image55.png"/><Relationship Id="rId5" Type="http://schemas.openxmlformats.org/officeDocument/2006/relationships/image" Target="../media/image56.png"/><Relationship Id="rId6" Type="http://schemas.openxmlformats.org/officeDocument/2006/relationships/image" Target="../media/image53.png"/><Relationship Id="rId7" Type="http://schemas.openxmlformats.org/officeDocument/2006/relationships/image" Target="../media/image43.png"/><Relationship Id="rId8" Type="http://schemas.openxmlformats.org/officeDocument/2006/relationships/image" Target="../media/image52.png"/><Relationship Id="rId9" Type="http://schemas.openxmlformats.org/officeDocument/2006/relationships/image" Target="../media/image60.png"/><Relationship Id="rId10" Type="http://schemas.openxmlformats.org/officeDocument/2006/relationships/image" Target="../media/image62.png"/><Relationship Id="rId11" Type="http://schemas.openxmlformats.org/officeDocument/2006/relationships/image" Target="../media/image58.png"/><Relationship Id="rId1" Type="http://schemas.openxmlformats.org/officeDocument/2006/relationships/slideLayout" Target="../slideLayouts/slideLayout13.xml"/><Relationship Id="rId2" Type="http://schemas.openxmlformats.org/officeDocument/2006/relationships/image" Target="../media/image63.png"/></Relationships>
</file>

<file path=ppt/slides/_rels/slide76.xml.rels><?xml version="1.0" encoding="UTF-8" standalone="yes"?>
<Relationships xmlns="http://schemas.openxmlformats.org/package/2006/relationships"><Relationship Id="rId3" Type="http://schemas.openxmlformats.org/officeDocument/2006/relationships/image" Target="../media/image64.png"/><Relationship Id="rId4" Type="http://schemas.microsoft.com/office/2007/relationships/hdphoto" Target="../media/hdphoto5.wdp"/><Relationship Id="rId1" Type="http://schemas.openxmlformats.org/officeDocument/2006/relationships/slideLayout" Target="../slideLayouts/slideLayout2.xml"/><Relationship Id="rId2" Type="http://schemas.openxmlformats.org/officeDocument/2006/relationships/notesSlide" Target="../notesSlides/notesSlide44.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5.xml"/><Relationship Id="rId3" Type="http://schemas.openxmlformats.org/officeDocument/2006/relationships/image" Target="../media/image65.png"/></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6.xml"/><Relationship Id="rId3" Type="http://schemas.openxmlformats.org/officeDocument/2006/relationships/image" Target="../media/image66.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4.png"/></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7.xml"/><Relationship Id="rId3" Type="http://schemas.openxmlformats.org/officeDocument/2006/relationships/image" Target="../media/image67.png"/></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image" Target="../media/image68.png"/><Relationship Id="rId1" Type="http://schemas.microsoft.com/office/2007/relationships/media" Target="../media/media1.mov"/><Relationship Id="rId2" Type="http://schemas.openxmlformats.org/officeDocument/2006/relationships/audio" Target="../media/media1.mov"/></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8.xml"/></Relationships>
</file>

<file path=ppt/slides/_rels/slide87.xml.rels><?xml version="1.0" encoding="UTF-8" standalone="yes"?>
<Relationships xmlns="http://schemas.openxmlformats.org/package/2006/relationships"><Relationship Id="rId3" Type="http://schemas.openxmlformats.org/officeDocument/2006/relationships/image" Target="../media/image69.png"/><Relationship Id="rId4" Type="http://schemas.openxmlformats.org/officeDocument/2006/relationships/image" Target="../media/image70.png"/><Relationship Id="rId1" Type="http://schemas.openxmlformats.org/officeDocument/2006/relationships/slideLayout" Target="../slideLayouts/slideLayout2.xml"/><Relationship Id="rId2" Type="http://schemas.openxmlformats.org/officeDocument/2006/relationships/notesSlide" Target="../notesSlides/notesSlide49.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5.jpg"/><Relationship Id="rId4" Type="http://schemas.openxmlformats.org/officeDocument/2006/relationships/image" Target="../media/image6.png"/><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57.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68.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79.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flip="none" rotWithShape="1">
          <a:gsLst>
            <a:gs pos="15000">
              <a:srgbClr val="800080"/>
            </a:gs>
            <a:gs pos="100000">
              <a:srgbClr val="CC66FF"/>
            </a:gs>
            <a:gs pos="57000">
              <a:schemeClr val="accent4">
                <a:lumMod val="60000"/>
                <a:lumOff val="40000"/>
              </a:schemeClr>
            </a:gs>
          </a:gsLst>
          <a:lin ang="15540000" scaled="0"/>
          <a:tileRect/>
        </a:gra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La </a:t>
            </a:r>
            <a:r>
              <a:rPr lang="en-US" dirty="0" err="1" smtClean="0"/>
              <a:t>cultura</a:t>
            </a:r>
            <a:r>
              <a:rPr lang="en-US" dirty="0" smtClean="0"/>
              <a:t> de </a:t>
            </a:r>
            <a:r>
              <a:rPr lang="en-US" dirty="0" err="1" smtClean="0"/>
              <a:t>deseos</a:t>
            </a:r>
            <a:r>
              <a:rPr lang="en-US" dirty="0" smtClean="0"/>
              <a:t> y </a:t>
            </a:r>
            <a:r>
              <a:rPr lang="en-US" dirty="0" err="1" smtClean="0"/>
              <a:t>necesidades</a:t>
            </a:r>
            <a:endParaRPr lang="en-US" dirty="0"/>
          </a:p>
        </p:txBody>
      </p:sp>
      <p:sp>
        <p:nvSpPr>
          <p:cNvPr id="3" name="Subtitle 2"/>
          <p:cNvSpPr>
            <a:spLocks noGrp="1"/>
          </p:cNvSpPr>
          <p:nvPr>
            <p:ph type="subTitle" idx="1"/>
          </p:nvPr>
        </p:nvSpPr>
        <p:spPr/>
        <p:txBody>
          <a:bodyPr/>
          <a:lstStyle/>
          <a:p>
            <a:endParaRPr lang="en-US" dirty="0"/>
          </a:p>
        </p:txBody>
      </p:sp>
    </p:spTree>
    <p:extLst>
      <p:ext uri="{BB962C8B-B14F-4D97-AF65-F5344CB8AC3E}">
        <p14:creationId xmlns:p14="http://schemas.microsoft.com/office/powerpoint/2010/main" val="116284576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gradFill flip="none" rotWithShape="1">
          <a:gsLst>
            <a:gs pos="15000">
              <a:srgbClr val="800080"/>
            </a:gs>
            <a:gs pos="100000">
              <a:srgbClr val="CC66FF"/>
            </a:gs>
            <a:gs pos="57000">
              <a:schemeClr val="accent4">
                <a:lumMod val="60000"/>
                <a:lumOff val="40000"/>
              </a:schemeClr>
            </a:gs>
          </a:gsLst>
          <a:lin ang="15540000" scaled="0"/>
          <a:tileRect/>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1" y="274638"/>
            <a:ext cx="3887005" cy="1143000"/>
          </a:xfrm>
        </p:spPr>
        <p:txBody>
          <a:bodyPr/>
          <a:lstStyle/>
          <a:p>
            <a:pPr algn="l"/>
            <a:r>
              <a:rPr lang="en-US" dirty="0" smtClean="0"/>
              <a:t>¿</a:t>
            </a:r>
            <a:r>
              <a:rPr lang="en-US" dirty="0" err="1" smtClean="0"/>
              <a:t>Necesitas</a:t>
            </a:r>
            <a:r>
              <a:rPr lang="en-US" dirty="0" smtClean="0"/>
              <a:t>…?</a:t>
            </a:r>
            <a:endParaRPr lang="en-US" dirty="0"/>
          </a:p>
        </p:txBody>
      </p:sp>
      <p:sp>
        <p:nvSpPr>
          <p:cNvPr id="4" name="Title 1"/>
          <p:cNvSpPr txBox="1">
            <a:spLocks/>
          </p:cNvSpPr>
          <p:nvPr/>
        </p:nvSpPr>
        <p:spPr>
          <a:xfrm>
            <a:off x="4999722" y="301526"/>
            <a:ext cx="3334776" cy="114300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l"/>
            <a:r>
              <a:rPr lang="en-US" dirty="0" err="1" smtClean="0"/>
              <a:t>Necesito</a:t>
            </a:r>
            <a:endParaRPr lang="en-US" dirty="0"/>
          </a:p>
        </p:txBody>
      </p:sp>
      <p:pic>
        <p:nvPicPr>
          <p:cNvPr id="5" name="Picture 4" descr="School Supplies.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16787" y="1444526"/>
            <a:ext cx="7617712" cy="5063538"/>
          </a:xfrm>
          <a:prstGeom prst="rect">
            <a:avLst/>
          </a:prstGeom>
        </p:spPr>
      </p:pic>
    </p:spTree>
    <p:extLst>
      <p:ext uri="{BB962C8B-B14F-4D97-AF65-F5344CB8AC3E}">
        <p14:creationId xmlns:p14="http://schemas.microsoft.com/office/powerpoint/2010/main" val="294458642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00.xml><?xml version="1.0" encoding="utf-8"?>
<p:sld xmlns:a="http://schemas.openxmlformats.org/drawingml/2006/main" xmlns:r="http://schemas.openxmlformats.org/officeDocument/2006/relationships" xmlns:p="http://schemas.openxmlformats.org/presentationml/2006/main">
  <p:cSld>
    <p:bg>
      <p:bgPr>
        <a:gradFill flip="none" rotWithShape="1">
          <a:gsLst>
            <a:gs pos="15000">
              <a:srgbClr val="800080"/>
            </a:gs>
            <a:gs pos="100000">
              <a:srgbClr val="CC66FF"/>
            </a:gs>
            <a:gs pos="57000">
              <a:schemeClr val="accent4">
                <a:lumMod val="60000"/>
                <a:lumOff val="40000"/>
              </a:schemeClr>
            </a:gs>
          </a:gsLst>
          <a:lin ang="15540000" scaled="0"/>
          <a:tileRect/>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Día</a:t>
            </a:r>
            <a:r>
              <a:rPr lang="en-US" dirty="0" smtClean="0"/>
              <a:t> 12</a:t>
            </a:r>
            <a:endParaRPr lang="en-US" dirty="0"/>
          </a:p>
        </p:txBody>
      </p:sp>
      <p:sp>
        <p:nvSpPr>
          <p:cNvPr id="3" name="Content Placeholder 2"/>
          <p:cNvSpPr>
            <a:spLocks noGrp="1"/>
          </p:cNvSpPr>
          <p:nvPr>
            <p:ph idx="1"/>
          </p:nvPr>
        </p:nvSpPr>
        <p:spPr/>
        <p:txBody>
          <a:bodyPr>
            <a:normAutofit lnSpcReduction="10000"/>
          </a:bodyPr>
          <a:lstStyle/>
          <a:p>
            <a:r>
              <a:rPr lang="en-US" dirty="0" smtClean="0"/>
              <a:t>Integrated PBA</a:t>
            </a:r>
          </a:p>
          <a:p>
            <a:endParaRPr lang="en-US" dirty="0"/>
          </a:p>
          <a:p>
            <a:r>
              <a:rPr lang="en-US" i="1" dirty="0" err="1"/>
              <a:t>Objetivos</a:t>
            </a:r>
            <a:r>
              <a:rPr lang="en-US" i="1" dirty="0"/>
              <a:t>: I can talk about what I want, need, already have, and have to do.</a:t>
            </a:r>
            <a:endParaRPr lang="en-US" dirty="0"/>
          </a:p>
          <a:p>
            <a:r>
              <a:rPr lang="en-US" i="1" dirty="0"/>
              <a:t>I can ask others about what they want, need, already have, and have to do.</a:t>
            </a:r>
            <a:endParaRPr lang="en-US" dirty="0"/>
          </a:p>
          <a:p>
            <a:r>
              <a:rPr lang="en-US" i="1" dirty="0" err="1"/>
              <a:t>Pregunta</a:t>
            </a:r>
            <a:r>
              <a:rPr lang="en-US" i="1" dirty="0"/>
              <a:t> </a:t>
            </a:r>
            <a:r>
              <a:rPr lang="en-US" i="1" dirty="0" err="1"/>
              <a:t>esencial</a:t>
            </a:r>
            <a:r>
              <a:rPr lang="en-US" i="1" dirty="0"/>
              <a:t>: Why is listening and responding to others’ wants and need important for me to do?</a:t>
            </a:r>
            <a:endParaRPr lang="en-US" dirty="0"/>
          </a:p>
          <a:p>
            <a:endParaRPr lang="en-US" dirty="0"/>
          </a:p>
        </p:txBody>
      </p:sp>
    </p:spTree>
    <p:extLst>
      <p:ext uri="{BB962C8B-B14F-4D97-AF65-F5344CB8AC3E}">
        <p14:creationId xmlns:p14="http://schemas.microsoft.com/office/powerpoint/2010/main" val="4170249395"/>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bg>
      <p:bgPr>
        <a:gradFill flip="none" rotWithShape="1">
          <a:gsLst>
            <a:gs pos="15000">
              <a:srgbClr val="800080"/>
            </a:gs>
            <a:gs pos="100000">
              <a:srgbClr val="CC66FF"/>
            </a:gs>
            <a:gs pos="57000">
              <a:schemeClr val="accent4">
                <a:lumMod val="60000"/>
                <a:lumOff val="40000"/>
              </a:schemeClr>
            </a:gs>
          </a:gsLst>
          <a:lin ang="15540000" scaled="0"/>
          <a:tileRect/>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Closing out </a:t>
            </a:r>
            <a:r>
              <a:rPr lang="en-US" smtClean="0"/>
              <a:t>the unit</a:t>
            </a:r>
            <a:endParaRPr lang="en-US" dirty="0"/>
          </a:p>
        </p:txBody>
      </p:sp>
      <p:sp>
        <p:nvSpPr>
          <p:cNvPr id="3" name="Content Placeholder 2"/>
          <p:cNvSpPr>
            <a:spLocks noGrp="1"/>
          </p:cNvSpPr>
          <p:nvPr>
            <p:ph idx="1"/>
          </p:nvPr>
        </p:nvSpPr>
        <p:spPr/>
        <p:txBody>
          <a:bodyPr>
            <a:normAutofit/>
          </a:bodyPr>
          <a:lstStyle/>
          <a:p>
            <a:endParaRPr lang="en-US" dirty="0"/>
          </a:p>
        </p:txBody>
      </p:sp>
    </p:spTree>
    <p:extLst>
      <p:ext uri="{BB962C8B-B14F-4D97-AF65-F5344CB8AC3E}">
        <p14:creationId xmlns:p14="http://schemas.microsoft.com/office/powerpoint/2010/main" val="2558993956"/>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bg>
      <p:bgPr>
        <a:gradFill flip="none" rotWithShape="1">
          <a:gsLst>
            <a:gs pos="15000">
              <a:srgbClr val="800080"/>
            </a:gs>
            <a:gs pos="100000">
              <a:srgbClr val="CC66FF"/>
            </a:gs>
            <a:gs pos="57000">
              <a:schemeClr val="accent4">
                <a:lumMod val="60000"/>
                <a:lumOff val="40000"/>
              </a:schemeClr>
            </a:gs>
          </a:gsLst>
          <a:lin ang="15540000" scaled="0"/>
          <a:tileRect/>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Objetivos</a:t>
            </a:r>
            <a:endParaRPr lang="en-US" dirty="0"/>
          </a:p>
        </p:txBody>
      </p:sp>
      <p:sp>
        <p:nvSpPr>
          <p:cNvPr id="3" name="Content Placeholder 2"/>
          <p:cNvSpPr>
            <a:spLocks noGrp="1"/>
          </p:cNvSpPr>
          <p:nvPr>
            <p:ph idx="1"/>
          </p:nvPr>
        </p:nvSpPr>
        <p:spPr/>
        <p:txBody>
          <a:bodyPr/>
          <a:lstStyle/>
          <a:p>
            <a:r>
              <a:rPr lang="en-US" dirty="0"/>
              <a:t>I can talk about what I want, need, already have, and have to do.</a:t>
            </a:r>
            <a:r>
              <a:rPr lang="en-US" dirty="0" smtClean="0">
                <a:effectLst/>
              </a:rPr>
              <a:t> </a:t>
            </a:r>
          </a:p>
          <a:p>
            <a:r>
              <a:rPr lang="en-US" dirty="0"/>
              <a:t> </a:t>
            </a:r>
            <a:r>
              <a:rPr lang="en-US" dirty="0" smtClean="0"/>
              <a:t>I can compare what I want, have, and need with what others want, have, and need.</a:t>
            </a:r>
            <a:endParaRPr lang="en-US" dirty="0"/>
          </a:p>
        </p:txBody>
      </p:sp>
      <p:pic>
        <p:nvPicPr>
          <p:cNvPr id="5" name="Picture 4"/>
          <p:cNvPicPr>
            <a:picLocks noChangeAspect="1"/>
          </p:cNvPicPr>
          <p:nvPr/>
        </p:nvPicPr>
        <p:blipFill>
          <a:blip r:embed="rId3"/>
          <a:stretch>
            <a:fillRect/>
          </a:stretch>
        </p:blipFill>
        <p:spPr>
          <a:xfrm>
            <a:off x="2857500" y="3884532"/>
            <a:ext cx="3416300" cy="2374900"/>
          </a:xfrm>
          <a:prstGeom prst="rect">
            <a:avLst/>
          </a:prstGeom>
        </p:spPr>
      </p:pic>
    </p:spTree>
    <p:extLst>
      <p:ext uri="{BB962C8B-B14F-4D97-AF65-F5344CB8AC3E}">
        <p14:creationId xmlns:p14="http://schemas.microsoft.com/office/powerpoint/2010/main" val="274386375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3.xml><?xml version="1.0" encoding="utf-8"?>
<p:sld xmlns:a="http://schemas.openxmlformats.org/drawingml/2006/main" xmlns:r="http://schemas.openxmlformats.org/officeDocument/2006/relationships" xmlns:p="http://schemas.openxmlformats.org/presentationml/2006/main">
  <p:cSld>
    <p:bg>
      <p:bgPr>
        <a:gradFill flip="none" rotWithShape="1">
          <a:gsLst>
            <a:gs pos="15000">
              <a:srgbClr val="800080"/>
            </a:gs>
            <a:gs pos="100000">
              <a:srgbClr val="CC66FF"/>
            </a:gs>
            <a:gs pos="57000">
              <a:schemeClr val="accent4">
                <a:lumMod val="60000"/>
                <a:lumOff val="40000"/>
              </a:schemeClr>
            </a:gs>
          </a:gsLst>
          <a:lin ang="15540000" scaled="0"/>
          <a:tileRect/>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Preguntas</a:t>
            </a:r>
            <a:r>
              <a:rPr lang="en-US" dirty="0" smtClean="0"/>
              <a:t> </a:t>
            </a:r>
            <a:r>
              <a:rPr lang="en-US" dirty="0" err="1" smtClean="0"/>
              <a:t>esenciales</a:t>
            </a:r>
            <a:endParaRPr lang="en-US" dirty="0"/>
          </a:p>
        </p:txBody>
      </p:sp>
      <p:sp>
        <p:nvSpPr>
          <p:cNvPr id="3" name="Content Placeholder 2"/>
          <p:cNvSpPr>
            <a:spLocks noGrp="1"/>
          </p:cNvSpPr>
          <p:nvPr>
            <p:ph idx="1"/>
          </p:nvPr>
        </p:nvSpPr>
        <p:spPr/>
        <p:txBody>
          <a:bodyPr/>
          <a:lstStyle/>
          <a:p>
            <a:pPr marL="0" indent="0">
              <a:buNone/>
            </a:pPr>
            <a:r>
              <a:rPr lang="en-US" dirty="0"/>
              <a:t>1) How can I communicate my wants and needs so that they are heard and respected?</a:t>
            </a:r>
          </a:p>
          <a:p>
            <a:pPr marL="0" indent="0">
              <a:buNone/>
            </a:pPr>
            <a:r>
              <a:rPr lang="en-US" dirty="0"/>
              <a:t> </a:t>
            </a:r>
          </a:p>
          <a:p>
            <a:pPr marL="0" indent="0">
              <a:buNone/>
            </a:pPr>
            <a:r>
              <a:rPr lang="en-US" dirty="0"/>
              <a:t>2) Why is listening and responding to others’ wants and needs important for me to do?</a:t>
            </a:r>
            <a:r>
              <a:rPr lang="en-US" dirty="0" smtClean="0">
                <a:effectLst/>
              </a:rPr>
              <a:t> </a:t>
            </a:r>
            <a:endParaRPr lang="en-US"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621686">
            <a:off x="6247567" y="4467495"/>
            <a:ext cx="2474559" cy="2451463"/>
          </a:xfrm>
          <a:prstGeom prst="rect">
            <a:avLst/>
          </a:prstGeom>
        </p:spPr>
      </p:pic>
    </p:spTree>
    <p:extLst>
      <p:ext uri="{BB962C8B-B14F-4D97-AF65-F5344CB8AC3E}">
        <p14:creationId xmlns:p14="http://schemas.microsoft.com/office/powerpoint/2010/main" val="252073248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Works Cited for Images</a:t>
            </a:r>
            <a:endParaRPr lang="en-US" dirty="0"/>
          </a:p>
        </p:txBody>
      </p:sp>
      <p:sp>
        <p:nvSpPr>
          <p:cNvPr id="3" name="Content Placeholder 2"/>
          <p:cNvSpPr>
            <a:spLocks noGrp="1"/>
          </p:cNvSpPr>
          <p:nvPr>
            <p:ph idx="1"/>
          </p:nvPr>
        </p:nvSpPr>
        <p:spPr>
          <a:xfrm>
            <a:off x="457200" y="1417638"/>
            <a:ext cx="8229600" cy="5626384"/>
          </a:xfrm>
        </p:spPr>
        <p:txBody>
          <a:bodyPr>
            <a:normAutofit fontScale="70000" lnSpcReduction="20000"/>
          </a:bodyPr>
          <a:lstStyle/>
          <a:p>
            <a:pPr lvl="0"/>
            <a:r>
              <a:rPr lang="en-US" dirty="0"/>
              <a:t>Brewer, J. (2009). Grandma Gets a Text Message[Online Image].</a:t>
            </a:r>
          </a:p>
          <a:p>
            <a:pPr marL="0" indent="0">
              <a:buNone/>
            </a:pPr>
            <a:r>
              <a:rPr lang="en-US" dirty="0"/>
              <a:t>	</a:t>
            </a:r>
            <a:r>
              <a:rPr lang="en-US" dirty="0" smtClean="0"/>
              <a:t>	Retrieved </a:t>
            </a:r>
            <a:r>
              <a:rPr lang="en-US" dirty="0"/>
              <a:t>on June 15, 2016 from </a:t>
            </a:r>
            <a:r>
              <a:rPr lang="en-US" u="sng" dirty="0">
                <a:hlinkClick r:id="rId2"/>
              </a:rPr>
              <a:t>https://www.flickr.com/photos/integralfocus/4216635647</a:t>
            </a:r>
            <a:endParaRPr lang="en-US" dirty="0"/>
          </a:p>
          <a:p>
            <a:pPr marL="0" indent="0">
              <a:buNone/>
            </a:pPr>
            <a:r>
              <a:rPr lang="en-US" dirty="0"/>
              <a:t> </a:t>
            </a:r>
          </a:p>
          <a:p>
            <a:pPr lvl="0"/>
            <a:r>
              <a:rPr lang="en-US" dirty="0"/>
              <a:t>Cbgrfx123. (2011). School Supplies[Online Image]. </a:t>
            </a:r>
          </a:p>
          <a:p>
            <a:pPr marL="0" indent="0">
              <a:buNone/>
            </a:pPr>
            <a:r>
              <a:rPr lang="en-US" dirty="0"/>
              <a:t>	</a:t>
            </a:r>
            <a:r>
              <a:rPr lang="en-US" dirty="0" smtClean="0"/>
              <a:t>	Retrieved </a:t>
            </a:r>
            <a:r>
              <a:rPr lang="en-US" dirty="0"/>
              <a:t>June 14, 2016 from https://</a:t>
            </a:r>
            <a:r>
              <a:rPr lang="en-US" dirty="0" err="1"/>
              <a:t>www.flickr.com</a:t>
            </a:r>
            <a:r>
              <a:rPr lang="en-US" dirty="0"/>
              <a:t>/photos/72005145@N00/6133305801/in/photolist-akYN8K-o2UPU-fKtqCJ-96zCNh-7TBkoB-9jd6Rp-9cn8HH-59PcZb-9v3syM-5TaRiz-8bPveL-7znQTn-btPVrK-8tJtaQ-p225rf-9NV8Uk-7CdRvN-9wUx1u-8K5rif-8FY8Gm-7znCaK-aEgf6J-dgMNur-8vEXkh-7xdNpk-j5V1df-8qGjPp-btPVnP-5Di2hn-5sQfht-d8axLq-5cCGdG-3tFjH-yzACf-pa8pTJ-8tXBfo-btPVkF-ammMpX-d8ayoj-6V5myi-5Kev4C-btPVtT-5qmo7a-CDnCyj-hNjvY-9b6MG3-dkzPF2-49XN2X-d88yCJ-o2</a:t>
            </a:r>
            <a:r>
              <a:rPr lang="en-US" u="sng" dirty="0">
                <a:hlinkClick r:id="rId3" action="ppaction://hlinkfile"/>
              </a:rPr>
              <a:t>QwU</a:t>
            </a:r>
            <a:endParaRPr lang="en-US" dirty="0"/>
          </a:p>
          <a:p>
            <a:pPr marL="0" indent="0">
              <a:buNone/>
            </a:pPr>
            <a:r>
              <a:rPr lang="en-US" dirty="0"/>
              <a:t> </a:t>
            </a:r>
          </a:p>
          <a:p>
            <a:pPr lvl="0"/>
            <a:r>
              <a:rPr lang="en-US" dirty="0" err="1"/>
              <a:t>CorusMedia</a:t>
            </a:r>
            <a:r>
              <a:rPr lang="en-US" dirty="0"/>
              <a:t>. (2015). </a:t>
            </a:r>
            <a:r>
              <a:rPr lang="en-US" dirty="0" err="1"/>
              <a:t>Historia</a:t>
            </a:r>
            <a:r>
              <a:rPr lang="en-US" dirty="0"/>
              <a:t> </a:t>
            </a:r>
            <a:r>
              <a:rPr lang="en-US" dirty="0" err="1"/>
              <a:t>CMYKblack.png</a:t>
            </a:r>
            <a:endParaRPr lang="en-US" dirty="0"/>
          </a:p>
          <a:p>
            <a:pPr marL="0" indent="0">
              <a:buNone/>
            </a:pPr>
            <a:r>
              <a:rPr lang="en-US" dirty="0"/>
              <a:t>	</a:t>
            </a:r>
            <a:r>
              <a:rPr lang="en-US" dirty="0" smtClean="0"/>
              <a:t>	Retrieved </a:t>
            </a:r>
            <a:r>
              <a:rPr lang="en-US" dirty="0"/>
              <a:t>on June 15, 2016 from </a:t>
            </a:r>
            <a:r>
              <a:rPr lang="en-US" u="sng" dirty="0">
                <a:hlinkClick r:id="rId4"/>
              </a:rPr>
              <a:t>https://commons.wikimedia.org/wiki/File:Historia_CMYKblack.png</a:t>
            </a:r>
            <a:endParaRPr lang="en-US" dirty="0"/>
          </a:p>
          <a:p>
            <a:endParaRPr lang="en-US" dirty="0"/>
          </a:p>
        </p:txBody>
      </p:sp>
    </p:spTree>
    <p:extLst>
      <p:ext uri="{BB962C8B-B14F-4D97-AF65-F5344CB8AC3E}">
        <p14:creationId xmlns:p14="http://schemas.microsoft.com/office/powerpoint/2010/main" val="1907517496"/>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38896"/>
            <a:ext cx="8229600" cy="6528122"/>
          </a:xfrm>
        </p:spPr>
        <p:txBody>
          <a:bodyPr>
            <a:normAutofit fontScale="62500" lnSpcReduction="20000"/>
          </a:bodyPr>
          <a:lstStyle/>
          <a:p>
            <a:pPr lvl="0"/>
            <a:r>
              <a:rPr lang="en-US" dirty="0"/>
              <a:t>Google.  (2011). Cutie Mark[Online image].</a:t>
            </a:r>
          </a:p>
          <a:p>
            <a:pPr marL="0" indent="0">
              <a:buNone/>
            </a:pPr>
            <a:r>
              <a:rPr lang="en-US" dirty="0"/>
              <a:t>	</a:t>
            </a:r>
            <a:r>
              <a:rPr lang="en-US" dirty="0" smtClean="0"/>
              <a:t>	Retrieved </a:t>
            </a:r>
            <a:r>
              <a:rPr lang="en-US" dirty="0"/>
              <a:t>June 14, 2016 from </a:t>
            </a:r>
            <a:r>
              <a:rPr lang="en-US" u="sng" dirty="0">
                <a:hlinkClick r:id="rId2"/>
              </a:rPr>
              <a:t>http://the-smiling-pony.deviantart.com/art/Question-marks-cutie-mark-261946101</a:t>
            </a:r>
            <a:endParaRPr lang="en-US" dirty="0"/>
          </a:p>
          <a:p>
            <a:pPr marL="0" indent="0">
              <a:buNone/>
            </a:pPr>
            <a:endParaRPr lang="en-US" dirty="0"/>
          </a:p>
          <a:p>
            <a:pPr lvl="0"/>
            <a:r>
              <a:rPr lang="en-US" dirty="0"/>
              <a:t>Google.  (2014). Party Popper[Online image]. 			</a:t>
            </a:r>
          </a:p>
          <a:p>
            <a:pPr marL="0" indent="0">
              <a:buNone/>
            </a:pPr>
            <a:r>
              <a:rPr lang="en-US" dirty="0"/>
              <a:t>	</a:t>
            </a:r>
            <a:r>
              <a:rPr lang="en-US" dirty="0" smtClean="0"/>
              <a:t>	Retrieved </a:t>
            </a:r>
            <a:r>
              <a:rPr lang="en-US" dirty="0"/>
              <a:t>June 14, 2016 from </a:t>
            </a:r>
            <a:r>
              <a:rPr lang="en-US" u="sng" dirty="0">
                <a:hlinkClick r:id="rId3"/>
              </a:rPr>
              <a:t>https://commons.wikimedia.org/wiki/File:Emoji_u1f389.svg</a:t>
            </a:r>
            <a:endParaRPr lang="en-US" dirty="0"/>
          </a:p>
          <a:p>
            <a:pPr marL="0" indent="0">
              <a:buNone/>
            </a:pPr>
            <a:endParaRPr lang="en-US" dirty="0"/>
          </a:p>
          <a:p>
            <a:pPr lvl="0"/>
            <a:r>
              <a:rPr lang="en-US" dirty="0" err="1"/>
              <a:t>Guo</a:t>
            </a:r>
            <a:r>
              <a:rPr lang="en-US" dirty="0"/>
              <a:t>, D.. (2015). Expo-80078-II-Dry-Erase-Markers[Online Image].</a:t>
            </a:r>
          </a:p>
          <a:p>
            <a:pPr marL="0" indent="0">
              <a:buNone/>
            </a:pPr>
            <a:r>
              <a:rPr lang="en-US" dirty="0"/>
              <a:t>	</a:t>
            </a:r>
            <a:r>
              <a:rPr lang="en-US" dirty="0" smtClean="0"/>
              <a:t>	Retrieved </a:t>
            </a:r>
            <a:r>
              <a:rPr lang="en-US" dirty="0"/>
              <a:t>on June 15, 2016 from </a:t>
            </a:r>
            <a:r>
              <a:rPr lang="en-US" u="sng" dirty="0">
                <a:hlinkClick r:id="rId4"/>
              </a:rPr>
              <a:t>https://www.flickr.com/photos/76969036@N02/16803933516</a:t>
            </a:r>
            <a:endParaRPr lang="en-US" dirty="0"/>
          </a:p>
          <a:p>
            <a:pPr marL="0" indent="0">
              <a:buNone/>
            </a:pPr>
            <a:endParaRPr lang="en-US" dirty="0"/>
          </a:p>
          <a:p>
            <a:pPr lvl="0"/>
            <a:r>
              <a:rPr lang="en-US" dirty="0"/>
              <a:t>Harvey, R.. (2004). Cleaning[Online Image].</a:t>
            </a:r>
          </a:p>
          <a:p>
            <a:pPr marL="0" indent="0">
              <a:buNone/>
            </a:pPr>
            <a:r>
              <a:rPr lang="en-US" dirty="0"/>
              <a:t>	</a:t>
            </a:r>
            <a:r>
              <a:rPr lang="en-US" dirty="0" smtClean="0"/>
              <a:t>	Retrieved </a:t>
            </a:r>
            <a:r>
              <a:rPr lang="en-US" dirty="0"/>
              <a:t>on June 14, 2016 from </a:t>
            </a:r>
            <a:r>
              <a:rPr lang="en-US" u="sng" dirty="0">
                <a:hlinkClick r:id="rId5"/>
              </a:rPr>
              <a:t>https://www.flickr.com/photos/ryanh/43936630/in/photolist-4TbQ7-64DYkj-a6AfkA-bNcqH-bUY2DD-9fV2Ph-4aKWoL-9LQvTd-EeNA3-4tLxAW-8Emou-AcYuD-dkMCj5-cnAhnh-7HRJjJ-6qrpND-2WBSA-2vBWU-6BFwMJ-3tYVUu-5frHJ6-2WBSx-vcA19-8nE4B-6vzxQS-aoefKK-dWagzd-5sdrpS-vh1HR-My2e5-8Z6mkr-gZsJZY-3rEZpc-eGMKS-69mU6h-Nr6Em-8c2MCP-5WXpd6-9LMJme-Nm1xf-8xXbSu-9LQvyo-cjAXBW-2LR3A-xGU5n-oru8E-anZ1xL-aqjVCc-B5UX2L-eYKMVJ</a:t>
            </a:r>
            <a:endParaRPr lang="en-US" dirty="0"/>
          </a:p>
          <a:p>
            <a:endParaRPr lang="en-US" dirty="0"/>
          </a:p>
        </p:txBody>
      </p:sp>
    </p:spTree>
    <p:extLst>
      <p:ext uri="{BB962C8B-B14F-4D97-AF65-F5344CB8AC3E}">
        <p14:creationId xmlns:p14="http://schemas.microsoft.com/office/powerpoint/2010/main" val="747369191"/>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38896"/>
            <a:ext cx="8229600" cy="6719104"/>
          </a:xfrm>
        </p:spPr>
        <p:txBody>
          <a:bodyPr>
            <a:normAutofit fontScale="55000" lnSpcReduction="20000"/>
          </a:bodyPr>
          <a:lstStyle/>
          <a:p>
            <a:r>
              <a:rPr lang="en-US" dirty="0"/>
              <a:t>Hegemony17. (2012). 11cm </a:t>
            </a:r>
            <a:r>
              <a:rPr lang="en-US" dirty="0" err="1"/>
              <a:t>Obitsu</a:t>
            </a:r>
            <a:r>
              <a:rPr lang="en-US" dirty="0"/>
              <a:t> Petite Blythe </a:t>
            </a:r>
            <a:r>
              <a:rPr lang="en-US" dirty="0" err="1"/>
              <a:t>amigurumi</a:t>
            </a:r>
            <a:r>
              <a:rPr lang="en-US" dirty="0"/>
              <a:t> dog and Hegemony77 doll clothes shopping bags[Online Image].</a:t>
            </a:r>
          </a:p>
          <a:p>
            <a:pPr marL="0" indent="0">
              <a:buNone/>
            </a:pPr>
            <a:r>
              <a:rPr lang="en-US" dirty="0"/>
              <a:t>	</a:t>
            </a:r>
            <a:r>
              <a:rPr lang="en-US" dirty="0" smtClean="0"/>
              <a:t>	Retrieved </a:t>
            </a:r>
            <a:r>
              <a:rPr lang="en-US" dirty="0"/>
              <a:t>on June 15, 2016 from </a:t>
            </a:r>
            <a:r>
              <a:rPr lang="en-US" u="sng" dirty="0">
                <a:hlinkClick r:id="rId2"/>
              </a:rPr>
              <a:t>https://www.flickr.com/photos/1-6-scale-doll-clothes/7566906984</a:t>
            </a:r>
            <a:endParaRPr lang="en-US" dirty="0"/>
          </a:p>
          <a:p>
            <a:pPr marL="0" indent="0">
              <a:buNone/>
            </a:pPr>
            <a:r>
              <a:rPr lang="en-US" dirty="0"/>
              <a:t> </a:t>
            </a:r>
          </a:p>
          <a:p>
            <a:pPr lvl="0"/>
            <a:r>
              <a:rPr lang="en-US" dirty="0" err="1"/>
              <a:t>Hososhima</a:t>
            </a:r>
            <a:r>
              <a:rPr lang="en-US" dirty="0"/>
              <a:t>, T. (2013). </a:t>
            </a:r>
            <a:r>
              <a:rPr lang="nb-NO" dirty="0"/>
              <a:t>Super smile (9639038913).</a:t>
            </a:r>
            <a:r>
              <a:rPr lang="nb-NO" dirty="0" err="1"/>
              <a:t>jpg</a:t>
            </a:r>
            <a:r>
              <a:rPr lang="nb-NO" dirty="0"/>
              <a:t>[Online Image].</a:t>
            </a:r>
            <a:endParaRPr lang="en-US" dirty="0"/>
          </a:p>
          <a:p>
            <a:pPr marL="0" indent="0">
              <a:buNone/>
            </a:pPr>
            <a:r>
              <a:rPr lang="nb-NO" dirty="0"/>
              <a:t>	</a:t>
            </a:r>
            <a:r>
              <a:rPr lang="nb-NO" dirty="0" smtClean="0"/>
              <a:t>	</a:t>
            </a:r>
            <a:r>
              <a:rPr lang="nb-NO" dirty="0" err="1" smtClean="0"/>
              <a:t>Retrieved</a:t>
            </a:r>
            <a:r>
              <a:rPr lang="nb-NO" dirty="0" smtClean="0"/>
              <a:t> </a:t>
            </a:r>
            <a:r>
              <a:rPr lang="nb-NO" dirty="0" err="1"/>
              <a:t>on</a:t>
            </a:r>
            <a:r>
              <a:rPr lang="nb-NO" dirty="0"/>
              <a:t> June 15, 2016 from </a:t>
            </a:r>
            <a:r>
              <a:rPr lang="nb-NO" u="sng" dirty="0">
                <a:hlinkClick r:id="rId3"/>
              </a:rPr>
              <a:t>https://commons.wikimedia.org/wiki/File:Super_smile_(9639038913).jpg</a:t>
            </a:r>
            <a:endParaRPr lang="en-US" dirty="0"/>
          </a:p>
          <a:p>
            <a:pPr marL="0" indent="0">
              <a:buNone/>
            </a:pPr>
            <a:endParaRPr lang="en-US" dirty="0"/>
          </a:p>
          <a:p>
            <a:pPr lvl="0"/>
            <a:r>
              <a:rPr lang="en-US" dirty="0" err="1"/>
              <a:t>JenfoxD</a:t>
            </a:r>
            <a:r>
              <a:rPr lang="en-US" dirty="0"/>
              <a:t>. (2011). I love to eat[Online Image].</a:t>
            </a:r>
          </a:p>
          <a:p>
            <a:pPr marL="0" indent="0">
              <a:buNone/>
            </a:pPr>
            <a:r>
              <a:rPr lang="en-US" dirty="0"/>
              <a:t>	</a:t>
            </a:r>
            <a:r>
              <a:rPr lang="en-US" dirty="0" smtClean="0"/>
              <a:t>	Retrieved </a:t>
            </a:r>
            <a:r>
              <a:rPr lang="en-US" dirty="0"/>
              <a:t>on June 15, 2016 from </a:t>
            </a:r>
            <a:r>
              <a:rPr lang="en-US" u="sng" dirty="0">
                <a:hlinkClick r:id="rId4"/>
              </a:rPr>
              <a:t>http://jenfoxd.deviantart.com/art/I-love-to-eat-260248909</a:t>
            </a:r>
            <a:endParaRPr lang="en-US" dirty="0"/>
          </a:p>
          <a:p>
            <a:pPr marL="0" indent="0">
              <a:buNone/>
            </a:pPr>
            <a:r>
              <a:rPr lang="en-US" dirty="0"/>
              <a:t> </a:t>
            </a:r>
          </a:p>
          <a:p>
            <a:pPr lvl="0"/>
            <a:r>
              <a:rPr lang="en-US" dirty="0" err="1"/>
              <a:t>Legran</a:t>
            </a:r>
            <a:r>
              <a:rPr lang="en-US" dirty="0"/>
              <a:t>, Y. (2012). Move your nappy![Online Image].</a:t>
            </a:r>
          </a:p>
          <a:p>
            <a:pPr marL="0" indent="0">
              <a:buNone/>
            </a:pPr>
            <a:r>
              <a:rPr lang="en-US" dirty="0"/>
              <a:t>	</a:t>
            </a:r>
            <a:r>
              <a:rPr lang="en-US" dirty="0" smtClean="0"/>
              <a:t>	Retrieved </a:t>
            </a:r>
            <a:r>
              <a:rPr lang="en-US" dirty="0"/>
              <a:t>on June 15, 2016 from </a:t>
            </a:r>
            <a:r>
              <a:rPr lang="en-US" u="sng" dirty="0">
                <a:hlinkClick r:id="rId5"/>
              </a:rPr>
              <a:t>https://www.flickr.com/photos/ylegrand/8054718869/</a:t>
            </a:r>
            <a:endParaRPr lang="en-US" dirty="0"/>
          </a:p>
          <a:p>
            <a:pPr marL="0" indent="0">
              <a:buNone/>
            </a:pPr>
            <a:endParaRPr lang="en-US" dirty="0"/>
          </a:p>
          <a:p>
            <a:pPr lvl="0"/>
            <a:r>
              <a:rPr lang="en-US" dirty="0"/>
              <a:t>Mike Mozart.  (2009). Taco Bell[Online image]. </a:t>
            </a:r>
          </a:p>
          <a:p>
            <a:pPr marL="0" indent="0">
              <a:buNone/>
            </a:pPr>
            <a:r>
              <a:rPr lang="en-US" dirty="0"/>
              <a:t>	</a:t>
            </a:r>
            <a:r>
              <a:rPr lang="en-US" dirty="0" smtClean="0"/>
              <a:t>	Retrieved </a:t>
            </a:r>
            <a:r>
              <a:rPr lang="en-US" dirty="0"/>
              <a:t>June 14, 2016 from </a:t>
            </a:r>
            <a:r>
              <a:rPr lang="en-US" u="sng" dirty="0">
                <a:hlinkClick r:id="rId6"/>
              </a:rPr>
              <a:t>https://www.flickr.com/photos/jeepersmedia/13754701885/in/photolist-mXsrEv-8nEWFb-bEgYZB-3WRTn-o8UF9t-8HtGw5-nTHjY8-mn12YB-9RRpq-nzrbua-mn2LMG-sDr1t-cBUtWJ-pRNMHb-nthyL3-nv27LV-gxPkS-4Wr72u-cZMCS7-mXswrH-mckY9H-8MDFmg-8rK7uP-rbpZFM-7W1PLp-nbKEqx-dtXgP1-mXsue8-9P44YQ-mwHddu-2VuC4n-8Hqzh6-8nBNvv-nsYf6S-8rNdpy-5rxNc-7eF9ED-f1MJUh-ntfbxv-bKPEnk-8WJV6W-9gQfUz-9LkSrQ-mfRwE8-xAAC6-9RX83h-7mC1mn-oUcscq-8JdZQ4-8MGKSq</a:t>
            </a:r>
            <a:endParaRPr lang="en-US" dirty="0"/>
          </a:p>
          <a:p>
            <a:endParaRPr lang="en-US" dirty="0"/>
          </a:p>
        </p:txBody>
      </p:sp>
    </p:spTree>
    <p:extLst>
      <p:ext uri="{BB962C8B-B14F-4D97-AF65-F5344CB8AC3E}">
        <p14:creationId xmlns:p14="http://schemas.microsoft.com/office/powerpoint/2010/main" val="1059918333"/>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09249"/>
            <a:ext cx="8229600" cy="6448751"/>
          </a:xfrm>
        </p:spPr>
        <p:txBody>
          <a:bodyPr>
            <a:normAutofit fontScale="62500" lnSpcReduction="20000"/>
          </a:bodyPr>
          <a:lstStyle/>
          <a:p>
            <a:pPr lvl="0"/>
            <a:r>
              <a:rPr lang="en-US" dirty="0" err="1"/>
              <a:t>Ocal</a:t>
            </a:r>
            <a:r>
              <a:rPr lang="en-US" dirty="0"/>
              <a:t>. (2012.) Notebook Vector Clipart[Online Image].</a:t>
            </a:r>
          </a:p>
          <a:p>
            <a:pPr marL="0" indent="0">
              <a:buNone/>
            </a:pPr>
            <a:r>
              <a:rPr lang="en-US" dirty="0"/>
              <a:t>	</a:t>
            </a:r>
            <a:r>
              <a:rPr lang="en-US" dirty="0" smtClean="0"/>
              <a:t>	Retrieved </a:t>
            </a:r>
            <a:r>
              <a:rPr lang="en-US" dirty="0"/>
              <a:t>on June 14, 2016 from </a:t>
            </a:r>
            <a:r>
              <a:rPr lang="en-US" u="sng" dirty="0">
                <a:hlinkClick r:id="rId2"/>
              </a:rPr>
              <a:t>http://www.clipshrine.com/notebook-11766-medium.html</a:t>
            </a:r>
            <a:endParaRPr lang="en-US" dirty="0"/>
          </a:p>
          <a:p>
            <a:pPr marL="0" indent="0">
              <a:buNone/>
            </a:pPr>
            <a:endParaRPr lang="en-US" dirty="0"/>
          </a:p>
          <a:p>
            <a:pPr lvl="0"/>
            <a:r>
              <a:rPr lang="en-US" dirty="0" err="1"/>
              <a:t>Pandark</a:t>
            </a:r>
            <a:r>
              <a:rPr lang="en-US" dirty="0"/>
              <a:t>. (2013). High Five[Online Image].</a:t>
            </a:r>
          </a:p>
          <a:p>
            <a:pPr marL="0" indent="0">
              <a:buNone/>
            </a:pPr>
            <a:r>
              <a:rPr lang="en-US" dirty="0"/>
              <a:t>	</a:t>
            </a:r>
            <a:r>
              <a:rPr lang="en-US" dirty="0" smtClean="0"/>
              <a:t>	Retrieved </a:t>
            </a:r>
            <a:r>
              <a:rPr lang="en-US" dirty="0"/>
              <a:t>on June 15, 2016 from </a:t>
            </a:r>
            <a:r>
              <a:rPr lang="en-US" u="sng" dirty="0">
                <a:hlinkClick r:id="rId3"/>
              </a:rPr>
              <a:t>http://pandark.deviantart.com/art/High-Five-350078391</a:t>
            </a:r>
            <a:endParaRPr lang="en-US" dirty="0"/>
          </a:p>
          <a:p>
            <a:pPr marL="0" indent="0">
              <a:buNone/>
            </a:pPr>
            <a:endParaRPr lang="en-US" dirty="0"/>
          </a:p>
          <a:p>
            <a:pPr lvl="0"/>
            <a:r>
              <a:rPr lang="en-US" dirty="0" err="1"/>
              <a:t>Primero</a:t>
            </a:r>
            <a:r>
              <a:rPr lang="en-US" dirty="0"/>
              <a:t>, H. (2006). Heather </a:t>
            </a:r>
            <a:r>
              <a:rPr lang="en-US" dirty="0" err="1"/>
              <a:t>Primero</a:t>
            </a:r>
            <a:r>
              <a:rPr lang="en-US" dirty="0"/>
              <a:t> 5.3.06 032[Online Image].</a:t>
            </a:r>
          </a:p>
          <a:p>
            <a:pPr marL="0" indent="0">
              <a:buNone/>
            </a:pPr>
            <a:r>
              <a:rPr lang="en-US" dirty="0"/>
              <a:t>	</a:t>
            </a:r>
            <a:r>
              <a:rPr lang="en-US" dirty="0" smtClean="0"/>
              <a:t>	Retrieved </a:t>
            </a:r>
            <a:r>
              <a:rPr lang="en-US" dirty="0"/>
              <a:t>on June 16, 2016 from </a:t>
            </a:r>
            <a:r>
              <a:rPr lang="en-US" u="sng" dirty="0">
                <a:hlinkClick r:id="rId4"/>
              </a:rPr>
              <a:t>https://www.flickr.com/photos/9999670@N06/781261533/in/photolist-bXabMR-rsJhUZ-bXabW2-2mCoN8-hJc7U4-hwegTU-4uxtXs-hPLA2-4utUQp-aftrwV-nz3Din-6tngKv-g7RJeb-3jpYj-9wcRmT-4uttFD-nz3Ay4-9wfZQw-4utS48-4uxC8o-4uxUed-nyVvVQ-nyUeKr-4utShi-4uxTYA-nyHgQ6-4uxBn3-4uxurq-nz88Xs-nhuwM9-4ZzsCn-EoTDK-gvAH4r-nyGNV4-2c7sRf-nyNDtB-4ZDF8b-nhArpL-4ZDFd7-4ZzsBx-nyNQUT-xbDfg8-nyDVg6-nwWhrC-nhrPv7-nz5sDc-nALZCP-nhsMH6-nz2ext-2c3aQr/</a:t>
            </a:r>
            <a:endParaRPr lang="en-US" dirty="0"/>
          </a:p>
          <a:p>
            <a:pPr marL="0" indent="0">
              <a:buNone/>
            </a:pPr>
            <a:endParaRPr lang="en-US" dirty="0"/>
          </a:p>
          <a:p>
            <a:pPr lvl="0"/>
            <a:r>
              <a:rPr lang="en-US" dirty="0"/>
              <a:t>Terry2691. (2007). Me drawing a stick figure[Online Image]</a:t>
            </a:r>
            <a:r>
              <a:rPr lang="en-US" dirty="0" smtClean="0"/>
              <a:t>.</a:t>
            </a:r>
          </a:p>
          <a:p>
            <a:pPr marL="0" lvl="0" indent="0">
              <a:buNone/>
            </a:pPr>
            <a:r>
              <a:rPr lang="en-US" dirty="0"/>
              <a:t>	</a:t>
            </a:r>
            <a:r>
              <a:rPr lang="en-US" dirty="0" smtClean="0"/>
              <a:t>	Retrieved </a:t>
            </a:r>
            <a:r>
              <a:rPr lang="en-US" dirty="0"/>
              <a:t>on June 15, 2016 from </a:t>
            </a:r>
            <a:r>
              <a:rPr lang="en-US" u="sng" dirty="0">
                <a:hlinkClick r:id="rId5"/>
              </a:rPr>
              <a:t>http://terry2691.deviantart.com/art/Me-drawing-a-stick-figure-</a:t>
            </a:r>
            <a:r>
              <a:rPr lang="en-US" u="sng" dirty="0" smtClean="0">
                <a:hlinkClick r:id="rId5"/>
              </a:rPr>
              <a:t>68696167</a:t>
            </a:r>
            <a:endParaRPr lang="en-US" dirty="0"/>
          </a:p>
        </p:txBody>
      </p:sp>
    </p:spTree>
    <p:extLst>
      <p:ext uri="{BB962C8B-B14F-4D97-AF65-F5344CB8AC3E}">
        <p14:creationId xmlns:p14="http://schemas.microsoft.com/office/powerpoint/2010/main" val="2367072492"/>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78581"/>
            <a:ext cx="8229600" cy="6428909"/>
          </a:xfrm>
        </p:spPr>
        <p:txBody>
          <a:bodyPr>
            <a:normAutofit fontScale="62500" lnSpcReduction="20000"/>
          </a:bodyPr>
          <a:lstStyle/>
          <a:p>
            <a:pPr lvl="0"/>
            <a:r>
              <a:rPr lang="en-US" dirty="0" err="1"/>
              <a:t>Thinkpanama</a:t>
            </a:r>
            <a:r>
              <a:rPr lang="en-US" dirty="0"/>
              <a:t>. (2008). Panama Map- Where are we[Online Image].</a:t>
            </a:r>
          </a:p>
          <a:p>
            <a:pPr marL="0" indent="0">
              <a:buNone/>
            </a:pPr>
            <a:r>
              <a:rPr lang="en-US" dirty="0"/>
              <a:t>	</a:t>
            </a:r>
            <a:r>
              <a:rPr lang="en-US" dirty="0" smtClean="0"/>
              <a:t>	Retrieved </a:t>
            </a:r>
            <a:r>
              <a:rPr lang="en-US" dirty="0"/>
              <a:t>on June 15, 2016 from </a:t>
            </a:r>
            <a:r>
              <a:rPr lang="en-US" u="sng" dirty="0">
                <a:hlinkClick r:id="rId2"/>
              </a:rPr>
              <a:t>https://www.flickr.com/photos/23065375@N05/2235528044</a:t>
            </a:r>
            <a:endParaRPr lang="en-US" dirty="0"/>
          </a:p>
          <a:p>
            <a:pPr marL="0" indent="0">
              <a:buNone/>
            </a:pPr>
            <a:endParaRPr lang="en-US" dirty="0"/>
          </a:p>
          <a:p>
            <a:pPr lvl="0"/>
            <a:r>
              <a:rPr lang="en-US" dirty="0"/>
              <a:t>Union, A. (2004). Science-symbol-2.svg[Online Image].</a:t>
            </a:r>
          </a:p>
          <a:p>
            <a:pPr marL="0" indent="0">
              <a:buNone/>
            </a:pPr>
            <a:r>
              <a:rPr lang="en-US" dirty="0"/>
              <a:t>	</a:t>
            </a:r>
            <a:r>
              <a:rPr lang="en-US" dirty="0" smtClean="0"/>
              <a:t>	Retrieved </a:t>
            </a:r>
            <a:r>
              <a:rPr lang="en-US" dirty="0"/>
              <a:t>on June 15, 2016 from </a:t>
            </a:r>
            <a:r>
              <a:rPr lang="en-US" u="sng" dirty="0">
                <a:hlinkClick r:id="rId3"/>
              </a:rPr>
              <a:t>https://commons.wikimedia.org/wiki/File:Science-symbol-2.svg</a:t>
            </a:r>
            <a:endParaRPr lang="en-US" dirty="0"/>
          </a:p>
          <a:p>
            <a:pPr marL="0" indent="0">
              <a:buNone/>
            </a:pPr>
            <a:endParaRPr lang="en-US" dirty="0"/>
          </a:p>
          <a:p>
            <a:pPr lvl="0"/>
            <a:r>
              <a:rPr lang="en-US" dirty="0" err="1"/>
              <a:t>Victorgriagas</a:t>
            </a:r>
            <a:r>
              <a:rPr lang="en-US" dirty="0"/>
              <a:t>. (2011). Bangalore Baby on Cellphone top November 2011 -23 2.</a:t>
            </a:r>
            <a:r>
              <a:rPr lang="en-US" dirty="0" smtClean="0"/>
              <a:t>jpg.</a:t>
            </a:r>
          </a:p>
          <a:p>
            <a:pPr marL="0" lvl="0" indent="0">
              <a:buNone/>
            </a:pPr>
            <a:r>
              <a:rPr lang="en-US" dirty="0"/>
              <a:t>	</a:t>
            </a:r>
            <a:r>
              <a:rPr lang="en-US" dirty="0" smtClean="0"/>
              <a:t>	Retrieved </a:t>
            </a:r>
            <a:r>
              <a:rPr lang="en-US" dirty="0"/>
              <a:t>on June 15, 2016 from </a:t>
            </a:r>
            <a:r>
              <a:rPr lang="en-US" u="sng" dirty="0">
                <a:hlinkClick r:id="rId4"/>
              </a:rPr>
              <a:t>https://commons.wikimedia.org/wiki/File:Bangalore_Baby_on_Cellphone_top_November_2011_-23_2.jpg</a:t>
            </a:r>
            <a:endParaRPr lang="en-US" dirty="0"/>
          </a:p>
          <a:p>
            <a:pPr marL="0" indent="0">
              <a:buNone/>
            </a:pPr>
            <a:r>
              <a:rPr lang="en-US" dirty="0"/>
              <a:t> </a:t>
            </a:r>
          </a:p>
          <a:p>
            <a:pPr lvl="0"/>
            <a:r>
              <a:rPr lang="en-US" dirty="0"/>
              <a:t>Weinberg, T. (2009). </a:t>
            </a:r>
            <a:r>
              <a:rPr lang="en-US" dirty="0" err="1"/>
              <a:t>Vayan</a:t>
            </a:r>
            <a:r>
              <a:rPr lang="en-US" dirty="0"/>
              <a:t> Foam Mini Football[Online Image].</a:t>
            </a:r>
          </a:p>
          <a:p>
            <a:pPr marL="0" indent="0">
              <a:buNone/>
            </a:pPr>
            <a:r>
              <a:rPr lang="en-US" dirty="0"/>
              <a:t>	</a:t>
            </a:r>
            <a:r>
              <a:rPr lang="en-US" dirty="0" smtClean="0"/>
              <a:t>	Retrieved </a:t>
            </a:r>
            <a:r>
              <a:rPr lang="en-US" dirty="0"/>
              <a:t>on June 15, 2016 from </a:t>
            </a:r>
            <a:r>
              <a:rPr lang="en-US" u="sng" dirty="0">
                <a:hlinkClick r:id="rId5"/>
              </a:rPr>
              <a:t>https://www.flickr.com/photos/pixelopera/3587177772/in/photolist-6sZdYC-eYx5uG-9fCDky-4G8mZm-fDrV8m-rmZyba-8MCUGP-4MpqSY-6JUMTp-dW6X6S-aCvMLE-5Bd86E-52EFQi-DS3Ee-DS3y3-cADdn1-Dcyjs-3heD9-eJRpu-maqDY-a1BFnA-kL1qe-FpMKx4-kL1u1-qFR6He-ddSwF9-aqKz7N-htBuK-apcygs-9hv7F1-cg815W-4ECKgC-eKApQ-ajfd3c-aBGeRs-g5Vc4-KqMB3-Rq5Xd-kL1sk-aHAaVr-gSeVGC-5YVuuG-G34gx-dnSkm1-Rq5SY-2BsK76-7Y695N-aJCvJP-6WvfPE-EHEgT</a:t>
            </a:r>
            <a:endParaRPr lang="en-US" dirty="0"/>
          </a:p>
          <a:p>
            <a:endParaRPr lang="en-US" dirty="0"/>
          </a:p>
        </p:txBody>
      </p:sp>
    </p:spTree>
    <p:extLst>
      <p:ext uri="{BB962C8B-B14F-4D97-AF65-F5344CB8AC3E}">
        <p14:creationId xmlns:p14="http://schemas.microsoft.com/office/powerpoint/2010/main" val="669005050"/>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15112"/>
            <a:ext cx="8229600" cy="5511053"/>
          </a:xfrm>
        </p:spPr>
        <p:txBody>
          <a:bodyPr>
            <a:normAutofit fontScale="70000" lnSpcReduction="20000"/>
          </a:bodyPr>
          <a:lstStyle/>
          <a:p>
            <a:pPr lvl="0"/>
            <a:r>
              <a:rPr lang="en-US" dirty="0" err="1"/>
              <a:t>Wilke</a:t>
            </a:r>
            <a:r>
              <a:rPr lang="en-US" dirty="0"/>
              <a:t>, S. (2010). https://</a:t>
            </a:r>
            <a:r>
              <a:rPr lang="en-US" dirty="0" err="1"/>
              <a:t>commons.wikimedia.org</a:t>
            </a:r>
            <a:r>
              <a:rPr lang="en-US" dirty="0"/>
              <a:t>/wiki/</a:t>
            </a:r>
            <a:r>
              <a:rPr lang="en-US" dirty="0" err="1"/>
              <a:t>File:Two-people-talking-logo.jpg</a:t>
            </a:r>
            <a:r>
              <a:rPr lang="en-US" dirty="0"/>
              <a:t>[Online Image].</a:t>
            </a:r>
          </a:p>
          <a:p>
            <a:pPr marL="0" indent="0">
              <a:buNone/>
            </a:pPr>
            <a:r>
              <a:rPr lang="en-US" dirty="0" smtClean="0"/>
              <a:t>		Retrieved </a:t>
            </a:r>
            <a:r>
              <a:rPr lang="en-US" dirty="0"/>
              <a:t>on June 15, 2016 from </a:t>
            </a:r>
            <a:r>
              <a:rPr lang="en-US" u="sng" dirty="0">
                <a:hlinkClick r:id="rId2"/>
              </a:rPr>
              <a:t>https://commons.wikimedia.org/wiki/File:Two-people-talking-logo.jpg</a:t>
            </a:r>
            <a:endParaRPr lang="en-US" dirty="0"/>
          </a:p>
          <a:p>
            <a:pPr marL="0" indent="0">
              <a:buNone/>
            </a:pPr>
            <a:endParaRPr lang="en-US" dirty="0"/>
          </a:p>
          <a:p>
            <a:pPr lvl="0"/>
            <a:r>
              <a:rPr lang="en-US" dirty="0"/>
              <a:t>Yukari. (2006). Fat Cat[Online Image].</a:t>
            </a:r>
          </a:p>
          <a:p>
            <a:pPr marL="0" indent="0">
              <a:buNone/>
            </a:pPr>
            <a:r>
              <a:rPr lang="en-US" dirty="0"/>
              <a:t>	</a:t>
            </a:r>
            <a:r>
              <a:rPr lang="en-US" dirty="0" smtClean="0"/>
              <a:t>	Retrieved </a:t>
            </a:r>
            <a:r>
              <a:rPr lang="en-US" dirty="0"/>
              <a:t>on June 14, 2016 from </a:t>
            </a:r>
            <a:r>
              <a:rPr lang="en-US" u="sng" dirty="0">
                <a:hlinkClick r:id="rId3"/>
              </a:rPr>
              <a:t>https://www.flickr.com/photos/yukariryu/122530953/in/photolist-bQ1bD-4iex5Z-46c3sN-2avi1-5m8ugN-3gGNw8-3ouZbk-bSmESX-6M6XFu-dL1v1-5sboS8-2t1om-6n5RAZ-onWxtH-55geDd-oQg7FT-4wh4Gk-6xqEqS-3ozx2o-5jVSQm-qqtAtC-6ysJLU-2PYjTx-4yNi5c-3oHdoH-32ZmA-61iEwR-6gi7Vo-8vGnwi-4AGseJ-Ktydo-pgRLPR-co7CQh-3piLRU-b2vmBM-pQaR2e-95ucyP-kGwK3-cWTv5y-3ozvuC-rYCv52-bojmMQ-Bwuib2-84ReqP-9TviKA-5Tjb4E-acK34Q-svwJq5-5jKjuN-3piFwE</a:t>
            </a:r>
            <a:endParaRPr lang="en-US" dirty="0"/>
          </a:p>
          <a:p>
            <a:endParaRPr lang="en-US" dirty="0"/>
          </a:p>
        </p:txBody>
      </p:sp>
    </p:spTree>
    <p:extLst>
      <p:ext uri="{BB962C8B-B14F-4D97-AF65-F5344CB8AC3E}">
        <p14:creationId xmlns:p14="http://schemas.microsoft.com/office/powerpoint/2010/main" val="139712610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gradFill flip="none" rotWithShape="1">
          <a:gsLst>
            <a:gs pos="15000">
              <a:srgbClr val="800080"/>
            </a:gs>
            <a:gs pos="100000">
              <a:srgbClr val="CC66FF"/>
            </a:gs>
            <a:gs pos="57000">
              <a:schemeClr val="accent4">
                <a:lumMod val="60000"/>
                <a:lumOff val="40000"/>
              </a:schemeClr>
            </a:gs>
          </a:gsLst>
          <a:lin ang="15540000" scaled="0"/>
          <a:tileRect/>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2" y="274638"/>
            <a:ext cx="3445222" cy="1143000"/>
          </a:xfrm>
        </p:spPr>
        <p:txBody>
          <a:bodyPr/>
          <a:lstStyle/>
          <a:p>
            <a:r>
              <a:rPr lang="en-US" dirty="0" smtClean="0"/>
              <a:t>¿</a:t>
            </a:r>
            <a:r>
              <a:rPr lang="en-US" dirty="0" err="1" smtClean="0"/>
              <a:t>Tienes</a:t>
            </a:r>
            <a:r>
              <a:rPr lang="en-US" dirty="0" smtClean="0"/>
              <a:t>…?		</a:t>
            </a:r>
            <a:endParaRPr lang="en-US" dirty="0"/>
          </a:p>
        </p:txBody>
      </p:sp>
      <p:sp>
        <p:nvSpPr>
          <p:cNvPr id="5" name="Title 1"/>
          <p:cNvSpPr txBox="1">
            <a:spLocks/>
          </p:cNvSpPr>
          <p:nvPr/>
        </p:nvSpPr>
        <p:spPr>
          <a:xfrm>
            <a:off x="4959366" y="274638"/>
            <a:ext cx="3334776" cy="114300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l"/>
            <a:r>
              <a:rPr lang="en-US" dirty="0" err="1" smtClean="0"/>
              <a:t>Tengo</a:t>
            </a:r>
            <a:endParaRPr lang="en-US" dirty="0"/>
          </a:p>
        </p:txBody>
      </p:sp>
      <p:pic>
        <p:nvPicPr>
          <p:cNvPr id="6" name="Picture 5" descr="cat.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91437" y="1582792"/>
            <a:ext cx="3400934" cy="5084452"/>
          </a:xfrm>
          <a:prstGeom prst="rect">
            <a:avLst/>
          </a:prstGeom>
        </p:spPr>
      </p:pic>
    </p:spTree>
    <p:extLst>
      <p:ext uri="{BB962C8B-B14F-4D97-AF65-F5344CB8AC3E}">
        <p14:creationId xmlns:p14="http://schemas.microsoft.com/office/powerpoint/2010/main" val="414548458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gradFill flip="none" rotWithShape="1">
          <a:gsLst>
            <a:gs pos="15000">
              <a:srgbClr val="800080"/>
            </a:gs>
            <a:gs pos="100000">
              <a:srgbClr val="CC66FF"/>
            </a:gs>
            <a:gs pos="57000">
              <a:schemeClr val="accent4">
                <a:lumMod val="60000"/>
                <a:lumOff val="40000"/>
              </a:schemeClr>
            </a:gs>
          </a:gsLst>
          <a:lin ang="15540000" scaled="0"/>
          <a:tileRect/>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t>
            </a:r>
            <a:r>
              <a:rPr lang="en-US" dirty="0" err="1" smtClean="0"/>
              <a:t>Tienes</a:t>
            </a:r>
            <a:r>
              <a:rPr lang="en-US" dirty="0" smtClean="0"/>
              <a:t> </a:t>
            </a:r>
            <a:r>
              <a:rPr lang="en-US" dirty="0" err="1" smtClean="0"/>
              <a:t>que</a:t>
            </a:r>
            <a:r>
              <a:rPr lang="en-US" dirty="0" smtClean="0"/>
              <a:t>…?				</a:t>
            </a:r>
            <a:r>
              <a:rPr lang="en-US" dirty="0" err="1" smtClean="0"/>
              <a:t>Tengo</a:t>
            </a:r>
            <a:r>
              <a:rPr lang="en-US" dirty="0" smtClean="0"/>
              <a:t> </a:t>
            </a:r>
            <a:r>
              <a:rPr lang="en-US" dirty="0" err="1" smtClean="0"/>
              <a:t>que</a:t>
            </a:r>
            <a:r>
              <a:rPr lang="en-US" dirty="0" smtClean="0"/>
              <a:t>…</a:t>
            </a:r>
            <a:endParaRPr lang="en-US" dirty="0"/>
          </a:p>
        </p:txBody>
      </p:sp>
      <p:pic>
        <p:nvPicPr>
          <p:cNvPr id="4" name="Picture 3" descr="cleaning.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70127" y="1587715"/>
            <a:ext cx="6585337" cy="4939003"/>
          </a:xfrm>
          <a:prstGeom prst="rect">
            <a:avLst/>
          </a:prstGeom>
        </p:spPr>
      </p:pic>
    </p:spTree>
    <p:extLst>
      <p:ext uri="{BB962C8B-B14F-4D97-AF65-F5344CB8AC3E}">
        <p14:creationId xmlns:p14="http://schemas.microsoft.com/office/powerpoint/2010/main" val="3261563204"/>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gradFill flip="none" rotWithShape="1">
          <a:gsLst>
            <a:gs pos="15000">
              <a:srgbClr val="800080"/>
            </a:gs>
            <a:gs pos="100000">
              <a:srgbClr val="CC66FF"/>
            </a:gs>
            <a:gs pos="57000">
              <a:schemeClr val="accent4">
                <a:lumMod val="60000"/>
                <a:lumOff val="40000"/>
              </a:schemeClr>
            </a:gs>
          </a:gsLst>
          <a:lin ang="15540000" scaled="0"/>
          <a:tileRect/>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Vocabulario</a:t>
            </a:r>
            <a:r>
              <a:rPr lang="en-US" dirty="0" smtClean="0"/>
              <a:t> </a:t>
            </a:r>
            <a:r>
              <a:rPr lang="en-US" dirty="0" err="1" smtClean="0"/>
              <a:t>nuevo</a:t>
            </a:r>
            <a:endParaRPr lang="en-US" dirty="0"/>
          </a:p>
        </p:txBody>
      </p:sp>
      <p:sp>
        <p:nvSpPr>
          <p:cNvPr id="3" name="Content Placeholder 2"/>
          <p:cNvSpPr>
            <a:spLocks noGrp="1"/>
          </p:cNvSpPr>
          <p:nvPr>
            <p:ph idx="1"/>
          </p:nvPr>
        </p:nvSpPr>
        <p:spPr/>
        <p:txBody>
          <a:bodyPr>
            <a:normAutofit lnSpcReduction="10000"/>
          </a:bodyPr>
          <a:lstStyle/>
          <a:p>
            <a:r>
              <a:rPr lang="en-US" dirty="0" smtClean="0"/>
              <a:t>¿</a:t>
            </a:r>
            <a:r>
              <a:rPr lang="en-US" dirty="0" err="1" smtClean="0"/>
              <a:t>Quieres</a:t>
            </a:r>
            <a:r>
              <a:rPr lang="en-US" dirty="0" smtClean="0"/>
              <a:t>…?- Do you want?</a:t>
            </a:r>
          </a:p>
          <a:p>
            <a:r>
              <a:rPr lang="en-US" dirty="0" err="1" smtClean="0"/>
              <a:t>Quiero</a:t>
            </a:r>
            <a:r>
              <a:rPr lang="en-US" dirty="0" smtClean="0"/>
              <a:t>- I want</a:t>
            </a:r>
          </a:p>
          <a:p>
            <a:r>
              <a:rPr lang="en-US" dirty="0" smtClean="0"/>
              <a:t>¿</a:t>
            </a:r>
            <a:r>
              <a:rPr lang="en-US" dirty="0" err="1" smtClean="0"/>
              <a:t>Necesitas</a:t>
            </a:r>
            <a:r>
              <a:rPr lang="en-US" dirty="0" smtClean="0"/>
              <a:t>…?- Do you need?</a:t>
            </a:r>
          </a:p>
          <a:p>
            <a:r>
              <a:rPr lang="en-US" dirty="0" err="1" smtClean="0"/>
              <a:t>Necesito</a:t>
            </a:r>
            <a:r>
              <a:rPr lang="en-US" dirty="0" smtClean="0"/>
              <a:t>- I need</a:t>
            </a:r>
          </a:p>
          <a:p>
            <a:r>
              <a:rPr lang="en-US" dirty="0" smtClean="0"/>
              <a:t>¿</a:t>
            </a:r>
            <a:r>
              <a:rPr lang="en-US" dirty="0" err="1" smtClean="0"/>
              <a:t>Tienes</a:t>
            </a:r>
            <a:r>
              <a:rPr lang="en-US" dirty="0" smtClean="0"/>
              <a:t>…?- Do you have?</a:t>
            </a:r>
          </a:p>
          <a:p>
            <a:r>
              <a:rPr lang="en-US" dirty="0" err="1" smtClean="0"/>
              <a:t>Tengo</a:t>
            </a:r>
            <a:r>
              <a:rPr lang="en-US" dirty="0" smtClean="0"/>
              <a:t>- I have</a:t>
            </a:r>
          </a:p>
          <a:p>
            <a:r>
              <a:rPr lang="en-US" dirty="0" smtClean="0"/>
              <a:t>¿</a:t>
            </a:r>
            <a:r>
              <a:rPr lang="en-US" dirty="0" err="1" smtClean="0"/>
              <a:t>Tienes</a:t>
            </a:r>
            <a:r>
              <a:rPr lang="en-US" dirty="0" smtClean="0"/>
              <a:t> </a:t>
            </a:r>
            <a:r>
              <a:rPr lang="en-US" dirty="0" err="1" smtClean="0"/>
              <a:t>que</a:t>
            </a:r>
            <a:r>
              <a:rPr lang="en-US" dirty="0" smtClean="0"/>
              <a:t>…?- Do you have to?</a:t>
            </a:r>
          </a:p>
          <a:p>
            <a:r>
              <a:rPr lang="en-US" dirty="0" err="1" smtClean="0"/>
              <a:t>Tengo</a:t>
            </a:r>
            <a:r>
              <a:rPr lang="en-US" dirty="0" smtClean="0"/>
              <a:t> </a:t>
            </a:r>
            <a:r>
              <a:rPr lang="en-US" dirty="0" err="1" smtClean="0"/>
              <a:t>que</a:t>
            </a:r>
            <a:r>
              <a:rPr lang="en-US" dirty="0" smtClean="0"/>
              <a:t>- </a:t>
            </a:r>
            <a:r>
              <a:rPr lang="en-US" smtClean="0"/>
              <a:t>I have to</a:t>
            </a:r>
            <a:endParaRPr lang="en-US" dirty="0" smtClean="0"/>
          </a:p>
          <a:p>
            <a:pPr marL="0" indent="0">
              <a:buNone/>
            </a:pPr>
            <a:endParaRPr lang="en-US" dirty="0"/>
          </a:p>
        </p:txBody>
      </p:sp>
    </p:spTree>
    <p:extLst>
      <p:ext uri="{BB962C8B-B14F-4D97-AF65-F5344CB8AC3E}">
        <p14:creationId xmlns:p14="http://schemas.microsoft.com/office/powerpoint/2010/main" val="44497152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gradFill flip="none" rotWithShape="1">
          <a:gsLst>
            <a:gs pos="15000">
              <a:srgbClr val="800080"/>
            </a:gs>
            <a:gs pos="100000">
              <a:srgbClr val="CC66FF"/>
            </a:gs>
            <a:gs pos="57000">
              <a:schemeClr val="accent4">
                <a:lumMod val="60000"/>
                <a:lumOff val="40000"/>
              </a:schemeClr>
            </a:gs>
          </a:gsLst>
          <a:lin ang="15540000" scaled="0"/>
          <a:tileRect/>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En </a:t>
            </a:r>
            <a:r>
              <a:rPr lang="en-US" dirty="0" err="1" smtClean="0"/>
              <a:t>sus</a:t>
            </a:r>
            <a:r>
              <a:rPr lang="en-US" dirty="0" smtClean="0"/>
              <a:t> </a:t>
            </a:r>
            <a:r>
              <a:rPr lang="en-US" dirty="0" err="1" smtClean="0"/>
              <a:t>cuadernos</a:t>
            </a:r>
            <a:r>
              <a:rPr lang="en-US" dirty="0" smtClean="0"/>
              <a:t>…</a:t>
            </a:r>
            <a:endParaRPr lang="en-US" dirty="0"/>
          </a:p>
        </p:txBody>
      </p:sp>
      <p:sp>
        <p:nvSpPr>
          <p:cNvPr id="3" name="Content Placeholder 2"/>
          <p:cNvSpPr>
            <a:spLocks noGrp="1"/>
          </p:cNvSpPr>
          <p:nvPr>
            <p:ph idx="1"/>
          </p:nvPr>
        </p:nvSpPr>
        <p:spPr/>
        <p:txBody>
          <a:bodyPr>
            <a:normAutofit/>
          </a:bodyPr>
          <a:lstStyle/>
          <a:p>
            <a:r>
              <a:rPr lang="en-US" dirty="0" smtClean="0"/>
              <a:t>Write a mini conversation using our new vocabulary</a:t>
            </a:r>
          </a:p>
          <a:p>
            <a:pPr marL="514350" indent="-514350">
              <a:buAutoNum type="arabicPeriod"/>
            </a:pPr>
            <a:r>
              <a:rPr lang="en-US" dirty="0" smtClean="0"/>
              <a:t>Do you want to ____________?</a:t>
            </a:r>
          </a:p>
          <a:p>
            <a:pPr marL="400050" lvl="1" indent="0">
              <a:buNone/>
            </a:pPr>
            <a:r>
              <a:rPr lang="en-US" dirty="0" smtClean="0"/>
              <a:t>  I want to ___________.</a:t>
            </a:r>
          </a:p>
          <a:p>
            <a:pPr marL="514350" indent="-514350">
              <a:buAutoNum type="arabicPeriod"/>
            </a:pPr>
            <a:r>
              <a:rPr lang="en-US" dirty="0" smtClean="0"/>
              <a:t>Do you need ______________?</a:t>
            </a:r>
          </a:p>
          <a:p>
            <a:pPr marL="400050" lvl="1" indent="0">
              <a:buNone/>
            </a:pPr>
            <a:r>
              <a:rPr lang="en-US" dirty="0" smtClean="0"/>
              <a:t>  I need ___________.</a:t>
            </a:r>
          </a:p>
          <a:p>
            <a:pPr marL="514350" indent="-514350">
              <a:buAutoNum type="arabicPeriod"/>
            </a:pPr>
            <a:r>
              <a:rPr lang="en-US" dirty="0" smtClean="0"/>
              <a:t>Do you have to _____________?</a:t>
            </a:r>
          </a:p>
          <a:p>
            <a:pPr marL="400050" lvl="1" indent="0">
              <a:buNone/>
            </a:pPr>
            <a:r>
              <a:rPr lang="en-US" dirty="0" smtClean="0"/>
              <a:t>  I have to __________.</a:t>
            </a:r>
          </a:p>
          <a:p>
            <a:pPr marL="0" indent="0">
              <a:buNone/>
            </a:pPr>
            <a:endParaRPr lang="en-US"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376459">
            <a:off x="7466126" y="186127"/>
            <a:ext cx="1277280" cy="1588085"/>
          </a:xfrm>
          <a:prstGeom prst="rect">
            <a:avLst/>
          </a:prstGeom>
        </p:spPr>
      </p:pic>
    </p:spTree>
    <p:extLst>
      <p:ext uri="{BB962C8B-B14F-4D97-AF65-F5344CB8AC3E}">
        <p14:creationId xmlns:p14="http://schemas.microsoft.com/office/powerpoint/2010/main" val="6707396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gradFill flip="none" rotWithShape="1">
          <a:gsLst>
            <a:gs pos="15000">
              <a:srgbClr val="800080"/>
            </a:gs>
            <a:gs pos="100000">
              <a:srgbClr val="CC66FF"/>
            </a:gs>
            <a:gs pos="57000">
              <a:schemeClr val="accent4">
                <a:lumMod val="60000"/>
                <a:lumOff val="40000"/>
              </a:schemeClr>
            </a:gs>
          </a:gsLst>
          <a:lin ang="15540000" scaled="0"/>
          <a:tileRect/>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Día</a:t>
            </a:r>
            <a:r>
              <a:rPr lang="en-US" dirty="0" smtClean="0"/>
              <a:t> 2</a:t>
            </a:r>
            <a:endParaRPr lang="en-US" dirty="0"/>
          </a:p>
        </p:txBody>
      </p:sp>
      <p:sp>
        <p:nvSpPr>
          <p:cNvPr id="3" name="Content Placeholder 2"/>
          <p:cNvSpPr>
            <a:spLocks noGrp="1"/>
          </p:cNvSpPr>
          <p:nvPr>
            <p:ph idx="1"/>
          </p:nvPr>
        </p:nvSpPr>
        <p:spPr/>
        <p:txBody>
          <a:bodyPr>
            <a:normAutofit fontScale="85000" lnSpcReduction="10000"/>
          </a:bodyPr>
          <a:lstStyle/>
          <a:p>
            <a:pPr lvl="0"/>
            <a:r>
              <a:rPr lang="en-US" dirty="0" smtClean="0"/>
              <a:t>Quick verbal review</a:t>
            </a:r>
          </a:p>
          <a:p>
            <a:pPr lvl="0"/>
            <a:r>
              <a:rPr lang="en-US" dirty="0" err="1" smtClean="0"/>
              <a:t>Prática</a:t>
            </a:r>
            <a:r>
              <a:rPr lang="en-US" dirty="0" smtClean="0"/>
              <a:t> en </a:t>
            </a:r>
            <a:r>
              <a:rPr lang="en-US" dirty="0" err="1" smtClean="0"/>
              <a:t>pizarra</a:t>
            </a:r>
            <a:r>
              <a:rPr lang="en-US" dirty="0" smtClean="0"/>
              <a:t> </a:t>
            </a:r>
            <a:r>
              <a:rPr lang="en-US" dirty="0" err="1" smtClean="0"/>
              <a:t>blanca</a:t>
            </a:r>
            <a:endParaRPr lang="en-US" dirty="0"/>
          </a:p>
          <a:p>
            <a:pPr lvl="0"/>
            <a:r>
              <a:rPr lang="es-CR" dirty="0" smtClean="0"/>
              <a:t>Yo </a:t>
            </a:r>
            <a:r>
              <a:rPr lang="es-CR" dirty="0"/>
              <a:t>tengo…Yo necesito… Activity</a:t>
            </a:r>
            <a:endParaRPr lang="en-US" dirty="0"/>
          </a:p>
          <a:p>
            <a:pPr lvl="0"/>
            <a:r>
              <a:rPr lang="es-CR" dirty="0">
                <a:solidFill>
                  <a:srgbClr val="FF0000"/>
                </a:solidFill>
              </a:rPr>
              <a:t>Cultural Gallery </a:t>
            </a:r>
            <a:r>
              <a:rPr lang="es-CR" dirty="0" smtClean="0">
                <a:solidFill>
                  <a:srgbClr val="FF0000"/>
                </a:solidFill>
              </a:rPr>
              <a:t>Walk</a:t>
            </a:r>
          </a:p>
          <a:p>
            <a:pPr lvl="0"/>
            <a:r>
              <a:rPr lang="es-CR" dirty="0" smtClean="0">
                <a:solidFill>
                  <a:srgbClr val="FF0000"/>
                </a:solidFill>
              </a:rPr>
              <a:t>Window Notes?</a:t>
            </a:r>
            <a:endParaRPr lang="en-US" dirty="0">
              <a:solidFill>
                <a:srgbClr val="FF0000"/>
              </a:solidFill>
            </a:endParaRPr>
          </a:p>
          <a:p>
            <a:endParaRPr lang="en-US" dirty="0" smtClean="0"/>
          </a:p>
          <a:p>
            <a:r>
              <a:rPr lang="en-US" i="1" dirty="0" err="1" smtClean="0"/>
              <a:t>Objetivo</a:t>
            </a:r>
            <a:r>
              <a:rPr lang="en-US" i="1" dirty="0" smtClean="0"/>
              <a:t>: </a:t>
            </a:r>
            <a:r>
              <a:rPr lang="en-US" i="1" dirty="0"/>
              <a:t>I can talk about what I want, need, already have, and have to do.</a:t>
            </a:r>
            <a:r>
              <a:rPr lang="en-US" dirty="0"/>
              <a:t> </a:t>
            </a:r>
            <a:endParaRPr lang="en-US" dirty="0" smtClean="0"/>
          </a:p>
          <a:p>
            <a:r>
              <a:rPr lang="en-US" i="1" dirty="0" err="1" smtClean="0"/>
              <a:t>Pregunta</a:t>
            </a:r>
            <a:r>
              <a:rPr lang="en-US" i="1" dirty="0" smtClean="0"/>
              <a:t> </a:t>
            </a:r>
            <a:r>
              <a:rPr lang="en-US" i="1" dirty="0" err="1" smtClean="0"/>
              <a:t>esencial</a:t>
            </a:r>
            <a:r>
              <a:rPr lang="en-US" i="1" dirty="0" smtClean="0"/>
              <a:t>: Why </a:t>
            </a:r>
            <a:r>
              <a:rPr lang="en-US" i="1" dirty="0"/>
              <a:t>is listening and responding to others’ wants and </a:t>
            </a:r>
            <a:r>
              <a:rPr lang="en-US" i="1" dirty="0" smtClean="0"/>
              <a:t>needs </a:t>
            </a:r>
            <a:r>
              <a:rPr lang="en-US" i="1" dirty="0"/>
              <a:t>important for me to do?</a:t>
            </a:r>
            <a:r>
              <a:rPr lang="en-US" dirty="0"/>
              <a:t> </a:t>
            </a:r>
          </a:p>
        </p:txBody>
      </p:sp>
      <p:pic>
        <p:nvPicPr>
          <p:cNvPr id="4" name="Picture 3"/>
          <p:cNvPicPr>
            <a:picLocks noChangeAspect="1"/>
          </p:cNvPicPr>
          <p:nvPr/>
        </p:nvPicPr>
        <p:blipFill>
          <a:blip r:embed="rId3"/>
          <a:stretch>
            <a:fillRect/>
          </a:stretch>
        </p:blipFill>
        <p:spPr>
          <a:xfrm>
            <a:off x="4774882" y="568735"/>
            <a:ext cx="4217468" cy="3654124"/>
          </a:xfrm>
          <a:prstGeom prst="rect">
            <a:avLst/>
          </a:prstGeom>
        </p:spPr>
      </p:pic>
    </p:spTree>
    <p:extLst>
      <p:ext uri="{BB962C8B-B14F-4D97-AF65-F5344CB8AC3E}">
        <p14:creationId xmlns:p14="http://schemas.microsoft.com/office/powerpoint/2010/main" val="3662242231"/>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gradFill flip="none" rotWithShape="1">
          <a:gsLst>
            <a:gs pos="15000">
              <a:srgbClr val="800080"/>
            </a:gs>
            <a:gs pos="100000">
              <a:srgbClr val="CC66FF"/>
            </a:gs>
            <a:gs pos="57000">
              <a:schemeClr val="accent4">
                <a:lumMod val="60000"/>
                <a:lumOff val="40000"/>
              </a:schemeClr>
            </a:gs>
          </a:gsLst>
          <a:lin ang="15540000" scaled="0"/>
          <a:tileRect/>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Repaso</a:t>
            </a:r>
            <a:endParaRPr lang="en-US" dirty="0"/>
          </a:p>
        </p:txBody>
      </p:sp>
      <p:sp>
        <p:nvSpPr>
          <p:cNvPr id="3" name="Content Placeholder 2"/>
          <p:cNvSpPr>
            <a:spLocks noGrp="1"/>
          </p:cNvSpPr>
          <p:nvPr>
            <p:ph idx="1"/>
          </p:nvPr>
        </p:nvSpPr>
        <p:spPr/>
        <p:txBody>
          <a:bodyPr/>
          <a:lstStyle/>
          <a:p>
            <a:r>
              <a:rPr lang="en-US" dirty="0" smtClean="0"/>
              <a:t>Turn to your partner and tell </a:t>
            </a:r>
          </a:p>
          <a:p>
            <a:r>
              <a:rPr lang="en-US" dirty="0" smtClean="0"/>
              <a:t>them how to say...</a:t>
            </a:r>
          </a:p>
          <a:p>
            <a:endParaRPr lang="en-US" dirty="0" smtClean="0"/>
          </a:p>
          <a:p>
            <a:r>
              <a:rPr lang="en-US" dirty="0" smtClean="0"/>
              <a:t>“I have” while giving a high five</a:t>
            </a:r>
          </a:p>
          <a:p>
            <a:r>
              <a:rPr lang="en-US" dirty="0" smtClean="0"/>
              <a:t>“I need” while giving a low five</a:t>
            </a:r>
          </a:p>
          <a:p>
            <a:r>
              <a:rPr lang="en-US" dirty="0" smtClean="0"/>
              <a:t>“I want” while giving a fist bump</a:t>
            </a:r>
          </a:p>
          <a:p>
            <a:r>
              <a:rPr lang="en-US" dirty="0" smtClean="0"/>
              <a:t>“I have to” while giving a handshake</a:t>
            </a:r>
            <a:endParaRPr lang="en-US" dirty="0"/>
          </a:p>
        </p:txBody>
      </p:sp>
      <p:pic>
        <p:nvPicPr>
          <p:cNvPr id="4" name="Picture 3"/>
          <p:cNvPicPr>
            <a:picLocks noChangeAspect="1"/>
          </p:cNvPicPr>
          <p:nvPr/>
        </p:nvPicPr>
        <p:blipFill>
          <a:blip r:embed="rId3"/>
          <a:stretch>
            <a:fillRect/>
          </a:stretch>
        </p:blipFill>
        <p:spPr>
          <a:xfrm>
            <a:off x="6147824" y="274638"/>
            <a:ext cx="2747494" cy="2747494"/>
          </a:xfrm>
          <a:prstGeom prst="rect">
            <a:avLst/>
          </a:prstGeom>
        </p:spPr>
      </p:pic>
    </p:spTree>
    <p:extLst>
      <p:ext uri="{BB962C8B-B14F-4D97-AF65-F5344CB8AC3E}">
        <p14:creationId xmlns:p14="http://schemas.microsoft.com/office/powerpoint/2010/main" val="424740474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gradFill flip="none" rotWithShape="1">
          <a:gsLst>
            <a:gs pos="15000">
              <a:srgbClr val="800080"/>
            </a:gs>
            <a:gs pos="100000">
              <a:srgbClr val="CC66FF"/>
            </a:gs>
            <a:gs pos="57000">
              <a:schemeClr val="accent4">
                <a:lumMod val="60000"/>
                <a:lumOff val="40000"/>
              </a:schemeClr>
            </a:gs>
          </a:gsLst>
          <a:lin ang="15540000" scaled="0"/>
          <a:tileRect/>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Saquen</a:t>
            </a:r>
            <a:r>
              <a:rPr lang="en-US" dirty="0" smtClean="0"/>
              <a:t> </a:t>
            </a:r>
            <a:r>
              <a:rPr lang="en-US" dirty="0" err="1" smtClean="0"/>
              <a:t>una</a:t>
            </a:r>
            <a:r>
              <a:rPr lang="en-US" dirty="0" smtClean="0"/>
              <a:t> </a:t>
            </a:r>
            <a:r>
              <a:rPr lang="en-US" dirty="0" err="1" smtClean="0"/>
              <a:t>pizarra</a:t>
            </a:r>
            <a:r>
              <a:rPr lang="en-US" dirty="0" smtClean="0"/>
              <a:t> </a:t>
            </a:r>
            <a:r>
              <a:rPr lang="en-US" dirty="0" err="1" smtClean="0"/>
              <a:t>blanca</a:t>
            </a:r>
            <a:endParaRPr lang="en-US" dirty="0"/>
          </a:p>
        </p:txBody>
      </p:sp>
      <p:sp>
        <p:nvSpPr>
          <p:cNvPr id="3" name="Content Placeholder 2"/>
          <p:cNvSpPr>
            <a:spLocks noGrp="1"/>
          </p:cNvSpPr>
          <p:nvPr>
            <p:ph idx="1"/>
          </p:nvPr>
        </p:nvSpPr>
        <p:spPr/>
        <p:txBody>
          <a:bodyPr/>
          <a:lstStyle/>
          <a:p>
            <a:r>
              <a:rPr lang="en-US" dirty="0" err="1" smtClean="0"/>
              <a:t>Contesta</a:t>
            </a:r>
            <a:r>
              <a:rPr lang="en-US" dirty="0" smtClean="0"/>
              <a:t> </a:t>
            </a:r>
            <a:r>
              <a:rPr lang="en-US" dirty="0" err="1" smtClean="0"/>
              <a:t>las</a:t>
            </a:r>
            <a:r>
              <a:rPr lang="en-US" dirty="0"/>
              <a:t> </a:t>
            </a:r>
            <a:r>
              <a:rPr lang="en-US" dirty="0" err="1" smtClean="0"/>
              <a:t>preguntas</a:t>
            </a:r>
            <a:r>
              <a:rPr lang="en-US" dirty="0" smtClean="0"/>
              <a:t> en </a:t>
            </a:r>
            <a:r>
              <a:rPr lang="en-US" dirty="0" err="1" smtClean="0"/>
              <a:t>oraciones</a:t>
            </a:r>
            <a:r>
              <a:rPr lang="en-US" dirty="0" smtClean="0"/>
              <a:t> </a:t>
            </a:r>
            <a:r>
              <a:rPr lang="en-US" b="1" u="sng" dirty="0" smtClean="0"/>
              <a:t>COMPLETAS</a:t>
            </a:r>
            <a:endParaRPr lang="en-US" b="1" u="sng" dirty="0"/>
          </a:p>
        </p:txBody>
      </p:sp>
      <p:pic>
        <p:nvPicPr>
          <p:cNvPr id="4" name="Picture 3"/>
          <p:cNvPicPr>
            <a:picLocks noChangeAspect="1"/>
          </p:cNvPicPr>
          <p:nvPr/>
        </p:nvPicPr>
        <p:blipFill>
          <a:blip r:embed="rId3"/>
          <a:stretch>
            <a:fillRect/>
          </a:stretch>
        </p:blipFill>
        <p:spPr>
          <a:xfrm>
            <a:off x="4896565" y="2597223"/>
            <a:ext cx="4109113" cy="4109113"/>
          </a:xfrm>
          <a:prstGeom prst="rect">
            <a:avLst/>
          </a:prstGeom>
        </p:spPr>
      </p:pic>
    </p:spTree>
    <p:extLst>
      <p:ext uri="{BB962C8B-B14F-4D97-AF65-F5344CB8AC3E}">
        <p14:creationId xmlns:p14="http://schemas.microsoft.com/office/powerpoint/2010/main" val="1634355011"/>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gradFill flip="none" rotWithShape="1">
          <a:gsLst>
            <a:gs pos="15000">
              <a:srgbClr val="800080"/>
            </a:gs>
            <a:gs pos="100000">
              <a:srgbClr val="CC66FF"/>
            </a:gs>
            <a:gs pos="57000">
              <a:schemeClr val="accent4">
                <a:lumMod val="60000"/>
                <a:lumOff val="40000"/>
              </a:schemeClr>
            </a:gs>
          </a:gsLst>
          <a:lin ang="15540000" scaled="0"/>
          <a:tileRect/>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28404" y="365128"/>
            <a:ext cx="7986947" cy="1325563"/>
          </a:xfrm>
        </p:spPr>
        <p:txBody>
          <a:bodyPr>
            <a:normAutofit fontScale="90000"/>
          </a:bodyPr>
          <a:lstStyle/>
          <a:p>
            <a:r>
              <a:rPr lang="en-US" dirty="0" smtClean="0"/>
              <a:t>¿</a:t>
            </a:r>
            <a:r>
              <a:rPr lang="en-US" dirty="0" err="1"/>
              <a:t>T</a:t>
            </a:r>
            <a:r>
              <a:rPr lang="en-US" dirty="0" err="1" smtClean="0"/>
              <a:t>ienes</a:t>
            </a:r>
            <a:r>
              <a:rPr lang="en-US" dirty="0" smtClean="0"/>
              <a:t> </a:t>
            </a:r>
            <a:r>
              <a:rPr lang="en-US" dirty="0" err="1" smtClean="0"/>
              <a:t>que</a:t>
            </a:r>
            <a:r>
              <a:rPr lang="en-US" dirty="0" smtClean="0"/>
              <a:t> </a:t>
            </a:r>
            <a:r>
              <a:rPr lang="en-US" dirty="0" err="1" smtClean="0"/>
              <a:t>estudiar</a:t>
            </a:r>
            <a:r>
              <a:rPr lang="en-US" dirty="0" smtClean="0"/>
              <a:t> para la </a:t>
            </a:r>
            <a:r>
              <a:rPr lang="en-US" dirty="0" err="1" smtClean="0"/>
              <a:t>clase</a:t>
            </a:r>
            <a:r>
              <a:rPr lang="en-US" dirty="0" smtClean="0"/>
              <a:t> de </a:t>
            </a:r>
            <a:r>
              <a:rPr lang="en-US" dirty="0" err="1" smtClean="0"/>
              <a:t>ciencias</a:t>
            </a:r>
            <a:r>
              <a:rPr lang="en-US" dirty="0" smtClean="0"/>
              <a:t>?</a:t>
            </a:r>
            <a:endParaRPr lang="en-US" dirty="0"/>
          </a:p>
        </p:txBody>
      </p:sp>
      <p:sp>
        <p:nvSpPr>
          <p:cNvPr id="3" name="Content Placeholder 2"/>
          <p:cNvSpPr>
            <a:spLocks noGrp="1"/>
          </p:cNvSpPr>
          <p:nvPr>
            <p:ph idx="1"/>
          </p:nvPr>
        </p:nvSpPr>
        <p:spPr/>
        <p:txBody>
          <a:bodyPr/>
          <a:lstStyle/>
          <a:p>
            <a:r>
              <a:rPr lang="en-US" dirty="0" err="1" smtClean="0"/>
              <a:t>Sí</a:t>
            </a:r>
            <a:r>
              <a:rPr lang="en-US" dirty="0" smtClean="0"/>
              <a:t>, </a:t>
            </a:r>
            <a:r>
              <a:rPr lang="en-US" dirty="0" err="1" smtClean="0"/>
              <a:t>tengo</a:t>
            </a:r>
            <a:r>
              <a:rPr lang="en-US" dirty="0" smtClean="0"/>
              <a:t> </a:t>
            </a:r>
            <a:r>
              <a:rPr lang="en-US" dirty="0" err="1" smtClean="0"/>
              <a:t>que</a:t>
            </a:r>
            <a:r>
              <a:rPr lang="en-US" dirty="0" smtClean="0"/>
              <a:t> </a:t>
            </a:r>
            <a:r>
              <a:rPr lang="en-US" dirty="0" err="1" smtClean="0"/>
              <a:t>estudiar</a:t>
            </a:r>
            <a:r>
              <a:rPr lang="en-US" dirty="0" smtClean="0"/>
              <a:t>.</a:t>
            </a:r>
          </a:p>
          <a:p>
            <a:r>
              <a:rPr lang="en-US" dirty="0" smtClean="0"/>
              <a:t>No, no </a:t>
            </a:r>
            <a:r>
              <a:rPr lang="en-US" dirty="0" err="1" smtClean="0"/>
              <a:t>tengo</a:t>
            </a:r>
            <a:r>
              <a:rPr lang="en-US" dirty="0" smtClean="0"/>
              <a:t> </a:t>
            </a:r>
            <a:r>
              <a:rPr lang="en-US" dirty="0" err="1" smtClean="0"/>
              <a:t>que</a:t>
            </a:r>
            <a:r>
              <a:rPr lang="en-US" dirty="0" smtClean="0"/>
              <a:t> </a:t>
            </a:r>
            <a:r>
              <a:rPr lang="en-US" dirty="0" err="1" smtClean="0"/>
              <a:t>estudiar</a:t>
            </a:r>
            <a:r>
              <a:rPr lang="en-US" dirty="0" smtClean="0"/>
              <a:t>.</a:t>
            </a:r>
            <a:endParaRPr lang="en-US" dirty="0"/>
          </a:p>
        </p:txBody>
      </p:sp>
      <p:pic>
        <p:nvPicPr>
          <p:cNvPr id="4" name="Picture 3"/>
          <p:cNvPicPr>
            <a:picLocks noChangeAspect="1"/>
          </p:cNvPicPr>
          <p:nvPr/>
        </p:nvPicPr>
        <p:blipFill>
          <a:blip r:embed="rId3"/>
          <a:stretch>
            <a:fillRect/>
          </a:stretch>
        </p:blipFill>
        <p:spPr>
          <a:xfrm>
            <a:off x="2925240" y="3564075"/>
            <a:ext cx="2725190" cy="2725190"/>
          </a:xfrm>
          <a:prstGeom prst="rect">
            <a:avLst/>
          </a:prstGeom>
        </p:spPr>
      </p:pic>
    </p:spTree>
    <p:extLst>
      <p:ext uri="{BB962C8B-B14F-4D97-AF65-F5344CB8AC3E}">
        <p14:creationId xmlns:p14="http://schemas.microsoft.com/office/powerpoint/2010/main" val="361548184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bg>
      <p:bgPr>
        <a:gradFill flip="none" rotWithShape="1">
          <a:gsLst>
            <a:gs pos="15000">
              <a:srgbClr val="800080"/>
            </a:gs>
            <a:gs pos="100000">
              <a:srgbClr val="CC66FF"/>
            </a:gs>
            <a:gs pos="57000">
              <a:schemeClr val="accent4">
                <a:lumMod val="60000"/>
                <a:lumOff val="40000"/>
              </a:schemeClr>
            </a:gs>
          </a:gsLst>
          <a:lin ang="15540000" scaled="0"/>
          <a:tileRect/>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28404" y="365128"/>
            <a:ext cx="7986947" cy="1325563"/>
          </a:xfrm>
        </p:spPr>
        <p:txBody>
          <a:bodyPr>
            <a:normAutofit fontScale="90000"/>
          </a:bodyPr>
          <a:lstStyle/>
          <a:p>
            <a:r>
              <a:rPr lang="en-US" dirty="0" smtClean="0"/>
              <a:t>¿</a:t>
            </a:r>
            <a:r>
              <a:rPr lang="en-US" dirty="0" err="1" smtClean="0"/>
              <a:t>Necesitas</a:t>
            </a:r>
            <a:r>
              <a:rPr lang="en-US" dirty="0" smtClean="0"/>
              <a:t> </a:t>
            </a:r>
            <a:r>
              <a:rPr lang="en-US" dirty="0" err="1" smtClean="0"/>
              <a:t>papel</a:t>
            </a:r>
            <a:r>
              <a:rPr lang="en-US" dirty="0" smtClean="0"/>
              <a:t> en la </a:t>
            </a:r>
            <a:r>
              <a:rPr lang="en-US" dirty="0" err="1" smtClean="0"/>
              <a:t>clase</a:t>
            </a:r>
            <a:r>
              <a:rPr lang="en-US" dirty="0" smtClean="0"/>
              <a:t> de </a:t>
            </a:r>
            <a:r>
              <a:rPr lang="en-US" dirty="0" err="1" smtClean="0"/>
              <a:t>historia</a:t>
            </a:r>
            <a:r>
              <a:rPr lang="en-US" dirty="0" smtClean="0"/>
              <a:t>?</a:t>
            </a:r>
            <a:endParaRPr lang="en-US" dirty="0"/>
          </a:p>
        </p:txBody>
      </p:sp>
      <p:sp>
        <p:nvSpPr>
          <p:cNvPr id="3" name="Content Placeholder 2"/>
          <p:cNvSpPr>
            <a:spLocks noGrp="1"/>
          </p:cNvSpPr>
          <p:nvPr>
            <p:ph idx="1"/>
          </p:nvPr>
        </p:nvSpPr>
        <p:spPr/>
        <p:txBody>
          <a:bodyPr/>
          <a:lstStyle/>
          <a:p>
            <a:r>
              <a:rPr lang="en-US" dirty="0" err="1" smtClean="0"/>
              <a:t>Sí</a:t>
            </a:r>
            <a:r>
              <a:rPr lang="en-US" dirty="0" smtClean="0"/>
              <a:t>, </a:t>
            </a:r>
            <a:r>
              <a:rPr lang="en-US" dirty="0" err="1" smtClean="0"/>
              <a:t>necesito</a:t>
            </a:r>
            <a:r>
              <a:rPr lang="en-US" dirty="0" smtClean="0"/>
              <a:t> </a:t>
            </a:r>
            <a:r>
              <a:rPr lang="en-US" dirty="0" err="1" smtClean="0"/>
              <a:t>papel</a:t>
            </a:r>
            <a:r>
              <a:rPr lang="en-US" dirty="0" smtClean="0"/>
              <a:t>.</a:t>
            </a:r>
          </a:p>
          <a:p>
            <a:r>
              <a:rPr lang="en-US" dirty="0" smtClean="0"/>
              <a:t>No, no </a:t>
            </a:r>
            <a:r>
              <a:rPr lang="en-US" dirty="0" err="1" smtClean="0"/>
              <a:t>necesito</a:t>
            </a:r>
            <a:r>
              <a:rPr lang="en-US" dirty="0" smtClean="0"/>
              <a:t> </a:t>
            </a:r>
            <a:r>
              <a:rPr lang="en-US" dirty="0" err="1" smtClean="0"/>
              <a:t>papel</a:t>
            </a:r>
            <a:r>
              <a:rPr lang="en-US" dirty="0" smtClean="0"/>
              <a:t>.</a:t>
            </a:r>
            <a:endParaRPr lang="en-US" dirty="0"/>
          </a:p>
        </p:txBody>
      </p:sp>
      <p:pic>
        <p:nvPicPr>
          <p:cNvPr id="4" name="Picture 3"/>
          <p:cNvPicPr>
            <a:picLocks noChangeAspect="1"/>
          </p:cNvPicPr>
          <p:nvPr/>
        </p:nvPicPr>
        <p:blipFill>
          <a:blip r:embed="rId3"/>
          <a:stretch>
            <a:fillRect/>
          </a:stretch>
        </p:blipFill>
        <p:spPr>
          <a:xfrm>
            <a:off x="2653868" y="2790216"/>
            <a:ext cx="4202785" cy="3897164"/>
          </a:xfrm>
          <a:prstGeom prst="rect">
            <a:avLst/>
          </a:prstGeom>
        </p:spPr>
      </p:pic>
    </p:spTree>
    <p:extLst>
      <p:ext uri="{BB962C8B-B14F-4D97-AF65-F5344CB8AC3E}">
        <p14:creationId xmlns:p14="http://schemas.microsoft.com/office/powerpoint/2010/main" val="101123353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bg>
      <p:bgPr>
        <a:gradFill flip="none" rotWithShape="1">
          <a:gsLst>
            <a:gs pos="15000">
              <a:srgbClr val="800080"/>
            </a:gs>
            <a:gs pos="100000">
              <a:srgbClr val="CC66FF"/>
            </a:gs>
            <a:gs pos="57000">
              <a:schemeClr val="accent4">
                <a:lumMod val="60000"/>
                <a:lumOff val="40000"/>
              </a:schemeClr>
            </a:gs>
          </a:gsLst>
          <a:lin ang="15540000" scaled="0"/>
          <a:tileRect/>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Día</a:t>
            </a:r>
            <a:r>
              <a:rPr lang="en-US" dirty="0" smtClean="0"/>
              <a:t> 1</a:t>
            </a:r>
            <a:endParaRPr lang="en-US" dirty="0"/>
          </a:p>
        </p:txBody>
      </p:sp>
      <p:sp>
        <p:nvSpPr>
          <p:cNvPr id="3" name="Content Placeholder 2"/>
          <p:cNvSpPr>
            <a:spLocks noGrp="1"/>
          </p:cNvSpPr>
          <p:nvPr>
            <p:ph idx="1"/>
          </p:nvPr>
        </p:nvSpPr>
        <p:spPr/>
        <p:txBody>
          <a:bodyPr/>
          <a:lstStyle/>
          <a:p>
            <a:r>
              <a:rPr lang="en-US" dirty="0" smtClean="0"/>
              <a:t>Check-in: </a:t>
            </a:r>
            <a:r>
              <a:rPr lang="en-US" dirty="0" err="1" smtClean="0"/>
              <a:t>Metas</a:t>
            </a:r>
            <a:r>
              <a:rPr lang="en-US" dirty="0" smtClean="0"/>
              <a:t> y </a:t>
            </a:r>
            <a:r>
              <a:rPr lang="en-US" dirty="0" err="1" smtClean="0"/>
              <a:t>celebraciones</a:t>
            </a:r>
            <a:endParaRPr lang="en-US" dirty="0" smtClean="0"/>
          </a:p>
          <a:p>
            <a:r>
              <a:rPr lang="en-US" dirty="0" err="1" smtClean="0"/>
              <a:t>Introducir</a:t>
            </a:r>
            <a:r>
              <a:rPr lang="en-US" dirty="0" smtClean="0"/>
              <a:t> </a:t>
            </a:r>
            <a:r>
              <a:rPr lang="en-US" dirty="0" err="1" smtClean="0"/>
              <a:t>objetivos</a:t>
            </a:r>
            <a:endParaRPr lang="en-US" dirty="0" smtClean="0"/>
          </a:p>
          <a:p>
            <a:r>
              <a:rPr lang="en-US" dirty="0" err="1" smtClean="0"/>
              <a:t>Introducir</a:t>
            </a:r>
            <a:r>
              <a:rPr lang="en-US" dirty="0" smtClean="0"/>
              <a:t> </a:t>
            </a:r>
            <a:r>
              <a:rPr lang="en-US" dirty="0" err="1" smtClean="0"/>
              <a:t>preguntas</a:t>
            </a:r>
            <a:r>
              <a:rPr lang="en-US" dirty="0" smtClean="0"/>
              <a:t> </a:t>
            </a:r>
            <a:r>
              <a:rPr lang="en-US" dirty="0" err="1" smtClean="0"/>
              <a:t>esenciales</a:t>
            </a:r>
            <a:endParaRPr lang="en-US" dirty="0" smtClean="0"/>
          </a:p>
          <a:p>
            <a:r>
              <a:rPr lang="en-US" dirty="0" smtClean="0"/>
              <a:t>Pre-</a:t>
            </a:r>
            <a:r>
              <a:rPr lang="en-US" dirty="0" err="1" smtClean="0"/>
              <a:t>Assesment</a:t>
            </a:r>
            <a:endParaRPr lang="en-US" dirty="0" smtClean="0"/>
          </a:p>
          <a:p>
            <a:r>
              <a:rPr lang="en-US" dirty="0" err="1" smtClean="0"/>
              <a:t>Introducir</a:t>
            </a:r>
            <a:r>
              <a:rPr lang="en-US" dirty="0" smtClean="0"/>
              <a:t> </a:t>
            </a:r>
            <a:r>
              <a:rPr lang="en-US" dirty="0" err="1" smtClean="0"/>
              <a:t>vocabulario</a:t>
            </a:r>
            <a:r>
              <a:rPr lang="en-US" dirty="0" smtClean="0"/>
              <a:t> </a:t>
            </a:r>
            <a:r>
              <a:rPr lang="en-US" dirty="0" err="1" smtClean="0"/>
              <a:t>nuevo</a:t>
            </a:r>
            <a:endParaRPr lang="en-US" dirty="0" smtClean="0"/>
          </a:p>
          <a:p>
            <a:r>
              <a:rPr lang="en-US" dirty="0" err="1" smtClean="0"/>
              <a:t>Cuaderno</a:t>
            </a:r>
            <a:r>
              <a:rPr lang="en-US" dirty="0" smtClean="0"/>
              <a:t> Exit-Ticket</a:t>
            </a:r>
          </a:p>
          <a:p>
            <a:endParaRPr lang="en-US"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70469" y="403089"/>
            <a:ext cx="2029098" cy="2029098"/>
          </a:xfrm>
          <a:prstGeom prst="rect">
            <a:avLst/>
          </a:prstGeom>
        </p:spPr>
      </p:pic>
    </p:spTree>
    <p:extLst>
      <p:ext uri="{BB962C8B-B14F-4D97-AF65-F5344CB8AC3E}">
        <p14:creationId xmlns:p14="http://schemas.microsoft.com/office/powerpoint/2010/main" val="872509759"/>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gradFill flip="none" rotWithShape="1">
          <a:gsLst>
            <a:gs pos="15000">
              <a:srgbClr val="800080"/>
            </a:gs>
            <a:gs pos="100000">
              <a:srgbClr val="CC66FF"/>
            </a:gs>
            <a:gs pos="57000">
              <a:schemeClr val="accent4">
                <a:lumMod val="60000"/>
                <a:lumOff val="40000"/>
              </a:schemeClr>
            </a:gs>
          </a:gsLst>
          <a:lin ang="15540000" scaled="0"/>
          <a:tileRect/>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28404" y="365128"/>
            <a:ext cx="7986947" cy="1325563"/>
          </a:xfrm>
        </p:spPr>
        <p:txBody>
          <a:bodyPr/>
          <a:lstStyle/>
          <a:p>
            <a:r>
              <a:rPr lang="en-US" dirty="0" smtClean="0"/>
              <a:t>¿</a:t>
            </a:r>
            <a:r>
              <a:rPr lang="en-US" dirty="0" err="1"/>
              <a:t>T</a:t>
            </a:r>
            <a:r>
              <a:rPr lang="en-US" dirty="0" err="1" smtClean="0"/>
              <a:t>ienes</a:t>
            </a:r>
            <a:r>
              <a:rPr lang="en-US" dirty="0" smtClean="0"/>
              <a:t> </a:t>
            </a:r>
            <a:r>
              <a:rPr lang="en-US" dirty="0" err="1" smtClean="0"/>
              <a:t>una</a:t>
            </a:r>
            <a:r>
              <a:rPr lang="en-US" dirty="0" smtClean="0"/>
              <a:t> </a:t>
            </a:r>
            <a:r>
              <a:rPr lang="en-US" dirty="0" err="1" smtClean="0"/>
              <a:t>hermana</a:t>
            </a:r>
            <a:r>
              <a:rPr lang="en-US" dirty="0" smtClean="0"/>
              <a:t>?</a:t>
            </a:r>
            <a:endParaRPr lang="en-US" dirty="0"/>
          </a:p>
        </p:txBody>
      </p:sp>
      <p:sp>
        <p:nvSpPr>
          <p:cNvPr id="3" name="Content Placeholder 2"/>
          <p:cNvSpPr>
            <a:spLocks noGrp="1"/>
          </p:cNvSpPr>
          <p:nvPr>
            <p:ph idx="1"/>
          </p:nvPr>
        </p:nvSpPr>
        <p:spPr/>
        <p:txBody>
          <a:bodyPr/>
          <a:lstStyle/>
          <a:p>
            <a:r>
              <a:rPr lang="en-US" dirty="0" err="1" smtClean="0"/>
              <a:t>Sí</a:t>
            </a:r>
            <a:r>
              <a:rPr lang="en-US" dirty="0" smtClean="0"/>
              <a:t>, </a:t>
            </a:r>
            <a:r>
              <a:rPr lang="en-US" dirty="0" err="1" smtClean="0"/>
              <a:t>tengo</a:t>
            </a:r>
            <a:r>
              <a:rPr lang="en-US" dirty="0" smtClean="0"/>
              <a:t> </a:t>
            </a:r>
            <a:r>
              <a:rPr lang="en-US" dirty="0" err="1" smtClean="0"/>
              <a:t>una</a:t>
            </a:r>
            <a:r>
              <a:rPr lang="en-US" dirty="0" smtClean="0"/>
              <a:t> </a:t>
            </a:r>
            <a:r>
              <a:rPr lang="en-US" dirty="0" err="1" smtClean="0"/>
              <a:t>hermana</a:t>
            </a:r>
            <a:r>
              <a:rPr lang="en-US" dirty="0" smtClean="0"/>
              <a:t>.</a:t>
            </a:r>
          </a:p>
          <a:p>
            <a:r>
              <a:rPr lang="en-US" dirty="0" smtClean="0"/>
              <a:t>No, no </a:t>
            </a:r>
            <a:r>
              <a:rPr lang="en-US" dirty="0" err="1" smtClean="0"/>
              <a:t>tengo</a:t>
            </a:r>
            <a:r>
              <a:rPr lang="en-US" dirty="0" smtClean="0"/>
              <a:t> </a:t>
            </a:r>
            <a:r>
              <a:rPr lang="en-US" dirty="0" err="1" smtClean="0"/>
              <a:t>una</a:t>
            </a:r>
            <a:r>
              <a:rPr lang="en-US" dirty="0" smtClean="0"/>
              <a:t> </a:t>
            </a:r>
            <a:r>
              <a:rPr lang="en-US" dirty="0" err="1" smtClean="0"/>
              <a:t>hermana</a:t>
            </a:r>
            <a:r>
              <a:rPr lang="en-US" dirty="0" smtClean="0"/>
              <a:t>.</a:t>
            </a:r>
            <a:endParaRPr lang="en-US" dirty="0"/>
          </a:p>
        </p:txBody>
      </p:sp>
      <p:pic>
        <p:nvPicPr>
          <p:cNvPr id="4" name="Picture 3"/>
          <p:cNvPicPr>
            <a:picLocks noChangeAspect="1"/>
          </p:cNvPicPr>
          <p:nvPr/>
        </p:nvPicPr>
        <p:blipFill>
          <a:blip r:embed="rId3"/>
          <a:stretch>
            <a:fillRect/>
          </a:stretch>
        </p:blipFill>
        <p:spPr>
          <a:xfrm>
            <a:off x="1743971" y="2933768"/>
            <a:ext cx="5314846" cy="3543231"/>
          </a:xfrm>
          <a:prstGeom prst="rect">
            <a:avLst/>
          </a:prstGeom>
        </p:spPr>
      </p:pic>
    </p:spTree>
    <p:extLst>
      <p:ext uri="{BB962C8B-B14F-4D97-AF65-F5344CB8AC3E}">
        <p14:creationId xmlns:p14="http://schemas.microsoft.com/office/powerpoint/2010/main" val="332427757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bg>
      <p:bgPr>
        <a:gradFill flip="none" rotWithShape="1">
          <a:gsLst>
            <a:gs pos="15000">
              <a:srgbClr val="800080"/>
            </a:gs>
            <a:gs pos="100000">
              <a:srgbClr val="CC66FF"/>
            </a:gs>
            <a:gs pos="57000">
              <a:schemeClr val="accent4">
                <a:lumMod val="60000"/>
                <a:lumOff val="40000"/>
              </a:schemeClr>
            </a:gs>
          </a:gsLst>
          <a:lin ang="15540000" scaled="0"/>
          <a:tileRect/>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28404" y="365128"/>
            <a:ext cx="7986947" cy="1325563"/>
          </a:xfrm>
        </p:spPr>
        <p:txBody>
          <a:bodyPr/>
          <a:lstStyle/>
          <a:p>
            <a:r>
              <a:rPr lang="en-US" dirty="0" smtClean="0"/>
              <a:t>¿</a:t>
            </a:r>
            <a:r>
              <a:rPr lang="en-US" dirty="0" err="1" smtClean="0"/>
              <a:t>Quieres</a:t>
            </a:r>
            <a:r>
              <a:rPr lang="en-US" dirty="0" smtClean="0"/>
              <a:t> </a:t>
            </a:r>
            <a:r>
              <a:rPr lang="en-US" dirty="0" err="1" smtClean="0"/>
              <a:t>mandar</a:t>
            </a:r>
            <a:r>
              <a:rPr lang="en-US" dirty="0" smtClean="0"/>
              <a:t> </a:t>
            </a:r>
            <a:r>
              <a:rPr lang="en-US" dirty="0" err="1" smtClean="0"/>
              <a:t>textos</a:t>
            </a:r>
            <a:r>
              <a:rPr lang="en-US" dirty="0" smtClean="0"/>
              <a:t>?</a:t>
            </a:r>
            <a:endParaRPr lang="en-US" dirty="0"/>
          </a:p>
        </p:txBody>
      </p:sp>
      <p:sp>
        <p:nvSpPr>
          <p:cNvPr id="3" name="Content Placeholder 2"/>
          <p:cNvSpPr>
            <a:spLocks noGrp="1"/>
          </p:cNvSpPr>
          <p:nvPr>
            <p:ph idx="1"/>
          </p:nvPr>
        </p:nvSpPr>
        <p:spPr/>
        <p:txBody>
          <a:bodyPr/>
          <a:lstStyle/>
          <a:p>
            <a:r>
              <a:rPr lang="en-US" dirty="0" err="1" smtClean="0"/>
              <a:t>Sí</a:t>
            </a:r>
            <a:r>
              <a:rPr lang="en-US" dirty="0" smtClean="0"/>
              <a:t>, </a:t>
            </a:r>
            <a:r>
              <a:rPr lang="en-US" dirty="0" err="1" smtClean="0"/>
              <a:t>quiero</a:t>
            </a:r>
            <a:r>
              <a:rPr lang="en-US" dirty="0" smtClean="0"/>
              <a:t> </a:t>
            </a:r>
            <a:r>
              <a:rPr lang="en-US" dirty="0" err="1" smtClean="0"/>
              <a:t>mandar</a:t>
            </a:r>
            <a:r>
              <a:rPr lang="en-US" dirty="0" smtClean="0"/>
              <a:t> </a:t>
            </a:r>
            <a:r>
              <a:rPr lang="en-US" dirty="0" err="1" smtClean="0"/>
              <a:t>textos</a:t>
            </a:r>
            <a:r>
              <a:rPr lang="en-US" dirty="0" smtClean="0"/>
              <a:t>.</a:t>
            </a:r>
          </a:p>
          <a:p>
            <a:r>
              <a:rPr lang="en-US" dirty="0" smtClean="0"/>
              <a:t>No, no </a:t>
            </a:r>
            <a:r>
              <a:rPr lang="en-US" dirty="0" err="1" smtClean="0"/>
              <a:t>quiero</a:t>
            </a:r>
            <a:r>
              <a:rPr lang="en-US" dirty="0" smtClean="0"/>
              <a:t> </a:t>
            </a:r>
            <a:r>
              <a:rPr lang="en-US" dirty="0" err="1" smtClean="0"/>
              <a:t>mandar</a:t>
            </a:r>
            <a:r>
              <a:rPr lang="en-US" dirty="0" smtClean="0"/>
              <a:t> </a:t>
            </a:r>
            <a:r>
              <a:rPr lang="en-US" dirty="0" err="1" smtClean="0"/>
              <a:t>textos</a:t>
            </a:r>
            <a:r>
              <a:rPr lang="en-US" dirty="0" smtClean="0"/>
              <a:t>.</a:t>
            </a:r>
            <a:endParaRPr lang="en-US" dirty="0"/>
          </a:p>
        </p:txBody>
      </p:sp>
      <p:pic>
        <p:nvPicPr>
          <p:cNvPr id="4" name="Picture 3"/>
          <p:cNvPicPr>
            <a:picLocks noChangeAspect="1"/>
          </p:cNvPicPr>
          <p:nvPr/>
        </p:nvPicPr>
        <p:blipFill>
          <a:blip r:embed="rId3"/>
          <a:stretch>
            <a:fillRect/>
          </a:stretch>
        </p:blipFill>
        <p:spPr>
          <a:xfrm>
            <a:off x="2903188" y="2957424"/>
            <a:ext cx="2685455" cy="3900576"/>
          </a:xfrm>
          <a:prstGeom prst="rect">
            <a:avLst/>
          </a:prstGeom>
        </p:spPr>
      </p:pic>
    </p:spTree>
    <p:extLst>
      <p:ext uri="{BB962C8B-B14F-4D97-AF65-F5344CB8AC3E}">
        <p14:creationId xmlns:p14="http://schemas.microsoft.com/office/powerpoint/2010/main" val="299389815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bg>
      <p:bgPr>
        <a:gradFill flip="none" rotWithShape="1">
          <a:gsLst>
            <a:gs pos="15000">
              <a:srgbClr val="800080"/>
            </a:gs>
            <a:gs pos="100000">
              <a:srgbClr val="CC66FF"/>
            </a:gs>
            <a:gs pos="57000">
              <a:schemeClr val="accent4">
                <a:lumMod val="60000"/>
                <a:lumOff val="40000"/>
              </a:schemeClr>
            </a:gs>
          </a:gsLst>
          <a:lin ang="15540000" scaled="0"/>
          <a:tileRect/>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28404" y="365128"/>
            <a:ext cx="7986947" cy="1325563"/>
          </a:xfrm>
        </p:spPr>
        <p:txBody>
          <a:bodyPr>
            <a:normAutofit fontScale="90000"/>
          </a:bodyPr>
          <a:lstStyle/>
          <a:p>
            <a:r>
              <a:rPr lang="en-US" dirty="0" smtClean="0"/>
              <a:t>¿</a:t>
            </a:r>
            <a:r>
              <a:rPr lang="en-US" dirty="0" err="1"/>
              <a:t>T</a:t>
            </a:r>
            <a:r>
              <a:rPr lang="en-US" dirty="0" err="1" smtClean="0"/>
              <a:t>ienes</a:t>
            </a:r>
            <a:r>
              <a:rPr lang="en-US" dirty="0" smtClean="0"/>
              <a:t> </a:t>
            </a:r>
            <a:r>
              <a:rPr lang="en-US" dirty="0" err="1" smtClean="0"/>
              <a:t>que</a:t>
            </a:r>
            <a:r>
              <a:rPr lang="en-US" dirty="0" smtClean="0"/>
              <a:t> </a:t>
            </a:r>
            <a:r>
              <a:rPr lang="en-US" dirty="0" err="1" smtClean="0"/>
              <a:t>hablar</a:t>
            </a:r>
            <a:r>
              <a:rPr lang="en-US" dirty="0" smtClean="0"/>
              <a:t> </a:t>
            </a:r>
            <a:r>
              <a:rPr lang="en-US" dirty="0" err="1" smtClean="0"/>
              <a:t>por</a:t>
            </a:r>
            <a:r>
              <a:rPr lang="en-US" dirty="0" smtClean="0"/>
              <a:t> </a:t>
            </a:r>
            <a:r>
              <a:rPr lang="en-US" dirty="0" err="1" smtClean="0"/>
              <a:t>telefono</a:t>
            </a:r>
            <a:r>
              <a:rPr lang="en-US" dirty="0" smtClean="0"/>
              <a:t> con </a:t>
            </a:r>
            <a:r>
              <a:rPr lang="en-US" dirty="0" err="1" smtClean="0"/>
              <a:t>tus</a:t>
            </a:r>
            <a:r>
              <a:rPr lang="en-US" dirty="0" smtClean="0"/>
              <a:t> </a:t>
            </a:r>
            <a:r>
              <a:rPr lang="en-US" dirty="0" err="1" smtClean="0"/>
              <a:t>abuelos</a:t>
            </a:r>
            <a:r>
              <a:rPr lang="en-US" dirty="0" smtClean="0"/>
              <a:t>?</a:t>
            </a:r>
            <a:endParaRPr lang="en-US" dirty="0"/>
          </a:p>
        </p:txBody>
      </p:sp>
      <p:sp>
        <p:nvSpPr>
          <p:cNvPr id="3" name="Content Placeholder 2"/>
          <p:cNvSpPr>
            <a:spLocks noGrp="1"/>
          </p:cNvSpPr>
          <p:nvPr>
            <p:ph idx="1"/>
          </p:nvPr>
        </p:nvSpPr>
        <p:spPr/>
        <p:txBody>
          <a:bodyPr/>
          <a:lstStyle/>
          <a:p>
            <a:r>
              <a:rPr lang="en-US" dirty="0" err="1" smtClean="0"/>
              <a:t>Sí</a:t>
            </a:r>
            <a:r>
              <a:rPr lang="en-US" dirty="0" smtClean="0"/>
              <a:t>, </a:t>
            </a:r>
            <a:r>
              <a:rPr lang="en-US" dirty="0" err="1" smtClean="0"/>
              <a:t>tengo</a:t>
            </a:r>
            <a:r>
              <a:rPr lang="en-US" dirty="0" smtClean="0"/>
              <a:t> </a:t>
            </a:r>
            <a:r>
              <a:rPr lang="en-US" dirty="0" err="1" smtClean="0"/>
              <a:t>que</a:t>
            </a:r>
            <a:r>
              <a:rPr lang="en-US" dirty="0" smtClean="0"/>
              <a:t> </a:t>
            </a:r>
            <a:r>
              <a:rPr lang="en-US" dirty="0" err="1" smtClean="0"/>
              <a:t>hablar</a:t>
            </a:r>
            <a:r>
              <a:rPr lang="en-US" dirty="0" smtClean="0"/>
              <a:t> </a:t>
            </a:r>
            <a:r>
              <a:rPr lang="en-US" dirty="0" err="1" smtClean="0"/>
              <a:t>por</a:t>
            </a:r>
            <a:r>
              <a:rPr lang="en-US" dirty="0" smtClean="0"/>
              <a:t> </a:t>
            </a:r>
            <a:r>
              <a:rPr lang="en-US" dirty="0" err="1" smtClean="0"/>
              <a:t>teléfono</a:t>
            </a:r>
            <a:r>
              <a:rPr lang="en-US" dirty="0" smtClean="0"/>
              <a:t>.</a:t>
            </a:r>
          </a:p>
          <a:p>
            <a:r>
              <a:rPr lang="en-US" dirty="0" smtClean="0"/>
              <a:t>No, no </a:t>
            </a:r>
            <a:r>
              <a:rPr lang="en-US" dirty="0" err="1" smtClean="0"/>
              <a:t>tengo</a:t>
            </a:r>
            <a:r>
              <a:rPr lang="en-US" dirty="0" smtClean="0"/>
              <a:t> </a:t>
            </a:r>
            <a:r>
              <a:rPr lang="en-US" dirty="0" err="1" smtClean="0"/>
              <a:t>que</a:t>
            </a:r>
            <a:r>
              <a:rPr lang="en-US" dirty="0" smtClean="0"/>
              <a:t> </a:t>
            </a:r>
            <a:r>
              <a:rPr lang="en-US" dirty="0" err="1" smtClean="0"/>
              <a:t>hablar</a:t>
            </a:r>
            <a:r>
              <a:rPr lang="en-US" dirty="0" smtClean="0"/>
              <a:t> </a:t>
            </a:r>
            <a:r>
              <a:rPr lang="en-US" dirty="0" err="1" smtClean="0"/>
              <a:t>por</a:t>
            </a:r>
            <a:r>
              <a:rPr lang="en-US" dirty="0" smtClean="0"/>
              <a:t> </a:t>
            </a:r>
            <a:r>
              <a:rPr lang="en-US" dirty="0" err="1" smtClean="0"/>
              <a:t>teléfono</a:t>
            </a:r>
            <a:r>
              <a:rPr lang="en-US" dirty="0" smtClean="0"/>
              <a:t>.</a:t>
            </a:r>
            <a:endParaRPr lang="en-US" dirty="0"/>
          </a:p>
        </p:txBody>
      </p:sp>
      <p:pic>
        <p:nvPicPr>
          <p:cNvPr id="4" name="Picture 3"/>
          <p:cNvPicPr>
            <a:picLocks noChangeAspect="1"/>
          </p:cNvPicPr>
          <p:nvPr/>
        </p:nvPicPr>
        <p:blipFill>
          <a:blip r:embed="rId3"/>
          <a:stretch>
            <a:fillRect/>
          </a:stretch>
        </p:blipFill>
        <p:spPr>
          <a:xfrm>
            <a:off x="2047269" y="3135968"/>
            <a:ext cx="5011547" cy="3341031"/>
          </a:xfrm>
          <a:prstGeom prst="rect">
            <a:avLst/>
          </a:prstGeom>
        </p:spPr>
      </p:pic>
    </p:spTree>
    <p:extLst>
      <p:ext uri="{BB962C8B-B14F-4D97-AF65-F5344CB8AC3E}">
        <p14:creationId xmlns:p14="http://schemas.microsoft.com/office/powerpoint/2010/main" val="362280838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bg>
      <p:bgPr>
        <a:gradFill flip="none" rotWithShape="1">
          <a:gsLst>
            <a:gs pos="15000">
              <a:srgbClr val="800080"/>
            </a:gs>
            <a:gs pos="100000">
              <a:srgbClr val="CC66FF"/>
            </a:gs>
            <a:gs pos="57000">
              <a:schemeClr val="accent4">
                <a:lumMod val="60000"/>
                <a:lumOff val="40000"/>
              </a:schemeClr>
            </a:gs>
          </a:gsLst>
          <a:lin ang="15540000" scaled="0"/>
          <a:tileRect/>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28404" y="365128"/>
            <a:ext cx="7986947" cy="1325563"/>
          </a:xfrm>
        </p:spPr>
        <p:txBody>
          <a:bodyPr>
            <a:normAutofit fontScale="90000"/>
          </a:bodyPr>
          <a:lstStyle/>
          <a:p>
            <a:r>
              <a:rPr lang="en-US" dirty="0" smtClean="0"/>
              <a:t>¿</a:t>
            </a:r>
            <a:r>
              <a:rPr lang="en-US" dirty="0" err="1" smtClean="0"/>
              <a:t>Necesitas</a:t>
            </a:r>
            <a:r>
              <a:rPr lang="en-US" dirty="0" smtClean="0"/>
              <a:t> un </a:t>
            </a:r>
            <a:r>
              <a:rPr lang="en-US" dirty="0" err="1" smtClean="0"/>
              <a:t>lápiz</a:t>
            </a:r>
            <a:r>
              <a:rPr lang="en-US" dirty="0" smtClean="0"/>
              <a:t> en la </a:t>
            </a:r>
            <a:r>
              <a:rPr lang="en-US" dirty="0" err="1" smtClean="0"/>
              <a:t>clase</a:t>
            </a:r>
            <a:r>
              <a:rPr lang="en-US" dirty="0" smtClean="0"/>
              <a:t> de </a:t>
            </a:r>
            <a:r>
              <a:rPr lang="en-US" dirty="0" err="1" smtClean="0"/>
              <a:t>español</a:t>
            </a:r>
            <a:r>
              <a:rPr lang="en-US" dirty="0" smtClean="0"/>
              <a:t>?</a:t>
            </a:r>
            <a:endParaRPr lang="en-US" dirty="0"/>
          </a:p>
        </p:txBody>
      </p:sp>
      <p:sp>
        <p:nvSpPr>
          <p:cNvPr id="3" name="Content Placeholder 2"/>
          <p:cNvSpPr>
            <a:spLocks noGrp="1"/>
          </p:cNvSpPr>
          <p:nvPr>
            <p:ph idx="1"/>
          </p:nvPr>
        </p:nvSpPr>
        <p:spPr/>
        <p:txBody>
          <a:bodyPr/>
          <a:lstStyle/>
          <a:p>
            <a:r>
              <a:rPr lang="en-US" dirty="0" err="1" smtClean="0"/>
              <a:t>Sí</a:t>
            </a:r>
            <a:r>
              <a:rPr lang="en-US" dirty="0" smtClean="0"/>
              <a:t>, </a:t>
            </a:r>
            <a:r>
              <a:rPr lang="en-US" dirty="0" err="1" smtClean="0"/>
              <a:t>necesito</a:t>
            </a:r>
            <a:r>
              <a:rPr lang="en-US" dirty="0" smtClean="0"/>
              <a:t> un </a:t>
            </a:r>
            <a:r>
              <a:rPr lang="en-US" dirty="0" err="1" smtClean="0"/>
              <a:t>lápiz</a:t>
            </a:r>
            <a:r>
              <a:rPr lang="en-US" dirty="0" smtClean="0"/>
              <a:t>.</a:t>
            </a:r>
          </a:p>
          <a:p>
            <a:r>
              <a:rPr lang="en-US" dirty="0" smtClean="0"/>
              <a:t>No, no </a:t>
            </a:r>
            <a:r>
              <a:rPr lang="en-US" dirty="0" err="1" smtClean="0"/>
              <a:t>necesito</a:t>
            </a:r>
            <a:r>
              <a:rPr lang="en-US" dirty="0" smtClean="0"/>
              <a:t> </a:t>
            </a:r>
            <a:r>
              <a:rPr lang="en-US" dirty="0" err="1" smtClean="0"/>
              <a:t>lápiz</a:t>
            </a:r>
            <a:r>
              <a:rPr lang="en-US" dirty="0" smtClean="0"/>
              <a:t>.</a:t>
            </a:r>
            <a:endParaRPr lang="en-US" dirty="0"/>
          </a:p>
        </p:txBody>
      </p:sp>
      <p:pic>
        <p:nvPicPr>
          <p:cNvPr id="4" name="Picture 3"/>
          <p:cNvPicPr>
            <a:picLocks noChangeAspect="1"/>
          </p:cNvPicPr>
          <p:nvPr/>
        </p:nvPicPr>
        <p:blipFill>
          <a:blip r:embed="rId3"/>
          <a:stretch>
            <a:fillRect/>
          </a:stretch>
        </p:blipFill>
        <p:spPr>
          <a:xfrm>
            <a:off x="1326933" y="2364392"/>
            <a:ext cx="6129963" cy="4188808"/>
          </a:xfrm>
          <a:prstGeom prst="rect">
            <a:avLst/>
          </a:prstGeom>
        </p:spPr>
      </p:pic>
    </p:spTree>
    <p:extLst>
      <p:ext uri="{BB962C8B-B14F-4D97-AF65-F5344CB8AC3E}">
        <p14:creationId xmlns:p14="http://schemas.microsoft.com/office/powerpoint/2010/main" val="59413890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bg>
      <p:bgPr>
        <a:gradFill flip="none" rotWithShape="1">
          <a:gsLst>
            <a:gs pos="15000">
              <a:srgbClr val="800080"/>
            </a:gs>
            <a:gs pos="100000">
              <a:srgbClr val="CC66FF"/>
            </a:gs>
            <a:gs pos="57000">
              <a:schemeClr val="accent4">
                <a:lumMod val="60000"/>
                <a:lumOff val="40000"/>
              </a:schemeClr>
            </a:gs>
          </a:gsLst>
          <a:lin ang="15540000" scaled="0"/>
          <a:tileRect/>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28404" y="365129"/>
            <a:ext cx="7986947" cy="1234852"/>
          </a:xfrm>
        </p:spPr>
        <p:txBody>
          <a:bodyPr/>
          <a:lstStyle/>
          <a:p>
            <a:r>
              <a:rPr lang="en-US" dirty="0" smtClean="0"/>
              <a:t>¿</a:t>
            </a:r>
            <a:r>
              <a:rPr lang="en-US" dirty="0" err="1" smtClean="0"/>
              <a:t>Quieres</a:t>
            </a:r>
            <a:r>
              <a:rPr lang="en-US" dirty="0" smtClean="0"/>
              <a:t> </a:t>
            </a:r>
            <a:r>
              <a:rPr lang="en-US" dirty="0" err="1" smtClean="0"/>
              <a:t>escuchar</a:t>
            </a:r>
            <a:r>
              <a:rPr lang="en-US" dirty="0" smtClean="0"/>
              <a:t> </a:t>
            </a:r>
            <a:r>
              <a:rPr lang="en-US" dirty="0" err="1" smtClean="0"/>
              <a:t>música</a:t>
            </a:r>
            <a:r>
              <a:rPr lang="en-US" dirty="0" smtClean="0"/>
              <a:t>?</a:t>
            </a:r>
            <a:endParaRPr lang="en-US" dirty="0"/>
          </a:p>
        </p:txBody>
      </p:sp>
      <p:sp>
        <p:nvSpPr>
          <p:cNvPr id="3" name="Content Placeholder 2"/>
          <p:cNvSpPr>
            <a:spLocks noGrp="1"/>
          </p:cNvSpPr>
          <p:nvPr>
            <p:ph idx="1"/>
          </p:nvPr>
        </p:nvSpPr>
        <p:spPr>
          <a:xfrm>
            <a:off x="0" y="1600202"/>
            <a:ext cx="8229600" cy="4525963"/>
          </a:xfrm>
        </p:spPr>
        <p:txBody>
          <a:bodyPr/>
          <a:lstStyle/>
          <a:p>
            <a:r>
              <a:rPr lang="en-US" dirty="0" err="1" smtClean="0"/>
              <a:t>Sí</a:t>
            </a:r>
            <a:r>
              <a:rPr lang="en-US" dirty="0" smtClean="0"/>
              <a:t>, </a:t>
            </a:r>
            <a:r>
              <a:rPr lang="en-US" dirty="0" err="1" smtClean="0"/>
              <a:t>quiero</a:t>
            </a:r>
            <a:r>
              <a:rPr lang="en-US" dirty="0" smtClean="0"/>
              <a:t> </a:t>
            </a:r>
            <a:r>
              <a:rPr lang="en-US" dirty="0" err="1" smtClean="0"/>
              <a:t>escuchar</a:t>
            </a:r>
            <a:r>
              <a:rPr lang="en-US" dirty="0" smtClean="0"/>
              <a:t> </a:t>
            </a:r>
            <a:r>
              <a:rPr lang="en-US" dirty="0" err="1" smtClean="0"/>
              <a:t>música</a:t>
            </a:r>
            <a:r>
              <a:rPr lang="en-US" dirty="0" smtClean="0"/>
              <a:t>.</a:t>
            </a:r>
          </a:p>
          <a:p>
            <a:r>
              <a:rPr lang="en-US" dirty="0" smtClean="0"/>
              <a:t>No, no </a:t>
            </a:r>
            <a:r>
              <a:rPr lang="en-US" dirty="0" err="1" smtClean="0"/>
              <a:t>quiero</a:t>
            </a:r>
            <a:r>
              <a:rPr lang="en-US" dirty="0" smtClean="0"/>
              <a:t> </a:t>
            </a:r>
            <a:r>
              <a:rPr lang="en-US" dirty="0" err="1" smtClean="0"/>
              <a:t>escuchar</a:t>
            </a:r>
            <a:r>
              <a:rPr lang="en-US" dirty="0" smtClean="0"/>
              <a:t> </a:t>
            </a:r>
            <a:r>
              <a:rPr lang="en-US" dirty="0" err="1" smtClean="0"/>
              <a:t>música</a:t>
            </a:r>
            <a:r>
              <a:rPr lang="en-US" dirty="0" smtClean="0"/>
              <a:t>.</a:t>
            </a:r>
            <a:endParaRPr lang="en-US" dirty="0"/>
          </a:p>
        </p:txBody>
      </p:sp>
      <p:pic>
        <p:nvPicPr>
          <p:cNvPr id="4" name="Picture 3"/>
          <p:cNvPicPr>
            <a:picLocks noChangeAspect="1"/>
          </p:cNvPicPr>
          <p:nvPr/>
        </p:nvPicPr>
        <p:blipFill>
          <a:blip r:embed="rId3"/>
          <a:stretch>
            <a:fillRect/>
          </a:stretch>
        </p:blipFill>
        <p:spPr>
          <a:xfrm>
            <a:off x="5810712" y="1599980"/>
            <a:ext cx="3086858" cy="4526185"/>
          </a:xfrm>
          <a:prstGeom prst="rect">
            <a:avLst/>
          </a:prstGeom>
        </p:spPr>
      </p:pic>
    </p:spTree>
    <p:extLst>
      <p:ext uri="{BB962C8B-B14F-4D97-AF65-F5344CB8AC3E}">
        <p14:creationId xmlns:p14="http://schemas.microsoft.com/office/powerpoint/2010/main" val="167491125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5.xml><?xml version="1.0" encoding="utf-8"?>
<p:sld xmlns:a="http://schemas.openxmlformats.org/drawingml/2006/main" xmlns:r="http://schemas.openxmlformats.org/officeDocument/2006/relationships" xmlns:p="http://schemas.openxmlformats.org/presentationml/2006/main">
  <p:cSld>
    <p:bg>
      <p:bgPr>
        <a:gradFill flip="none" rotWithShape="1">
          <a:gsLst>
            <a:gs pos="15000">
              <a:srgbClr val="800080"/>
            </a:gs>
            <a:gs pos="100000">
              <a:srgbClr val="CC66FF"/>
            </a:gs>
            <a:gs pos="57000">
              <a:schemeClr val="accent4">
                <a:lumMod val="60000"/>
                <a:lumOff val="40000"/>
              </a:schemeClr>
            </a:gs>
          </a:gsLst>
          <a:lin ang="15540000" scaled="0"/>
          <a:tileRect/>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28404" y="365128"/>
            <a:ext cx="7986947" cy="1325563"/>
          </a:xfrm>
        </p:spPr>
        <p:txBody>
          <a:bodyPr/>
          <a:lstStyle/>
          <a:p>
            <a:r>
              <a:rPr lang="en-US" dirty="0" smtClean="0"/>
              <a:t>¿</a:t>
            </a:r>
            <a:r>
              <a:rPr lang="en-US" dirty="0" err="1"/>
              <a:t>T</a:t>
            </a:r>
            <a:r>
              <a:rPr lang="en-US" dirty="0" err="1" smtClean="0"/>
              <a:t>ienes</a:t>
            </a:r>
            <a:r>
              <a:rPr lang="en-US" dirty="0" smtClean="0"/>
              <a:t> un </a:t>
            </a:r>
            <a:r>
              <a:rPr lang="en-US" dirty="0" err="1" smtClean="0"/>
              <a:t>perro</a:t>
            </a:r>
            <a:r>
              <a:rPr lang="en-US" dirty="0" smtClean="0"/>
              <a:t>?</a:t>
            </a:r>
            <a:endParaRPr lang="en-US" dirty="0"/>
          </a:p>
        </p:txBody>
      </p:sp>
      <p:sp>
        <p:nvSpPr>
          <p:cNvPr id="3" name="Content Placeholder 2"/>
          <p:cNvSpPr>
            <a:spLocks noGrp="1"/>
          </p:cNvSpPr>
          <p:nvPr>
            <p:ph idx="1"/>
          </p:nvPr>
        </p:nvSpPr>
        <p:spPr/>
        <p:txBody>
          <a:bodyPr/>
          <a:lstStyle/>
          <a:p>
            <a:r>
              <a:rPr lang="en-US" dirty="0" err="1" smtClean="0"/>
              <a:t>Sí</a:t>
            </a:r>
            <a:r>
              <a:rPr lang="en-US" dirty="0" smtClean="0"/>
              <a:t>, </a:t>
            </a:r>
            <a:r>
              <a:rPr lang="en-US" dirty="0" err="1" smtClean="0"/>
              <a:t>tengo</a:t>
            </a:r>
            <a:r>
              <a:rPr lang="en-US" dirty="0" smtClean="0"/>
              <a:t> un </a:t>
            </a:r>
            <a:r>
              <a:rPr lang="en-US" dirty="0" err="1" smtClean="0"/>
              <a:t>perro</a:t>
            </a:r>
            <a:r>
              <a:rPr lang="en-US" dirty="0" smtClean="0"/>
              <a:t>.</a:t>
            </a:r>
          </a:p>
          <a:p>
            <a:r>
              <a:rPr lang="en-US" dirty="0" smtClean="0"/>
              <a:t>No, no </a:t>
            </a:r>
            <a:r>
              <a:rPr lang="en-US" dirty="0" err="1" smtClean="0"/>
              <a:t>tengo</a:t>
            </a:r>
            <a:r>
              <a:rPr lang="en-US" dirty="0" smtClean="0"/>
              <a:t> un </a:t>
            </a:r>
            <a:r>
              <a:rPr lang="en-US" dirty="0" err="1" smtClean="0"/>
              <a:t>perro</a:t>
            </a:r>
            <a:r>
              <a:rPr lang="en-US" dirty="0" smtClean="0"/>
              <a:t>.</a:t>
            </a:r>
            <a:endParaRPr lang="en-US" dirty="0"/>
          </a:p>
        </p:txBody>
      </p:sp>
      <p:pic>
        <p:nvPicPr>
          <p:cNvPr id="4" name="Picture 3"/>
          <p:cNvPicPr>
            <a:picLocks noChangeAspect="1"/>
          </p:cNvPicPr>
          <p:nvPr/>
        </p:nvPicPr>
        <p:blipFill>
          <a:blip r:embed="rId3"/>
          <a:stretch>
            <a:fillRect/>
          </a:stretch>
        </p:blipFill>
        <p:spPr>
          <a:xfrm>
            <a:off x="1977367" y="2992709"/>
            <a:ext cx="5220065" cy="3474394"/>
          </a:xfrm>
          <a:prstGeom prst="rect">
            <a:avLst/>
          </a:prstGeom>
        </p:spPr>
      </p:pic>
    </p:spTree>
    <p:extLst>
      <p:ext uri="{BB962C8B-B14F-4D97-AF65-F5344CB8AC3E}">
        <p14:creationId xmlns:p14="http://schemas.microsoft.com/office/powerpoint/2010/main" val="275884396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6.xml><?xml version="1.0" encoding="utf-8"?>
<p:sld xmlns:a="http://schemas.openxmlformats.org/drawingml/2006/main" xmlns:r="http://schemas.openxmlformats.org/officeDocument/2006/relationships" xmlns:p="http://schemas.openxmlformats.org/presentationml/2006/main">
  <p:cSld>
    <p:bg>
      <p:bgPr>
        <a:gradFill flip="none" rotWithShape="1">
          <a:gsLst>
            <a:gs pos="15000">
              <a:srgbClr val="800080"/>
            </a:gs>
            <a:gs pos="100000">
              <a:srgbClr val="CC66FF"/>
            </a:gs>
            <a:gs pos="57000">
              <a:schemeClr val="accent4">
                <a:lumMod val="60000"/>
                <a:lumOff val="40000"/>
              </a:schemeClr>
            </a:gs>
          </a:gsLst>
          <a:lin ang="15540000" scaled="0"/>
          <a:tileRect/>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28404" y="365128"/>
            <a:ext cx="7986947" cy="1325563"/>
          </a:xfrm>
        </p:spPr>
        <p:txBody>
          <a:bodyPr>
            <a:normAutofit fontScale="90000"/>
          </a:bodyPr>
          <a:lstStyle/>
          <a:p>
            <a:r>
              <a:rPr lang="en-US" dirty="0" smtClean="0"/>
              <a:t>¿</a:t>
            </a:r>
            <a:r>
              <a:rPr lang="en-US" dirty="0" err="1"/>
              <a:t>T</a:t>
            </a:r>
            <a:r>
              <a:rPr lang="en-US" dirty="0" err="1" smtClean="0"/>
              <a:t>ienes</a:t>
            </a:r>
            <a:r>
              <a:rPr lang="en-US" dirty="0" smtClean="0"/>
              <a:t> </a:t>
            </a:r>
            <a:r>
              <a:rPr lang="en-US" dirty="0" err="1" smtClean="0"/>
              <a:t>que</a:t>
            </a:r>
            <a:r>
              <a:rPr lang="en-US" dirty="0" smtClean="0"/>
              <a:t> </a:t>
            </a:r>
            <a:r>
              <a:rPr lang="en-US" dirty="0" err="1" smtClean="0"/>
              <a:t>ir</a:t>
            </a:r>
            <a:r>
              <a:rPr lang="en-US" dirty="0" smtClean="0"/>
              <a:t> de </a:t>
            </a:r>
            <a:r>
              <a:rPr lang="en-US" dirty="0" err="1" smtClean="0"/>
              <a:t>compras</a:t>
            </a:r>
            <a:r>
              <a:rPr lang="en-US" dirty="0" smtClean="0"/>
              <a:t> con </a:t>
            </a:r>
            <a:r>
              <a:rPr lang="en-US" dirty="0" err="1" smtClean="0"/>
              <a:t>tu</a:t>
            </a:r>
            <a:r>
              <a:rPr lang="en-US" dirty="0" smtClean="0"/>
              <a:t> </a:t>
            </a:r>
            <a:r>
              <a:rPr lang="en-US" dirty="0" err="1" smtClean="0"/>
              <a:t>mamá</a:t>
            </a:r>
            <a:r>
              <a:rPr lang="en-US" dirty="0" smtClean="0"/>
              <a:t>?</a:t>
            </a:r>
            <a:endParaRPr lang="en-US" dirty="0"/>
          </a:p>
        </p:txBody>
      </p:sp>
      <p:sp>
        <p:nvSpPr>
          <p:cNvPr id="3" name="Content Placeholder 2"/>
          <p:cNvSpPr>
            <a:spLocks noGrp="1"/>
          </p:cNvSpPr>
          <p:nvPr>
            <p:ph idx="1"/>
          </p:nvPr>
        </p:nvSpPr>
        <p:spPr/>
        <p:txBody>
          <a:bodyPr/>
          <a:lstStyle/>
          <a:p>
            <a:r>
              <a:rPr lang="en-US" dirty="0" err="1" smtClean="0"/>
              <a:t>Sí</a:t>
            </a:r>
            <a:r>
              <a:rPr lang="en-US" dirty="0" smtClean="0"/>
              <a:t>, </a:t>
            </a:r>
            <a:r>
              <a:rPr lang="en-US" dirty="0" err="1" smtClean="0"/>
              <a:t>tengo</a:t>
            </a:r>
            <a:r>
              <a:rPr lang="en-US" dirty="0" smtClean="0"/>
              <a:t> </a:t>
            </a:r>
            <a:r>
              <a:rPr lang="en-US" dirty="0" err="1" smtClean="0"/>
              <a:t>que</a:t>
            </a:r>
            <a:r>
              <a:rPr lang="en-US" dirty="0" smtClean="0"/>
              <a:t> </a:t>
            </a:r>
            <a:r>
              <a:rPr lang="en-US" dirty="0" err="1" smtClean="0"/>
              <a:t>ir</a:t>
            </a:r>
            <a:r>
              <a:rPr lang="en-US" dirty="0" smtClean="0"/>
              <a:t> de </a:t>
            </a:r>
            <a:r>
              <a:rPr lang="en-US" dirty="0" err="1" smtClean="0"/>
              <a:t>compras</a:t>
            </a:r>
            <a:r>
              <a:rPr lang="en-US" dirty="0" smtClean="0"/>
              <a:t>.</a:t>
            </a:r>
          </a:p>
          <a:p>
            <a:r>
              <a:rPr lang="en-US" dirty="0" smtClean="0"/>
              <a:t>No, no </a:t>
            </a:r>
            <a:r>
              <a:rPr lang="en-US" dirty="0" err="1" smtClean="0"/>
              <a:t>tengo</a:t>
            </a:r>
            <a:r>
              <a:rPr lang="en-US" dirty="0" smtClean="0"/>
              <a:t> </a:t>
            </a:r>
            <a:r>
              <a:rPr lang="en-US" dirty="0" err="1" smtClean="0"/>
              <a:t>que</a:t>
            </a:r>
            <a:r>
              <a:rPr lang="en-US" dirty="0" smtClean="0"/>
              <a:t> </a:t>
            </a:r>
            <a:r>
              <a:rPr lang="en-US" dirty="0" err="1" smtClean="0"/>
              <a:t>ir</a:t>
            </a:r>
            <a:r>
              <a:rPr lang="en-US" dirty="0" smtClean="0"/>
              <a:t> de </a:t>
            </a:r>
            <a:r>
              <a:rPr lang="en-US" dirty="0" err="1" smtClean="0"/>
              <a:t>compras</a:t>
            </a:r>
            <a:r>
              <a:rPr lang="en-US" dirty="0" smtClean="0"/>
              <a:t>.</a:t>
            </a:r>
            <a:endParaRPr lang="en-US" dirty="0"/>
          </a:p>
        </p:txBody>
      </p:sp>
      <p:pic>
        <p:nvPicPr>
          <p:cNvPr id="4" name="Picture 3"/>
          <p:cNvPicPr>
            <a:picLocks noChangeAspect="1"/>
          </p:cNvPicPr>
          <p:nvPr/>
        </p:nvPicPr>
        <p:blipFill>
          <a:blip r:embed="rId3"/>
          <a:stretch>
            <a:fillRect/>
          </a:stretch>
        </p:blipFill>
        <p:spPr>
          <a:xfrm>
            <a:off x="1952489" y="3014036"/>
            <a:ext cx="5125284" cy="3843963"/>
          </a:xfrm>
          <a:prstGeom prst="rect">
            <a:avLst/>
          </a:prstGeom>
        </p:spPr>
      </p:pic>
    </p:spTree>
    <p:extLst>
      <p:ext uri="{BB962C8B-B14F-4D97-AF65-F5344CB8AC3E}">
        <p14:creationId xmlns:p14="http://schemas.microsoft.com/office/powerpoint/2010/main" val="425852669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7.xml><?xml version="1.0" encoding="utf-8"?>
<p:sld xmlns:a="http://schemas.openxmlformats.org/drawingml/2006/main" xmlns:r="http://schemas.openxmlformats.org/officeDocument/2006/relationships" xmlns:p="http://schemas.openxmlformats.org/presentationml/2006/main">
  <p:cSld>
    <p:bg>
      <p:bgPr>
        <a:gradFill flip="none" rotWithShape="1">
          <a:gsLst>
            <a:gs pos="15000">
              <a:srgbClr val="800080"/>
            </a:gs>
            <a:gs pos="100000">
              <a:srgbClr val="CC66FF"/>
            </a:gs>
            <a:gs pos="57000">
              <a:schemeClr val="accent4">
                <a:lumMod val="60000"/>
                <a:lumOff val="40000"/>
              </a:schemeClr>
            </a:gs>
          </a:gsLst>
          <a:lin ang="15540000" scaled="0"/>
          <a:tileRect/>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Yo</a:t>
            </a:r>
            <a:r>
              <a:rPr lang="en-US" dirty="0" smtClean="0"/>
              <a:t> </a:t>
            </a:r>
            <a:r>
              <a:rPr lang="en-US" dirty="0" err="1" smtClean="0"/>
              <a:t>tengo</a:t>
            </a:r>
            <a:r>
              <a:rPr lang="en-US" dirty="0" smtClean="0"/>
              <a:t>….</a:t>
            </a:r>
            <a:r>
              <a:rPr lang="en-US" dirty="0" err="1" smtClean="0"/>
              <a:t>Yo</a:t>
            </a:r>
            <a:r>
              <a:rPr lang="en-US" dirty="0" smtClean="0"/>
              <a:t> </a:t>
            </a:r>
            <a:r>
              <a:rPr lang="en-US" dirty="0" err="1" smtClean="0"/>
              <a:t>necesito</a:t>
            </a:r>
            <a:r>
              <a:rPr lang="en-US" dirty="0" smtClean="0"/>
              <a:t>…</a:t>
            </a:r>
            <a:endParaRPr lang="en-US" dirty="0"/>
          </a:p>
        </p:txBody>
      </p:sp>
      <p:sp>
        <p:nvSpPr>
          <p:cNvPr id="3" name="Content Placeholder 2"/>
          <p:cNvSpPr>
            <a:spLocks noGrp="1"/>
          </p:cNvSpPr>
          <p:nvPr>
            <p:ph idx="1"/>
          </p:nvPr>
        </p:nvSpPr>
        <p:spPr/>
        <p:txBody>
          <a:bodyPr/>
          <a:lstStyle/>
          <a:p>
            <a:r>
              <a:rPr lang="en-US" dirty="0" smtClean="0"/>
              <a:t>Each student will receive a piece of paper with a picture and a sentence.</a:t>
            </a:r>
          </a:p>
          <a:p>
            <a:r>
              <a:rPr lang="en-US" dirty="0" smtClean="0"/>
              <a:t>The teacher will start by saying she needs something</a:t>
            </a:r>
          </a:p>
          <a:p>
            <a:r>
              <a:rPr lang="en-US" dirty="0" smtClean="0"/>
              <a:t>Using the picture on your paper, you will read </a:t>
            </a:r>
            <a:r>
              <a:rPr lang="en-US" dirty="0" err="1" smtClean="0"/>
              <a:t>Yo</a:t>
            </a:r>
            <a:r>
              <a:rPr lang="en-US" dirty="0" smtClean="0"/>
              <a:t> </a:t>
            </a:r>
            <a:r>
              <a:rPr lang="en-US" dirty="0" err="1" smtClean="0"/>
              <a:t>tengo</a:t>
            </a:r>
            <a:r>
              <a:rPr lang="en-US" dirty="0" smtClean="0"/>
              <a:t> _______. </a:t>
            </a:r>
            <a:r>
              <a:rPr lang="en-US" dirty="0" err="1"/>
              <a:t>Y</a:t>
            </a:r>
            <a:r>
              <a:rPr lang="en-US" dirty="0" err="1" smtClean="0"/>
              <a:t>o</a:t>
            </a:r>
            <a:r>
              <a:rPr lang="en-US" dirty="0" smtClean="0"/>
              <a:t> </a:t>
            </a:r>
            <a:r>
              <a:rPr lang="en-US" dirty="0" err="1" smtClean="0"/>
              <a:t>necesito</a:t>
            </a:r>
            <a:r>
              <a:rPr lang="en-US" dirty="0" smtClean="0"/>
              <a:t> _______</a:t>
            </a:r>
          </a:p>
          <a:p>
            <a:r>
              <a:rPr lang="en-US" dirty="0" smtClean="0"/>
              <a:t>The student that has a matching picture will then read his/her sentence.</a:t>
            </a:r>
            <a:endParaRPr lang="en-US" dirty="0"/>
          </a:p>
        </p:txBody>
      </p:sp>
    </p:spTree>
    <p:extLst>
      <p:ext uri="{BB962C8B-B14F-4D97-AF65-F5344CB8AC3E}">
        <p14:creationId xmlns:p14="http://schemas.microsoft.com/office/powerpoint/2010/main" val="177935848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gradFill flip="none" rotWithShape="1">
          <a:gsLst>
            <a:gs pos="15000">
              <a:srgbClr val="800080"/>
            </a:gs>
            <a:gs pos="100000">
              <a:srgbClr val="CC66FF"/>
            </a:gs>
            <a:gs pos="57000">
              <a:schemeClr val="accent4">
                <a:lumMod val="60000"/>
                <a:lumOff val="40000"/>
              </a:schemeClr>
            </a:gs>
          </a:gsLst>
          <a:lin ang="15540000" scaled="0"/>
          <a:tileRect/>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Gallery Walk</a:t>
            </a:r>
            <a:endParaRPr lang="en-US" dirty="0"/>
          </a:p>
        </p:txBody>
      </p:sp>
      <p:sp>
        <p:nvSpPr>
          <p:cNvPr id="3" name="Content Placeholder 2"/>
          <p:cNvSpPr>
            <a:spLocks noGrp="1"/>
          </p:cNvSpPr>
          <p:nvPr>
            <p:ph idx="1"/>
          </p:nvPr>
        </p:nvSpPr>
        <p:spPr/>
        <p:txBody>
          <a:bodyPr>
            <a:normAutofit/>
          </a:bodyPr>
          <a:lstStyle/>
          <a:p>
            <a:r>
              <a:rPr lang="en-US" sz="2800" dirty="0" smtClean="0"/>
              <a:t>Around the room are photos of classrooms from around the world.</a:t>
            </a:r>
          </a:p>
          <a:p>
            <a:endParaRPr lang="en-US" sz="2800" dirty="0" smtClean="0"/>
          </a:p>
          <a:p>
            <a:r>
              <a:rPr lang="en-US" sz="2800" dirty="0" smtClean="0"/>
              <a:t>On your paper, write the name of the country that </a:t>
            </a:r>
            <a:r>
              <a:rPr lang="en-US" sz="2800" u="sng" dirty="0" smtClean="0"/>
              <a:t>best</a:t>
            </a:r>
            <a:r>
              <a:rPr lang="en-US" sz="2800" dirty="0" smtClean="0"/>
              <a:t> matches the description.</a:t>
            </a:r>
            <a:endParaRPr lang="en-US" sz="2800" dirty="0"/>
          </a:p>
        </p:txBody>
      </p:sp>
      <p:pic>
        <p:nvPicPr>
          <p:cNvPr id="5" name="Picture 4"/>
          <p:cNvPicPr>
            <a:picLocks noChangeAspect="1"/>
          </p:cNvPicPr>
          <p:nvPr/>
        </p:nvPicPr>
        <p:blipFill>
          <a:blip r:embed="rId3"/>
          <a:stretch>
            <a:fillRect/>
          </a:stretch>
        </p:blipFill>
        <p:spPr>
          <a:xfrm>
            <a:off x="1210790" y="4113852"/>
            <a:ext cx="6921422" cy="2744147"/>
          </a:xfrm>
          <a:prstGeom prst="rect">
            <a:avLst/>
          </a:prstGeom>
        </p:spPr>
      </p:pic>
    </p:spTree>
    <p:extLst>
      <p:ext uri="{BB962C8B-B14F-4D97-AF65-F5344CB8AC3E}">
        <p14:creationId xmlns:p14="http://schemas.microsoft.com/office/powerpoint/2010/main" val="270821728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gradFill flip="none" rotWithShape="1">
          <a:gsLst>
            <a:gs pos="15000">
              <a:srgbClr val="800080"/>
            </a:gs>
            <a:gs pos="100000">
              <a:srgbClr val="CC66FF"/>
            </a:gs>
            <a:gs pos="57000">
              <a:schemeClr val="accent4">
                <a:lumMod val="60000"/>
                <a:lumOff val="40000"/>
              </a:schemeClr>
            </a:gs>
          </a:gsLst>
          <a:lin ang="15540000" scaled="0"/>
          <a:tileRect/>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Window Panes</a:t>
            </a:r>
            <a:endParaRPr lang="en-US" dirty="0"/>
          </a:p>
        </p:txBody>
      </p:sp>
      <p:sp>
        <p:nvSpPr>
          <p:cNvPr id="3" name="Content Placeholder 2"/>
          <p:cNvSpPr>
            <a:spLocks noGrp="1"/>
          </p:cNvSpPr>
          <p:nvPr>
            <p:ph idx="1"/>
          </p:nvPr>
        </p:nvSpPr>
        <p:spPr>
          <a:xfrm>
            <a:off x="457200" y="1600202"/>
            <a:ext cx="8229600" cy="5257798"/>
          </a:xfrm>
          <a:ln w="38100" cmpd="sng">
            <a:noFill/>
            <a:prstDash val="dash"/>
          </a:ln>
        </p:spPr>
        <p:txBody>
          <a:bodyPr>
            <a:normAutofit/>
          </a:bodyPr>
          <a:lstStyle/>
          <a:p>
            <a:r>
              <a:rPr lang="en-US" dirty="0" err="1" smtClean="0"/>
              <a:t>Contesta</a:t>
            </a:r>
            <a:r>
              <a:rPr lang="en-US" dirty="0" smtClean="0"/>
              <a:t> </a:t>
            </a:r>
            <a:r>
              <a:rPr lang="en-US" sz="6600" dirty="0" smtClean="0"/>
              <a:t>3 </a:t>
            </a:r>
            <a:r>
              <a:rPr lang="en-US" dirty="0" err="1" smtClean="0"/>
              <a:t>preguntas</a:t>
            </a:r>
            <a:endParaRPr lang="en-US" dirty="0" smtClean="0"/>
          </a:p>
          <a:p>
            <a:endParaRPr lang="en-US" dirty="0"/>
          </a:p>
          <a:p>
            <a:pPr marL="0" indent="0">
              <a:buNone/>
            </a:pPr>
            <a:endParaRPr lang="en-US" dirty="0" smtClean="0"/>
          </a:p>
          <a:p>
            <a:pPr marL="0" indent="0">
              <a:buNone/>
            </a:pPr>
            <a:endParaRPr lang="en-US" dirty="0"/>
          </a:p>
          <a:p>
            <a:pPr marL="0" indent="0">
              <a:buNone/>
            </a:pPr>
            <a:endParaRPr lang="en-US" dirty="0" smtClean="0"/>
          </a:p>
          <a:p>
            <a:pPr marL="0" indent="0">
              <a:buNone/>
            </a:pPr>
            <a:endParaRPr lang="en-US" dirty="0" smtClean="0"/>
          </a:p>
          <a:p>
            <a:r>
              <a:rPr lang="en-US" dirty="0" smtClean="0"/>
              <a:t>This is your Exit Ticket out of class!</a:t>
            </a:r>
            <a:endParaRPr lang="en-US" dirty="0"/>
          </a:p>
        </p:txBody>
      </p:sp>
      <p:sp>
        <p:nvSpPr>
          <p:cNvPr id="4" name="TextBox 3"/>
          <p:cNvSpPr txBox="1"/>
          <p:nvPr/>
        </p:nvSpPr>
        <p:spPr>
          <a:xfrm>
            <a:off x="2900299" y="3355538"/>
            <a:ext cx="3450029" cy="2215991"/>
          </a:xfrm>
          <a:prstGeom prst="rect">
            <a:avLst/>
          </a:prstGeom>
          <a:solidFill>
            <a:srgbClr val="FF0000"/>
          </a:solidFill>
          <a:ln w="38100" cmpd="sng">
            <a:solidFill>
              <a:schemeClr val="bg1"/>
            </a:solidFill>
            <a:prstDash val="dash"/>
          </a:ln>
        </p:spPr>
        <p:txBody>
          <a:bodyPr wrap="square" rtlCol="0">
            <a:spAutoFit/>
          </a:bodyPr>
          <a:lstStyle/>
          <a:p>
            <a:r>
              <a:rPr lang="en-US" sz="13800" dirty="0" smtClean="0">
                <a:solidFill>
                  <a:schemeClr val="bg1"/>
                </a:solidFill>
              </a:rPr>
              <a:t>EXIT</a:t>
            </a:r>
            <a:endParaRPr lang="en-US" sz="13800" dirty="0">
              <a:solidFill>
                <a:schemeClr val="bg1"/>
              </a:solidFill>
            </a:endParaRPr>
          </a:p>
        </p:txBody>
      </p:sp>
    </p:spTree>
    <p:extLst>
      <p:ext uri="{BB962C8B-B14F-4D97-AF65-F5344CB8AC3E}">
        <p14:creationId xmlns:p14="http://schemas.microsoft.com/office/powerpoint/2010/main" val="418619339"/>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gradFill flip="none" rotWithShape="1">
          <a:gsLst>
            <a:gs pos="15000">
              <a:srgbClr val="800080"/>
            </a:gs>
            <a:gs pos="100000">
              <a:srgbClr val="CC66FF"/>
            </a:gs>
            <a:gs pos="57000">
              <a:schemeClr val="accent4">
                <a:lumMod val="60000"/>
                <a:lumOff val="40000"/>
              </a:schemeClr>
            </a:gs>
          </a:gsLst>
          <a:lin ang="15540000" scaled="0"/>
          <a:tileRect/>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a:t>
            </a:r>
            <a:r>
              <a:rPr lang="en-US" dirty="0" err="1" smtClean="0"/>
              <a:t>Qué</a:t>
            </a:r>
            <a:r>
              <a:rPr lang="en-US" dirty="0" smtClean="0"/>
              <a:t> </a:t>
            </a:r>
            <a:r>
              <a:rPr lang="en-US" dirty="0" err="1" smtClean="0"/>
              <a:t>puedes</a:t>
            </a:r>
            <a:r>
              <a:rPr lang="en-US" dirty="0" smtClean="0"/>
              <a:t> </a:t>
            </a:r>
            <a:r>
              <a:rPr lang="en-US" dirty="0" err="1" smtClean="0"/>
              <a:t>hacer</a:t>
            </a:r>
            <a:r>
              <a:rPr lang="en-US" dirty="0" smtClean="0"/>
              <a:t> </a:t>
            </a:r>
            <a:r>
              <a:rPr lang="en-US" dirty="0" err="1" smtClean="0"/>
              <a:t>muy</a:t>
            </a:r>
            <a:r>
              <a:rPr lang="en-US" dirty="0" smtClean="0"/>
              <a:t> </a:t>
            </a:r>
            <a:r>
              <a:rPr lang="en-US" dirty="0" err="1" smtClean="0"/>
              <a:t>bien</a:t>
            </a:r>
            <a:r>
              <a:rPr lang="en-US" dirty="0"/>
              <a:t>?</a:t>
            </a:r>
          </a:p>
        </p:txBody>
      </p:sp>
      <p:sp>
        <p:nvSpPr>
          <p:cNvPr id="4" name="Rectangle 3"/>
          <p:cNvSpPr/>
          <p:nvPr/>
        </p:nvSpPr>
        <p:spPr>
          <a:xfrm>
            <a:off x="2987411" y="1417638"/>
            <a:ext cx="3021931" cy="1446550"/>
          </a:xfrm>
          <a:prstGeom prst="rect">
            <a:avLst/>
          </a:prstGeom>
          <a:solidFill>
            <a:schemeClr val="tx1"/>
          </a:solidFill>
        </p:spPr>
        <p:txBody>
          <a:bodyPr wrap="none" lIns="91440" tIns="45720" rIns="91440" bIns="45720">
            <a:spAutoFit/>
          </a:bodyPr>
          <a:lstStyle/>
          <a:p>
            <a:pPr algn="ctr"/>
            <a:r>
              <a:rPr lang="en-US" sz="8800" b="1" cap="none" spc="0"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#BEST</a:t>
            </a:r>
            <a:endParaRPr lang="en-US" sz="88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extLst>
      <p:ext uri="{BB962C8B-B14F-4D97-AF65-F5344CB8AC3E}">
        <p14:creationId xmlns:p14="http://schemas.microsoft.com/office/powerpoint/2010/main" val="1265269643"/>
      </p:ext>
    </p:extLst>
  </p:cSld>
  <p:clrMapOvr>
    <a:masterClrMapping/>
  </p:clrMapOvr>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gradFill flip="none" rotWithShape="1">
          <a:gsLst>
            <a:gs pos="15000">
              <a:srgbClr val="800080"/>
            </a:gs>
            <a:gs pos="100000">
              <a:srgbClr val="CC66FF"/>
            </a:gs>
            <a:gs pos="57000">
              <a:schemeClr val="accent4">
                <a:lumMod val="60000"/>
                <a:lumOff val="40000"/>
              </a:schemeClr>
            </a:gs>
          </a:gsLst>
          <a:lin ang="15540000" scaled="0"/>
          <a:tileRect/>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Día</a:t>
            </a:r>
            <a:r>
              <a:rPr lang="en-US" dirty="0" smtClean="0"/>
              <a:t> 3</a:t>
            </a:r>
            <a:endParaRPr lang="en-US" dirty="0"/>
          </a:p>
        </p:txBody>
      </p:sp>
      <p:sp>
        <p:nvSpPr>
          <p:cNvPr id="3" name="Content Placeholder 2"/>
          <p:cNvSpPr>
            <a:spLocks noGrp="1"/>
          </p:cNvSpPr>
          <p:nvPr>
            <p:ph idx="1"/>
          </p:nvPr>
        </p:nvSpPr>
        <p:spPr/>
        <p:txBody>
          <a:bodyPr>
            <a:normAutofit fontScale="92500" lnSpcReduction="20000"/>
          </a:bodyPr>
          <a:lstStyle/>
          <a:p>
            <a:pPr lvl="0"/>
            <a:r>
              <a:rPr lang="es-CR" dirty="0"/>
              <a:t>Mini-Lesson</a:t>
            </a:r>
            <a:endParaRPr lang="en-US" dirty="0"/>
          </a:p>
          <a:p>
            <a:pPr lvl="0"/>
            <a:r>
              <a:rPr lang="en-US" dirty="0" err="1" smtClean="0"/>
              <a:t>Entrevista</a:t>
            </a:r>
            <a:endParaRPr lang="en-US" dirty="0"/>
          </a:p>
          <a:p>
            <a:pPr lvl="0"/>
            <a:r>
              <a:rPr lang="en-US" dirty="0" err="1" smtClean="0"/>
              <a:t>Actividad</a:t>
            </a:r>
            <a:r>
              <a:rPr lang="en-US" dirty="0" smtClean="0"/>
              <a:t> </a:t>
            </a:r>
            <a:r>
              <a:rPr lang="en-US" dirty="0" err="1" smtClean="0"/>
              <a:t>auditiva</a:t>
            </a:r>
            <a:endParaRPr lang="en-US" dirty="0"/>
          </a:p>
          <a:p>
            <a:pPr lvl="0"/>
            <a:r>
              <a:rPr lang="es-CR" dirty="0" smtClean="0"/>
              <a:t>Piccionario (Un repaso)</a:t>
            </a:r>
          </a:p>
          <a:p>
            <a:pPr lvl="0"/>
            <a:endParaRPr lang="es-CR" dirty="0"/>
          </a:p>
          <a:p>
            <a:r>
              <a:rPr lang="en-US" i="1" dirty="0" err="1"/>
              <a:t>Objetivo</a:t>
            </a:r>
            <a:r>
              <a:rPr lang="en-US" i="1" dirty="0"/>
              <a:t>: I can talk about what I want, need, already have, and have to do.</a:t>
            </a:r>
            <a:endParaRPr lang="en-US" dirty="0"/>
          </a:p>
          <a:p>
            <a:r>
              <a:rPr lang="en-US" i="1" dirty="0"/>
              <a:t>Essential Question: Why is listening and responding to others’ wants and need important for me to do?</a:t>
            </a:r>
            <a:endParaRPr lang="en-US" dirty="0"/>
          </a:p>
          <a:p>
            <a:pPr lvl="0"/>
            <a:endParaRPr lang="en-US" dirty="0"/>
          </a:p>
          <a:p>
            <a:endParaRPr lang="en-US" dirty="0"/>
          </a:p>
        </p:txBody>
      </p:sp>
      <p:pic>
        <p:nvPicPr>
          <p:cNvPr id="4" name="Picture 3"/>
          <p:cNvPicPr>
            <a:picLocks noChangeAspect="1"/>
          </p:cNvPicPr>
          <p:nvPr/>
        </p:nvPicPr>
        <p:blipFill>
          <a:blip r:embed="rId3">
            <a:extLst>
              <a:ext uri="{BEBA8EAE-BF5A-486C-A8C5-ECC9F3942E4B}">
                <a14:imgProps xmlns:a14="http://schemas.microsoft.com/office/drawing/2010/main">
                  <a14:imgLayer r:embed="rId4">
                    <a14:imgEffect>
                      <a14:backgroundRemoval t="705" b="100000" l="10000" r="90000">
                        <a14:foregroundMark x1="43646" y1="30889" x2="43646" y2="30889"/>
                        <a14:foregroundMark x1="37083" y1="52186" x2="37083" y2="52186"/>
                        <a14:foregroundMark x1="27396" y1="29478" x2="27396" y2="29478"/>
                        <a14:foregroundMark x1="24167" y1="20592" x2="24167" y2="20592"/>
                        <a14:foregroundMark x1="59792" y1="31594" x2="59792" y2="31594"/>
                        <a14:foregroundMark x1="65729" y1="28632" x2="65729" y2="28632"/>
                        <a14:foregroundMark x1="86354" y1="40339" x2="86354" y2="40339"/>
                        <a14:foregroundMark x1="80938" y1="41890" x2="80938" y2="41890"/>
                        <a14:foregroundMark x1="76563" y1="38928" x2="76563" y2="38928"/>
                        <a14:foregroundMark x1="84688" y1="24260" x2="84688" y2="24260"/>
                        <a14:foregroundMark x1="80417" y1="23554" x2="80417" y2="23554"/>
                      </a14:backgroundRemoval>
                    </a14:imgEffect>
                  </a14:imgLayer>
                </a14:imgProps>
              </a:ext>
            </a:extLst>
          </a:blip>
          <a:stretch>
            <a:fillRect/>
          </a:stretch>
        </p:blipFill>
        <p:spPr>
          <a:xfrm flipH="1">
            <a:off x="5293894" y="274638"/>
            <a:ext cx="3668217" cy="2709131"/>
          </a:xfrm>
          <a:prstGeom prst="rect">
            <a:avLst/>
          </a:prstGeom>
        </p:spPr>
      </p:pic>
    </p:spTree>
    <p:extLst>
      <p:ext uri="{BB962C8B-B14F-4D97-AF65-F5344CB8AC3E}">
        <p14:creationId xmlns:p14="http://schemas.microsoft.com/office/powerpoint/2010/main" val="172716028"/>
      </p:ext>
    </p:extLst>
  </p:cSld>
  <p:clrMapOvr>
    <a:masterClrMapping/>
  </p:clrMapOvr>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gradFill flip="none" rotWithShape="1">
          <a:gsLst>
            <a:gs pos="15000">
              <a:srgbClr val="800080"/>
            </a:gs>
            <a:gs pos="100000">
              <a:srgbClr val="CC66FF"/>
            </a:gs>
            <a:gs pos="57000">
              <a:schemeClr val="accent4">
                <a:lumMod val="60000"/>
                <a:lumOff val="40000"/>
              </a:schemeClr>
            </a:gs>
          </a:gsLst>
          <a:lin ang="15540000" scaled="0"/>
          <a:tileRect/>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Preparativo</a:t>
            </a:r>
            <a:endParaRPr lang="en-US" dirty="0"/>
          </a:p>
        </p:txBody>
      </p:sp>
      <p:sp>
        <p:nvSpPr>
          <p:cNvPr id="3" name="Content Placeholder 2"/>
          <p:cNvSpPr>
            <a:spLocks noGrp="1"/>
          </p:cNvSpPr>
          <p:nvPr>
            <p:ph idx="1"/>
          </p:nvPr>
        </p:nvSpPr>
        <p:spPr/>
        <p:txBody>
          <a:bodyPr>
            <a:normAutofit fontScale="77500" lnSpcReduction="20000"/>
          </a:bodyPr>
          <a:lstStyle/>
          <a:p>
            <a:r>
              <a:rPr lang="en-US" dirty="0" smtClean="0"/>
              <a:t>What question must have been asked?</a:t>
            </a:r>
          </a:p>
          <a:p>
            <a:pPr marL="514350" indent="-514350">
              <a:buAutoNum type="arabicPeriod"/>
            </a:pPr>
            <a:r>
              <a:rPr lang="en-US" dirty="0"/>
              <a:t>¿</a:t>
            </a:r>
            <a:r>
              <a:rPr lang="en-US" dirty="0" smtClean="0"/>
              <a:t>_______________________?</a:t>
            </a:r>
          </a:p>
          <a:p>
            <a:pPr marL="0" indent="0">
              <a:buNone/>
            </a:pPr>
            <a:r>
              <a:rPr lang="en-US" dirty="0"/>
              <a:t>	</a:t>
            </a:r>
            <a:r>
              <a:rPr lang="en-US" dirty="0" err="1" smtClean="0"/>
              <a:t>Necesito</a:t>
            </a:r>
            <a:r>
              <a:rPr lang="en-US" dirty="0" smtClean="0"/>
              <a:t> un </a:t>
            </a:r>
            <a:r>
              <a:rPr lang="en-US" dirty="0" err="1" smtClean="0"/>
              <a:t>libro</a:t>
            </a:r>
            <a:r>
              <a:rPr lang="en-US" dirty="0" smtClean="0"/>
              <a:t>.</a:t>
            </a:r>
          </a:p>
          <a:p>
            <a:pPr marL="0" indent="0">
              <a:buNone/>
            </a:pPr>
            <a:r>
              <a:rPr lang="en-US" dirty="0" smtClean="0"/>
              <a:t>2.   </a:t>
            </a:r>
            <a:r>
              <a:rPr lang="en-US" dirty="0"/>
              <a:t> </a:t>
            </a:r>
            <a:r>
              <a:rPr lang="en-US" dirty="0" smtClean="0"/>
              <a:t>¿_______________________?</a:t>
            </a:r>
          </a:p>
          <a:p>
            <a:pPr marL="0" indent="0">
              <a:buNone/>
            </a:pPr>
            <a:r>
              <a:rPr lang="en-US" dirty="0"/>
              <a:t>	</a:t>
            </a:r>
            <a:r>
              <a:rPr lang="en-US" dirty="0" err="1" smtClean="0"/>
              <a:t>Quiero</a:t>
            </a:r>
            <a:r>
              <a:rPr lang="en-US" dirty="0" smtClean="0"/>
              <a:t> </a:t>
            </a:r>
            <a:r>
              <a:rPr lang="en-US" dirty="0" err="1" smtClean="0"/>
              <a:t>jugar</a:t>
            </a:r>
            <a:r>
              <a:rPr lang="en-US" dirty="0" smtClean="0"/>
              <a:t> </a:t>
            </a:r>
            <a:r>
              <a:rPr lang="en-US" dirty="0" err="1" smtClean="0"/>
              <a:t>deportes</a:t>
            </a:r>
            <a:endParaRPr lang="en-US" dirty="0" smtClean="0"/>
          </a:p>
          <a:p>
            <a:pPr marL="0" indent="0">
              <a:buNone/>
            </a:pPr>
            <a:r>
              <a:rPr lang="en-US" dirty="0" smtClean="0"/>
              <a:t>3.    ¿_______________________?</a:t>
            </a:r>
          </a:p>
          <a:p>
            <a:pPr marL="0" indent="0">
              <a:buNone/>
            </a:pPr>
            <a:r>
              <a:rPr lang="en-US" dirty="0"/>
              <a:t>	</a:t>
            </a:r>
            <a:r>
              <a:rPr lang="en-US" dirty="0" err="1" smtClean="0"/>
              <a:t>Tengo</a:t>
            </a:r>
            <a:r>
              <a:rPr lang="en-US" dirty="0" smtClean="0"/>
              <a:t> </a:t>
            </a:r>
            <a:r>
              <a:rPr lang="en-US" dirty="0" err="1" smtClean="0"/>
              <a:t>que</a:t>
            </a:r>
            <a:r>
              <a:rPr lang="en-US" dirty="0" smtClean="0"/>
              <a:t> </a:t>
            </a:r>
            <a:r>
              <a:rPr lang="en-US" dirty="0" err="1" smtClean="0"/>
              <a:t>hacer</a:t>
            </a:r>
            <a:r>
              <a:rPr lang="en-US" dirty="0" smtClean="0"/>
              <a:t> la </a:t>
            </a:r>
            <a:r>
              <a:rPr lang="en-US" dirty="0" err="1" smtClean="0"/>
              <a:t>tarea</a:t>
            </a:r>
            <a:r>
              <a:rPr lang="en-US" dirty="0" smtClean="0"/>
              <a:t>.</a:t>
            </a:r>
          </a:p>
          <a:p>
            <a:pPr marL="514350" indent="-514350">
              <a:buAutoNum type="arabicPeriod" startAt="4"/>
            </a:pPr>
            <a:r>
              <a:rPr lang="en-US" dirty="0"/>
              <a:t>¿</a:t>
            </a:r>
            <a:r>
              <a:rPr lang="en-US" dirty="0" smtClean="0"/>
              <a:t>_______________________?</a:t>
            </a:r>
          </a:p>
          <a:p>
            <a:pPr marL="0" indent="0">
              <a:buNone/>
            </a:pPr>
            <a:r>
              <a:rPr lang="en-US" dirty="0" smtClean="0"/>
              <a:t> 	</a:t>
            </a:r>
            <a:r>
              <a:rPr lang="en-US" dirty="0" err="1" smtClean="0"/>
              <a:t>Tengo</a:t>
            </a:r>
            <a:r>
              <a:rPr lang="en-US" dirty="0" smtClean="0"/>
              <a:t> </a:t>
            </a:r>
            <a:r>
              <a:rPr lang="en-US" dirty="0" err="1" smtClean="0"/>
              <a:t>una</a:t>
            </a:r>
            <a:r>
              <a:rPr lang="en-US" dirty="0" smtClean="0"/>
              <a:t> </a:t>
            </a:r>
            <a:r>
              <a:rPr lang="en-US" dirty="0" err="1" smtClean="0"/>
              <a:t>pluma</a:t>
            </a:r>
            <a:r>
              <a:rPr lang="en-US" dirty="0" smtClean="0"/>
              <a:t>.</a:t>
            </a:r>
          </a:p>
          <a:p>
            <a:pPr marL="514350" indent="-514350">
              <a:buAutoNum type="arabicPeriod" startAt="5"/>
            </a:pPr>
            <a:r>
              <a:rPr lang="en-US" dirty="0" smtClean="0"/>
              <a:t>¿_______________________?</a:t>
            </a:r>
          </a:p>
          <a:p>
            <a:pPr marL="0" indent="0">
              <a:buNone/>
            </a:pPr>
            <a:r>
              <a:rPr lang="en-US" dirty="0" smtClean="0"/>
              <a:t>	</a:t>
            </a:r>
            <a:r>
              <a:rPr lang="en-US" dirty="0" err="1" smtClean="0"/>
              <a:t>Quiero</a:t>
            </a:r>
            <a:r>
              <a:rPr lang="en-US" dirty="0" smtClean="0"/>
              <a:t> comer.</a:t>
            </a:r>
          </a:p>
        </p:txBody>
      </p:sp>
      <p:sp>
        <p:nvSpPr>
          <p:cNvPr id="4" name="Rectangle 3"/>
          <p:cNvSpPr/>
          <p:nvPr/>
        </p:nvSpPr>
        <p:spPr>
          <a:xfrm>
            <a:off x="6079358" y="0"/>
            <a:ext cx="1234945" cy="6447919"/>
          </a:xfrm>
          <a:prstGeom prst="rect">
            <a:avLst/>
          </a:prstGeom>
          <a:noFill/>
        </p:spPr>
        <p:txBody>
          <a:bodyPr wrap="square" lIns="91440" tIns="45720" rIns="91440" bIns="45720">
            <a:spAutoFit/>
          </a:bodyPr>
          <a:lstStyle/>
          <a:p>
            <a:pPr algn="ctr"/>
            <a:r>
              <a:rPr lang="en-US" sz="41300" b="1" dirty="0" smtClean="0">
                <a:ln w="12700">
                  <a:solidFill>
                    <a:schemeClr val="tx2">
                      <a:satMod val="155000"/>
                    </a:schemeClr>
                  </a:solidFill>
                  <a:prstDash val="solid"/>
                </a:ln>
                <a:solidFill>
                  <a:srgbClr val="3366FF"/>
                </a:solidFill>
                <a:effectLst>
                  <a:outerShdw blurRad="41275" dist="20320" dir="1800000" algn="tl" rotWithShape="0">
                    <a:srgbClr val="000000">
                      <a:alpha val="40000"/>
                    </a:srgbClr>
                  </a:outerShdw>
                </a:effectLst>
              </a:rPr>
              <a:t>?</a:t>
            </a:r>
            <a:endParaRPr lang="en-US" sz="41300" b="1" cap="none" spc="0" dirty="0">
              <a:ln w="12700">
                <a:solidFill>
                  <a:schemeClr val="tx2">
                    <a:satMod val="155000"/>
                  </a:schemeClr>
                </a:solidFill>
                <a:prstDash val="solid"/>
              </a:ln>
              <a:solidFill>
                <a:srgbClr val="3366FF"/>
              </a:solidFill>
              <a:effectLst>
                <a:outerShdw blurRad="41275" dist="20320" dir="1800000" algn="tl" rotWithShape="0">
                  <a:srgbClr val="000000">
                    <a:alpha val="40000"/>
                  </a:srgbClr>
                </a:outerShdw>
              </a:effectLst>
            </a:endParaRPr>
          </a:p>
        </p:txBody>
      </p:sp>
    </p:spTree>
    <p:extLst>
      <p:ext uri="{BB962C8B-B14F-4D97-AF65-F5344CB8AC3E}">
        <p14:creationId xmlns:p14="http://schemas.microsoft.com/office/powerpoint/2010/main" val="3007753327"/>
      </p:ext>
    </p:extLst>
  </p:cSld>
  <p:clrMapOvr>
    <a:masterClrMapping/>
  </p:clrMapOvr>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gradFill flip="none" rotWithShape="1">
          <a:gsLst>
            <a:gs pos="15000">
              <a:srgbClr val="800080"/>
            </a:gs>
            <a:gs pos="100000">
              <a:srgbClr val="CC66FF"/>
            </a:gs>
            <a:gs pos="57000">
              <a:schemeClr val="accent4">
                <a:lumMod val="60000"/>
                <a:lumOff val="40000"/>
              </a:schemeClr>
            </a:gs>
          </a:gsLst>
          <a:lin ang="15540000" scaled="0"/>
          <a:tileRect/>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748222" y="274638"/>
            <a:ext cx="4251297" cy="1143000"/>
          </a:xfrm>
        </p:spPr>
        <p:txBody>
          <a:bodyPr/>
          <a:lstStyle/>
          <a:p>
            <a:r>
              <a:rPr lang="en-US" dirty="0" err="1" smtClean="0"/>
              <a:t>Entrevista</a:t>
            </a:r>
            <a:endParaRPr lang="en-US" dirty="0"/>
          </a:p>
        </p:txBody>
      </p:sp>
      <p:sp>
        <p:nvSpPr>
          <p:cNvPr id="3" name="Content Placeholder 2"/>
          <p:cNvSpPr>
            <a:spLocks noGrp="1"/>
          </p:cNvSpPr>
          <p:nvPr>
            <p:ph idx="1"/>
          </p:nvPr>
        </p:nvSpPr>
        <p:spPr>
          <a:xfrm>
            <a:off x="3748222" y="1600202"/>
            <a:ext cx="4938578" cy="4525963"/>
          </a:xfrm>
        </p:spPr>
        <p:txBody>
          <a:bodyPr/>
          <a:lstStyle/>
          <a:p>
            <a:r>
              <a:rPr lang="en-US" dirty="0" err="1"/>
              <a:t>Primero</a:t>
            </a:r>
            <a:r>
              <a:rPr lang="en-US" dirty="0"/>
              <a:t>: </a:t>
            </a:r>
            <a:r>
              <a:rPr lang="en-US" dirty="0" err="1"/>
              <a:t>Contesta</a:t>
            </a:r>
            <a:r>
              <a:rPr lang="en-US" dirty="0"/>
              <a:t> </a:t>
            </a:r>
            <a:r>
              <a:rPr lang="en-US" dirty="0" err="1"/>
              <a:t>las</a:t>
            </a:r>
            <a:r>
              <a:rPr lang="en-US" dirty="0"/>
              <a:t> </a:t>
            </a:r>
            <a:r>
              <a:rPr lang="en-US" dirty="0" err="1"/>
              <a:t>preguntas</a:t>
            </a:r>
            <a:endParaRPr lang="en-US" dirty="0"/>
          </a:p>
          <a:p>
            <a:r>
              <a:rPr lang="en-US" dirty="0"/>
              <a:t>Segundo: </a:t>
            </a:r>
            <a:r>
              <a:rPr lang="en-US" dirty="0" err="1"/>
              <a:t>Preguntale</a:t>
            </a:r>
            <a:r>
              <a:rPr lang="en-US" dirty="0"/>
              <a:t> a un </a:t>
            </a:r>
            <a:r>
              <a:rPr lang="en-US" dirty="0" err="1"/>
              <a:t>compañero</a:t>
            </a:r>
            <a:r>
              <a:rPr lang="en-US" dirty="0"/>
              <a:t>/a</a:t>
            </a:r>
          </a:p>
          <a:p>
            <a:r>
              <a:rPr lang="en-US" dirty="0" err="1"/>
              <a:t>Tercero</a:t>
            </a:r>
            <a:r>
              <a:rPr lang="en-US" dirty="0"/>
              <a:t>: </a:t>
            </a:r>
            <a:r>
              <a:rPr lang="en-US" dirty="0" err="1"/>
              <a:t>Crea</a:t>
            </a:r>
            <a:r>
              <a:rPr lang="en-US" dirty="0"/>
              <a:t> </a:t>
            </a:r>
            <a:r>
              <a:rPr lang="en-US" dirty="0" err="1"/>
              <a:t>preguntas</a:t>
            </a:r>
            <a:endParaRPr lang="en-US" dirty="0"/>
          </a:p>
          <a:p>
            <a:endParaRPr lang="en-US" dirty="0"/>
          </a:p>
        </p:txBody>
      </p:sp>
      <p:pic>
        <p:nvPicPr>
          <p:cNvPr id="4" name="Picture 3"/>
          <p:cNvPicPr>
            <a:picLocks noChangeAspect="1"/>
          </p:cNvPicPr>
          <p:nvPr/>
        </p:nvPicPr>
        <p:blipFill>
          <a:blip r:embed="rId3"/>
          <a:stretch>
            <a:fillRect/>
          </a:stretch>
        </p:blipFill>
        <p:spPr>
          <a:xfrm>
            <a:off x="0" y="0"/>
            <a:ext cx="3748222" cy="2819979"/>
          </a:xfrm>
          <a:prstGeom prst="rect">
            <a:avLst/>
          </a:prstGeom>
        </p:spPr>
      </p:pic>
    </p:spTree>
    <p:extLst>
      <p:ext uri="{BB962C8B-B14F-4D97-AF65-F5344CB8AC3E}">
        <p14:creationId xmlns:p14="http://schemas.microsoft.com/office/powerpoint/2010/main" val="333378452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bg>
      <p:bgPr>
        <a:gradFill flip="none" rotWithShape="1">
          <a:gsLst>
            <a:gs pos="15000">
              <a:srgbClr val="800080"/>
            </a:gs>
            <a:gs pos="100000">
              <a:srgbClr val="CC66FF"/>
            </a:gs>
            <a:gs pos="57000">
              <a:schemeClr val="accent4">
                <a:lumMod val="60000"/>
                <a:lumOff val="40000"/>
              </a:schemeClr>
            </a:gs>
          </a:gsLst>
          <a:lin ang="15540000" scaled="0"/>
          <a:tileRect/>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Actividad</a:t>
            </a:r>
            <a:r>
              <a:rPr lang="en-US" dirty="0" smtClean="0"/>
              <a:t> </a:t>
            </a:r>
            <a:r>
              <a:rPr lang="en-US" dirty="0" err="1" smtClean="0"/>
              <a:t>auditiva</a:t>
            </a:r>
            <a:endParaRPr lang="en-US" dirty="0"/>
          </a:p>
        </p:txBody>
      </p:sp>
      <p:sp>
        <p:nvSpPr>
          <p:cNvPr id="3" name="Content Placeholder 2"/>
          <p:cNvSpPr>
            <a:spLocks noGrp="1"/>
          </p:cNvSpPr>
          <p:nvPr>
            <p:ph idx="1"/>
          </p:nvPr>
        </p:nvSpPr>
        <p:spPr>
          <a:xfrm>
            <a:off x="2028313" y="1417638"/>
            <a:ext cx="5286531" cy="4525963"/>
          </a:xfrm>
        </p:spPr>
        <p:txBody>
          <a:bodyPr/>
          <a:lstStyle/>
          <a:p>
            <a:r>
              <a:rPr lang="en-US" dirty="0" smtClean="0"/>
              <a:t>I will say school supplies that I want, need, and have.</a:t>
            </a:r>
          </a:p>
          <a:p>
            <a:r>
              <a:rPr lang="en-US" dirty="0" smtClean="0"/>
              <a:t>Sort the materials into the appropriate group.</a:t>
            </a:r>
            <a:endParaRPr lang="en-US" dirty="0"/>
          </a:p>
        </p:txBody>
      </p:sp>
      <p:pic>
        <p:nvPicPr>
          <p:cNvPr id="4" name="Picture 3"/>
          <p:cNvPicPr>
            <a:picLocks noChangeAspect="1"/>
          </p:cNvPicPr>
          <p:nvPr/>
        </p:nvPicPr>
        <p:blipFill>
          <a:blip r:embed="rId3"/>
          <a:stretch>
            <a:fillRect/>
          </a:stretch>
        </p:blipFill>
        <p:spPr>
          <a:xfrm>
            <a:off x="7007413" y="19592"/>
            <a:ext cx="1896732" cy="3161220"/>
          </a:xfrm>
          <a:prstGeom prst="rect">
            <a:avLst/>
          </a:prstGeom>
        </p:spPr>
      </p:pic>
      <p:pic>
        <p:nvPicPr>
          <p:cNvPr id="5" name="Picture 4"/>
          <p:cNvPicPr>
            <a:picLocks noChangeAspect="1"/>
          </p:cNvPicPr>
          <p:nvPr/>
        </p:nvPicPr>
        <p:blipFill>
          <a:blip r:embed="rId3"/>
          <a:stretch>
            <a:fillRect/>
          </a:stretch>
        </p:blipFill>
        <p:spPr>
          <a:xfrm flipH="1">
            <a:off x="134942" y="19592"/>
            <a:ext cx="1893371" cy="3161220"/>
          </a:xfrm>
          <a:prstGeom prst="rect">
            <a:avLst/>
          </a:prstGeom>
        </p:spPr>
      </p:pic>
    </p:spTree>
    <p:extLst>
      <p:ext uri="{BB962C8B-B14F-4D97-AF65-F5344CB8AC3E}">
        <p14:creationId xmlns:p14="http://schemas.microsoft.com/office/powerpoint/2010/main" val="536504602"/>
      </p:ext>
    </p:extLst>
  </p:cSld>
  <p:clrMapOvr>
    <a:masterClrMapping/>
  </p:clrMapOvr>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0"/>
            <a:ext cx="7886700" cy="984704"/>
          </a:xfrm>
        </p:spPr>
        <p:txBody>
          <a:bodyPr/>
          <a:lstStyle/>
          <a:p>
            <a:pPr algn="ctr"/>
            <a:r>
              <a:rPr lang="en-US" u="sng" dirty="0" smtClean="0"/>
              <a:t>Teacher Notes</a:t>
            </a:r>
            <a:endParaRPr lang="en-US" u="sng" dirty="0"/>
          </a:p>
        </p:txBody>
      </p:sp>
      <p:sp>
        <p:nvSpPr>
          <p:cNvPr id="3" name="Content Placeholder 2"/>
          <p:cNvSpPr>
            <a:spLocks noGrp="1"/>
          </p:cNvSpPr>
          <p:nvPr>
            <p:ph idx="1"/>
          </p:nvPr>
        </p:nvSpPr>
        <p:spPr>
          <a:xfrm>
            <a:off x="130630" y="1215189"/>
            <a:ext cx="8907236" cy="5512182"/>
          </a:xfrm>
        </p:spPr>
        <p:txBody>
          <a:bodyPr>
            <a:normAutofit fontScale="92500" lnSpcReduction="10000"/>
          </a:bodyPr>
          <a:lstStyle/>
          <a:p>
            <a:r>
              <a:rPr lang="en-US" sz="3200" dirty="0" smtClean="0"/>
              <a:t>Give each student a set of the cut out cards on slide 3.  They will also need one copy of slide 4.  Color copies are not necessary</a:t>
            </a:r>
          </a:p>
          <a:p>
            <a:r>
              <a:rPr lang="en-US" sz="3200" dirty="0" smtClean="0"/>
              <a:t>As students listen to you read the following paragraph aloud, they should move the pictures of the school supplies into the appropriate section, based on what they want/need/have.  </a:t>
            </a:r>
            <a:r>
              <a:rPr lang="en-US" sz="3200" b="1" i="1" dirty="0" smtClean="0"/>
              <a:t>Not all pieces will be used in every round.</a:t>
            </a:r>
          </a:p>
          <a:p>
            <a:r>
              <a:rPr lang="en-US" sz="3200" dirty="0" smtClean="0"/>
              <a:t>Be sure to speak slowly and repeat yourself to help facilitate students’ understanding.</a:t>
            </a:r>
          </a:p>
          <a:p>
            <a:r>
              <a:rPr lang="en-US" sz="3200" dirty="0" smtClean="0"/>
              <a:t>There are 3 rounds of listening – each one gets progressively more difficult.  Add more if your students want/need more practice!</a:t>
            </a:r>
          </a:p>
        </p:txBody>
      </p:sp>
    </p:spTree>
    <p:extLst>
      <p:ext uri="{BB962C8B-B14F-4D97-AF65-F5344CB8AC3E}">
        <p14:creationId xmlns:p14="http://schemas.microsoft.com/office/powerpoint/2010/main" val="391369605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8"/>
            <a:ext cx="7886700" cy="866775"/>
          </a:xfrm>
        </p:spPr>
        <p:txBody>
          <a:bodyPr/>
          <a:lstStyle/>
          <a:p>
            <a:pPr algn="ctr"/>
            <a:r>
              <a:rPr lang="en-US" u="sng" dirty="0" smtClean="0"/>
              <a:t>Teacher Script</a:t>
            </a:r>
            <a:endParaRPr lang="en-US" u="sng" dirty="0"/>
          </a:p>
        </p:txBody>
      </p:sp>
      <p:sp>
        <p:nvSpPr>
          <p:cNvPr id="3" name="Content Placeholder 2"/>
          <p:cNvSpPr>
            <a:spLocks noGrp="1"/>
          </p:cNvSpPr>
          <p:nvPr>
            <p:ph idx="1"/>
          </p:nvPr>
        </p:nvSpPr>
        <p:spPr>
          <a:xfrm>
            <a:off x="171451" y="1397000"/>
            <a:ext cx="8810625" cy="5257800"/>
          </a:xfrm>
        </p:spPr>
        <p:txBody>
          <a:bodyPr>
            <a:normAutofit/>
          </a:bodyPr>
          <a:lstStyle/>
          <a:p>
            <a:pPr marL="228600" lvl="1">
              <a:spcBef>
                <a:spcPts val="1000"/>
              </a:spcBef>
            </a:pPr>
            <a:r>
              <a:rPr lang="en-US" sz="2800" u="sng" dirty="0" smtClean="0"/>
              <a:t>Round 1</a:t>
            </a:r>
            <a:r>
              <a:rPr lang="en-US" sz="2800" dirty="0" smtClean="0"/>
              <a:t>: </a:t>
            </a:r>
            <a:r>
              <a:rPr lang="en-US" sz="2800" dirty="0" err="1" smtClean="0"/>
              <a:t>Necesitas</a:t>
            </a:r>
            <a:r>
              <a:rPr lang="en-US" sz="2800" dirty="0" smtClean="0"/>
              <a:t> un </a:t>
            </a:r>
            <a:r>
              <a:rPr lang="en-US" sz="2800" dirty="0" err="1" smtClean="0"/>
              <a:t>borrador</a:t>
            </a:r>
            <a:r>
              <a:rPr lang="en-US" sz="2800" dirty="0"/>
              <a:t> </a:t>
            </a:r>
            <a:r>
              <a:rPr lang="en-US" sz="2800" dirty="0" smtClean="0"/>
              <a:t>y un </a:t>
            </a:r>
            <a:r>
              <a:rPr lang="en-US" sz="2800" dirty="0" err="1" smtClean="0"/>
              <a:t>mapa</a:t>
            </a:r>
            <a:r>
              <a:rPr lang="en-US" sz="2800" dirty="0" smtClean="0"/>
              <a:t>.  </a:t>
            </a:r>
            <a:r>
              <a:rPr lang="en-US" sz="2800" dirty="0" err="1" smtClean="0"/>
              <a:t>Tienes</a:t>
            </a:r>
            <a:r>
              <a:rPr lang="en-US" sz="2800" dirty="0" smtClean="0"/>
              <a:t> </a:t>
            </a:r>
            <a:r>
              <a:rPr lang="en-US" sz="2800" dirty="0" err="1" smtClean="0"/>
              <a:t>papel</a:t>
            </a:r>
            <a:r>
              <a:rPr lang="en-US" sz="2800" dirty="0" smtClean="0"/>
              <a:t> en un </a:t>
            </a:r>
            <a:r>
              <a:rPr lang="en-US" sz="2800" dirty="0" err="1" smtClean="0"/>
              <a:t>cuaderno</a:t>
            </a:r>
            <a:r>
              <a:rPr lang="en-US" sz="2800" dirty="0" smtClean="0"/>
              <a:t>.  </a:t>
            </a:r>
            <a:r>
              <a:rPr lang="en-US" sz="2800" dirty="0" err="1" smtClean="0"/>
              <a:t>Quieres</a:t>
            </a:r>
            <a:r>
              <a:rPr lang="en-US" sz="2800" dirty="0" smtClean="0"/>
              <a:t> </a:t>
            </a:r>
            <a:r>
              <a:rPr lang="en-US" sz="2800" dirty="0" err="1" smtClean="0"/>
              <a:t>plumas</a:t>
            </a:r>
            <a:r>
              <a:rPr lang="en-US" sz="2800" dirty="0" smtClean="0"/>
              <a:t>.</a:t>
            </a:r>
          </a:p>
          <a:p>
            <a:pPr marL="228600" lvl="1">
              <a:spcBef>
                <a:spcPts val="1000"/>
              </a:spcBef>
            </a:pPr>
            <a:r>
              <a:rPr lang="en-US" sz="2800" u="sng" dirty="0" smtClean="0"/>
              <a:t>Round 2</a:t>
            </a:r>
            <a:r>
              <a:rPr lang="en-US" sz="2800" dirty="0" smtClean="0"/>
              <a:t>: </a:t>
            </a:r>
            <a:r>
              <a:rPr lang="en-US" sz="2800" dirty="0" err="1" smtClean="0"/>
              <a:t>Tienes</a:t>
            </a:r>
            <a:r>
              <a:rPr lang="en-US" sz="2800" dirty="0" smtClean="0"/>
              <a:t> </a:t>
            </a:r>
            <a:r>
              <a:rPr lang="en-US" sz="2800" dirty="0" err="1" smtClean="0"/>
              <a:t>muchos</a:t>
            </a:r>
            <a:r>
              <a:rPr lang="en-US" sz="2800" dirty="0" smtClean="0"/>
              <a:t> </a:t>
            </a:r>
            <a:r>
              <a:rPr lang="en-US" sz="2800" dirty="0" err="1" smtClean="0"/>
              <a:t>marcadores</a:t>
            </a:r>
            <a:r>
              <a:rPr lang="en-US" sz="2800" dirty="0" smtClean="0"/>
              <a:t> y </a:t>
            </a:r>
            <a:r>
              <a:rPr lang="en-US" sz="2800" dirty="0" err="1" smtClean="0"/>
              <a:t>lápices</a:t>
            </a:r>
            <a:r>
              <a:rPr lang="en-US" sz="2800" dirty="0" smtClean="0"/>
              <a:t> en la </a:t>
            </a:r>
            <a:r>
              <a:rPr lang="en-US" sz="2800" dirty="0" err="1" smtClean="0"/>
              <a:t>clase</a:t>
            </a:r>
            <a:r>
              <a:rPr lang="en-US" sz="2800" dirty="0" smtClean="0"/>
              <a:t>.  </a:t>
            </a:r>
            <a:r>
              <a:rPr lang="en-US" sz="2800" dirty="0" err="1" smtClean="0"/>
              <a:t>Necesitas</a:t>
            </a:r>
            <a:r>
              <a:rPr lang="en-US" sz="2800" dirty="0" smtClean="0"/>
              <a:t> </a:t>
            </a:r>
            <a:r>
              <a:rPr lang="en-US" sz="2800" dirty="0" err="1" smtClean="0"/>
              <a:t>una</a:t>
            </a:r>
            <a:r>
              <a:rPr lang="en-US" sz="2800" dirty="0" smtClean="0"/>
              <a:t> </a:t>
            </a:r>
            <a:r>
              <a:rPr lang="en-US" sz="2800" dirty="0" err="1" smtClean="0"/>
              <a:t>calculadora</a:t>
            </a:r>
            <a:r>
              <a:rPr lang="en-US" sz="2800" dirty="0" smtClean="0"/>
              <a:t> de </a:t>
            </a:r>
            <a:r>
              <a:rPr lang="en-US" sz="2800" dirty="0" err="1" smtClean="0"/>
              <a:t>tu</a:t>
            </a:r>
            <a:r>
              <a:rPr lang="en-US" sz="2800" dirty="0" smtClean="0"/>
              <a:t> casa en </a:t>
            </a:r>
            <a:r>
              <a:rPr lang="en-US" sz="2800" dirty="0" err="1" smtClean="0"/>
              <a:t>tu</a:t>
            </a:r>
            <a:r>
              <a:rPr lang="en-US" sz="2800" dirty="0" smtClean="0"/>
              <a:t> </a:t>
            </a:r>
            <a:r>
              <a:rPr lang="en-US" sz="2800" dirty="0" err="1" smtClean="0"/>
              <a:t>mochila</a:t>
            </a:r>
            <a:r>
              <a:rPr lang="en-US" sz="2800" dirty="0" smtClean="0"/>
              <a:t>.  </a:t>
            </a:r>
            <a:r>
              <a:rPr lang="en-US" sz="2800" dirty="0" err="1" smtClean="0"/>
              <a:t>También</a:t>
            </a:r>
            <a:r>
              <a:rPr lang="en-US" sz="2800" dirty="0" smtClean="0"/>
              <a:t> </a:t>
            </a:r>
            <a:r>
              <a:rPr lang="en-US" sz="2800" dirty="0" err="1" smtClean="0"/>
              <a:t>necesitas</a:t>
            </a:r>
            <a:r>
              <a:rPr lang="en-US" sz="2800" dirty="0" smtClean="0"/>
              <a:t> un </a:t>
            </a:r>
            <a:r>
              <a:rPr lang="en-US" sz="2800" dirty="0" err="1" smtClean="0"/>
              <a:t>libro</a:t>
            </a:r>
            <a:r>
              <a:rPr lang="en-US" sz="2800" dirty="0" smtClean="0"/>
              <a:t>.  </a:t>
            </a:r>
            <a:r>
              <a:rPr lang="en-US" sz="2800" dirty="0" err="1" smtClean="0"/>
              <a:t>Quieres</a:t>
            </a:r>
            <a:r>
              <a:rPr lang="en-US" sz="2800" dirty="0" smtClean="0"/>
              <a:t> </a:t>
            </a:r>
            <a:r>
              <a:rPr lang="en-US" sz="2800" dirty="0" err="1" smtClean="0"/>
              <a:t>una</a:t>
            </a:r>
            <a:r>
              <a:rPr lang="en-US" sz="2800" dirty="0" smtClean="0"/>
              <a:t> </a:t>
            </a:r>
            <a:r>
              <a:rPr lang="en-US" sz="2800" dirty="0" err="1" smtClean="0"/>
              <a:t>carpeta</a:t>
            </a:r>
            <a:r>
              <a:rPr lang="en-US" sz="2800" dirty="0" smtClean="0"/>
              <a:t>, </a:t>
            </a:r>
            <a:r>
              <a:rPr lang="en-US" sz="2800" dirty="0" err="1" smtClean="0"/>
              <a:t>tijeras</a:t>
            </a:r>
            <a:r>
              <a:rPr lang="en-US" sz="2800" dirty="0"/>
              <a:t> </a:t>
            </a:r>
            <a:r>
              <a:rPr lang="en-US" sz="2800" dirty="0" smtClean="0"/>
              <a:t>y un </a:t>
            </a:r>
            <a:r>
              <a:rPr lang="en-US" sz="2800" dirty="0" err="1" smtClean="0"/>
              <a:t>sacapuntas</a:t>
            </a:r>
            <a:r>
              <a:rPr lang="en-US" sz="2800" dirty="0" smtClean="0"/>
              <a:t>.</a:t>
            </a:r>
          </a:p>
          <a:p>
            <a:pPr marL="228600" lvl="1">
              <a:spcBef>
                <a:spcPts val="1000"/>
              </a:spcBef>
            </a:pPr>
            <a:r>
              <a:rPr lang="en-US" sz="2800" u="sng" dirty="0" smtClean="0"/>
              <a:t>Round 3</a:t>
            </a:r>
            <a:r>
              <a:rPr lang="en-US" sz="2800" dirty="0" smtClean="0"/>
              <a:t>: </a:t>
            </a:r>
            <a:r>
              <a:rPr lang="es-ES" sz="2800" dirty="0"/>
              <a:t>Para esta clase, necesitas un cuaderno, lápices, un borrador y carpetas.  Tienes un libro especial. </a:t>
            </a:r>
            <a:r>
              <a:rPr lang="es-ES" sz="2800" dirty="0" smtClean="0"/>
              <a:t>Quieres </a:t>
            </a:r>
            <a:r>
              <a:rPr lang="es-ES" sz="2800" dirty="0"/>
              <a:t>un sacapuntas, un bolígrafo, papel y marcadores</a:t>
            </a:r>
            <a:r>
              <a:rPr lang="es-ES" sz="2800" dirty="0" smtClean="0"/>
              <a:t>.</a:t>
            </a:r>
            <a:endParaRPr lang="es-ES" sz="2800" dirty="0"/>
          </a:p>
        </p:txBody>
      </p:sp>
    </p:spTree>
    <p:extLst>
      <p:ext uri="{BB962C8B-B14F-4D97-AF65-F5344CB8AC3E}">
        <p14:creationId xmlns:p14="http://schemas.microsoft.com/office/powerpoint/2010/main" val="44855485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464790" y="314635"/>
            <a:ext cx="1679495" cy="1417934"/>
          </a:xfrm>
          <a:prstGeom prst="rect">
            <a:avLst/>
          </a:prstGeom>
        </p:spPr>
      </p:pic>
      <p:pic>
        <p:nvPicPr>
          <p:cNvPr id="3" name="Picture 2"/>
          <p:cNvPicPr>
            <a:picLocks noChangeAspect="1"/>
          </p:cNvPicPr>
          <p:nvPr/>
        </p:nvPicPr>
        <p:blipFill>
          <a:blip r:embed="rId4"/>
          <a:stretch>
            <a:fillRect/>
          </a:stretch>
        </p:blipFill>
        <p:spPr>
          <a:xfrm>
            <a:off x="2284921" y="518762"/>
            <a:ext cx="2308468" cy="1213807"/>
          </a:xfrm>
          <a:prstGeom prst="rect">
            <a:avLst/>
          </a:prstGeom>
        </p:spPr>
      </p:pic>
      <p:pic>
        <p:nvPicPr>
          <p:cNvPr id="17" name="Picture 16"/>
          <p:cNvPicPr>
            <a:picLocks noChangeAspect="1"/>
          </p:cNvPicPr>
          <p:nvPr/>
        </p:nvPicPr>
        <p:blipFill>
          <a:blip r:embed="rId5"/>
          <a:stretch>
            <a:fillRect/>
          </a:stretch>
        </p:blipFill>
        <p:spPr>
          <a:xfrm>
            <a:off x="4844316" y="163857"/>
            <a:ext cx="1452124" cy="1879652"/>
          </a:xfrm>
          <a:prstGeom prst="rect">
            <a:avLst/>
          </a:prstGeom>
        </p:spPr>
      </p:pic>
      <p:pic>
        <p:nvPicPr>
          <p:cNvPr id="18" name="Picture 17"/>
          <p:cNvPicPr>
            <a:picLocks noChangeAspect="1"/>
          </p:cNvPicPr>
          <p:nvPr/>
        </p:nvPicPr>
        <p:blipFill>
          <a:blip r:embed="rId6"/>
          <a:stretch>
            <a:fillRect/>
          </a:stretch>
        </p:blipFill>
        <p:spPr>
          <a:xfrm>
            <a:off x="6549148" y="456865"/>
            <a:ext cx="2594852" cy="1586644"/>
          </a:xfrm>
          <a:prstGeom prst="rect">
            <a:avLst/>
          </a:prstGeom>
        </p:spPr>
      </p:pic>
      <p:pic>
        <p:nvPicPr>
          <p:cNvPr id="19" name="Picture 18"/>
          <p:cNvPicPr>
            <a:picLocks noChangeAspect="1"/>
          </p:cNvPicPr>
          <p:nvPr/>
        </p:nvPicPr>
        <p:blipFill rotWithShape="1">
          <a:blip r:embed="rId7"/>
          <a:srcRect l="19030" t="11284" r="16893" b="15226"/>
          <a:stretch/>
        </p:blipFill>
        <p:spPr>
          <a:xfrm>
            <a:off x="318137" y="2043509"/>
            <a:ext cx="1679495" cy="2201365"/>
          </a:xfrm>
          <a:prstGeom prst="rect">
            <a:avLst/>
          </a:prstGeom>
        </p:spPr>
      </p:pic>
      <p:pic>
        <p:nvPicPr>
          <p:cNvPr id="20" name="Picture 19"/>
          <p:cNvPicPr>
            <a:picLocks noChangeAspect="1"/>
          </p:cNvPicPr>
          <p:nvPr/>
        </p:nvPicPr>
        <p:blipFill>
          <a:blip r:embed="rId8"/>
          <a:stretch>
            <a:fillRect/>
          </a:stretch>
        </p:blipFill>
        <p:spPr>
          <a:xfrm>
            <a:off x="2144285" y="2327384"/>
            <a:ext cx="1937859" cy="1932491"/>
          </a:xfrm>
          <a:prstGeom prst="rect">
            <a:avLst/>
          </a:prstGeom>
        </p:spPr>
      </p:pic>
      <p:pic>
        <p:nvPicPr>
          <p:cNvPr id="21" name="Picture 20"/>
          <p:cNvPicPr>
            <a:picLocks noChangeAspect="1"/>
          </p:cNvPicPr>
          <p:nvPr/>
        </p:nvPicPr>
        <p:blipFill>
          <a:blip r:embed="rId9"/>
          <a:stretch>
            <a:fillRect/>
          </a:stretch>
        </p:blipFill>
        <p:spPr>
          <a:xfrm>
            <a:off x="4018549" y="2597268"/>
            <a:ext cx="1858111" cy="1562330"/>
          </a:xfrm>
          <a:prstGeom prst="rect">
            <a:avLst/>
          </a:prstGeom>
        </p:spPr>
      </p:pic>
      <p:pic>
        <p:nvPicPr>
          <p:cNvPr id="22" name="Picture 21"/>
          <p:cNvPicPr>
            <a:picLocks noChangeAspect="1"/>
          </p:cNvPicPr>
          <p:nvPr/>
        </p:nvPicPr>
        <p:blipFill>
          <a:blip r:embed="rId10"/>
          <a:stretch>
            <a:fillRect/>
          </a:stretch>
        </p:blipFill>
        <p:spPr>
          <a:xfrm>
            <a:off x="6296440" y="2557621"/>
            <a:ext cx="2636357" cy="1931986"/>
          </a:xfrm>
          <a:prstGeom prst="rect">
            <a:avLst/>
          </a:prstGeom>
        </p:spPr>
      </p:pic>
      <p:pic>
        <p:nvPicPr>
          <p:cNvPr id="23" name="Picture 22"/>
          <p:cNvPicPr>
            <a:picLocks noChangeAspect="1"/>
          </p:cNvPicPr>
          <p:nvPr/>
        </p:nvPicPr>
        <p:blipFill>
          <a:blip r:embed="rId11"/>
          <a:stretch>
            <a:fillRect/>
          </a:stretch>
        </p:blipFill>
        <p:spPr>
          <a:xfrm rot="5400000">
            <a:off x="-456686" y="5085403"/>
            <a:ext cx="2224596" cy="1112298"/>
          </a:xfrm>
          <a:prstGeom prst="rect">
            <a:avLst/>
          </a:prstGeom>
        </p:spPr>
      </p:pic>
      <p:pic>
        <p:nvPicPr>
          <p:cNvPr id="24" name="Picture 23"/>
          <p:cNvPicPr>
            <a:picLocks noChangeAspect="1"/>
          </p:cNvPicPr>
          <p:nvPr/>
        </p:nvPicPr>
        <p:blipFill>
          <a:blip r:embed="rId12"/>
          <a:stretch>
            <a:fillRect/>
          </a:stretch>
        </p:blipFill>
        <p:spPr>
          <a:xfrm rot="5400000">
            <a:off x="902760" y="5037043"/>
            <a:ext cx="2189743" cy="1094872"/>
          </a:xfrm>
          <a:prstGeom prst="rect">
            <a:avLst/>
          </a:prstGeom>
        </p:spPr>
      </p:pic>
      <p:pic>
        <p:nvPicPr>
          <p:cNvPr id="25" name="Picture 24"/>
          <p:cNvPicPr>
            <a:picLocks noChangeAspect="1"/>
          </p:cNvPicPr>
          <p:nvPr/>
        </p:nvPicPr>
        <p:blipFill>
          <a:blip r:embed="rId13"/>
          <a:stretch>
            <a:fillRect/>
          </a:stretch>
        </p:blipFill>
        <p:spPr>
          <a:xfrm rot="19355338">
            <a:off x="2258490" y="4729134"/>
            <a:ext cx="2446118" cy="1686978"/>
          </a:xfrm>
          <a:prstGeom prst="rect">
            <a:avLst/>
          </a:prstGeom>
        </p:spPr>
      </p:pic>
      <p:pic>
        <p:nvPicPr>
          <p:cNvPr id="26" name="Picture 25"/>
          <p:cNvPicPr>
            <a:picLocks noChangeAspect="1"/>
          </p:cNvPicPr>
          <p:nvPr/>
        </p:nvPicPr>
        <p:blipFill>
          <a:blip r:embed="rId14"/>
          <a:stretch>
            <a:fillRect/>
          </a:stretch>
        </p:blipFill>
        <p:spPr>
          <a:xfrm>
            <a:off x="4906126" y="4489607"/>
            <a:ext cx="1462324" cy="2264243"/>
          </a:xfrm>
          <a:prstGeom prst="rect">
            <a:avLst/>
          </a:prstGeom>
        </p:spPr>
      </p:pic>
      <p:pic>
        <p:nvPicPr>
          <p:cNvPr id="27" name="Picture 26"/>
          <p:cNvPicPr>
            <a:picLocks noChangeAspect="1"/>
          </p:cNvPicPr>
          <p:nvPr/>
        </p:nvPicPr>
        <p:blipFill>
          <a:blip r:embed="rId15"/>
          <a:stretch>
            <a:fillRect/>
          </a:stretch>
        </p:blipFill>
        <p:spPr>
          <a:xfrm>
            <a:off x="6531980" y="4861367"/>
            <a:ext cx="2612020" cy="1679156"/>
          </a:xfrm>
          <a:prstGeom prst="rect">
            <a:avLst/>
          </a:prstGeom>
        </p:spPr>
      </p:pic>
    </p:spTree>
    <p:extLst>
      <p:ext uri="{BB962C8B-B14F-4D97-AF65-F5344CB8AC3E}">
        <p14:creationId xmlns:p14="http://schemas.microsoft.com/office/powerpoint/2010/main" val="401873902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4351" y="3"/>
            <a:ext cx="1836965" cy="1325563"/>
          </a:xfrm>
        </p:spPr>
        <p:txBody>
          <a:bodyPr/>
          <a:lstStyle/>
          <a:p>
            <a:pPr algn="ctr"/>
            <a:r>
              <a:rPr lang="en-US" u="sng" dirty="0" err="1" smtClean="0"/>
              <a:t>Quiero</a:t>
            </a:r>
            <a:endParaRPr lang="en-US" u="sng" dirty="0"/>
          </a:p>
        </p:txBody>
      </p:sp>
      <p:sp>
        <p:nvSpPr>
          <p:cNvPr id="4" name="Title 1"/>
          <p:cNvSpPr txBox="1">
            <a:spLocks/>
          </p:cNvSpPr>
          <p:nvPr/>
        </p:nvSpPr>
        <p:spPr>
          <a:xfrm>
            <a:off x="6874329" y="3"/>
            <a:ext cx="1836965"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u="sng" dirty="0" err="1" smtClean="0">
                <a:solidFill>
                  <a:prstClr val="black"/>
                </a:solidFill>
                <a:latin typeface="Calibri Light"/>
              </a:rPr>
              <a:t>Tengo</a:t>
            </a:r>
            <a:endParaRPr lang="en-US" u="sng" dirty="0">
              <a:solidFill>
                <a:prstClr val="black"/>
              </a:solidFill>
              <a:latin typeface="Calibri Light"/>
            </a:endParaRPr>
          </a:p>
        </p:txBody>
      </p:sp>
      <p:sp>
        <p:nvSpPr>
          <p:cNvPr id="5" name="Title 1"/>
          <p:cNvSpPr txBox="1">
            <a:spLocks/>
          </p:cNvSpPr>
          <p:nvPr/>
        </p:nvSpPr>
        <p:spPr>
          <a:xfrm>
            <a:off x="3405415" y="3"/>
            <a:ext cx="2227944"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u="sng" dirty="0" err="1" smtClean="0">
                <a:solidFill>
                  <a:prstClr val="black"/>
                </a:solidFill>
                <a:latin typeface="Calibri Light"/>
              </a:rPr>
              <a:t>Necesito</a:t>
            </a:r>
            <a:endParaRPr lang="en-US" u="sng" dirty="0">
              <a:solidFill>
                <a:prstClr val="black"/>
              </a:solidFill>
              <a:latin typeface="Calibri Light"/>
            </a:endParaRPr>
          </a:p>
        </p:txBody>
      </p:sp>
      <p:cxnSp>
        <p:nvCxnSpPr>
          <p:cNvPr id="7" name="Straight Connector 6"/>
          <p:cNvCxnSpPr/>
          <p:nvPr/>
        </p:nvCxnSpPr>
        <p:spPr>
          <a:xfrm>
            <a:off x="2963636" y="108860"/>
            <a:ext cx="8165" cy="6607629"/>
          </a:xfrm>
          <a:prstGeom prst="line">
            <a:avLst/>
          </a:prstGeom>
          <a:ln w="28575"/>
        </p:spPr>
        <p:style>
          <a:lnRef idx="1">
            <a:schemeClr val="dk1"/>
          </a:lnRef>
          <a:fillRef idx="0">
            <a:schemeClr val="dk1"/>
          </a:fillRef>
          <a:effectRef idx="0">
            <a:schemeClr val="dk1"/>
          </a:effectRef>
          <a:fontRef idx="minor">
            <a:schemeClr val="tx1"/>
          </a:fontRef>
        </p:style>
      </p:cxnSp>
      <p:cxnSp>
        <p:nvCxnSpPr>
          <p:cNvPr id="10" name="Straight Connector 9"/>
          <p:cNvCxnSpPr/>
          <p:nvPr/>
        </p:nvCxnSpPr>
        <p:spPr>
          <a:xfrm>
            <a:off x="6376308" y="108860"/>
            <a:ext cx="8165" cy="6607629"/>
          </a:xfrm>
          <a:prstGeom prst="line">
            <a:avLst/>
          </a:prstGeom>
          <a:ln w="28575"/>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418178711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4351" y="3"/>
            <a:ext cx="1836965" cy="1325563"/>
          </a:xfrm>
        </p:spPr>
        <p:txBody>
          <a:bodyPr/>
          <a:lstStyle/>
          <a:p>
            <a:pPr algn="ctr"/>
            <a:r>
              <a:rPr lang="en-US" u="sng" dirty="0" err="1" smtClean="0"/>
              <a:t>Quiero</a:t>
            </a:r>
            <a:endParaRPr lang="en-US" u="sng" dirty="0"/>
          </a:p>
        </p:txBody>
      </p:sp>
      <p:sp>
        <p:nvSpPr>
          <p:cNvPr id="4" name="Title 1"/>
          <p:cNvSpPr txBox="1">
            <a:spLocks/>
          </p:cNvSpPr>
          <p:nvPr/>
        </p:nvSpPr>
        <p:spPr>
          <a:xfrm>
            <a:off x="6874329" y="3"/>
            <a:ext cx="1836965"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u="sng" dirty="0" err="1" smtClean="0">
                <a:solidFill>
                  <a:prstClr val="black"/>
                </a:solidFill>
                <a:latin typeface="Calibri Light"/>
              </a:rPr>
              <a:t>Tengo</a:t>
            </a:r>
            <a:endParaRPr lang="en-US" u="sng" dirty="0">
              <a:solidFill>
                <a:prstClr val="black"/>
              </a:solidFill>
              <a:latin typeface="Calibri Light"/>
            </a:endParaRPr>
          </a:p>
        </p:txBody>
      </p:sp>
      <p:sp>
        <p:nvSpPr>
          <p:cNvPr id="5" name="Title 1"/>
          <p:cNvSpPr txBox="1">
            <a:spLocks/>
          </p:cNvSpPr>
          <p:nvPr/>
        </p:nvSpPr>
        <p:spPr>
          <a:xfrm>
            <a:off x="3325672" y="3"/>
            <a:ext cx="2307687"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u="sng" dirty="0" err="1" smtClean="0">
                <a:solidFill>
                  <a:prstClr val="black"/>
                </a:solidFill>
                <a:latin typeface="Calibri Light"/>
              </a:rPr>
              <a:t>Necesito</a:t>
            </a:r>
            <a:endParaRPr lang="en-US" u="sng" dirty="0">
              <a:solidFill>
                <a:prstClr val="black"/>
              </a:solidFill>
              <a:latin typeface="Calibri Light"/>
            </a:endParaRPr>
          </a:p>
        </p:txBody>
      </p:sp>
      <p:cxnSp>
        <p:nvCxnSpPr>
          <p:cNvPr id="7" name="Straight Connector 6"/>
          <p:cNvCxnSpPr/>
          <p:nvPr/>
        </p:nvCxnSpPr>
        <p:spPr>
          <a:xfrm>
            <a:off x="2963636" y="108860"/>
            <a:ext cx="8165" cy="6607629"/>
          </a:xfrm>
          <a:prstGeom prst="line">
            <a:avLst/>
          </a:prstGeom>
          <a:ln w="28575"/>
        </p:spPr>
        <p:style>
          <a:lnRef idx="1">
            <a:schemeClr val="dk1"/>
          </a:lnRef>
          <a:fillRef idx="0">
            <a:schemeClr val="dk1"/>
          </a:fillRef>
          <a:effectRef idx="0">
            <a:schemeClr val="dk1"/>
          </a:effectRef>
          <a:fontRef idx="minor">
            <a:schemeClr val="tx1"/>
          </a:fontRef>
        </p:style>
      </p:cxnSp>
      <p:cxnSp>
        <p:nvCxnSpPr>
          <p:cNvPr id="10" name="Straight Connector 9"/>
          <p:cNvCxnSpPr/>
          <p:nvPr/>
        </p:nvCxnSpPr>
        <p:spPr>
          <a:xfrm>
            <a:off x="6376308" y="108860"/>
            <a:ext cx="8165" cy="6607629"/>
          </a:xfrm>
          <a:prstGeom prst="line">
            <a:avLst/>
          </a:prstGeom>
          <a:ln w="28575"/>
        </p:spPr>
        <p:style>
          <a:lnRef idx="1">
            <a:schemeClr val="dk1"/>
          </a:lnRef>
          <a:fillRef idx="0">
            <a:schemeClr val="dk1"/>
          </a:fillRef>
          <a:effectRef idx="0">
            <a:schemeClr val="dk1"/>
          </a:effectRef>
          <a:fontRef idx="minor">
            <a:schemeClr val="tx1"/>
          </a:fontRef>
        </p:style>
      </p:cxnSp>
      <p:sp>
        <p:nvSpPr>
          <p:cNvPr id="3" name="TextBox 2"/>
          <p:cNvSpPr txBox="1"/>
          <p:nvPr/>
        </p:nvSpPr>
        <p:spPr>
          <a:xfrm>
            <a:off x="58151" y="6399868"/>
            <a:ext cx="1813317" cy="369332"/>
          </a:xfrm>
          <a:prstGeom prst="rect">
            <a:avLst/>
          </a:prstGeom>
          <a:noFill/>
        </p:spPr>
        <p:txBody>
          <a:bodyPr wrap="none" rtlCol="0">
            <a:spAutoFit/>
          </a:bodyPr>
          <a:lstStyle/>
          <a:p>
            <a:pPr defTabSz="914400"/>
            <a:r>
              <a:rPr lang="en-US" dirty="0" smtClean="0">
                <a:solidFill>
                  <a:prstClr val="black"/>
                </a:solidFill>
                <a:latin typeface="Calibri"/>
              </a:rPr>
              <a:t>Round 1 Answers</a:t>
            </a:r>
            <a:endParaRPr lang="en-US" dirty="0">
              <a:solidFill>
                <a:prstClr val="black"/>
              </a:solidFill>
              <a:latin typeface="Calibri"/>
            </a:endParaRPr>
          </a:p>
        </p:txBody>
      </p:sp>
      <p:pic>
        <p:nvPicPr>
          <p:cNvPr id="14" name="Picture 13"/>
          <p:cNvPicPr>
            <a:picLocks noChangeAspect="1"/>
          </p:cNvPicPr>
          <p:nvPr/>
        </p:nvPicPr>
        <p:blipFill>
          <a:blip r:embed="rId2"/>
          <a:stretch>
            <a:fillRect/>
          </a:stretch>
        </p:blipFill>
        <p:spPr>
          <a:xfrm rot="5400000">
            <a:off x="203021" y="2312166"/>
            <a:ext cx="2224596" cy="1112298"/>
          </a:xfrm>
          <a:prstGeom prst="rect">
            <a:avLst/>
          </a:prstGeom>
        </p:spPr>
      </p:pic>
      <p:pic>
        <p:nvPicPr>
          <p:cNvPr id="15" name="Picture 14"/>
          <p:cNvPicPr>
            <a:picLocks noChangeAspect="1"/>
          </p:cNvPicPr>
          <p:nvPr/>
        </p:nvPicPr>
        <p:blipFill>
          <a:blip r:embed="rId3"/>
          <a:stretch>
            <a:fillRect/>
          </a:stretch>
        </p:blipFill>
        <p:spPr>
          <a:xfrm>
            <a:off x="3325672" y="1325566"/>
            <a:ext cx="2594852" cy="1586644"/>
          </a:xfrm>
          <a:prstGeom prst="rect">
            <a:avLst/>
          </a:prstGeom>
        </p:spPr>
      </p:pic>
      <p:pic>
        <p:nvPicPr>
          <p:cNvPr id="17" name="Picture 16"/>
          <p:cNvPicPr>
            <a:picLocks noChangeAspect="1"/>
          </p:cNvPicPr>
          <p:nvPr/>
        </p:nvPicPr>
        <p:blipFill>
          <a:blip r:embed="rId4"/>
          <a:stretch>
            <a:fillRect/>
          </a:stretch>
        </p:blipFill>
        <p:spPr>
          <a:xfrm>
            <a:off x="3779056" y="3271646"/>
            <a:ext cx="1679495" cy="1417934"/>
          </a:xfrm>
          <a:prstGeom prst="rect">
            <a:avLst/>
          </a:prstGeom>
        </p:spPr>
      </p:pic>
      <p:pic>
        <p:nvPicPr>
          <p:cNvPr id="18" name="Picture 17"/>
          <p:cNvPicPr>
            <a:picLocks noChangeAspect="1"/>
          </p:cNvPicPr>
          <p:nvPr/>
        </p:nvPicPr>
        <p:blipFill>
          <a:blip r:embed="rId5"/>
          <a:stretch>
            <a:fillRect/>
          </a:stretch>
        </p:blipFill>
        <p:spPr>
          <a:xfrm>
            <a:off x="6689985" y="1202643"/>
            <a:ext cx="1452124" cy="1879652"/>
          </a:xfrm>
          <a:prstGeom prst="rect">
            <a:avLst/>
          </a:prstGeom>
        </p:spPr>
      </p:pic>
      <p:pic>
        <p:nvPicPr>
          <p:cNvPr id="19" name="Picture 18"/>
          <p:cNvPicPr>
            <a:picLocks noChangeAspect="1"/>
          </p:cNvPicPr>
          <p:nvPr/>
        </p:nvPicPr>
        <p:blipFill rotWithShape="1">
          <a:blip r:embed="rId6"/>
          <a:srcRect l="19030" t="11284" r="16893" b="15226"/>
          <a:stretch/>
        </p:blipFill>
        <p:spPr>
          <a:xfrm>
            <a:off x="6874329" y="3271646"/>
            <a:ext cx="1679495" cy="2201365"/>
          </a:xfrm>
          <a:prstGeom prst="rect">
            <a:avLst/>
          </a:prstGeom>
        </p:spPr>
      </p:pic>
    </p:spTree>
    <p:extLst>
      <p:ext uri="{BB962C8B-B14F-4D97-AF65-F5344CB8AC3E}">
        <p14:creationId xmlns:p14="http://schemas.microsoft.com/office/powerpoint/2010/main" val="414907247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4351" y="3"/>
            <a:ext cx="1836965" cy="1325563"/>
          </a:xfrm>
        </p:spPr>
        <p:txBody>
          <a:bodyPr/>
          <a:lstStyle/>
          <a:p>
            <a:pPr algn="ctr"/>
            <a:r>
              <a:rPr lang="en-US" u="sng" dirty="0" err="1" smtClean="0"/>
              <a:t>Quiero</a:t>
            </a:r>
            <a:endParaRPr lang="en-US" u="sng" dirty="0"/>
          </a:p>
        </p:txBody>
      </p:sp>
      <p:sp>
        <p:nvSpPr>
          <p:cNvPr id="4" name="Title 1"/>
          <p:cNvSpPr txBox="1">
            <a:spLocks/>
          </p:cNvSpPr>
          <p:nvPr/>
        </p:nvSpPr>
        <p:spPr>
          <a:xfrm>
            <a:off x="6874329" y="3"/>
            <a:ext cx="1836965"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u="sng" dirty="0" err="1" smtClean="0">
                <a:solidFill>
                  <a:prstClr val="black"/>
                </a:solidFill>
                <a:latin typeface="Calibri Light"/>
              </a:rPr>
              <a:t>Tengo</a:t>
            </a:r>
            <a:endParaRPr lang="en-US" u="sng" dirty="0">
              <a:solidFill>
                <a:prstClr val="black"/>
              </a:solidFill>
              <a:latin typeface="Calibri Light"/>
            </a:endParaRPr>
          </a:p>
        </p:txBody>
      </p:sp>
      <p:sp>
        <p:nvSpPr>
          <p:cNvPr id="5" name="Title 1"/>
          <p:cNvSpPr txBox="1">
            <a:spLocks/>
          </p:cNvSpPr>
          <p:nvPr/>
        </p:nvSpPr>
        <p:spPr>
          <a:xfrm>
            <a:off x="3387008" y="3"/>
            <a:ext cx="2246351"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u="sng" dirty="0" err="1" smtClean="0">
                <a:solidFill>
                  <a:prstClr val="black"/>
                </a:solidFill>
                <a:latin typeface="Calibri Light"/>
              </a:rPr>
              <a:t>Necesito</a:t>
            </a:r>
            <a:endParaRPr lang="en-US" u="sng" dirty="0">
              <a:solidFill>
                <a:prstClr val="black"/>
              </a:solidFill>
              <a:latin typeface="Calibri Light"/>
            </a:endParaRPr>
          </a:p>
        </p:txBody>
      </p:sp>
      <p:cxnSp>
        <p:nvCxnSpPr>
          <p:cNvPr id="7" name="Straight Connector 6"/>
          <p:cNvCxnSpPr/>
          <p:nvPr/>
        </p:nvCxnSpPr>
        <p:spPr>
          <a:xfrm>
            <a:off x="2963636" y="108860"/>
            <a:ext cx="8165" cy="6607629"/>
          </a:xfrm>
          <a:prstGeom prst="line">
            <a:avLst/>
          </a:prstGeom>
          <a:ln w="28575"/>
        </p:spPr>
        <p:style>
          <a:lnRef idx="1">
            <a:schemeClr val="dk1"/>
          </a:lnRef>
          <a:fillRef idx="0">
            <a:schemeClr val="dk1"/>
          </a:fillRef>
          <a:effectRef idx="0">
            <a:schemeClr val="dk1"/>
          </a:effectRef>
          <a:fontRef idx="minor">
            <a:schemeClr val="tx1"/>
          </a:fontRef>
        </p:style>
      </p:cxnSp>
      <p:cxnSp>
        <p:nvCxnSpPr>
          <p:cNvPr id="10" name="Straight Connector 9"/>
          <p:cNvCxnSpPr/>
          <p:nvPr/>
        </p:nvCxnSpPr>
        <p:spPr>
          <a:xfrm>
            <a:off x="6376308" y="108860"/>
            <a:ext cx="8165" cy="6607629"/>
          </a:xfrm>
          <a:prstGeom prst="line">
            <a:avLst/>
          </a:prstGeom>
          <a:ln w="28575"/>
        </p:spPr>
        <p:style>
          <a:lnRef idx="1">
            <a:schemeClr val="dk1"/>
          </a:lnRef>
          <a:fillRef idx="0">
            <a:schemeClr val="dk1"/>
          </a:fillRef>
          <a:effectRef idx="0">
            <a:schemeClr val="dk1"/>
          </a:effectRef>
          <a:fontRef idx="minor">
            <a:schemeClr val="tx1"/>
          </a:fontRef>
        </p:style>
      </p:cxnSp>
      <p:sp>
        <p:nvSpPr>
          <p:cNvPr id="3" name="TextBox 2"/>
          <p:cNvSpPr txBox="1"/>
          <p:nvPr/>
        </p:nvSpPr>
        <p:spPr>
          <a:xfrm>
            <a:off x="58151" y="6399868"/>
            <a:ext cx="1813317" cy="369332"/>
          </a:xfrm>
          <a:prstGeom prst="rect">
            <a:avLst/>
          </a:prstGeom>
          <a:noFill/>
        </p:spPr>
        <p:txBody>
          <a:bodyPr wrap="none" rtlCol="0">
            <a:spAutoFit/>
          </a:bodyPr>
          <a:lstStyle/>
          <a:p>
            <a:pPr defTabSz="914400"/>
            <a:r>
              <a:rPr lang="en-US" dirty="0" smtClean="0">
                <a:solidFill>
                  <a:prstClr val="black"/>
                </a:solidFill>
                <a:latin typeface="Calibri"/>
              </a:rPr>
              <a:t>Round 2 Answers</a:t>
            </a:r>
            <a:endParaRPr lang="en-US" dirty="0">
              <a:solidFill>
                <a:prstClr val="black"/>
              </a:solidFill>
              <a:latin typeface="Calibri"/>
            </a:endParaRPr>
          </a:p>
        </p:txBody>
      </p:sp>
      <p:pic>
        <p:nvPicPr>
          <p:cNvPr id="16" name="Picture 15"/>
          <p:cNvPicPr>
            <a:picLocks noChangeAspect="1"/>
          </p:cNvPicPr>
          <p:nvPr/>
        </p:nvPicPr>
        <p:blipFill>
          <a:blip r:embed="rId2"/>
          <a:stretch>
            <a:fillRect/>
          </a:stretch>
        </p:blipFill>
        <p:spPr>
          <a:xfrm>
            <a:off x="58151" y="1124100"/>
            <a:ext cx="1858111" cy="1562330"/>
          </a:xfrm>
          <a:prstGeom prst="rect">
            <a:avLst/>
          </a:prstGeom>
        </p:spPr>
      </p:pic>
      <p:pic>
        <p:nvPicPr>
          <p:cNvPr id="20" name="Picture 19"/>
          <p:cNvPicPr>
            <a:picLocks noChangeAspect="1"/>
          </p:cNvPicPr>
          <p:nvPr/>
        </p:nvPicPr>
        <p:blipFill>
          <a:blip r:embed="rId3"/>
          <a:stretch>
            <a:fillRect/>
          </a:stretch>
        </p:blipFill>
        <p:spPr>
          <a:xfrm>
            <a:off x="655168" y="2781769"/>
            <a:ext cx="2308468" cy="1213807"/>
          </a:xfrm>
          <a:prstGeom prst="rect">
            <a:avLst/>
          </a:prstGeom>
        </p:spPr>
      </p:pic>
      <p:pic>
        <p:nvPicPr>
          <p:cNvPr id="21" name="Picture 20"/>
          <p:cNvPicPr>
            <a:picLocks noChangeAspect="1"/>
          </p:cNvPicPr>
          <p:nvPr/>
        </p:nvPicPr>
        <p:blipFill>
          <a:blip r:embed="rId4"/>
          <a:stretch>
            <a:fillRect/>
          </a:stretch>
        </p:blipFill>
        <p:spPr>
          <a:xfrm>
            <a:off x="58151" y="4404994"/>
            <a:ext cx="2612020" cy="1679156"/>
          </a:xfrm>
          <a:prstGeom prst="rect">
            <a:avLst/>
          </a:prstGeom>
        </p:spPr>
      </p:pic>
      <p:pic>
        <p:nvPicPr>
          <p:cNvPr id="24" name="Picture 23"/>
          <p:cNvPicPr>
            <a:picLocks noChangeAspect="1"/>
          </p:cNvPicPr>
          <p:nvPr/>
        </p:nvPicPr>
        <p:blipFill>
          <a:blip r:embed="rId5"/>
          <a:stretch>
            <a:fillRect/>
          </a:stretch>
        </p:blipFill>
        <p:spPr>
          <a:xfrm rot="19355338">
            <a:off x="2926384" y="1596729"/>
            <a:ext cx="2446118" cy="1686978"/>
          </a:xfrm>
          <a:prstGeom prst="rect">
            <a:avLst/>
          </a:prstGeom>
        </p:spPr>
      </p:pic>
      <p:pic>
        <p:nvPicPr>
          <p:cNvPr id="25" name="Picture 24"/>
          <p:cNvPicPr>
            <a:picLocks noChangeAspect="1"/>
          </p:cNvPicPr>
          <p:nvPr/>
        </p:nvPicPr>
        <p:blipFill>
          <a:blip r:embed="rId6"/>
          <a:stretch>
            <a:fillRect/>
          </a:stretch>
        </p:blipFill>
        <p:spPr>
          <a:xfrm>
            <a:off x="4902197" y="2366479"/>
            <a:ext cx="1462324" cy="2264243"/>
          </a:xfrm>
          <a:prstGeom prst="rect">
            <a:avLst/>
          </a:prstGeom>
        </p:spPr>
      </p:pic>
      <p:pic>
        <p:nvPicPr>
          <p:cNvPr id="26" name="Picture 25"/>
          <p:cNvPicPr>
            <a:picLocks noChangeAspect="1"/>
          </p:cNvPicPr>
          <p:nvPr/>
        </p:nvPicPr>
        <p:blipFill>
          <a:blip r:embed="rId7"/>
          <a:stretch>
            <a:fillRect/>
          </a:stretch>
        </p:blipFill>
        <p:spPr>
          <a:xfrm>
            <a:off x="3374206" y="4489607"/>
            <a:ext cx="2636357" cy="1931986"/>
          </a:xfrm>
          <a:prstGeom prst="rect">
            <a:avLst/>
          </a:prstGeom>
        </p:spPr>
      </p:pic>
      <p:pic>
        <p:nvPicPr>
          <p:cNvPr id="27" name="Picture 26"/>
          <p:cNvPicPr>
            <a:picLocks noChangeAspect="1"/>
          </p:cNvPicPr>
          <p:nvPr/>
        </p:nvPicPr>
        <p:blipFill>
          <a:blip r:embed="rId8"/>
          <a:stretch>
            <a:fillRect/>
          </a:stretch>
        </p:blipFill>
        <p:spPr>
          <a:xfrm>
            <a:off x="6730573" y="1124100"/>
            <a:ext cx="1937859" cy="1932491"/>
          </a:xfrm>
          <a:prstGeom prst="rect">
            <a:avLst/>
          </a:prstGeom>
        </p:spPr>
      </p:pic>
      <p:pic>
        <p:nvPicPr>
          <p:cNvPr id="28" name="Picture 27"/>
          <p:cNvPicPr>
            <a:picLocks noChangeAspect="1"/>
          </p:cNvPicPr>
          <p:nvPr/>
        </p:nvPicPr>
        <p:blipFill>
          <a:blip r:embed="rId9"/>
          <a:stretch>
            <a:fillRect/>
          </a:stretch>
        </p:blipFill>
        <p:spPr>
          <a:xfrm rot="5400000">
            <a:off x="7068987" y="3604027"/>
            <a:ext cx="2189743" cy="1094872"/>
          </a:xfrm>
          <a:prstGeom prst="rect">
            <a:avLst/>
          </a:prstGeom>
        </p:spPr>
      </p:pic>
    </p:spTree>
    <p:extLst>
      <p:ext uri="{BB962C8B-B14F-4D97-AF65-F5344CB8AC3E}">
        <p14:creationId xmlns:p14="http://schemas.microsoft.com/office/powerpoint/2010/main" val="177991768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6"/>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7"/>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gradFill flip="none" rotWithShape="1">
          <a:gsLst>
            <a:gs pos="15000">
              <a:srgbClr val="800080"/>
            </a:gs>
            <a:gs pos="100000">
              <a:srgbClr val="CC66FF"/>
            </a:gs>
            <a:gs pos="57000">
              <a:schemeClr val="accent4">
                <a:lumMod val="60000"/>
                <a:lumOff val="40000"/>
              </a:schemeClr>
            </a:gs>
          </a:gsLst>
          <a:lin ang="15540000" scaled="0"/>
          <a:tileRect/>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t>
            </a:r>
            <a:r>
              <a:rPr lang="en-US" dirty="0" err="1" smtClean="0"/>
              <a:t>Cuál</a:t>
            </a:r>
            <a:r>
              <a:rPr lang="en-US" dirty="0" smtClean="0"/>
              <a:t> </a:t>
            </a:r>
            <a:r>
              <a:rPr lang="en-US" dirty="0" err="1" smtClean="0"/>
              <a:t>es</a:t>
            </a:r>
            <a:r>
              <a:rPr lang="en-US" dirty="0" smtClean="0"/>
              <a:t> </a:t>
            </a:r>
            <a:r>
              <a:rPr lang="en-US" sz="5400" dirty="0" smtClean="0"/>
              <a:t>TU</a:t>
            </a:r>
            <a:r>
              <a:rPr lang="en-US" dirty="0" smtClean="0"/>
              <a:t> meta </a:t>
            </a:r>
            <a:r>
              <a:rPr lang="en-US" dirty="0" err="1" smtClean="0"/>
              <a:t>para</a:t>
            </a:r>
            <a:r>
              <a:rPr lang="en-US" dirty="0" smtClean="0"/>
              <a:t> el </a:t>
            </a:r>
            <a:r>
              <a:rPr lang="en-US" dirty="0" err="1" smtClean="0"/>
              <a:t>unidad</a:t>
            </a:r>
            <a:r>
              <a:rPr lang="en-US" dirty="0" smtClean="0"/>
              <a:t>?</a:t>
            </a:r>
            <a:endParaRPr lang="en-US" dirty="0"/>
          </a:p>
        </p:txBody>
      </p:sp>
      <p:sp>
        <p:nvSpPr>
          <p:cNvPr id="4" name="Rectangle 3"/>
          <p:cNvSpPr/>
          <p:nvPr/>
        </p:nvSpPr>
        <p:spPr>
          <a:xfrm>
            <a:off x="2536665" y="1417638"/>
            <a:ext cx="3923420" cy="1446550"/>
          </a:xfrm>
          <a:prstGeom prst="rect">
            <a:avLst/>
          </a:prstGeom>
          <a:solidFill>
            <a:schemeClr val="tx1"/>
          </a:solidFill>
        </p:spPr>
        <p:txBody>
          <a:bodyPr wrap="none" lIns="91440" tIns="45720" rIns="91440" bIns="45720">
            <a:spAutoFit/>
          </a:bodyPr>
          <a:lstStyle/>
          <a:p>
            <a:pPr algn="ctr"/>
            <a:r>
              <a:rPr lang="en-US" sz="8800" b="1" cap="none" spc="0"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#GOALS</a:t>
            </a:r>
            <a:endParaRPr lang="en-US" sz="88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extLst>
      <p:ext uri="{BB962C8B-B14F-4D97-AF65-F5344CB8AC3E}">
        <p14:creationId xmlns:p14="http://schemas.microsoft.com/office/powerpoint/2010/main" val="3514924393"/>
      </p:ext>
    </p:extLst>
  </p:cSld>
  <p:clrMapOvr>
    <a:masterClrMapping/>
  </p:clrMapOvr>
  <p:timing>
    <p:tnLst>
      <p:par>
        <p:cTn xmlns:p14="http://schemas.microsoft.com/office/powerpoint/2010/mai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4351" y="3"/>
            <a:ext cx="1836965" cy="1325563"/>
          </a:xfrm>
        </p:spPr>
        <p:txBody>
          <a:bodyPr/>
          <a:lstStyle/>
          <a:p>
            <a:pPr algn="ctr"/>
            <a:r>
              <a:rPr lang="en-US" u="sng" dirty="0" err="1" smtClean="0"/>
              <a:t>Quiero</a:t>
            </a:r>
            <a:endParaRPr lang="en-US" u="sng" dirty="0"/>
          </a:p>
        </p:txBody>
      </p:sp>
      <p:sp>
        <p:nvSpPr>
          <p:cNvPr id="4" name="Title 1"/>
          <p:cNvSpPr txBox="1">
            <a:spLocks/>
          </p:cNvSpPr>
          <p:nvPr/>
        </p:nvSpPr>
        <p:spPr>
          <a:xfrm>
            <a:off x="6874329" y="3"/>
            <a:ext cx="1836965"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u="sng" dirty="0" err="1" smtClean="0">
                <a:solidFill>
                  <a:prstClr val="black"/>
                </a:solidFill>
                <a:latin typeface="Calibri Light"/>
              </a:rPr>
              <a:t>Tengo</a:t>
            </a:r>
            <a:endParaRPr lang="en-US" u="sng" dirty="0">
              <a:solidFill>
                <a:prstClr val="black"/>
              </a:solidFill>
              <a:latin typeface="Calibri Light"/>
            </a:endParaRPr>
          </a:p>
        </p:txBody>
      </p:sp>
      <p:sp>
        <p:nvSpPr>
          <p:cNvPr id="5" name="Title 1"/>
          <p:cNvSpPr txBox="1">
            <a:spLocks/>
          </p:cNvSpPr>
          <p:nvPr/>
        </p:nvSpPr>
        <p:spPr>
          <a:xfrm>
            <a:off x="3202931" y="3"/>
            <a:ext cx="2430428"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u="sng" dirty="0" err="1" smtClean="0">
                <a:solidFill>
                  <a:prstClr val="black"/>
                </a:solidFill>
                <a:latin typeface="Calibri Light"/>
              </a:rPr>
              <a:t>Necesito</a:t>
            </a:r>
            <a:endParaRPr lang="en-US" u="sng" dirty="0">
              <a:solidFill>
                <a:prstClr val="black"/>
              </a:solidFill>
              <a:latin typeface="Calibri Light"/>
            </a:endParaRPr>
          </a:p>
        </p:txBody>
      </p:sp>
      <p:cxnSp>
        <p:nvCxnSpPr>
          <p:cNvPr id="7" name="Straight Connector 6"/>
          <p:cNvCxnSpPr/>
          <p:nvPr/>
        </p:nvCxnSpPr>
        <p:spPr>
          <a:xfrm>
            <a:off x="2963636" y="108860"/>
            <a:ext cx="8165" cy="6607629"/>
          </a:xfrm>
          <a:prstGeom prst="line">
            <a:avLst/>
          </a:prstGeom>
          <a:ln w="28575"/>
        </p:spPr>
        <p:style>
          <a:lnRef idx="1">
            <a:schemeClr val="dk1"/>
          </a:lnRef>
          <a:fillRef idx="0">
            <a:schemeClr val="dk1"/>
          </a:fillRef>
          <a:effectRef idx="0">
            <a:schemeClr val="dk1"/>
          </a:effectRef>
          <a:fontRef idx="minor">
            <a:schemeClr val="tx1"/>
          </a:fontRef>
        </p:style>
      </p:cxnSp>
      <p:cxnSp>
        <p:nvCxnSpPr>
          <p:cNvPr id="10" name="Straight Connector 9"/>
          <p:cNvCxnSpPr/>
          <p:nvPr/>
        </p:nvCxnSpPr>
        <p:spPr>
          <a:xfrm>
            <a:off x="6376308" y="108860"/>
            <a:ext cx="8165" cy="6607629"/>
          </a:xfrm>
          <a:prstGeom prst="line">
            <a:avLst/>
          </a:prstGeom>
          <a:ln w="28575"/>
        </p:spPr>
        <p:style>
          <a:lnRef idx="1">
            <a:schemeClr val="dk1"/>
          </a:lnRef>
          <a:fillRef idx="0">
            <a:schemeClr val="dk1"/>
          </a:fillRef>
          <a:effectRef idx="0">
            <a:schemeClr val="dk1"/>
          </a:effectRef>
          <a:fontRef idx="minor">
            <a:schemeClr val="tx1"/>
          </a:fontRef>
        </p:style>
      </p:cxnSp>
      <p:sp>
        <p:nvSpPr>
          <p:cNvPr id="3" name="TextBox 2"/>
          <p:cNvSpPr txBox="1"/>
          <p:nvPr/>
        </p:nvSpPr>
        <p:spPr>
          <a:xfrm>
            <a:off x="58151" y="6399868"/>
            <a:ext cx="1813317" cy="369332"/>
          </a:xfrm>
          <a:prstGeom prst="rect">
            <a:avLst/>
          </a:prstGeom>
          <a:noFill/>
        </p:spPr>
        <p:txBody>
          <a:bodyPr wrap="none" rtlCol="0">
            <a:spAutoFit/>
          </a:bodyPr>
          <a:lstStyle/>
          <a:p>
            <a:pPr defTabSz="914400"/>
            <a:r>
              <a:rPr lang="en-US" dirty="0" smtClean="0">
                <a:solidFill>
                  <a:prstClr val="black"/>
                </a:solidFill>
                <a:latin typeface="Calibri"/>
              </a:rPr>
              <a:t>Round 3 Answers</a:t>
            </a:r>
            <a:endParaRPr lang="en-US" dirty="0">
              <a:solidFill>
                <a:prstClr val="black"/>
              </a:solidFill>
              <a:latin typeface="Calibri"/>
            </a:endParaRPr>
          </a:p>
        </p:txBody>
      </p:sp>
      <p:pic>
        <p:nvPicPr>
          <p:cNvPr id="17" name="Picture 16"/>
          <p:cNvPicPr>
            <a:picLocks noChangeAspect="1"/>
          </p:cNvPicPr>
          <p:nvPr/>
        </p:nvPicPr>
        <p:blipFill>
          <a:blip r:embed="rId2"/>
          <a:stretch>
            <a:fillRect/>
          </a:stretch>
        </p:blipFill>
        <p:spPr>
          <a:xfrm rot="5400000">
            <a:off x="1251517" y="2158645"/>
            <a:ext cx="2224596" cy="1112298"/>
          </a:xfrm>
          <a:prstGeom prst="rect">
            <a:avLst/>
          </a:prstGeom>
        </p:spPr>
      </p:pic>
      <p:pic>
        <p:nvPicPr>
          <p:cNvPr id="18" name="Picture 17"/>
          <p:cNvPicPr>
            <a:picLocks noChangeAspect="1"/>
          </p:cNvPicPr>
          <p:nvPr/>
        </p:nvPicPr>
        <p:blipFill>
          <a:blip r:embed="rId3"/>
          <a:stretch>
            <a:fillRect/>
          </a:stretch>
        </p:blipFill>
        <p:spPr>
          <a:xfrm>
            <a:off x="3215736" y="3551042"/>
            <a:ext cx="1679495" cy="1417934"/>
          </a:xfrm>
          <a:prstGeom prst="rect">
            <a:avLst/>
          </a:prstGeom>
        </p:spPr>
      </p:pic>
      <p:pic>
        <p:nvPicPr>
          <p:cNvPr id="24" name="Picture 23"/>
          <p:cNvPicPr>
            <a:picLocks noChangeAspect="1"/>
          </p:cNvPicPr>
          <p:nvPr/>
        </p:nvPicPr>
        <p:blipFill rotWithShape="1">
          <a:blip r:embed="rId4"/>
          <a:srcRect l="19030" t="11284" r="16893" b="15226"/>
          <a:stretch/>
        </p:blipFill>
        <p:spPr>
          <a:xfrm>
            <a:off x="3201330" y="1094878"/>
            <a:ext cx="1679495" cy="2201365"/>
          </a:xfrm>
          <a:prstGeom prst="rect">
            <a:avLst/>
          </a:prstGeom>
        </p:spPr>
      </p:pic>
      <p:pic>
        <p:nvPicPr>
          <p:cNvPr id="25" name="Picture 24"/>
          <p:cNvPicPr>
            <a:picLocks noChangeAspect="1"/>
          </p:cNvPicPr>
          <p:nvPr/>
        </p:nvPicPr>
        <p:blipFill>
          <a:blip r:embed="rId5"/>
          <a:stretch>
            <a:fillRect/>
          </a:stretch>
        </p:blipFill>
        <p:spPr>
          <a:xfrm>
            <a:off x="13357" y="1152464"/>
            <a:ext cx="1858111" cy="1562330"/>
          </a:xfrm>
          <a:prstGeom prst="rect">
            <a:avLst/>
          </a:prstGeom>
        </p:spPr>
      </p:pic>
      <p:pic>
        <p:nvPicPr>
          <p:cNvPr id="26" name="Picture 25"/>
          <p:cNvPicPr>
            <a:picLocks noChangeAspect="1"/>
          </p:cNvPicPr>
          <p:nvPr/>
        </p:nvPicPr>
        <p:blipFill>
          <a:blip r:embed="rId6"/>
          <a:stretch>
            <a:fillRect/>
          </a:stretch>
        </p:blipFill>
        <p:spPr>
          <a:xfrm>
            <a:off x="3764288" y="5037333"/>
            <a:ext cx="2612020" cy="1679156"/>
          </a:xfrm>
          <a:prstGeom prst="rect">
            <a:avLst/>
          </a:prstGeom>
        </p:spPr>
      </p:pic>
      <p:pic>
        <p:nvPicPr>
          <p:cNvPr id="27" name="Picture 26"/>
          <p:cNvPicPr>
            <a:picLocks noChangeAspect="1"/>
          </p:cNvPicPr>
          <p:nvPr/>
        </p:nvPicPr>
        <p:blipFill>
          <a:blip r:embed="rId7"/>
          <a:stretch>
            <a:fillRect/>
          </a:stretch>
        </p:blipFill>
        <p:spPr>
          <a:xfrm>
            <a:off x="6507643" y="1364257"/>
            <a:ext cx="2636357" cy="1931986"/>
          </a:xfrm>
          <a:prstGeom prst="rect">
            <a:avLst/>
          </a:prstGeom>
        </p:spPr>
      </p:pic>
      <p:pic>
        <p:nvPicPr>
          <p:cNvPr id="28" name="Picture 27"/>
          <p:cNvPicPr>
            <a:picLocks noChangeAspect="1"/>
          </p:cNvPicPr>
          <p:nvPr/>
        </p:nvPicPr>
        <p:blipFill>
          <a:blip r:embed="rId8"/>
          <a:stretch>
            <a:fillRect/>
          </a:stretch>
        </p:blipFill>
        <p:spPr>
          <a:xfrm>
            <a:off x="765882" y="4467377"/>
            <a:ext cx="1937859" cy="1932491"/>
          </a:xfrm>
          <a:prstGeom prst="rect">
            <a:avLst/>
          </a:prstGeom>
        </p:spPr>
      </p:pic>
      <p:pic>
        <p:nvPicPr>
          <p:cNvPr id="23" name="Picture 22"/>
          <p:cNvPicPr>
            <a:picLocks noChangeAspect="1"/>
          </p:cNvPicPr>
          <p:nvPr/>
        </p:nvPicPr>
        <p:blipFill>
          <a:blip r:embed="rId9"/>
          <a:stretch>
            <a:fillRect/>
          </a:stretch>
        </p:blipFill>
        <p:spPr>
          <a:xfrm>
            <a:off x="282688" y="3089324"/>
            <a:ext cx="1452124" cy="1879652"/>
          </a:xfrm>
          <a:prstGeom prst="rect">
            <a:avLst/>
          </a:prstGeom>
        </p:spPr>
      </p:pic>
      <p:pic>
        <p:nvPicPr>
          <p:cNvPr id="29" name="Picture 28"/>
          <p:cNvPicPr>
            <a:picLocks noChangeAspect="1"/>
          </p:cNvPicPr>
          <p:nvPr/>
        </p:nvPicPr>
        <p:blipFill>
          <a:blip r:embed="rId10"/>
          <a:stretch>
            <a:fillRect/>
          </a:stretch>
        </p:blipFill>
        <p:spPr>
          <a:xfrm rot="5400000">
            <a:off x="4538488" y="2541888"/>
            <a:ext cx="2189743" cy="1094872"/>
          </a:xfrm>
          <a:prstGeom prst="rect">
            <a:avLst/>
          </a:prstGeom>
        </p:spPr>
      </p:pic>
    </p:spTree>
    <p:extLst>
      <p:ext uri="{BB962C8B-B14F-4D97-AF65-F5344CB8AC3E}">
        <p14:creationId xmlns:p14="http://schemas.microsoft.com/office/powerpoint/2010/main" val="293594073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8"/>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26"/>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bg>
      <p:bgPr>
        <a:gradFill flip="none" rotWithShape="1">
          <a:gsLst>
            <a:gs pos="15000">
              <a:srgbClr val="800080"/>
            </a:gs>
            <a:gs pos="100000">
              <a:srgbClr val="CC66FF"/>
            </a:gs>
            <a:gs pos="57000">
              <a:schemeClr val="accent4">
                <a:lumMod val="60000"/>
                <a:lumOff val="40000"/>
              </a:schemeClr>
            </a:gs>
          </a:gsLst>
          <a:lin ang="15540000" scaled="0"/>
          <a:tileRect/>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err="1" smtClean="0"/>
              <a:t>Piccionario</a:t>
            </a:r>
            <a:endParaRPr lang="en-US" dirty="0"/>
          </a:p>
        </p:txBody>
      </p:sp>
      <p:sp>
        <p:nvSpPr>
          <p:cNvPr id="3" name="Content Placeholder 2"/>
          <p:cNvSpPr>
            <a:spLocks noGrp="1"/>
          </p:cNvSpPr>
          <p:nvPr>
            <p:ph idx="1"/>
          </p:nvPr>
        </p:nvSpPr>
        <p:spPr>
          <a:xfrm>
            <a:off x="457200" y="1600202"/>
            <a:ext cx="5551917" cy="4525963"/>
          </a:xfrm>
        </p:spPr>
        <p:txBody>
          <a:bodyPr/>
          <a:lstStyle/>
          <a:p>
            <a:r>
              <a:rPr lang="en-US" dirty="0" smtClean="0"/>
              <a:t>1 </a:t>
            </a:r>
            <a:r>
              <a:rPr lang="en-US" dirty="0" err="1" smtClean="0"/>
              <a:t>punto</a:t>
            </a:r>
            <a:r>
              <a:rPr lang="en-US" dirty="0" smtClean="0"/>
              <a:t> </a:t>
            </a:r>
            <a:r>
              <a:rPr lang="en-US" dirty="0" err="1" smtClean="0"/>
              <a:t>por</a:t>
            </a:r>
            <a:r>
              <a:rPr lang="en-US" dirty="0" smtClean="0"/>
              <a:t> </a:t>
            </a:r>
            <a:r>
              <a:rPr lang="en-US" dirty="0" err="1" smtClean="0"/>
              <a:t>ser</a:t>
            </a:r>
            <a:r>
              <a:rPr lang="en-US" dirty="0" smtClean="0"/>
              <a:t> </a:t>
            </a:r>
            <a:r>
              <a:rPr lang="en-US" dirty="0" err="1" smtClean="0"/>
              <a:t>voluntario</a:t>
            </a:r>
            <a:endParaRPr lang="en-US" dirty="0" smtClean="0"/>
          </a:p>
          <a:p>
            <a:r>
              <a:rPr lang="en-US" dirty="0" smtClean="0"/>
              <a:t>1 </a:t>
            </a:r>
            <a:r>
              <a:rPr lang="en-US" dirty="0" err="1" smtClean="0"/>
              <a:t>punto</a:t>
            </a:r>
            <a:r>
              <a:rPr lang="en-US" dirty="0" smtClean="0"/>
              <a:t> </a:t>
            </a:r>
            <a:r>
              <a:rPr lang="en-US" dirty="0" err="1" smtClean="0"/>
              <a:t>por</a:t>
            </a:r>
            <a:r>
              <a:rPr lang="en-US" dirty="0" smtClean="0"/>
              <a:t> la </a:t>
            </a:r>
            <a:r>
              <a:rPr lang="en-US" dirty="0" err="1" smtClean="0"/>
              <a:t>respuesta</a:t>
            </a:r>
            <a:r>
              <a:rPr lang="en-US" dirty="0" smtClean="0"/>
              <a:t> </a:t>
            </a:r>
            <a:r>
              <a:rPr lang="en-US" dirty="0" err="1" smtClean="0"/>
              <a:t>correcta</a:t>
            </a:r>
            <a:endParaRPr lang="en-US" dirty="0"/>
          </a:p>
        </p:txBody>
      </p:sp>
      <p:pic>
        <p:nvPicPr>
          <p:cNvPr id="4" name="Picture 3"/>
          <p:cNvPicPr>
            <a:picLocks noChangeAspect="1"/>
          </p:cNvPicPr>
          <p:nvPr/>
        </p:nvPicPr>
        <p:blipFill>
          <a:blip r:embed="rId3"/>
          <a:stretch>
            <a:fillRect/>
          </a:stretch>
        </p:blipFill>
        <p:spPr>
          <a:xfrm>
            <a:off x="5851830" y="274638"/>
            <a:ext cx="3112965" cy="4109113"/>
          </a:xfrm>
          <a:prstGeom prst="rect">
            <a:avLst/>
          </a:prstGeom>
        </p:spPr>
      </p:pic>
    </p:spTree>
    <p:extLst>
      <p:ext uri="{BB962C8B-B14F-4D97-AF65-F5344CB8AC3E}">
        <p14:creationId xmlns:p14="http://schemas.microsoft.com/office/powerpoint/2010/main" val="3979692486"/>
      </p:ext>
    </p:extLst>
  </p:cSld>
  <p:clrMapOvr>
    <a:masterClrMapping/>
  </p:clrMapOvr>
  <p:timing>
    <p:tnLst>
      <p:par>
        <p:cTn xmlns:p14="http://schemas.microsoft.com/office/powerpoint/2010/mai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bg>
      <p:bgPr>
        <a:gradFill flip="none" rotWithShape="1">
          <a:gsLst>
            <a:gs pos="15000">
              <a:srgbClr val="800080"/>
            </a:gs>
            <a:gs pos="100000">
              <a:srgbClr val="CC66FF"/>
            </a:gs>
            <a:gs pos="57000">
              <a:schemeClr val="accent4">
                <a:lumMod val="60000"/>
                <a:lumOff val="40000"/>
              </a:schemeClr>
            </a:gs>
          </a:gsLst>
          <a:lin ang="15540000" scaled="0"/>
          <a:tileRect/>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Día</a:t>
            </a:r>
            <a:r>
              <a:rPr lang="en-US" dirty="0" smtClean="0"/>
              <a:t> 4</a:t>
            </a:r>
            <a:endParaRPr lang="en-US" dirty="0"/>
          </a:p>
        </p:txBody>
      </p:sp>
      <p:sp>
        <p:nvSpPr>
          <p:cNvPr id="3" name="Content Placeholder 2"/>
          <p:cNvSpPr>
            <a:spLocks noGrp="1"/>
          </p:cNvSpPr>
          <p:nvPr>
            <p:ph idx="1"/>
          </p:nvPr>
        </p:nvSpPr>
        <p:spPr/>
        <p:txBody>
          <a:bodyPr>
            <a:normAutofit fontScale="92500" lnSpcReduction="10000"/>
          </a:bodyPr>
          <a:lstStyle/>
          <a:p>
            <a:pPr lvl="0"/>
            <a:r>
              <a:rPr lang="es-CR" dirty="0"/>
              <a:t>Pelota de preguntas</a:t>
            </a:r>
            <a:endParaRPr lang="en-US" dirty="0"/>
          </a:p>
          <a:p>
            <a:pPr lvl="0"/>
            <a:r>
              <a:rPr lang="en-US" dirty="0" err="1"/>
              <a:t>Yo</a:t>
            </a:r>
            <a:r>
              <a:rPr lang="en-US" dirty="0"/>
              <a:t> </a:t>
            </a:r>
            <a:r>
              <a:rPr lang="en-US" dirty="0" err="1"/>
              <a:t>tengo</a:t>
            </a:r>
            <a:r>
              <a:rPr lang="en-US" dirty="0"/>
              <a:t>…</a:t>
            </a:r>
            <a:r>
              <a:rPr lang="en-US" dirty="0" err="1"/>
              <a:t>Yo</a:t>
            </a:r>
            <a:r>
              <a:rPr lang="en-US" dirty="0"/>
              <a:t> </a:t>
            </a:r>
            <a:r>
              <a:rPr lang="en-US" dirty="0" err="1"/>
              <a:t>necesito</a:t>
            </a:r>
            <a:r>
              <a:rPr lang="en-US" dirty="0"/>
              <a:t>… </a:t>
            </a:r>
            <a:r>
              <a:rPr lang="en-US" dirty="0" err="1"/>
              <a:t>Activty</a:t>
            </a:r>
            <a:endParaRPr lang="en-US" dirty="0"/>
          </a:p>
          <a:p>
            <a:pPr lvl="0"/>
            <a:r>
              <a:rPr lang="en-US" dirty="0"/>
              <a:t>Inductive Sorting</a:t>
            </a:r>
          </a:p>
          <a:p>
            <a:pPr lvl="0"/>
            <a:r>
              <a:rPr lang="en-US" dirty="0" err="1" smtClean="0"/>
              <a:t>Escribe</a:t>
            </a:r>
            <a:r>
              <a:rPr lang="en-US" dirty="0" smtClean="0"/>
              <a:t> un </a:t>
            </a:r>
            <a:r>
              <a:rPr lang="en-US" dirty="0" err="1" smtClean="0"/>
              <a:t>párrafo</a:t>
            </a:r>
            <a:r>
              <a:rPr lang="en-US" dirty="0" smtClean="0"/>
              <a:t> (</a:t>
            </a:r>
            <a:r>
              <a:rPr lang="en-US" dirty="0" err="1" smtClean="0"/>
              <a:t>una</a:t>
            </a:r>
            <a:r>
              <a:rPr lang="en-US" dirty="0" smtClean="0"/>
              <a:t> </a:t>
            </a:r>
            <a:r>
              <a:rPr lang="en-US" dirty="0" err="1" smtClean="0"/>
              <a:t>comparación</a:t>
            </a:r>
            <a:r>
              <a:rPr lang="en-US" dirty="0" smtClean="0"/>
              <a:t>)</a:t>
            </a:r>
          </a:p>
          <a:p>
            <a:pPr lvl="0"/>
            <a:endParaRPr lang="en-US" dirty="0"/>
          </a:p>
          <a:p>
            <a:r>
              <a:rPr lang="en-US" i="1" dirty="0" err="1"/>
              <a:t>Objetivos</a:t>
            </a:r>
            <a:r>
              <a:rPr lang="en-US" i="1" dirty="0"/>
              <a:t>: I can talk about what I want, need, already have, and have to do.</a:t>
            </a:r>
            <a:endParaRPr lang="en-US" dirty="0"/>
          </a:p>
          <a:p>
            <a:r>
              <a:rPr lang="en-US" i="1" dirty="0"/>
              <a:t>I can ask others about what they want, need, already have, and have to do.</a:t>
            </a:r>
            <a:endParaRPr lang="en-US" dirty="0"/>
          </a:p>
          <a:p>
            <a:endParaRPr lang="en-US" dirty="0"/>
          </a:p>
        </p:txBody>
      </p:sp>
      <p:pic>
        <p:nvPicPr>
          <p:cNvPr id="4" name="Picture 3" descr="Ball.jpg"/>
          <p:cNvPicPr>
            <a:picLocks noChangeAspect="1"/>
          </p:cNvPicPr>
          <p:nvPr/>
        </p:nvPicPr>
        <p:blipFill rotWithShape="1">
          <a:blip r:embed="rId3">
            <a:extLst>
              <a:ext uri="{28A0092B-C50C-407E-A947-70E740481C1C}">
                <a14:useLocalDpi xmlns:a14="http://schemas.microsoft.com/office/drawing/2010/main" val="0"/>
              </a:ext>
            </a:extLst>
          </a:blip>
          <a:srcRect l="18463" t="23289" b="12153"/>
          <a:stretch/>
        </p:blipFill>
        <p:spPr>
          <a:xfrm rot="1609968">
            <a:off x="5908056" y="653849"/>
            <a:ext cx="2572469" cy="1527578"/>
          </a:xfrm>
          <a:prstGeom prst="rect">
            <a:avLst/>
          </a:prstGeom>
        </p:spPr>
      </p:pic>
    </p:spTree>
    <p:extLst>
      <p:ext uri="{BB962C8B-B14F-4D97-AF65-F5344CB8AC3E}">
        <p14:creationId xmlns:p14="http://schemas.microsoft.com/office/powerpoint/2010/main" val="2594032431"/>
      </p:ext>
    </p:extLst>
  </p:cSld>
  <p:clrMapOvr>
    <a:masterClrMapping/>
  </p:clrMapOvr>
  <p:timing>
    <p:tnLst>
      <p:par>
        <p:cTn xmlns:p14="http://schemas.microsoft.com/office/powerpoint/2010/mai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bg>
      <p:bgPr>
        <a:gradFill flip="none" rotWithShape="1">
          <a:gsLst>
            <a:gs pos="15000">
              <a:srgbClr val="800080"/>
            </a:gs>
            <a:gs pos="100000">
              <a:srgbClr val="CC66FF"/>
            </a:gs>
            <a:gs pos="57000">
              <a:schemeClr val="accent4">
                <a:lumMod val="60000"/>
                <a:lumOff val="40000"/>
              </a:schemeClr>
            </a:gs>
          </a:gsLst>
          <a:lin ang="15540000" scaled="0"/>
          <a:tileRect/>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28650" y="0"/>
            <a:ext cx="7886700" cy="1325563"/>
          </a:xfrm>
        </p:spPr>
        <p:txBody>
          <a:bodyPr/>
          <a:lstStyle/>
          <a:p>
            <a:r>
              <a:rPr lang="en-US" dirty="0" err="1" smtClean="0"/>
              <a:t>Pelota</a:t>
            </a:r>
            <a:r>
              <a:rPr lang="en-US" dirty="0" smtClean="0"/>
              <a:t> de </a:t>
            </a:r>
            <a:r>
              <a:rPr lang="en-US" dirty="0" err="1" smtClean="0"/>
              <a:t>Preguntas</a:t>
            </a:r>
            <a:endParaRPr lang="en-US" dirty="0"/>
          </a:p>
        </p:txBody>
      </p:sp>
      <p:sp>
        <p:nvSpPr>
          <p:cNvPr id="3" name="Content Placeholder 2"/>
          <p:cNvSpPr>
            <a:spLocks noGrp="1"/>
          </p:cNvSpPr>
          <p:nvPr>
            <p:ph idx="1"/>
          </p:nvPr>
        </p:nvSpPr>
        <p:spPr>
          <a:xfrm>
            <a:off x="0" y="1416677"/>
            <a:ext cx="4988623" cy="5267459"/>
          </a:xfrm>
        </p:spPr>
        <p:txBody>
          <a:bodyPr>
            <a:normAutofit fontScale="92500" lnSpcReduction="10000"/>
          </a:bodyPr>
          <a:lstStyle/>
          <a:p>
            <a:r>
              <a:rPr lang="en-US" dirty="0"/>
              <a:t>¿</a:t>
            </a:r>
            <a:r>
              <a:rPr lang="en-US" dirty="0" err="1"/>
              <a:t>Cómo</a:t>
            </a:r>
            <a:r>
              <a:rPr lang="en-US" dirty="0"/>
              <a:t> </a:t>
            </a:r>
            <a:r>
              <a:rPr lang="en-US" dirty="0" err="1"/>
              <a:t>te</a:t>
            </a:r>
            <a:r>
              <a:rPr lang="en-US" dirty="0"/>
              <a:t> llamas?</a:t>
            </a:r>
          </a:p>
          <a:p>
            <a:r>
              <a:rPr lang="en-US" dirty="0"/>
              <a:t>¿</a:t>
            </a:r>
            <a:r>
              <a:rPr lang="en-US" dirty="0" err="1"/>
              <a:t>Cómo</a:t>
            </a:r>
            <a:r>
              <a:rPr lang="en-US" dirty="0"/>
              <a:t> </a:t>
            </a:r>
            <a:r>
              <a:rPr lang="en-US" dirty="0" err="1"/>
              <a:t>estás</a:t>
            </a:r>
            <a:r>
              <a:rPr lang="en-US" dirty="0"/>
              <a:t>?</a:t>
            </a:r>
          </a:p>
          <a:p>
            <a:r>
              <a:rPr lang="en-US" dirty="0"/>
              <a:t>¿De </a:t>
            </a:r>
            <a:r>
              <a:rPr lang="en-US" dirty="0" err="1"/>
              <a:t>dónde</a:t>
            </a:r>
            <a:r>
              <a:rPr lang="en-US" dirty="0"/>
              <a:t> </a:t>
            </a:r>
            <a:r>
              <a:rPr lang="en-US" dirty="0" err="1"/>
              <a:t>eres</a:t>
            </a:r>
            <a:r>
              <a:rPr lang="en-US" dirty="0"/>
              <a:t>?</a:t>
            </a:r>
          </a:p>
          <a:p>
            <a:r>
              <a:rPr lang="en-US" dirty="0"/>
              <a:t>¿</a:t>
            </a:r>
            <a:r>
              <a:rPr lang="en-US" dirty="0" err="1"/>
              <a:t>Cuántos</a:t>
            </a:r>
            <a:r>
              <a:rPr lang="en-US" dirty="0"/>
              <a:t> </a:t>
            </a:r>
            <a:r>
              <a:rPr lang="en-US" dirty="0" err="1"/>
              <a:t>años</a:t>
            </a:r>
            <a:r>
              <a:rPr lang="en-US" dirty="0"/>
              <a:t> </a:t>
            </a:r>
            <a:r>
              <a:rPr lang="en-US" dirty="0" err="1"/>
              <a:t>tienes</a:t>
            </a:r>
            <a:r>
              <a:rPr lang="en-US" dirty="0"/>
              <a:t>?</a:t>
            </a:r>
          </a:p>
          <a:p>
            <a:r>
              <a:rPr lang="en-US" dirty="0"/>
              <a:t>¿</a:t>
            </a:r>
            <a:r>
              <a:rPr lang="en-US" dirty="0" err="1"/>
              <a:t>Cuál</a:t>
            </a:r>
            <a:r>
              <a:rPr lang="en-US" dirty="0"/>
              <a:t> </a:t>
            </a:r>
            <a:r>
              <a:rPr lang="en-US" dirty="0" err="1"/>
              <a:t>es</a:t>
            </a:r>
            <a:r>
              <a:rPr lang="en-US" dirty="0"/>
              <a:t> la </a:t>
            </a:r>
            <a:r>
              <a:rPr lang="en-US" dirty="0" err="1"/>
              <a:t>fecha</a:t>
            </a:r>
            <a:r>
              <a:rPr lang="en-US" dirty="0"/>
              <a:t>?</a:t>
            </a:r>
          </a:p>
          <a:p>
            <a:r>
              <a:rPr lang="en-US" dirty="0"/>
              <a:t>¿</a:t>
            </a:r>
            <a:r>
              <a:rPr lang="en-US" dirty="0" err="1"/>
              <a:t>Cuándo</a:t>
            </a:r>
            <a:r>
              <a:rPr lang="en-US" dirty="0"/>
              <a:t> </a:t>
            </a:r>
            <a:r>
              <a:rPr lang="en-US" dirty="0" err="1"/>
              <a:t>es</a:t>
            </a:r>
            <a:r>
              <a:rPr lang="en-US" dirty="0"/>
              <a:t> </a:t>
            </a:r>
            <a:r>
              <a:rPr lang="en-US" dirty="0" err="1"/>
              <a:t>tu</a:t>
            </a:r>
            <a:r>
              <a:rPr lang="en-US" dirty="0"/>
              <a:t> </a:t>
            </a:r>
            <a:r>
              <a:rPr lang="en-US" dirty="0" err="1"/>
              <a:t>cumpleaños</a:t>
            </a:r>
            <a:r>
              <a:rPr lang="en-US" dirty="0"/>
              <a:t>?</a:t>
            </a:r>
          </a:p>
          <a:p>
            <a:r>
              <a:rPr lang="en-US" dirty="0"/>
              <a:t>¿</a:t>
            </a:r>
            <a:r>
              <a:rPr lang="en-US" dirty="0" err="1"/>
              <a:t>Cómo</a:t>
            </a:r>
            <a:r>
              <a:rPr lang="en-US" dirty="0"/>
              <a:t> </a:t>
            </a:r>
            <a:r>
              <a:rPr lang="en-US" dirty="0" err="1"/>
              <a:t>eres</a:t>
            </a:r>
            <a:r>
              <a:rPr lang="en-US" dirty="0"/>
              <a:t>?</a:t>
            </a:r>
          </a:p>
          <a:p>
            <a:r>
              <a:rPr lang="en-US" dirty="0"/>
              <a:t>¿</a:t>
            </a:r>
            <a:r>
              <a:rPr lang="en-US" dirty="0" err="1"/>
              <a:t>Cuál</a:t>
            </a:r>
            <a:r>
              <a:rPr lang="en-US" dirty="0"/>
              <a:t> </a:t>
            </a:r>
            <a:r>
              <a:rPr lang="en-US" dirty="0" err="1"/>
              <a:t>es</a:t>
            </a:r>
            <a:r>
              <a:rPr lang="en-US" dirty="0"/>
              <a:t> </a:t>
            </a:r>
            <a:r>
              <a:rPr lang="en-US" dirty="0" err="1"/>
              <a:t>tu</a:t>
            </a:r>
            <a:r>
              <a:rPr lang="en-US" dirty="0"/>
              <a:t> </a:t>
            </a:r>
            <a:r>
              <a:rPr lang="en-US" dirty="0" err="1"/>
              <a:t>clase</a:t>
            </a:r>
            <a:r>
              <a:rPr lang="en-US" dirty="0"/>
              <a:t> </a:t>
            </a:r>
            <a:r>
              <a:rPr lang="en-US" dirty="0" err="1"/>
              <a:t>favorita</a:t>
            </a:r>
            <a:r>
              <a:rPr lang="en-US" dirty="0"/>
              <a:t>?</a:t>
            </a:r>
          </a:p>
          <a:p>
            <a:r>
              <a:rPr lang="en-US" dirty="0"/>
              <a:t>¿</a:t>
            </a:r>
            <a:r>
              <a:rPr lang="en-US" dirty="0" err="1"/>
              <a:t>Qué</a:t>
            </a:r>
            <a:r>
              <a:rPr lang="en-US" dirty="0"/>
              <a:t> </a:t>
            </a:r>
            <a:r>
              <a:rPr lang="en-US" dirty="0" err="1"/>
              <a:t>hora</a:t>
            </a:r>
            <a:r>
              <a:rPr lang="en-US" dirty="0"/>
              <a:t> </a:t>
            </a:r>
            <a:r>
              <a:rPr lang="en-US" dirty="0" err="1"/>
              <a:t>es</a:t>
            </a:r>
            <a:r>
              <a:rPr lang="en-US" dirty="0"/>
              <a:t>?</a:t>
            </a:r>
          </a:p>
          <a:p>
            <a:r>
              <a:rPr lang="en-US" dirty="0"/>
              <a:t>¿</a:t>
            </a:r>
            <a:r>
              <a:rPr lang="en-US" dirty="0" err="1"/>
              <a:t>Qué</a:t>
            </a:r>
            <a:r>
              <a:rPr lang="en-US" dirty="0"/>
              <a:t> </a:t>
            </a:r>
            <a:r>
              <a:rPr lang="en-US" dirty="0" err="1"/>
              <a:t>te</a:t>
            </a:r>
            <a:r>
              <a:rPr lang="en-US" dirty="0"/>
              <a:t> </a:t>
            </a:r>
            <a:r>
              <a:rPr lang="en-US" dirty="0" err="1"/>
              <a:t>gusta</a:t>
            </a:r>
            <a:r>
              <a:rPr lang="en-US" dirty="0"/>
              <a:t> </a:t>
            </a:r>
            <a:r>
              <a:rPr lang="en-US" dirty="0" err="1"/>
              <a:t>hacer</a:t>
            </a:r>
            <a:r>
              <a:rPr lang="en-US" dirty="0" smtClean="0"/>
              <a:t>?</a:t>
            </a:r>
            <a:endParaRPr lang="en-US" dirty="0"/>
          </a:p>
        </p:txBody>
      </p:sp>
      <p:sp>
        <p:nvSpPr>
          <p:cNvPr id="4" name="Content Placeholder 2"/>
          <p:cNvSpPr txBox="1">
            <a:spLocks/>
          </p:cNvSpPr>
          <p:nvPr/>
        </p:nvSpPr>
        <p:spPr>
          <a:xfrm>
            <a:off x="4988623" y="1343035"/>
            <a:ext cx="4155377" cy="5267459"/>
          </a:xfrm>
          <a:prstGeom prst="rect">
            <a:avLst/>
          </a:prstGeom>
        </p:spPr>
        <p:txBody>
          <a:bodyPr vert="horz" lIns="91440" tIns="45720" rIns="91440" bIns="45720" rtlCol="0">
            <a:normAutofit lnSpcReduction="1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3000" dirty="0" smtClean="0"/>
              <a:t>¿</a:t>
            </a:r>
            <a:r>
              <a:rPr lang="en-US" sz="3000" dirty="0" err="1" smtClean="0"/>
              <a:t>Qué</a:t>
            </a:r>
            <a:r>
              <a:rPr lang="en-US" sz="3000" dirty="0" smtClean="0"/>
              <a:t> </a:t>
            </a:r>
            <a:r>
              <a:rPr lang="en-US" sz="3000" dirty="0" err="1" smtClean="0"/>
              <a:t>tienes</a:t>
            </a:r>
            <a:r>
              <a:rPr lang="en-US" sz="3000" dirty="0" smtClean="0"/>
              <a:t> en la </a:t>
            </a:r>
          </a:p>
          <a:p>
            <a:pPr marL="0" indent="0">
              <a:buNone/>
            </a:pPr>
            <a:r>
              <a:rPr lang="en-US" sz="3000" dirty="0"/>
              <a:t>	</a:t>
            </a:r>
            <a:r>
              <a:rPr lang="en-US" sz="3000" dirty="0" err="1" smtClean="0"/>
              <a:t>clase</a:t>
            </a:r>
            <a:r>
              <a:rPr lang="en-US" sz="3000" dirty="0" smtClean="0"/>
              <a:t> de ...?</a:t>
            </a:r>
          </a:p>
          <a:p>
            <a:r>
              <a:rPr lang="en-US" sz="3000" dirty="0" smtClean="0"/>
              <a:t>¿</a:t>
            </a:r>
            <a:r>
              <a:rPr lang="en-US" sz="3000" dirty="0" err="1" smtClean="0"/>
              <a:t>Qué</a:t>
            </a:r>
            <a:r>
              <a:rPr lang="en-US" sz="3000" dirty="0" smtClean="0"/>
              <a:t> </a:t>
            </a:r>
            <a:r>
              <a:rPr lang="en-US" sz="3000" dirty="0" err="1" smtClean="0"/>
              <a:t>necesitas</a:t>
            </a:r>
            <a:r>
              <a:rPr lang="en-US" sz="3000" dirty="0" smtClean="0"/>
              <a:t> en la </a:t>
            </a:r>
          </a:p>
          <a:p>
            <a:pPr marL="0" indent="0">
              <a:buNone/>
            </a:pPr>
            <a:r>
              <a:rPr lang="en-US" sz="3000" dirty="0"/>
              <a:t>	</a:t>
            </a:r>
            <a:r>
              <a:rPr lang="en-US" sz="3000" dirty="0" err="1" smtClean="0"/>
              <a:t>clase</a:t>
            </a:r>
            <a:r>
              <a:rPr lang="en-US" sz="3000" dirty="0" smtClean="0"/>
              <a:t> de...?</a:t>
            </a:r>
          </a:p>
          <a:p>
            <a:r>
              <a:rPr lang="en-US" sz="3000" dirty="0" smtClean="0"/>
              <a:t>¿</a:t>
            </a:r>
            <a:r>
              <a:rPr lang="en-US" sz="3000" dirty="0" err="1" smtClean="0"/>
              <a:t>Qué</a:t>
            </a:r>
            <a:r>
              <a:rPr lang="en-US" sz="3000" dirty="0" smtClean="0"/>
              <a:t> </a:t>
            </a:r>
            <a:r>
              <a:rPr lang="en-US" sz="3000" dirty="0" err="1" smtClean="0"/>
              <a:t>quieres</a:t>
            </a:r>
            <a:r>
              <a:rPr lang="en-US" sz="3000" dirty="0" smtClean="0"/>
              <a:t> en la </a:t>
            </a:r>
          </a:p>
          <a:p>
            <a:pPr marL="0" indent="0">
              <a:buNone/>
            </a:pPr>
            <a:r>
              <a:rPr lang="en-US" sz="3000" dirty="0"/>
              <a:t>	</a:t>
            </a:r>
            <a:r>
              <a:rPr lang="en-US" sz="3000" dirty="0" err="1" smtClean="0"/>
              <a:t>clase</a:t>
            </a:r>
            <a:r>
              <a:rPr lang="en-US" sz="3000" dirty="0" smtClean="0"/>
              <a:t> de ...?</a:t>
            </a:r>
          </a:p>
          <a:p>
            <a:r>
              <a:rPr lang="en-US" sz="3000" dirty="0" smtClean="0"/>
              <a:t>¿</a:t>
            </a:r>
            <a:r>
              <a:rPr lang="en-US" sz="3000" dirty="0" err="1" smtClean="0"/>
              <a:t>Qué</a:t>
            </a:r>
            <a:r>
              <a:rPr lang="en-US" sz="3000" dirty="0" smtClean="0"/>
              <a:t> </a:t>
            </a:r>
            <a:r>
              <a:rPr lang="en-US" sz="3000" dirty="0" err="1" smtClean="0"/>
              <a:t>tienes</a:t>
            </a:r>
            <a:r>
              <a:rPr lang="en-US" sz="3000" dirty="0" smtClean="0"/>
              <a:t> </a:t>
            </a:r>
            <a:r>
              <a:rPr lang="en-US" sz="3000" dirty="0" err="1" smtClean="0"/>
              <a:t>que</a:t>
            </a:r>
            <a:r>
              <a:rPr lang="en-US" sz="3000" dirty="0" smtClean="0"/>
              <a:t> 	</a:t>
            </a:r>
            <a:r>
              <a:rPr lang="en-US" sz="3000" dirty="0" err="1" smtClean="0"/>
              <a:t>hacer</a:t>
            </a:r>
            <a:r>
              <a:rPr lang="en-US" sz="3000" dirty="0" smtClean="0"/>
              <a:t>?</a:t>
            </a:r>
          </a:p>
          <a:p>
            <a:r>
              <a:rPr lang="en-US" sz="3000" dirty="0" smtClean="0"/>
              <a:t>¿</a:t>
            </a:r>
            <a:r>
              <a:rPr lang="en-US" sz="3000" dirty="0" err="1" smtClean="0"/>
              <a:t>Qué</a:t>
            </a:r>
            <a:r>
              <a:rPr lang="en-US" sz="3000" dirty="0" smtClean="0"/>
              <a:t> </a:t>
            </a:r>
            <a:r>
              <a:rPr lang="en-US" sz="3000" dirty="0" err="1" smtClean="0"/>
              <a:t>necesitas</a:t>
            </a:r>
            <a:r>
              <a:rPr lang="en-US" sz="3000" dirty="0" smtClean="0"/>
              <a:t> </a:t>
            </a:r>
            <a:r>
              <a:rPr lang="en-US" sz="3000" dirty="0" err="1" smtClean="0"/>
              <a:t>hacer</a:t>
            </a:r>
            <a:r>
              <a:rPr lang="en-US" sz="3000" dirty="0" smtClean="0"/>
              <a:t>?</a:t>
            </a:r>
          </a:p>
          <a:p>
            <a:r>
              <a:rPr lang="en-US" sz="3000" dirty="0" smtClean="0"/>
              <a:t>¿</a:t>
            </a:r>
            <a:r>
              <a:rPr lang="en-US" sz="3000" dirty="0" err="1" smtClean="0"/>
              <a:t>Qué</a:t>
            </a:r>
            <a:r>
              <a:rPr lang="en-US" sz="3000" dirty="0" smtClean="0"/>
              <a:t> </a:t>
            </a:r>
            <a:r>
              <a:rPr lang="en-US" sz="3000" dirty="0" err="1" smtClean="0"/>
              <a:t>quieres</a:t>
            </a:r>
            <a:r>
              <a:rPr lang="en-US" sz="3000" dirty="0" smtClean="0"/>
              <a:t> </a:t>
            </a:r>
            <a:r>
              <a:rPr lang="en-US" sz="3000" dirty="0" err="1" smtClean="0"/>
              <a:t>hacer</a:t>
            </a:r>
            <a:r>
              <a:rPr lang="en-US" sz="3000" dirty="0" smtClean="0"/>
              <a:t>?</a:t>
            </a:r>
          </a:p>
        </p:txBody>
      </p:sp>
    </p:spTree>
    <p:extLst>
      <p:ext uri="{BB962C8B-B14F-4D97-AF65-F5344CB8AC3E}">
        <p14:creationId xmlns:p14="http://schemas.microsoft.com/office/powerpoint/2010/main" val="2682831733"/>
      </p:ext>
    </p:extLst>
  </p:cSld>
  <p:clrMapOvr>
    <a:masterClrMapping/>
  </p:clrMapOvr>
  <p:timing>
    <p:tnLst>
      <p:par>
        <p:cTn xmlns:p14="http://schemas.microsoft.com/office/powerpoint/2010/mai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bg>
      <p:bgPr>
        <a:gradFill flip="none" rotWithShape="1">
          <a:gsLst>
            <a:gs pos="15000">
              <a:srgbClr val="800080"/>
            </a:gs>
            <a:gs pos="100000">
              <a:srgbClr val="CC66FF"/>
            </a:gs>
            <a:gs pos="57000">
              <a:schemeClr val="accent4">
                <a:lumMod val="60000"/>
                <a:lumOff val="40000"/>
              </a:schemeClr>
            </a:gs>
          </a:gsLst>
          <a:lin ang="15540000" scaled="0"/>
          <a:tileRect/>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Yo</a:t>
            </a:r>
            <a:r>
              <a:rPr lang="en-US" dirty="0" smtClean="0"/>
              <a:t> </a:t>
            </a:r>
            <a:r>
              <a:rPr lang="en-US" dirty="0" err="1" smtClean="0"/>
              <a:t>tengo</a:t>
            </a:r>
            <a:r>
              <a:rPr lang="en-US" dirty="0" smtClean="0"/>
              <a:t>….</a:t>
            </a:r>
            <a:r>
              <a:rPr lang="en-US" dirty="0" err="1" smtClean="0"/>
              <a:t>Yo</a:t>
            </a:r>
            <a:r>
              <a:rPr lang="en-US" dirty="0" smtClean="0"/>
              <a:t> </a:t>
            </a:r>
            <a:r>
              <a:rPr lang="en-US" dirty="0" err="1" smtClean="0"/>
              <a:t>necesito</a:t>
            </a:r>
            <a:r>
              <a:rPr lang="en-US" dirty="0" smtClean="0"/>
              <a:t>…</a:t>
            </a:r>
            <a:endParaRPr lang="en-US" dirty="0"/>
          </a:p>
        </p:txBody>
      </p:sp>
      <p:sp>
        <p:nvSpPr>
          <p:cNvPr id="3" name="Content Placeholder 2"/>
          <p:cNvSpPr>
            <a:spLocks noGrp="1"/>
          </p:cNvSpPr>
          <p:nvPr>
            <p:ph idx="1"/>
          </p:nvPr>
        </p:nvSpPr>
        <p:spPr/>
        <p:txBody>
          <a:bodyPr/>
          <a:lstStyle/>
          <a:p>
            <a:r>
              <a:rPr lang="en-US" dirty="0" smtClean="0"/>
              <a:t>Each student will receive a piece of paper with a picture and a sentence.</a:t>
            </a:r>
          </a:p>
          <a:p>
            <a:r>
              <a:rPr lang="en-US" dirty="0" smtClean="0"/>
              <a:t>The teacher will start by saying she needs something</a:t>
            </a:r>
          </a:p>
          <a:p>
            <a:r>
              <a:rPr lang="en-US" dirty="0" smtClean="0"/>
              <a:t>Using the picture on your paper, you will read </a:t>
            </a:r>
            <a:r>
              <a:rPr lang="en-US" dirty="0" err="1" smtClean="0"/>
              <a:t>Yo</a:t>
            </a:r>
            <a:r>
              <a:rPr lang="en-US" dirty="0" smtClean="0"/>
              <a:t> </a:t>
            </a:r>
            <a:r>
              <a:rPr lang="en-US" dirty="0" err="1" smtClean="0"/>
              <a:t>tengo</a:t>
            </a:r>
            <a:r>
              <a:rPr lang="en-US" dirty="0" smtClean="0"/>
              <a:t> _______. </a:t>
            </a:r>
            <a:r>
              <a:rPr lang="en-US" dirty="0" err="1"/>
              <a:t>Y</a:t>
            </a:r>
            <a:r>
              <a:rPr lang="en-US" dirty="0" err="1" smtClean="0"/>
              <a:t>o</a:t>
            </a:r>
            <a:r>
              <a:rPr lang="en-US" dirty="0" smtClean="0"/>
              <a:t> </a:t>
            </a:r>
            <a:r>
              <a:rPr lang="en-US" dirty="0" err="1" smtClean="0"/>
              <a:t>necesito</a:t>
            </a:r>
            <a:r>
              <a:rPr lang="en-US" dirty="0" smtClean="0"/>
              <a:t> _______</a:t>
            </a:r>
          </a:p>
          <a:p>
            <a:r>
              <a:rPr lang="en-US" dirty="0" smtClean="0"/>
              <a:t>The student that has a matching picture will then read his/her sentence.</a:t>
            </a:r>
            <a:endParaRPr lang="en-US" dirty="0"/>
          </a:p>
        </p:txBody>
      </p:sp>
    </p:spTree>
    <p:extLst>
      <p:ext uri="{BB962C8B-B14F-4D97-AF65-F5344CB8AC3E}">
        <p14:creationId xmlns:p14="http://schemas.microsoft.com/office/powerpoint/2010/main" val="195585504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bg>
      <p:bgPr>
        <a:gradFill flip="none" rotWithShape="1">
          <a:gsLst>
            <a:gs pos="15000">
              <a:srgbClr val="800080"/>
            </a:gs>
            <a:gs pos="100000">
              <a:srgbClr val="CC66FF"/>
            </a:gs>
            <a:gs pos="57000">
              <a:schemeClr val="accent4">
                <a:lumMod val="60000"/>
                <a:lumOff val="40000"/>
              </a:schemeClr>
            </a:gs>
          </a:gsLst>
          <a:lin ang="15540000" scaled="0"/>
          <a:tileRect/>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Inductive Sorting</a:t>
            </a:r>
            <a:endParaRPr lang="en-US" dirty="0"/>
          </a:p>
        </p:txBody>
      </p:sp>
      <p:sp>
        <p:nvSpPr>
          <p:cNvPr id="3" name="Content Placeholder 2"/>
          <p:cNvSpPr>
            <a:spLocks noGrp="1"/>
          </p:cNvSpPr>
          <p:nvPr>
            <p:ph idx="1"/>
          </p:nvPr>
        </p:nvSpPr>
        <p:spPr>
          <a:xfrm>
            <a:off x="615968" y="1461896"/>
            <a:ext cx="8229600" cy="2210325"/>
          </a:xfrm>
        </p:spPr>
        <p:txBody>
          <a:bodyPr/>
          <a:lstStyle/>
          <a:p>
            <a:r>
              <a:rPr lang="en-US" dirty="0" err="1" smtClean="0"/>
              <a:t>Tienen</a:t>
            </a:r>
            <a:r>
              <a:rPr lang="en-US" dirty="0" smtClean="0"/>
              <a:t> 3 </a:t>
            </a:r>
            <a:r>
              <a:rPr lang="en-US" dirty="0" err="1" smtClean="0"/>
              <a:t>palabras</a:t>
            </a:r>
            <a:r>
              <a:rPr lang="en-US" dirty="0" smtClean="0"/>
              <a:t> </a:t>
            </a:r>
            <a:r>
              <a:rPr lang="en-US" dirty="0" err="1" smtClean="0"/>
              <a:t>grandes</a:t>
            </a:r>
            <a:r>
              <a:rPr lang="en-US" dirty="0" smtClean="0"/>
              <a:t>: </a:t>
            </a:r>
            <a:r>
              <a:rPr lang="en-US" dirty="0" err="1" smtClean="0"/>
              <a:t>Tengo</a:t>
            </a:r>
            <a:r>
              <a:rPr lang="en-US" dirty="0" smtClean="0"/>
              <a:t> </a:t>
            </a:r>
            <a:r>
              <a:rPr lang="en-US" dirty="0" err="1" smtClean="0"/>
              <a:t>que</a:t>
            </a:r>
            <a:r>
              <a:rPr lang="en-US" dirty="0" smtClean="0"/>
              <a:t>, </a:t>
            </a:r>
            <a:r>
              <a:rPr lang="en-US" dirty="0" err="1" smtClean="0"/>
              <a:t>Quiero</a:t>
            </a:r>
            <a:r>
              <a:rPr lang="en-US" dirty="0" smtClean="0"/>
              <a:t>, y </a:t>
            </a:r>
            <a:r>
              <a:rPr lang="en-US" dirty="0" err="1" smtClean="0"/>
              <a:t>Necesito</a:t>
            </a:r>
            <a:endParaRPr lang="en-US" dirty="0" smtClean="0"/>
          </a:p>
          <a:p>
            <a:r>
              <a:rPr lang="en-US" dirty="0" smtClean="0"/>
              <a:t>Sort the activities into what you have to do, want to do, and need to do</a:t>
            </a:r>
            <a:endParaRPr lang="en-US" dirty="0"/>
          </a:p>
        </p:txBody>
      </p:sp>
    </p:spTree>
    <p:extLst>
      <p:ext uri="{BB962C8B-B14F-4D97-AF65-F5344CB8AC3E}">
        <p14:creationId xmlns:p14="http://schemas.microsoft.com/office/powerpoint/2010/main" val="158871333"/>
      </p:ext>
    </p:extLst>
  </p:cSld>
  <p:clrMapOvr>
    <a:masterClrMapping/>
  </p:clrMapOvr>
  <p:timing>
    <p:tnLst>
      <p:par>
        <p:cTn xmlns:p14="http://schemas.microsoft.com/office/powerpoint/2010/mai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bg>
      <p:bgPr>
        <a:gradFill flip="none" rotWithShape="1">
          <a:gsLst>
            <a:gs pos="15000">
              <a:srgbClr val="800080"/>
            </a:gs>
            <a:gs pos="100000">
              <a:srgbClr val="CC66FF"/>
            </a:gs>
            <a:gs pos="57000">
              <a:schemeClr val="accent4">
                <a:lumMod val="60000"/>
                <a:lumOff val="40000"/>
              </a:schemeClr>
            </a:gs>
          </a:gsLst>
          <a:lin ang="15540000" scaled="0"/>
          <a:tileRect/>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Comparar</a:t>
            </a:r>
            <a:endParaRPr lang="en-US" dirty="0"/>
          </a:p>
        </p:txBody>
      </p:sp>
      <p:sp>
        <p:nvSpPr>
          <p:cNvPr id="3" name="Content Placeholder 2"/>
          <p:cNvSpPr>
            <a:spLocks noGrp="1"/>
          </p:cNvSpPr>
          <p:nvPr>
            <p:ph idx="1"/>
          </p:nvPr>
        </p:nvSpPr>
        <p:spPr/>
        <p:txBody>
          <a:bodyPr/>
          <a:lstStyle/>
          <a:p>
            <a:r>
              <a:rPr lang="en-US" dirty="0" smtClean="0"/>
              <a:t>With a partner, compare your groups and fill in the circle chart.</a:t>
            </a:r>
            <a:endParaRPr lang="en-US" dirty="0"/>
          </a:p>
        </p:txBody>
      </p:sp>
      <p:sp>
        <p:nvSpPr>
          <p:cNvPr id="5" name="Oval 4"/>
          <p:cNvSpPr/>
          <p:nvPr/>
        </p:nvSpPr>
        <p:spPr>
          <a:xfrm>
            <a:off x="3832155" y="2957424"/>
            <a:ext cx="3390910" cy="3526159"/>
          </a:xfrm>
          <a:prstGeom prst="ellipse">
            <a:avLst/>
          </a:prstGeom>
          <a:solidFill>
            <a:srgbClr val="FFFF00"/>
          </a:solidFill>
          <a:ln>
            <a:solidFill>
              <a:srgbClr val="FFFF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 name="Oval 3"/>
          <p:cNvSpPr/>
          <p:nvPr/>
        </p:nvSpPr>
        <p:spPr>
          <a:xfrm>
            <a:off x="1556660" y="2957424"/>
            <a:ext cx="3390910" cy="3526159"/>
          </a:xfrm>
          <a:prstGeom prst="ellipse">
            <a:avLst/>
          </a:prstGeom>
          <a:gradFill flip="none" rotWithShape="1">
            <a:gsLst>
              <a:gs pos="0">
                <a:schemeClr val="accent1">
                  <a:tint val="100000"/>
                  <a:shade val="100000"/>
                  <a:satMod val="130000"/>
                  <a:alpha val="54000"/>
                </a:schemeClr>
              </a:gs>
              <a:gs pos="100000">
                <a:schemeClr val="accent1">
                  <a:tint val="50000"/>
                  <a:shade val="100000"/>
                  <a:satMod val="350000"/>
                  <a:alpha val="54000"/>
                </a:schemeClr>
              </a:gs>
            </a:gsLst>
            <a:lin ang="16200000" scaled="0"/>
            <a:tileRect/>
          </a:gra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907888394"/>
      </p:ext>
    </p:extLst>
  </p:cSld>
  <p:clrMapOvr>
    <a:masterClrMapping/>
  </p:clrMapOvr>
  <p:timing>
    <p:tnLst>
      <p:par>
        <p:cTn xmlns:p14="http://schemas.microsoft.com/office/powerpoint/2010/mai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bg>
      <p:bgPr>
        <a:gradFill flip="none" rotWithShape="1">
          <a:gsLst>
            <a:gs pos="15000">
              <a:srgbClr val="800080"/>
            </a:gs>
            <a:gs pos="100000">
              <a:srgbClr val="CC66FF"/>
            </a:gs>
            <a:gs pos="57000">
              <a:schemeClr val="accent4">
                <a:lumMod val="60000"/>
                <a:lumOff val="40000"/>
              </a:schemeClr>
            </a:gs>
          </a:gsLst>
          <a:lin ang="15540000" scaled="0"/>
          <a:tileRect/>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16688"/>
            <a:ext cx="8229600" cy="836532"/>
          </a:xfrm>
        </p:spPr>
        <p:txBody>
          <a:bodyPr/>
          <a:lstStyle/>
          <a:p>
            <a:r>
              <a:rPr lang="en-US" dirty="0" err="1" smtClean="0"/>
              <a:t>Escribe</a:t>
            </a:r>
            <a:r>
              <a:rPr lang="en-US" dirty="0" smtClean="0"/>
              <a:t> un </a:t>
            </a:r>
            <a:r>
              <a:rPr lang="en-US" dirty="0" err="1" smtClean="0"/>
              <a:t>párrafo</a:t>
            </a:r>
            <a:endParaRPr lang="en-US" dirty="0"/>
          </a:p>
        </p:txBody>
      </p:sp>
      <p:sp>
        <p:nvSpPr>
          <p:cNvPr id="3" name="Content Placeholder 2"/>
          <p:cNvSpPr>
            <a:spLocks noGrp="1"/>
          </p:cNvSpPr>
          <p:nvPr>
            <p:ph idx="1"/>
          </p:nvPr>
        </p:nvSpPr>
        <p:spPr>
          <a:xfrm>
            <a:off x="0" y="1111170"/>
            <a:ext cx="8686800" cy="5746830"/>
          </a:xfrm>
        </p:spPr>
        <p:txBody>
          <a:bodyPr>
            <a:normAutofit fontScale="92500" lnSpcReduction="10000"/>
          </a:bodyPr>
          <a:lstStyle/>
          <a:p>
            <a:r>
              <a:rPr lang="en-US" dirty="0" err="1" smtClean="0"/>
              <a:t>Instrucciones</a:t>
            </a:r>
            <a:r>
              <a:rPr lang="en-US" dirty="0" smtClean="0"/>
              <a:t>: Compare your wants, needs, and haves with your partners wants, needs, and haves.</a:t>
            </a:r>
          </a:p>
          <a:p>
            <a:endParaRPr lang="en-US" dirty="0"/>
          </a:p>
          <a:p>
            <a:r>
              <a:rPr lang="en-US" dirty="0" smtClean="0"/>
              <a:t>If just</a:t>
            </a:r>
            <a:r>
              <a:rPr lang="en-US" sz="3500" dirty="0" smtClean="0"/>
              <a:t> </a:t>
            </a:r>
            <a:r>
              <a:rPr lang="en-US" sz="3500" dirty="0" smtClean="0">
                <a:solidFill>
                  <a:srgbClr val="FF0000"/>
                </a:solidFill>
              </a:rPr>
              <a:t>you</a:t>
            </a:r>
            <a:r>
              <a:rPr lang="en-US" sz="3500" dirty="0" smtClean="0"/>
              <a:t> </a:t>
            </a:r>
            <a:r>
              <a:rPr lang="en-US" dirty="0" smtClean="0"/>
              <a:t>do have to do, want to do, or need to do something use </a:t>
            </a:r>
            <a:r>
              <a:rPr lang="en-US" sz="3500" dirty="0" err="1" smtClean="0">
                <a:solidFill>
                  <a:srgbClr val="FF0000"/>
                </a:solidFill>
              </a:rPr>
              <a:t>tengo</a:t>
            </a:r>
            <a:r>
              <a:rPr lang="en-US" sz="3500" dirty="0" smtClean="0">
                <a:solidFill>
                  <a:srgbClr val="FF0000"/>
                </a:solidFill>
              </a:rPr>
              <a:t> </a:t>
            </a:r>
            <a:r>
              <a:rPr lang="en-US" sz="3500" dirty="0" err="1" smtClean="0">
                <a:solidFill>
                  <a:srgbClr val="FF0000"/>
                </a:solidFill>
              </a:rPr>
              <a:t>que</a:t>
            </a:r>
            <a:r>
              <a:rPr lang="en-US" sz="3500" dirty="0" smtClean="0">
                <a:solidFill>
                  <a:srgbClr val="FF0000"/>
                </a:solidFill>
              </a:rPr>
              <a:t>, </a:t>
            </a:r>
            <a:r>
              <a:rPr lang="en-US" sz="3500" dirty="0" err="1" smtClean="0">
                <a:solidFill>
                  <a:srgbClr val="FF0000"/>
                </a:solidFill>
              </a:rPr>
              <a:t>quiero</a:t>
            </a:r>
            <a:r>
              <a:rPr lang="en-US" sz="3500" dirty="0" smtClean="0"/>
              <a:t> </a:t>
            </a:r>
            <a:r>
              <a:rPr lang="en-US" dirty="0" smtClean="0"/>
              <a:t>and </a:t>
            </a:r>
            <a:r>
              <a:rPr lang="en-US" sz="3500" dirty="0" err="1" smtClean="0">
                <a:solidFill>
                  <a:srgbClr val="FF0000"/>
                </a:solidFill>
              </a:rPr>
              <a:t>necesito</a:t>
            </a:r>
            <a:r>
              <a:rPr lang="en-US" sz="3500" dirty="0" smtClean="0">
                <a:solidFill>
                  <a:srgbClr val="FF0000"/>
                </a:solidFill>
              </a:rPr>
              <a:t>.</a:t>
            </a:r>
            <a:endParaRPr lang="en-US" dirty="0" smtClean="0">
              <a:solidFill>
                <a:srgbClr val="FF0000"/>
              </a:solidFill>
            </a:endParaRPr>
          </a:p>
          <a:p>
            <a:r>
              <a:rPr lang="en-US" dirty="0" smtClean="0"/>
              <a:t>If just your </a:t>
            </a:r>
            <a:r>
              <a:rPr lang="en-US" sz="3500" dirty="0" smtClean="0">
                <a:solidFill>
                  <a:srgbClr val="008000"/>
                </a:solidFill>
              </a:rPr>
              <a:t>partner</a:t>
            </a:r>
            <a:r>
              <a:rPr lang="en-US" dirty="0" smtClean="0"/>
              <a:t> has to do, wants to do, or needs to do something use </a:t>
            </a:r>
            <a:r>
              <a:rPr lang="en-US" sz="3500" dirty="0" err="1" smtClean="0">
                <a:solidFill>
                  <a:srgbClr val="008000"/>
                </a:solidFill>
              </a:rPr>
              <a:t>tiene</a:t>
            </a:r>
            <a:r>
              <a:rPr lang="en-US" sz="3500" dirty="0" smtClean="0">
                <a:solidFill>
                  <a:srgbClr val="008000"/>
                </a:solidFill>
              </a:rPr>
              <a:t> </a:t>
            </a:r>
            <a:r>
              <a:rPr lang="en-US" sz="3500" dirty="0" err="1" smtClean="0">
                <a:solidFill>
                  <a:srgbClr val="008000"/>
                </a:solidFill>
              </a:rPr>
              <a:t>que</a:t>
            </a:r>
            <a:r>
              <a:rPr lang="en-US" sz="3500" dirty="0" smtClean="0">
                <a:solidFill>
                  <a:srgbClr val="008000"/>
                </a:solidFill>
              </a:rPr>
              <a:t>, </a:t>
            </a:r>
            <a:r>
              <a:rPr lang="en-US" sz="3500" dirty="0" err="1" smtClean="0">
                <a:solidFill>
                  <a:srgbClr val="008000"/>
                </a:solidFill>
              </a:rPr>
              <a:t>quiere</a:t>
            </a:r>
            <a:r>
              <a:rPr lang="en-US" sz="3500" dirty="0" smtClean="0"/>
              <a:t> </a:t>
            </a:r>
            <a:r>
              <a:rPr lang="en-US" dirty="0" smtClean="0"/>
              <a:t>and </a:t>
            </a:r>
            <a:r>
              <a:rPr lang="en-US" sz="3500" dirty="0" err="1" smtClean="0">
                <a:solidFill>
                  <a:srgbClr val="008000"/>
                </a:solidFill>
              </a:rPr>
              <a:t>necesita</a:t>
            </a:r>
            <a:r>
              <a:rPr lang="en-US" sz="3500" dirty="0" smtClean="0">
                <a:solidFill>
                  <a:srgbClr val="008000"/>
                </a:solidFill>
              </a:rPr>
              <a:t>.</a:t>
            </a:r>
          </a:p>
          <a:p>
            <a:r>
              <a:rPr lang="en-US" dirty="0" smtClean="0"/>
              <a:t>If you </a:t>
            </a:r>
            <a:r>
              <a:rPr lang="en-US" sz="3500" dirty="0" smtClean="0">
                <a:solidFill>
                  <a:srgbClr val="0000FF"/>
                </a:solidFill>
              </a:rPr>
              <a:t>both</a:t>
            </a:r>
            <a:r>
              <a:rPr lang="en-US" dirty="0" smtClean="0"/>
              <a:t> have to do, want to do, or need to do something use </a:t>
            </a:r>
            <a:r>
              <a:rPr lang="en-US" sz="3500" dirty="0" err="1" smtClean="0">
                <a:solidFill>
                  <a:srgbClr val="0000FF"/>
                </a:solidFill>
              </a:rPr>
              <a:t>tenemos</a:t>
            </a:r>
            <a:r>
              <a:rPr lang="en-US" sz="3500" dirty="0" smtClean="0">
                <a:solidFill>
                  <a:srgbClr val="0000FF"/>
                </a:solidFill>
              </a:rPr>
              <a:t> </a:t>
            </a:r>
            <a:r>
              <a:rPr lang="en-US" sz="3500" dirty="0" err="1" smtClean="0">
                <a:solidFill>
                  <a:srgbClr val="0000FF"/>
                </a:solidFill>
              </a:rPr>
              <a:t>que</a:t>
            </a:r>
            <a:r>
              <a:rPr lang="en-US" sz="3500" dirty="0" smtClean="0">
                <a:solidFill>
                  <a:srgbClr val="0000FF"/>
                </a:solidFill>
              </a:rPr>
              <a:t>, </a:t>
            </a:r>
            <a:r>
              <a:rPr lang="en-US" sz="3500" dirty="0" err="1" smtClean="0">
                <a:solidFill>
                  <a:srgbClr val="0000FF"/>
                </a:solidFill>
              </a:rPr>
              <a:t>queremos</a:t>
            </a:r>
            <a:r>
              <a:rPr lang="en-US" sz="3500" dirty="0" smtClean="0">
                <a:solidFill>
                  <a:srgbClr val="0000FF"/>
                </a:solidFill>
              </a:rPr>
              <a:t> </a:t>
            </a:r>
            <a:r>
              <a:rPr lang="en-US" dirty="0" smtClean="0"/>
              <a:t>and </a:t>
            </a:r>
            <a:r>
              <a:rPr lang="en-US" sz="3500" dirty="0" err="1" smtClean="0">
                <a:solidFill>
                  <a:srgbClr val="0000FF"/>
                </a:solidFill>
              </a:rPr>
              <a:t>necesitamos</a:t>
            </a:r>
            <a:r>
              <a:rPr lang="en-US" sz="3500" dirty="0" smtClean="0">
                <a:solidFill>
                  <a:srgbClr val="0000FF"/>
                </a:solidFill>
              </a:rPr>
              <a:t>.</a:t>
            </a:r>
            <a:endParaRPr lang="en-US" sz="3500" dirty="0">
              <a:solidFill>
                <a:srgbClr val="0000FF"/>
              </a:solidFill>
            </a:endParaRPr>
          </a:p>
        </p:txBody>
      </p:sp>
    </p:spTree>
    <p:extLst>
      <p:ext uri="{BB962C8B-B14F-4D97-AF65-F5344CB8AC3E}">
        <p14:creationId xmlns:p14="http://schemas.microsoft.com/office/powerpoint/2010/main" val="904515975"/>
      </p:ext>
    </p:extLst>
  </p:cSld>
  <p:clrMapOvr>
    <a:masterClrMapping/>
  </p:clrMapOvr>
  <p:timing>
    <p:tnLst>
      <p:par>
        <p:cTn xmlns:p14="http://schemas.microsoft.com/office/powerpoint/2010/mai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bg>
      <p:bgPr>
        <a:gradFill flip="none" rotWithShape="1">
          <a:gsLst>
            <a:gs pos="15000">
              <a:srgbClr val="800080"/>
            </a:gs>
            <a:gs pos="100000">
              <a:srgbClr val="CC66FF"/>
            </a:gs>
            <a:gs pos="57000">
              <a:schemeClr val="accent4">
                <a:lumMod val="60000"/>
                <a:lumOff val="40000"/>
              </a:schemeClr>
            </a:gs>
          </a:gsLst>
          <a:lin ang="15540000" scaled="0"/>
          <a:tileRect/>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t>	</a:t>
            </a:r>
            <a:r>
              <a:rPr lang="en-US" dirty="0" err="1" smtClean="0"/>
              <a:t>Día</a:t>
            </a:r>
            <a:r>
              <a:rPr lang="en-US" dirty="0" smtClean="0"/>
              <a:t> 5</a:t>
            </a:r>
            <a:endParaRPr lang="en-US" dirty="0"/>
          </a:p>
        </p:txBody>
      </p:sp>
      <p:sp>
        <p:nvSpPr>
          <p:cNvPr id="3" name="Content Placeholder 2"/>
          <p:cNvSpPr>
            <a:spLocks noGrp="1"/>
          </p:cNvSpPr>
          <p:nvPr>
            <p:ph idx="1"/>
          </p:nvPr>
        </p:nvSpPr>
        <p:spPr/>
        <p:txBody>
          <a:bodyPr>
            <a:normAutofit fontScale="92500" lnSpcReduction="20000"/>
          </a:bodyPr>
          <a:lstStyle/>
          <a:p>
            <a:pPr lvl="0"/>
            <a:r>
              <a:rPr lang="es-CR" dirty="0"/>
              <a:t>Mini-Lesson</a:t>
            </a:r>
            <a:endParaRPr lang="en-US" dirty="0"/>
          </a:p>
          <a:p>
            <a:pPr lvl="0"/>
            <a:r>
              <a:rPr lang="en-US" dirty="0" err="1" smtClean="0"/>
              <a:t>Juego</a:t>
            </a:r>
            <a:r>
              <a:rPr lang="en-US" dirty="0" smtClean="0"/>
              <a:t> de </a:t>
            </a:r>
            <a:r>
              <a:rPr lang="en-US" dirty="0" err="1" smtClean="0"/>
              <a:t>preguntas</a:t>
            </a:r>
            <a:endParaRPr lang="en-US" dirty="0"/>
          </a:p>
          <a:p>
            <a:pPr lvl="0"/>
            <a:r>
              <a:rPr lang="en-US" dirty="0" err="1" smtClean="0"/>
              <a:t>Práctica</a:t>
            </a:r>
            <a:r>
              <a:rPr lang="en-US" dirty="0" smtClean="0"/>
              <a:t> oral</a:t>
            </a:r>
          </a:p>
          <a:p>
            <a:pPr lvl="0"/>
            <a:r>
              <a:rPr lang="es-CR" dirty="0"/>
              <a:t>U</a:t>
            </a:r>
            <a:r>
              <a:rPr lang="es-CR" dirty="0" smtClean="0"/>
              <a:t>na carta de Maribel</a:t>
            </a:r>
            <a:endParaRPr lang="en-US" dirty="0"/>
          </a:p>
          <a:p>
            <a:pPr lvl="0"/>
            <a:r>
              <a:rPr lang="es-CR" dirty="0"/>
              <a:t>Human </a:t>
            </a:r>
            <a:r>
              <a:rPr lang="es-CR" dirty="0" smtClean="0"/>
              <a:t>BINGO</a:t>
            </a:r>
          </a:p>
          <a:p>
            <a:pPr lvl="0"/>
            <a:endParaRPr lang="es-CR" dirty="0"/>
          </a:p>
          <a:p>
            <a:r>
              <a:rPr lang="en-US" i="1" dirty="0" err="1"/>
              <a:t>Objetivos</a:t>
            </a:r>
            <a:r>
              <a:rPr lang="en-US" i="1" dirty="0"/>
              <a:t>: I can talk about what I want, need, already have, and have to do.</a:t>
            </a:r>
            <a:endParaRPr lang="en-US" dirty="0"/>
          </a:p>
          <a:p>
            <a:r>
              <a:rPr lang="en-US" i="1" dirty="0"/>
              <a:t>I can ask others about what they want, need, already have, and have to do.</a:t>
            </a:r>
            <a:endParaRPr lang="en-US" dirty="0"/>
          </a:p>
          <a:p>
            <a:pPr lvl="0"/>
            <a:endParaRPr lang="en-US" dirty="0"/>
          </a:p>
          <a:p>
            <a:endParaRPr lang="en-US" dirty="0"/>
          </a:p>
        </p:txBody>
      </p:sp>
      <p:pic>
        <p:nvPicPr>
          <p:cNvPr id="5" name="Picture 4"/>
          <p:cNvPicPr>
            <a:picLocks noChangeAspect="1"/>
          </p:cNvPicPr>
          <p:nvPr/>
        </p:nvPicPr>
        <p:blipFill rotWithShape="1">
          <a:blip r:embed="rId3"/>
          <a:srcRect l="6828" t="4005" r="4168" b="7671"/>
          <a:stretch/>
        </p:blipFill>
        <p:spPr>
          <a:xfrm>
            <a:off x="5342613" y="720398"/>
            <a:ext cx="3476881" cy="3450328"/>
          </a:xfrm>
          <a:prstGeom prst="rect">
            <a:avLst/>
          </a:prstGeom>
        </p:spPr>
      </p:pic>
    </p:spTree>
    <p:extLst>
      <p:ext uri="{BB962C8B-B14F-4D97-AF65-F5344CB8AC3E}">
        <p14:creationId xmlns:p14="http://schemas.microsoft.com/office/powerpoint/2010/main" val="4191156818"/>
      </p:ext>
    </p:extLst>
  </p:cSld>
  <p:clrMapOvr>
    <a:masterClrMapping/>
  </p:clrMapOvr>
  <p:timing>
    <p:tnLst>
      <p:par>
        <p:cTn xmlns:p14="http://schemas.microsoft.com/office/powerpoint/2010/mai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bg>
      <p:bgPr>
        <a:gradFill flip="none" rotWithShape="1">
          <a:gsLst>
            <a:gs pos="15000">
              <a:srgbClr val="800080"/>
            </a:gs>
            <a:gs pos="100000">
              <a:srgbClr val="CC66FF"/>
            </a:gs>
            <a:gs pos="57000">
              <a:schemeClr val="accent4">
                <a:lumMod val="60000"/>
                <a:lumOff val="40000"/>
              </a:schemeClr>
            </a:gs>
          </a:gsLst>
          <a:lin ang="15540000" scaled="0"/>
          <a:tileRect/>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Preparativo</a:t>
            </a:r>
            <a:endParaRPr lang="en-US" dirty="0"/>
          </a:p>
        </p:txBody>
      </p:sp>
      <p:sp>
        <p:nvSpPr>
          <p:cNvPr id="3" name="Content Placeholder 2"/>
          <p:cNvSpPr>
            <a:spLocks noGrp="1"/>
          </p:cNvSpPr>
          <p:nvPr>
            <p:ph idx="1"/>
          </p:nvPr>
        </p:nvSpPr>
        <p:spPr/>
        <p:txBody>
          <a:bodyPr>
            <a:normAutofit/>
          </a:bodyPr>
          <a:lstStyle/>
          <a:p>
            <a:pPr marL="0" indent="0">
              <a:buNone/>
            </a:pPr>
            <a:r>
              <a:rPr lang="es-ES" dirty="0"/>
              <a:t>1. ¿Qué quieres? </a:t>
            </a:r>
            <a:endParaRPr lang="en-US" b="1" dirty="0"/>
          </a:p>
          <a:p>
            <a:endParaRPr lang="en-US" b="1" dirty="0"/>
          </a:p>
          <a:p>
            <a:pPr marL="0" indent="0">
              <a:buNone/>
            </a:pPr>
            <a:r>
              <a:rPr lang="es-ES" dirty="0"/>
              <a:t>2. ¿Qué tienes que hacer? </a:t>
            </a:r>
            <a:endParaRPr lang="en-US" b="1" dirty="0"/>
          </a:p>
          <a:p>
            <a:endParaRPr lang="en-US" b="1" dirty="0"/>
          </a:p>
          <a:p>
            <a:pPr marL="0" indent="0">
              <a:buNone/>
            </a:pPr>
            <a:r>
              <a:rPr lang="es-ES" dirty="0"/>
              <a:t>3. ¿</a:t>
            </a:r>
            <a:r>
              <a:rPr lang="es-ES" dirty="0" smtClean="0"/>
              <a:t>Qué </a:t>
            </a:r>
            <a:r>
              <a:rPr lang="es-ES" dirty="0"/>
              <a:t>tienes? </a:t>
            </a:r>
            <a:endParaRPr lang="en-US" b="1" dirty="0"/>
          </a:p>
          <a:p>
            <a:endParaRPr lang="en-US" b="1" dirty="0"/>
          </a:p>
          <a:p>
            <a:pPr marL="0" indent="0">
              <a:buNone/>
            </a:pPr>
            <a:r>
              <a:rPr lang="en-US" dirty="0"/>
              <a:t>4. ¿</a:t>
            </a:r>
            <a:r>
              <a:rPr lang="en-US" dirty="0" err="1"/>
              <a:t>Qué</a:t>
            </a:r>
            <a:r>
              <a:rPr lang="en-US" dirty="0"/>
              <a:t> </a:t>
            </a:r>
            <a:r>
              <a:rPr lang="en-US" dirty="0" err="1" smtClean="0"/>
              <a:t>necesitas</a:t>
            </a:r>
            <a:r>
              <a:rPr lang="en-US" dirty="0" smtClean="0"/>
              <a:t> </a:t>
            </a:r>
            <a:r>
              <a:rPr lang="en-US" dirty="0" err="1" smtClean="0"/>
              <a:t>hacer</a:t>
            </a:r>
            <a:r>
              <a:rPr lang="en-US" dirty="0" smtClean="0"/>
              <a:t>? </a:t>
            </a:r>
            <a:endParaRPr lang="en-US" dirty="0"/>
          </a:p>
        </p:txBody>
      </p:sp>
      <p:pic>
        <p:nvPicPr>
          <p:cNvPr id="4" name="Picture 3"/>
          <p:cNvPicPr>
            <a:picLocks noChangeAspect="1"/>
          </p:cNvPicPr>
          <p:nvPr/>
        </p:nvPicPr>
        <p:blipFill>
          <a:blip r:embed="rId3"/>
          <a:stretch>
            <a:fillRect/>
          </a:stretch>
        </p:blipFill>
        <p:spPr>
          <a:xfrm>
            <a:off x="3672144" y="1600202"/>
            <a:ext cx="1663210" cy="831605"/>
          </a:xfrm>
          <a:prstGeom prst="rect">
            <a:avLst/>
          </a:prstGeom>
        </p:spPr>
      </p:pic>
      <p:pic>
        <p:nvPicPr>
          <p:cNvPr id="5" name="Picture 4"/>
          <p:cNvPicPr>
            <a:picLocks noChangeAspect="1"/>
          </p:cNvPicPr>
          <p:nvPr/>
        </p:nvPicPr>
        <p:blipFill>
          <a:blip r:embed="rId4"/>
          <a:stretch>
            <a:fillRect/>
          </a:stretch>
        </p:blipFill>
        <p:spPr>
          <a:xfrm>
            <a:off x="5021014" y="2595950"/>
            <a:ext cx="1483130" cy="1412197"/>
          </a:xfrm>
          <a:prstGeom prst="rect">
            <a:avLst/>
          </a:prstGeom>
        </p:spPr>
      </p:pic>
      <p:pic>
        <p:nvPicPr>
          <p:cNvPr id="6" name="Picture 5"/>
          <p:cNvPicPr>
            <a:picLocks noChangeAspect="1"/>
          </p:cNvPicPr>
          <p:nvPr/>
        </p:nvPicPr>
        <p:blipFill>
          <a:blip r:embed="rId5"/>
          <a:stretch>
            <a:fillRect/>
          </a:stretch>
        </p:blipFill>
        <p:spPr>
          <a:xfrm>
            <a:off x="3167018" y="3829566"/>
            <a:ext cx="1445557" cy="1441553"/>
          </a:xfrm>
          <a:prstGeom prst="rect">
            <a:avLst/>
          </a:prstGeom>
        </p:spPr>
      </p:pic>
      <p:pic>
        <p:nvPicPr>
          <p:cNvPr id="7" name="Picture 6"/>
          <p:cNvPicPr>
            <a:picLocks noChangeAspect="1"/>
          </p:cNvPicPr>
          <p:nvPr/>
        </p:nvPicPr>
        <p:blipFill>
          <a:blip r:embed="rId6"/>
          <a:stretch>
            <a:fillRect/>
          </a:stretch>
        </p:blipFill>
        <p:spPr>
          <a:xfrm>
            <a:off x="4816209" y="5059790"/>
            <a:ext cx="1356551" cy="1564252"/>
          </a:xfrm>
          <a:prstGeom prst="rect">
            <a:avLst/>
          </a:prstGeom>
        </p:spPr>
      </p:pic>
    </p:spTree>
    <p:extLst>
      <p:ext uri="{BB962C8B-B14F-4D97-AF65-F5344CB8AC3E}">
        <p14:creationId xmlns:p14="http://schemas.microsoft.com/office/powerpoint/2010/main" val="1310449239"/>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gradFill flip="none" rotWithShape="1">
          <a:gsLst>
            <a:gs pos="15000">
              <a:srgbClr val="800080"/>
            </a:gs>
            <a:gs pos="100000">
              <a:srgbClr val="CC66FF"/>
            </a:gs>
            <a:gs pos="57000">
              <a:schemeClr val="accent4">
                <a:lumMod val="60000"/>
                <a:lumOff val="40000"/>
              </a:schemeClr>
            </a:gs>
          </a:gsLst>
          <a:lin ang="15540000" scaled="0"/>
          <a:tileRect/>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Objetivos</a:t>
            </a:r>
            <a:endParaRPr lang="en-US" dirty="0"/>
          </a:p>
        </p:txBody>
      </p:sp>
      <p:sp>
        <p:nvSpPr>
          <p:cNvPr id="3" name="Content Placeholder 2"/>
          <p:cNvSpPr>
            <a:spLocks noGrp="1"/>
          </p:cNvSpPr>
          <p:nvPr>
            <p:ph idx="1"/>
          </p:nvPr>
        </p:nvSpPr>
        <p:spPr/>
        <p:txBody>
          <a:bodyPr/>
          <a:lstStyle/>
          <a:p>
            <a:r>
              <a:rPr lang="en-US" dirty="0"/>
              <a:t>I can talk about what I want, need, already have, and have to do.</a:t>
            </a:r>
            <a:r>
              <a:rPr lang="en-US" dirty="0" smtClean="0">
                <a:effectLst/>
              </a:rPr>
              <a:t> </a:t>
            </a:r>
          </a:p>
          <a:p>
            <a:r>
              <a:rPr lang="en-US" dirty="0"/>
              <a:t> </a:t>
            </a:r>
            <a:r>
              <a:rPr lang="en-US" dirty="0" smtClean="0"/>
              <a:t>I can compare what I want, have, and need with what others want, have, and need.</a:t>
            </a:r>
            <a:endParaRPr lang="en-US" dirty="0"/>
          </a:p>
        </p:txBody>
      </p:sp>
      <p:pic>
        <p:nvPicPr>
          <p:cNvPr id="5" name="Picture 4"/>
          <p:cNvPicPr>
            <a:picLocks noChangeAspect="1"/>
          </p:cNvPicPr>
          <p:nvPr/>
        </p:nvPicPr>
        <p:blipFill>
          <a:blip r:embed="rId3"/>
          <a:stretch>
            <a:fillRect/>
          </a:stretch>
        </p:blipFill>
        <p:spPr>
          <a:xfrm>
            <a:off x="2857500" y="3884532"/>
            <a:ext cx="3416300" cy="2374900"/>
          </a:xfrm>
          <a:prstGeom prst="rect">
            <a:avLst/>
          </a:prstGeom>
        </p:spPr>
      </p:pic>
    </p:spTree>
    <p:extLst>
      <p:ext uri="{BB962C8B-B14F-4D97-AF65-F5344CB8AC3E}">
        <p14:creationId xmlns:p14="http://schemas.microsoft.com/office/powerpoint/2010/main" val="354021583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bg>
      <p:bgPr>
        <a:gradFill flip="none" rotWithShape="1">
          <a:gsLst>
            <a:gs pos="15000">
              <a:srgbClr val="800080"/>
            </a:gs>
            <a:gs pos="100000">
              <a:srgbClr val="CC66FF"/>
            </a:gs>
            <a:gs pos="57000">
              <a:schemeClr val="accent4">
                <a:lumMod val="60000"/>
                <a:lumOff val="40000"/>
              </a:schemeClr>
            </a:gs>
          </a:gsLst>
          <a:lin ang="15540000" scaled="0"/>
          <a:tileRect/>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Juego</a:t>
            </a:r>
            <a:r>
              <a:rPr lang="en-US" dirty="0" smtClean="0"/>
              <a:t> de </a:t>
            </a:r>
            <a:r>
              <a:rPr lang="en-US" dirty="0" err="1" smtClean="0"/>
              <a:t>preguntas</a:t>
            </a:r>
            <a:endParaRPr lang="en-US" dirty="0"/>
          </a:p>
        </p:txBody>
      </p:sp>
      <p:sp>
        <p:nvSpPr>
          <p:cNvPr id="3" name="Content Placeholder 2"/>
          <p:cNvSpPr>
            <a:spLocks noGrp="1"/>
          </p:cNvSpPr>
          <p:nvPr>
            <p:ph idx="1"/>
          </p:nvPr>
        </p:nvSpPr>
        <p:spPr>
          <a:xfrm>
            <a:off x="457200" y="3249534"/>
            <a:ext cx="8229600" cy="2854891"/>
          </a:xfrm>
        </p:spPr>
        <p:txBody>
          <a:bodyPr/>
          <a:lstStyle/>
          <a:p>
            <a:r>
              <a:rPr lang="en-US" dirty="0" smtClean="0"/>
              <a:t>Write down as many questions as you can in 3 minutes.</a:t>
            </a:r>
          </a:p>
          <a:p>
            <a:r>
              <a:rPr lang="en-US" dirty="0" smtClean="0"/>
              <a:t>Think about our new questions from this 6 weeks, questions we’ve used in interviews, and questions from our </a:t>
            </a:r>
            <a:r>
              <a:rPr lang="en-US" dirty="0" err="1" smtClean="0"/>
              <a:t>pelota</a:t>
            </a:r>
            <a:r>
              <a:rPr lang="en-US" dirty="0" smtClean="0"/>
              <a:t> de </a:t>
            </a:r>
            <a:r>
              <a:rPr lang="en-US" dirty="0" err="1" smtClean="0"/>
              <a:t>preguntas</a:t>
            </a:r>
            <a:r>
              <a:rPr lang="en-US" dirty="0" smtClean="0"/>
              <a:t>.</a:t>
            </a:r>
            <a:endParaRPr lang="en-US" dirty="0"/>
          </a:p>
        </p:txBody>
      </p:sp>
      <p:sp>
        <p:nvSpPr>
          <p:cNvPr id="4" name="Rectangle 3"/>
          <p:cNvSpPr/>
          <p:nvPr/>
        </p:nvSpPr>
        <p:spPr>
          <a:xfrm>
            <a:off x="305550" y="-1071369"/>
            <a:ext cx="8587983" cy="4508927"/>
          </a:xfrm>
          <a:prstGeom prst="rect">
            <a:avLst/>
          </a:prstGeom>
          <a:noFill/>
        </p:spPr>
        <p:txBody>
          <a:bodyPr wrap="none" lIns="91440" tIns="45720" rIns="91440" bIns="45720">
            <a:spAutoFit/>
          </a:bodyPr>
          <a:lstStyle/>
          <a:p>
            <a:pPr algn="ctr"/>
            <a:r>
              <a:rPr lang="en-US" sz="28700" b="1" cap="none" spc="0" dirty="0" smtClean="0">
                <a:ln w="12700">
                  <a:solidFill>
                    <a:schemeClr val="tx2">
                      <a:satMod val="155000"/>
                    </a:schemeClr>
                  </a:solidFill>
                  <a:prstDash val="solid"/>
                </a:ln>
                <a:solidFill>
                  <a:srgbClr val="FF0080"/>
                </a:solidFill>
                <a:effectLst>
                  <a:outerShdw blurRad="41275" dist="20320" dir="1800000" algn="tl" rotWithShape="0">
                    <a:srgbClr val="000000">
                      <a:alpha val="40000"/>
                    </a:srgbClr>
                  </a:outerShdw>
                </a:effectLst>
              </a:rPr>
              <a:t>¿      ? </a:t>
            </a:r>
            <a:endParaRPr lang="en-US" sz="28700" b="1" cap="none" spc="0" dirty="0">
              <a:ln w="12700">
                <a:solidFill>
                  <a:schemeClr val="tx2">
                    <a:satMod val="155000"/>
                  </a:schemeClr>
                </a:solidFill>
                <a:prstDash val="solid"/>
              </a:ln>
              <a:solidFill>
                <a:srgbClr val="FF0080"/>
              </a:solidFill>
              <a:effectLst>
                <a:outerShdw blurRad="41275" dist="20320" dir="1800000" algn="tl" rotWithShape="0">
                  <a:srgbClr val="000000">
                    <a:alpha val="40000"/>
                  </a:srgbClr>
                </a:outerShdw>
              </a:effectLst>
            </a:endParaRPr>
          </a:p>
        </p:txBody>
      </p:sp>
    </p:spTree>
    <p:extLst>
      <p:ext uri="{BB962C8B-B14F-4D97-AF65-F5344CB8AC3E}">
        <p14:creationId xmlns:p14="http://schemas.microsoft.com/office/powerpoint/2010/main" val="1441698782"/>
      </p:ext>
    </p:extLst>
  </p:cSld>
  <p:clrMapOvr>
    <a:masterClrMapping/>
  </p:clrMapOvr>
  <p:timing>
    <p:tnLst>
      <p:par>
        <p:cTn xmlns:p14="http://schemas.microsoft.com/office/powerpoint/2010/mai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bg>
      <p:bgPr>
        <a:gradFill flip="none" rotWithShape="1">
          <a:gsLst>
            <a:gs pos="15000">
              <a:srgbClr val="800080"/>
            </a:gs>
            <a:gs pos="100000">
              <a:srgbClr val="CC66FF"/>
            </a:gs>
            <a:gs pos="57000">
              <a:schemeClr val="accent4">
                <a:lumMod val="60000"/>
                <a:lumOff val="40000"/>
              </a:schemeClr>
            </a:gs>
          </a:gsLst>
          <a:lin ang="15540000" scaled="0"/>
          <a:tileRect/>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931106" y="846138"/>
            <a:ext cx="5532961" cy="1143000"/>
          </a:xfrm>
        </p:spPr>
        <p:txBody>
          <a:bodyPr/>
          <a:lstStyle/>
          <a:p>
            <a:pPr algn="l"/>
            <a:r>
              <a:rPr lang="en-US" dirty="0" err="1" smtClean="0"/>
              <a:t>Escenario</a:t>
            </a:r>
            <a:r>
              <a:rPr lang="en-US" dirty="0" smtClean="0"/>
              <a:t> #1</a:t>
            </a:r>
            <a:endParaRPr lang="en-US" dirty="0"/>
          </a:p>
        </p:txBody>
      </p:sp>
      <p:sp>
        <p:nvSpPr>
          <p:cNvPr id="3" name="Content Placeholder 2"/>
          <p:cNvSpPr>
            <a:spLocks noGrp="1"/>
          </p:cNvSpPr>
          <p:nvPr>
            <p:ph idx="1"/>
          </p:nvPr>
        </p:nvSpPr>
        <p:spPr>
          <a:xfrm>
            <a:off x="457200" y="2332037"/>
            <a:ext cx="8229600" cy="4525963"/>
          </a:xfrm>
        </p:spPr>
        <p:txBody>
          <a:bodyPr>
            <a:normAutofit fontScale="85000" lnSpcReduction="20000"/>
          </a:bodyPr>
          <a:lstStyle/>
          <a:p>
            <a:pPr marL="0" indent="0">
              <a:buNone/>
            </a:pPr>
            <a:r>
              <a:rPr lang="en-US" dirty="0" smtClean="0"/>
              <a:t>It is the first day of school and you are asking your teacher what school supplies he or she requires for _________ class.</a:t>
            </a:r>
          </a:p>
          <a:p>
            <a:endParaRPr lang="en-US" dirty="0" smtClean="0"/>
          </a:p>
          <a:p>
            <a:pPr marL="0" indent="0">
              <a:buNone/>
            </a:pPr>
            <a:r>
              <a:rPr lang="en-US" dirty="0" smtClean="0"/>
              <a:t>Until time is up, you will ask questions and the teacher will respond.</a:t>
            </a:r>
          </a:p>
          <a:p>
            <a:r>
              <a:rPr lang="en-US" dirty="0" smtClean="0"/>
              <a:t>Do you need _______?		Yes I need or No I do not need</a:t>
            </a:r>
          </a:p>
          <a:p>
            <a:r>
              <a:rPr lang="en-US" dirty="0" smtClean="0"/>
              <a:t>Do you want _______?		Yes I want or No I do not want</a:t>
            </a:r>
          </a:p>
          <a:p>
            <a:r>
              <a:rPr lang="en-US" dirty="0" smtClean="0"/>
              <a:t>Do you have _______?		Yes I have or No I do not have</a:t>
            </a:r>
          </a:p>
          <a:p>
            <a:pPr marL="0" indent="0">
              <a:buNone/>
            </a:pPr>
            <a:endParaRPr lang="en-US" dirty="0" smtClean="0"/>
          </a:p>
          <a:p>
            <a:endParaRPr lang="en-US" dirty="0"/>
          </a:p>
        </p:txBody>
      </p:sp>
      <p:pic>
        <p:nvPicPr>
          <p:cNvPr id="4" name="Picture 3" descr="School Supplies.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27139" y="106465"/>
            <a:ext cx="3348205" cy="2225572"/>
          </a:xfrm>
          <a:prstGeom prst="rect">
            <a:avLst/>
          </a:prstGeom>
        </p:spPr>
      </p:pic>
    </p:spTree>
    <p:extLst>
      <p:ext uri="{BB962C8B-B14F-4D97-AF65-F5344CB8AC3E}">
        <p14:creationId xmlns:p14="http://schemas.microsoft.com/office/powerpoint/2010/main" val="3848054570"/>
      </p:ext>
    </p:extLst>
  </p:cSld>
  <p:clrMapOvr>
    <a:masterClrMapping/>
  </p:clrMapOvr>
  <p:timing>
    <p:tnLst>
      <p:par>
        <p:cTn xmlns:p14="http://schemas.microsoft.com/office/powerpoint/2010/mai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bg>
      <p:bgPr>
        <a:gradFill flip="none" rotWithShape="1">
          <a:gsLst>
            <a:gs pos="15000">
              <a:srgbClr val="800080"/>
            </a:gs>
            <a:gs pos="100000">
              <a:srgbClr val="CC66FF"/>
            </a:gs>
            <a:gs pos="57000">
              <a:schemeClr val="accent4">
                <a:lumMod val="60000"/>
                <a:lumOff val="40000"/>
              </a:schemeClr>
            </a:gs>
          </a:gsLst>
          <a:lin ang="15540000" scaled="0"/>
          <a:tileRect/>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Escenario</a:t>
            </a:r>
            <a:r>
              <a:rPr lang="en-US" dirty="0" smtClean="0"/>
              <a:t> #2</a:t>
            </a:r>
            <a:endParaRPr lang="en-US" dirty="0"/>
          </a:p>
        </p:txBody>
      </p:sp>
      <p:sp>
        <p:nvSpPr>
          <p:cNvPr id="3" name="Content Placeholder 2"/>
          <p:cNvSpPr>
            <a:spLocks noGrp="1"/>
          </p:cNvSpPr>
          <p:nvPr>
            <p:ph idx="1"/>
          </p:nvPr>
        </p:nvSpPr>
        <p:spPr>
          <a:xfrm>
            <a:off x="457200" y="1941443"/>
            <a:ext cx="8229600" cy="4525963"/>
          </a:xfrm>
        </p:spPr>
        <p:txBody>
          <a:bodyPr>
            <a:normAutofit fontScale="85000" lnSpcReduction="20000"/>
          </a:bodyPr>
          <a:lstStyle/>
          <a:p>
            <a:pPr marL="0" indent="0">
              <a:buNone/>
            </a:pPr>
            <a:r>
              <a:rPr lang="en-US" dirty="0" smtClean="0"/>
              <a:t>You and a friend are trying to decide what you should do this week. Unfortunately you don’t have a lot of time due to things you have to do and need to do. (think about your activity vocab)</a:t>
            </a:r>
          </a:p>
          <a:p>
            <a:pPr marL="0" indent="0">
              <a:buNone/>
            </a:pPr>
            <a:endParaRPr lang="en-US" dirty="0"/>
          </a:p>
          <a:p>
            <a:pPr marL="0" indent="0">
              <a:buNone/>
            </a:pPr>
            <a:r>
              <a:rPr lang="en-US" dirty="0" smtClean="0"/>
              <a:t>Until time is up, ask each other questions and respond.</a:t>
            </a:r>
          </a:p>
          <a:p>
            <a:r>
              <a:rPr lang="en-US" dirty="0" smtClean="0"/>
              <a:t>Do you have to _______?	I have to (or don’t have to) _________</a:t>
            </a:r>
          </a:p>
          <a:p>
            <a:r>
              <a:rPr lang="en-US" dirty="0" smtClean="0"/>
              <a:t>Do you need to _______?	I need to (or don’t need to) _________</a:t>
            </a:r>
          </a:p>
          <a:p>
            <a:r>
              <a:rPr lang="en-US" dirty="0" smtClean="0"/>
              <a:t>Do you want to _______?	I want to (or don’t want to) _________</a:t>
            </a:r>
            <a:endParaRPr lang="en-US" dirty="0"/>
          </a:p>
        </p:txBody>
      </p:sp>
      <p:pic>
        <p:nvPicPr>
          <p:cNvPr id="4" name="Picture 3"/>
          <p:cNvPicPr>
            <a:picLocks noChangeAspect="1"/>
          </p:cNvPicPr>
          <p:nvPr/>
        </p:nvPicPr>
        <p:blipFill>
          <a:blip r:embed="rId3"/>
          <a:stretch>
            <a:fillRect/>
          </a:stretch>
        </p:blipFill>
        <p:spPr>
          <a:xfrm>
            <a:off x="5990052" y="0"/>
            <a:ext cx="2456291" cy="2080623"/>
          </a:xfrm>
          <a:prstGeom prst="rect">
            <a:avLst/>
          </a:prstGeom>
        </p:spPr>
      </p:pic>
    </p:spTree>
    <p:extLst>
      <p:ext uri="{BB962C8B-B14F-4D97-AF65-F5344CB8AC3E}">
        <p14:creationId xmlns:p14="http://schemas.microsoft.com/office/powerpoint/2010/main" val="917533965"/>
      </p:ext>
    </p:extLst>
  </p:cSld>
  <p:clrMapOvr>
    <a:masterClrMapping/>
  </p:clrMapOvr>
  <p:timing>
    <p:tnLst>
      <p:par>
        <p:cTn xmlns:p14="http://schemas.microsoft.com/office/powerpoint/2010/mai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bg>
      <p:bgPr>
        <a:gradFill flip="none" rotWithShape="1">
          <a:gsLst>
            <a:gs pos="15000">
              <a:srgbClr val="800080"/>
            </a:gs>
            <a:gs pos="100000">
              <a:srgbClr val="CC66FF"/>
            </a:gs>
            <a:gs pos="57000">
              <a:schemeClr val="accent4">
                <a:lumMod val="60000"/>
                <a:lumOff val="40000"/>
              </a:schemeClr>
            </a:gs>
          </a:gsLst>
          <a:lin ang="15540000" scaled="0"/>
          <a:tileRect/>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5134881" cy="1143000"/>
          </a:xfrm>
        </p:spPr>
        <p:txBody>
          <a:bodyPr/>
          <a:lstStyle/>
          <a:p>
            <a:r>
              <a:rPr lang="en-US" dirty="0" err="1" smtClean="0"/>
              <a:t>Una</a:t>
            </a:r>
            <a:r>
              <a:rPr lang="en-US" dirty="0" smtClean="0"/>
              <a:t> </a:t>
            </a:r>
            <a:r>
              <a:rPr lang="en-US" dirty="0" err="1" smtClean="0"/>
              <a:t>carta</a:t>
            </a:r>
            <a:r>
              <a:rPr lang="en-US" dirty="0" smtClean="0"/>
              <a:t> de Maribel</a:t>
            </a:r>
            <a:endParaRPr lang="en-US" dirty="0"/>
          </a:p>
        </p:txBody>
      </p:sp>
      <p:sp>
        <p:nvSpPr>
          <p:cNvPr id="3" name="Content Placeholder 2"/>
          <p:cNvSpPr>
            <a:spLocks noGrp="1"/>
          </p:cNvSpPr>
          <p:nvPr>
            <p:ph idx="1"/>
          </p:nvPr>
        </p:nvSpPr>
        <p:spPr/>
        <p:txBody>
          <a:bodyPr/>
          <a:lstStyle/>
          <a:p>
            <a:r>
              <a:rPr lang="en-US" dirty="0" err="1" smtClean="0"/>
              <a:t>Vamos</a:t>
            </a:r>
            <a:r>
              <a:rPr lang="en-US" dirty="0" smtClean="0"/>
              <a:t> a leer la </a:t>
            </a:r>
            <a:r>
              <a:rPr lang="en-US" dirty="0" err="1" smtClean="0"/>
              <a:t>carta</a:t>
            </a:r>
            <a:r>
              <a:rPr lang="en-US" dirty="0" smtClean="0"/>
              <a:t> </a:t>
            </a:r>
            <a:r>
              <a:rPr lang="en-US" dirty="0" err="1" smtClean="0"/>
              <a:t>juntos</a:t>
            </a:r>
            <a:endParaRPr lang="en-US" dirty="0" smtClean="0"/>
          </a:p>
          <a:p>
            <a:endParaRPr lang="en-US" dirty="0"/>
          </a:p>
          <a:p>
            <a:r>
              <a:rPr lang="en-US" dirty="0" err="1" smtClean="0"/>
              <a:t>Tienen</a:t>
            </a:r>
            <a:r>
              <a:rPr lang="en-US" dirty="0" smtClean="0"/>
              <a:t> </a:t>
            </a:r>
            <a:r>
              <a:rPr lang="en-US" dirty="0" err="1" smtClean="0"/>
              <a:t>que</a:t>
            </a:r>
            <a:r>
              <a:rPr lang="en-US" dirty="0" smtClean="0"/>
              <a:t> contester </a:t>
            </a:r>
            <a:r>
              <a:rPr lang="en-US" dirty="0" err="1" smtClean="0"/>
              <a:t>las</a:t>
            </a:r>
            <a:r>
              <a:rPr lang="en-US" dirty="0" smtClean="0"/>
              <a:t> </a:t>
            </a:r>
            <a:r>
              <a:rPr lang="en-US" dirty="0" err="1" smtClean="0"/>
              <a:t>preguntas</a:t>
            </a:r>
            <a:r>
              <a:rPr lang="en-US" dirty="0" smtClean="0"/>
              <a:t> </a:t>
            </a:r>
            <a:r>
              <a:rPr lang="en-US" dirty="0" err="1" smtClean="0"/>
              <a:t>individualmente</a:t>
            </a:r>
            <a:endParaRPr lang="en-US" dirty="0" smtClean="0"/>
          </a:p>
          <a:p>
            <a:endParaRPr lang="en-US" dirty="0"/>
          </a:p>
          <a:p>
            <a:r>
              <a:rPr lang="en-US" dirty="0" err="1" smtClean="0"/>
              <a:t>Tienen</a:t>
            </a:r>
            <a:r>
              <a:rPr lang="en-US" dirty="0" smtClean="0"/>
              <a:t> </a:t>
            </a:r>
            <a:r>
              <a:rPr lang="en-US" dirty="0" err="1" smtClean="0"/>
              <a:t>que</a:t>
            </a:r>
            <a:r>
              <a:rPr lang="en-US" dirty="0" smtClean="0"/>
              <a:t> </a:t>
            </a:r>
            <a:r>
              <a:rPr lang="en-US" dirty="0" err="1" smtClean="0"/>
              <a:t>escribir</a:t>
            </a:r>
            <a:r>
              <a:rPr lang="en-US" dirty="0" smtClean="0"/>
              <a:t> </a:t>
            </a:r>
            <a:r>
              <a:rPr lang="en-US" dirty="0" err="1" smtClean="0"/>
              <a:t>una</a:t>
            </a:r>
            <a:r>
              <a:rPr lang="en-US" dirty="0" smtClean="0"/>
              <a:t> </a:t>
            </a:r>
            <a:r>
              <a:rPr lang="en-US" dirty="0" err="1" smtClean="0"/>
              <a:t>respuesta</a:t>
            </a:r>
            <a:r>
              <a:rPr lang="en-US" dirty="0" smtClean="0"/>
              <a:t> con 8 </a:t>
            </a:r>
            <a:r>
              <a:rPr lang="en-US" dirty="0" err="1" smtClean="0"/>
              <a:t>oraciones</a:t>
            </a:r>
            <a:endParaRPr lang="en-US" dirty="0"/>
          </a:p>
        </p:txBody>
      </p:sp>
      <p:pic>
        <p:nvPicPr>
          <p:cNvPr id="4" name="Picture 3"/>
          <p:cNvPicPr>
            <a:picLocks noChangeAspect="1"/>
          </p:cNvPicPr>
          <p:nvPr/>
        </p:nvPicPr>
        <p:blipFill>
          <a:blip r:embed="rId3"/>
          <a:stretch>
            <a:fillRect/>
          </a:stretch>
        </p:blipFill>
        <p:spPr>
          <a:xfrm rot="853130">
            <a:off x="5800459" y="359485"/>
            <a:ext cx="3083321" cy="1850350"/>
          </a:xfrm>
          <a:prstGeom prst="rect">
            <a:avLst/>
          </a:prstGeom>
        </p:spPr>
      </p:pic>
    </p:spTree>
    <p:extLst>
      <p:ext uri="{BB962C8B-B14F-4D97-AF65-F5344CB8AC3E}">
        <p14:creationId xmlns:p14="http://schemas.microsoft.com/office/powerpoint/2010/main" val="853057186"/>
      </p:ext>
    </p:extLst>
  </p:cSld>
  <p:clrMapOvr>
    <a:masterClrMapping/>
  </p:clrMapOvr>
  <p:timing>
    <p:tnLst>
      <p:par>
        <p:cTn xmlns:p14="http://schemas.microsoft.com/office/powerpoint/2010/mai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bg>
      <p:bgPr>
        <a:gradFill flip="none" rotWithShape="1">
          <a:gsLst>
            <a:gs pos="15000">
              <a:srgbClr val="800080"/>
            </a:gs>
            <a:gs pos="100000">
              <a:srgbClr val="CC66FF"/>
            </a:gs>
            <a:gs pos="57000">
              <a:schemeClr val="accent4">
                <a:lumMod val="60000"/>
                <a:lumOff val="40000"/>
              </a:schemeClr>
            </a:gs>
          </a:gsLst>
          <a:lin ang="15540000" scaled="0"/>
          <a:tileRect/>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Human BINGO</a:t>
            </a:r>
            <a:endParaRPr lang="en-US" dirty="0"/>
          </a:p>
        </p:txBody>
      </p:sp>
      <p:sp>
        <p:nvSpPr>
          <p:cNvPr id="3" name="Content Placeholder 2"/>
          <p:cNvSpPr>
            <a:spLocks noGrp="1"/>
          </p:cNvSpPr>
          <p:nvPr>
            <p:ph idx="1"/>
          </p:nvPr>
        </p:nvSpPr>
        <p:spPr/>
        <p:txBody>
          <a:bodyPr/>
          <a:lstStyle/>
          <a:p>
            <a:r>
              <a:rPr lang="en-US" dirty="0" err="1" smtClean="0"/>
              <a:t>Tienen</a:t>
            </a:r>
            <a:r>
              <a:rPr lang="en-US" dirty="0" smtClean="0"/>
              <a:t> </a:t>
            </a:r>
            <a:r>
              <a:rPr lang="en-US" dirty="0" err="1" smtClean="0"/>
              <a:t>que</a:t>
            </a:r>
            <a:r>
              <a:rPr lang="en-US" dirty="0" smtClean="0"/>
              <a:t> </a:t>
            </a:r>
            <a:r>
              <a:rPr lang="en-US" dirty="0" err="1" smtClean="0"/>
              <a:t>preguntar</a:t>
            </a:r>
            <a:r>
              <a:rPr lang="en-US" dirty="0" smtClean="0"/>
              <a:t> a 12 PERSONAS</a:t>
            </a:r>
          </a:p>
          <a:p>
            <a:r>
              <a:rPr lang="en-US" dirty="0" err="1" smtClean="0"/>
              <a:t>Tienen</a:t>
            </a:r>
            <a:r>
              <a:rPr lang="en-US" dirty="0" smtClean="0"/>
              <a:t> </a:t>
            </a:r>
            <a:r>
              <a:rPr lang="en-US" dirty="0" err="1" smtClean="0"/>
              <a:t>que</a:t>
            </a:r>
            <a:r>
              <a:rPr lang="en-US" dirty="0" smtClean="0"/>
              <a:t> </a:t>
            </a:r>
            <a:r>
              <a:rPr lang="en-US" dirty="0" err="1" smtClean="0"/>
              <a:t>hablar</a:t>
            </a:r>
            <a:r>
              <a:rPr lang="en-US" dirty="0" smtClean="0"/>
              <a:t> EN ESPAÑOL</a:t>
            </a:r>
          </a:p>
          <a:p>
            <a:r>
              <a:rPr lang="en-US" dirty="0" err="1" smtClean="0"/>
              <a:t>Tienen</a:t>
            </a:r>
            <a:r>
              <a:rPr lang="en-US" dirty="0" smtClean="0"/>
              <a:t> </a:t>
            </a:r>
            <a:r>
              <a:rPr lang="en-US" dirty="0" err="1" smtClean="0"/>
              <a:t>que</a:t>
            </a:r>
            <a:r>
              <a:rPr lang="en-US" dirty="0" smtClean="0"/>
              <a:t> </a:t>
            </a:r>
            <a:r>
              <a:rPr lang="en-US" dirty="0" err="1" smtClean="0"/>
              <a:t>escribir</a:t>
            </a:r>
            <a:r>
              <a:rPr lang="en-US" dirty="0" smtClean="0"/>
              <a:t> </a:t>
            </a:r>
            <a:r>
              <a:rPr lang="en-US" dirty="0" err="1" smtClean="0"/>
              <a:t>sus</a:t>
            </a:r>
            <a:r>
              <a:rPr lang="en-US" dirty="0" smtClean="0"/>
              <a:t> </a:t>
            </a:r>
            <a:r>
              <a:rPr lang="en-US" dirty="0" err="1" smtClean="0"/>
              <a:t>repuestas</a:t>
            </a:r>
            <a:r>
              <a:rPr lang="en-US" dirty="0" smtClean="0"/>
              <a:t> en FRASES COMPLETAS</a:t>
            </a:r>
            <a:endParaRPr lang="en-US" dirty="0"/>
          </a:p>
        </p:txBody>
      </p:sp>
    </p:spTree>
    <p:extLst>
      <p:ext uri="{BB962C8B-B14F-4D97-AF65-F5344CB8AC3E}">
        <p14:creationId xmlns:p14="http://schemas.microsoft.com/office/powerpoint/2010/main" val="3565983441"/>
      </p:ext>
    </p:extLst>
  </p:cSld>
  <p:clrMapOvr>
    <a:masterClrMapping/>
  </p:clrMapOvr>
  <p:timing>
    <p:tnLst>
      <p:par>
        <p:cTn xmlns:p14="http://schemas.microsoft.com/office/powerpoint/2010/mai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bg>
      <p:bgPr>
        <a:gradFill flip="none" rotWithShape="1">
          <a:gsLst>
            <a:gs pos="15000">
              <a:srgbClr val="800080"/>
            </a:gs>
            <a:gs pos="100000">
              <a:srgbClr val="CC66FF"/>
            </a:gs>
            <a:gs pos="57000">
              <a:schemeClr val="accent4">
                <a:lumMod val="60000"/>
                <a:lumOff val="40000"/>
              </a:schemeClr>
            </a:gs>
          </a:gsLst>
          <a:lin ang="15540000" scaled="0"/>
          <a:tileRect/>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38922" y="47539"/>
            <a:ext cx="4378098" cy="1143000"/>
          </a:xfrm>
        </p:spPr>
        <p:txBody>
          <a:bodyPr/>
          <a:lstStyle/>
          <a:p>
            <a:r>
              <a:rPr lang="en-US" dirty="0" err="1" smtClean="0"/>
              <a:t>Día</a:t>
            </a:r>
            <a:r>
              <a:rPr lang="en-US" dirty="0" smtClean="0"/>
              <a:t> 6</a:t>
            </a:r>
            <a:endParaRPr lang="en-US" dirty="0"/>
          </a:p>
        </p:txBody>
      </p:sp>
      <p:sp>
        <p:nvSpPr>
          <p:cNvPr id="3" name="Content Placeholder 2"/>
          <p:cNvSpPr>
            <a:spLocks noGrp="1"/>
          </p:cNvSpPr>
          <p:nvPr>
            <p:ph idx="1"/>
          </p:nvPr>
        </p:nvSpPr>
        <p:spPr>
          <a:xfrm>
            <a:off x="0" y="1190539"/>
            <a:ext cx="4517019" cy="5667461"/>
          </a:xfrm>
        </p:spPr>
        <p:txBody>
          <a:bodyPr>
            <a:normAutofit fontScale="92500" lnSpcReduction="20000"/>
          </a:bodyPr>
          <a:lstStyle/>
          <a:p>
            <a:pPr lvl="0"/>
            <a:r>
              <a:rPr lang="en-US" dirty="0" smtClean="0"/>
              <a:t>Video de Panama</a:t>
            </a:r>
            <a:endParaRPr lang="en-US" dirty="0"/>
          </a:p>
          <a:p>
            <a:pPr lvl="0"/>
            <a:r>
              <a:rPr lang="es-CR" dirty="0"/>
              <a:t>Yo tengo…Yo </a:t>
            </a:r>
            <a:r>
              <a:rPr lang="es-CR" dirty="0" smtClean="0"/>
              <a:t>necesito</a:t>
            </a:r>
            <a:endParaRPr lang="en-US" dirty="0"/>
          </a:p>
          <a:p>
            <a:pPr lvl="0"/>
            <a:r>
              <a:rPr lang="es-CR" dirty="0"/>
              <a:t>TGT Study guide</a:t>
            </a:r>
            <a:endParaRPr lang="en-US" dirty="0"/>
          </a:p>
          <a:p>
            <a:pPr lvl="0"/>
            <a:r>
              <a:rPr lang="es-CR" dirty="0"/>
              <a:t>Pesca</a:t>
            </a:r>
            <a:endParaRPr lang="en-US" dirty="0"/>
          </a:p>
          <a:p>
            <a:endParaRPr lang="en-US" dirty="0" smtClean="0"/>
          </a:p>
          <a:p>
            <a:r>
              <a:rPr lang="en-US" i="1" dirty="0" err="1"/>
              <a:t>Objetivos</a:t>
            </a:r>
            <a:r>
              <a:rPr lang="en-US" i="1" dirty="0"/>
              <a:t>: I can talk about what I want, need, already have, and have to do.</a:t>
            </a:r>
            <a:endParaRPr lang="en-US" dirty="0"/>
          </a:p>
          <a:p>
            <a:r>
              <a:rPr lang="en-US" i="1" dirty="0"/>
              <a:t>I can ask others about what they want, need, already have, and have to do.</a:t>
            </a:r>
            <a:endParaRPr lang="en-US" dirty="0"/>
          </a:p>
          <a:p>
            <a:endParaRPr lang="en-US" dirty="0"/>
          </a:p>
        </p:txBody>
      </p:sp>
      <p:pic>
        <p:nvPicPr>
          <p:cNvPr id="4" name="Picture 3"/>
          <p:cNvPicPr>
            <a:picLocks noChangeAspect="1"/>
          </p:cNvPicPr>
          <p:nvPr/>
        </p:nvPicPr>
        <p:blipFill rotWithShape="1">
          <a:blip r:embed="rId3"/>
          <a:srcRect l="46684" r="22358"/>
          <a:stretch/>
        </p:blipFill>
        <p:spPr>
          <a:xfrm>
            <a:off x="4517019" y="328641"/>
            <a:ext cx="4626981" cy="5440362"/>
          </a:xfrm>
          <a:prstGeom prst="rect">
            <a:avLst/>
          </a:prstGeom>
        </p:spPr>
      </p:pic>
    </p:spTree>
    <p:extLst>
      <p:ext uri="{BB962C8B-B14F-4D97-AF65-F5344CB8AC3E}">
        <p14:creationId xmlns:p14="http://schemas.microsoft.com/office/powerpoint/2010/main" val="2666144606"/>
      </p:ext>
    </p:extLst>
  </p:cSld>
  <p:clrMapOvr>
    <a:masterClrMapping/>
  </p:clrMapOvr>
  <p:timing>
    <p:tnLst>
      <p:par>
        <p:cTn xmlns:p14="http://schemas.microsoft.com/office/powerpoint/2010/mai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bg>
      <p:bgPr>
        <a:gradFill flip="none" rotWithShape="1">
          <a:gsLst>
            <a:gs pos="15000">
              <a:srgbClr val="800080"/>
            </a:gs>
            <a:gs pos="100000">
              <a:srgbClr val="CC66FF"/>
            </a:gs>
            <a:gs pos="57000">
              <a:schemeClr val="accent4">
                <a:lumMod val="60000"/>
                <a:lumOff val="40000"/>
              </a:schemeClr>
            </a:gs>
          </a:gsLst>
          <a:lin ang="15540000" scaled="0"/>
          <a:tileRect/>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Video</a:t>
            </a:r>
            <a:endParaRPr lang="en-US" dirty="0"/>
          </a:p>
        </p:txBody>
      </p:sp>
      <p:sp>
        <p:nvSpPr>
          <p:cNvPr id="3" name="Content Placeholder 2"/>
          <p:cNvSpPr>
            <a:spLocks noGrp="1"/>
          </p:cNvSpPr>
          <p:nvPr>
            <p:ph idx="1"/>
          </p:nvPr>
        </p:nvSpPr>
        <p:spPr/>
        <p:txBody>
          <a:bodyPr/>
          <a:lstStyle/>
          <a:p>
            <a:r>
              <a:rPr lang="en-US" u="sng" dirty="0">
                <a:hlinkClick r:id="rId2"/>
              </a:rPr>
              <a:t>https://www.youtube.com/watch/?v=DCZUHqVsUQo</a:t>
            </a:r>
            <a:r>
              <a:rPr lang="en-US" dirty="0"/>
              <a:t> </a:t>
            </a:r>
            <a:endParaRPr lang="en-US" dirty="0" smtClean="0"/>
          </a:p>
          <a:p>
            <a:endParaRPr lang="en-US" dirty="0"/>
          </a:p>
          <a:p>
            <a:r>
              <a:rPr lang="en-US" dirty="0" err="1" smtClean="0"/>
              <a:t>Escribe</a:t>
            </a:r>
            <a:r>
              <a:rPr lang="en-US" dirty="0" smtClean="0"/>
              <a:t> lo </a:t>
            </a:r>
            <a:r>
              <a:rPr lang="en-US" dirty="0" err="1" smtClean="0"/>
              <a:t>que</a:t>
            </a:r>
            <a:r>
              <a:rPr lang="en-US" dirty="0" smtClean="0"/>
              <a:t> </a:t>
            </a:r>
            <a:r>
              <a:rPr lang="en-US" dirty="0" err="1" smtClean="0"/>
              <a:t>entiendes</a:t>
            </a:r>
            <a:endParaRPr lang="en-US" dirty="0"/>
          </a:p>
        </p:txBody>
      </p:sp>
    </p:spTree>
    <p:extLst>
      <p:ext uri="{BB962C8B-B14F-4D97-AF65-F5344CB8AC3E}">
        <p14:creationId xmlns:p14="http://schemas.microsoft.com/office/powerpoint/2010/main" val="2901091425"/>
      </p:ext>
    </p:extLst>
  </p:cSld>
  <p:clrMapOvr>
    <a:masterClrMapping/>
  </p:clrMapOvr>
  <p:timing>
    <p:tnLst>
      <p:par>
        <p:cTn xmlns:p14="http://schemas.microsoft.com/office/powerpoint/2010/mai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bg>
      <p:bgPr>
        <a:gradFill flip="none" rotWithShape="1">
          <a:gsLst>
            <a:gs pos="15000">
              <a:srgbClr val="800080"/>
            </a:gs>
            <a:gs pos="100000">
              <a:srgbClr val="CC66FF"/>
            </a:gs>
            <a:gs pos="57000">
              <a:schemeClr val="accent4">
                <a:lumMod val="60000"/>
                <a:lumOff val="40000"/>
              </a:schemeClr>
            </a:gs>
          </a:gsLst>
          <a:lin ang="15540000" scaled="0"/>
          <a:tileRect/>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Yo</a:t>
            </a:r>
            <a:r>
              <a:rPr lang="en-US" dirty="0" smtClean="0"/>
              <a:t> </a:t>
            </a:r>
            <a:r>
              <a:rPr lang="en-US" dirty="0" err="1" smtClean="0"/>
              <a:t>tengo</a:t>
            </a:r>
            <a:r>
              <a:rPr lang="en-US" dirty="0" smtClean="0"/>
              <a:t>….</a:t>
            </a:r>
            <a:r>
              <a:rPr lang="en-US" dirty="0" err="1" smtClean="0"/>
              <a:t>Yo</a:t>
            </a:r>
            <a:r>
              <a:rPr lang="en-US" dirty="0" smtClean="0"/>
              <a:t> </a:t>
            </a:r>
            <a:r>
              <a:rPr lang="en-US" dirty="0" err="1" smtClean="0"/>
              <a:t>necesito</a:t>
            </a:r>
            <a:r>
              <a:rPr lang="en-US" dirty="0" smtClean="0"/>
              <a:t>…</a:t>
            </a:r>
            <a:endParaRPr lang="en-US" dirty="0"/>
          </a:p>
        </p:txBody>
      </p:sp>
      <p:sp>
        <p:nvSpPr>
          <p:cNvPr id="3" name="Content Placeholder 2"/>
          <p:cNvSpPr>
            <a:spLocks noGrp="1"/>
          </p:cNvSpPr>
          <p:nvPr>
            <p:ph idx="1"/>
          </p:nvPr>
        </p:nvSpPr>
        <p:spPr/>
        <p:txBody>
          <a:bodyPr/>
          <a:lstStyle/>
          <a:p>
            <a:r>
              <a:rPr lang="en-US" dirty="0" smtClean="0"/>
              <a:t>Each student will receive a piece of paper with a picture and a sentence.</a:t>
            </a:r>
          </a:p>
          <a:p>
            <a:r>
              <a:rPr lang="en-US" dirty="0" smtClean="0"/>
              <a:t>The teacher will start by saying she needs something</a:t>
            </a:r>
          </a:p>
          <a:p>
            <a:r>
              <a:rPr lang="en-US" dirty="0" smtClean="0"/>
              <a:t>Using the picture on your paper, you will read </a:t>
            </a:r>
            <a:r>
              <a:rPr lang="en-US" dirty="0" err="1" smtClean="0"/>
              <a:t>Yo</a:t>
            </a:r>
            <a:r>
              <a:rPr lang="en-US" dirty="0" smtClean="0"/>
              <a:t> </a:t>
            </a:r>
            <a:r>
              <a:rPr lang="en-US" dirty="0" err="1" smtClean="0"/>
              <a:t>tengo</a:t>
            </a:r>
            <a:r>
              <a:rPr lang="en-US" dirty="0" smtClean="0"/>
              <a:t> _______. </a:t>
            </a:r>
            <a:r>
              <a:rPr lang="en-US" dirty="0" err="1"/>
              <a:t>Y</a:t>
            </a:r>
            <a:r>
              <a:rPr lang="en-US" dirty="0" err="1" smtClean="0"/>
              <a:t>o</a:t>
            </a:r>
            <a:r>
              <a:rPr lang="en-US" dirty="0" smtClean="0"/>
              <a:t> </a:t>
            </a:r>
            <a:r>
              <a:rPr lang="en-US" dirty="0" err="1" smtClean="0"/>
              <a:t>necesito</a:t>
            </a:r>
            <a:r>
              <a:rPr lang="en-US" dirty="0" smtClean="0"/>
              <a:t> _______</a:t>
            </a:r>
          </a:p>
          <a:p>
            <a:r>
              <a:rPr lang="en-US" dirty="0" smtClean="0"/>
              <a:t>The student that has a matching picture will then read his/her sentence.</a:t>
            </a:r>
            <a:endParaRPr lang="en-US" dirty="0"/>
          </a:p>
        </p:txBody>
      </p:sp>
    </p:spTree>
    <p:extLst>
      <p:ext uri="{BB962C8B-B14F-4D97-AF65-F5344CB8AC3E}">
        <p14:creationId xmlns:p14="http://schemas.microsoft.com/office/powerpoint/2010/main" val="336583817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bg>
      <p:bgPr>
        <a:gradFill flip="none" rotWithShape="1">
          <a:gsLst>
            <a:gs pos="15000">
              <a:srgbClr val="800080"/>
            </a:gs>
            <a:gs pos="100000">
              <a:srgbClr val="CC66FF"/>
            </a:gs>
            <a:gs pos="57000">
              <a:schemeClr val="accent4">
                <a:lumMod val="60000"/>
                <a:lumOff val="40000"/>
              </a:schemeClr>
            </a:gs>
          </a:gsLst>
          <a:lin ang="15540000" scaled="0"/>
          <a:tileRect/>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TGT Study Guide</a:t>
            </a:r>
            <a:endParaRPr lang="en-US" dirty="0"/>
          </a:p>
        </p:txBody>
      </p:sp>
      <p:sp>
        <p:nvSpPr>
          <p:cNvPr id="3" name="Content Placeholder 2"/>
          <p:cNvSpPr>
            <a:spLocks noGrp="1"/>
          </p:cNvSpPr>
          <p:nvPr>
            <p:ph idx="1"/>
          </p:nvPr>
        </p:nvSpPr>
        <p:spPr/>
        <p:txBody>
          <a:bodyPr/>
          <a:lstStyle/>
          <a:p>
            <a:r>
              <a:rPr lang="en-US" dirty="0" smtClean="0"/>
              <a:t>Complete this study guide.</a:t>
            </a:r>
          </a:p>
          <a:p>
            <a:r>
              <a:rPr lang="en-US" dirty="0" smtClean="0"/>
              <a:t>It will help you be successful tomorrow in our Teams, Games, Tournaments!</a:t>
            </a:r>
            <a:endParaRPr lang="en-US" dirty="0"/>
          </a:p>
        </p:txBody>
      </p:sp>
    </p:spTree>
    <p:extLst>
      <p:ext uri="{BB962C8B-B14F-4D97-AF65-F5344CB8AC3E}">
        <p14:creationId xmlns:p14="http://schemas.microsoft.com/office/powerpoint/2010/main" val="1516457844"/>
      </p:ext>
    </p:extLst>
  </p:cSld>
  <p:clrMapOvr>
    <a:masterClrMapping/>
  </p:clrMapOvr>
  <p:timing>
    <p:tnLst>
      <p:par>
        <p:cTn xmlns:p14="http://schemas.microsoft.com/office/powerpoint/2010/mai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bg>
      <p:bgPr>
        <a:gradFill flip="none" rotWithShape="1">
          <a:gsLst>
            <a:gs pos="15000">
              <a:srgbClr val="800080"/>
            </a:gs>
            <a:gs pos="100000">
              <a:srgbClr val="CC66FF"/>
            </a:gs>
            <a:gs pos="57000">
              <a:schemeClr val="accent4">
                <a:lumMod val="60000"/>
                <a:lumOff val="40000"/>
              </a:schemeClr>
            </a:gs>
          </a:gsLst>
          <a:lin ang="15540000" scaled="0"/>
          <a:tileRect/>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PESCA</a:t>
            </a:r>
            <a:endParaRPr lang="en-US" dirty="0"/>
          </a:p>
        </p:txBody>
      </p:sp>
      <p:sp>
        <p:nvSpPr>
          <p:cNvPr id="3" name="Content Placeholder 2"/>
          <p:cNvSpPr>
            <a:spLocks noGrp="1"/>
          </p:cNvSpPr>
          <p:nvPr>
            <p:ph idx="1"/>
          </p:nvPr>
        </p:nvSpPr>
        <p:spPr/>
        <p:txBody>
          <a:bodyPr/>
          <a:lstStyle/>
          <a:p>
            <a:r>
              <a:rPr lang="en-US" dirty="0" smtClean="0"/>
              <a:t>7 cards for each person</a:t>
            </a:r>
          </a:p>
          <a:p>
            <a:r>
              <a:rPr lang="en-US" dirty="0" smtClean="0"/>
              <a:t>A question and an answer are a pair</a:t>
            </a:r>
          </a:p>
          <a:p>
            <a:endParaRPr lang="en-US" dirty="0"/>
          </a:p>
          <a:p>
            <a:pPr marL="0" indent="0">
              <a:buNone/>
            </a:pPr>
            <a:endParaRPr lang="en-US" dirty="0"/>
          </a:p>
        </p:txBody>
      </p:sp>
      <p:pic>
        <p:nvPicPr>
          <p:cNvPr id="4" name="Picture 3"/>
          <p:cNvPicPr>
            <a:picLocks noChangeAspect="1"/>
          </p:cNvPicPr>
          <p:nvPr/>
        </p:nvPicPr>
        <p:blipFill>
          <a:blip r:embed="rId3"/>
          <a:stretch>
            <a:fillRect/>
          </a:stretch>
        </p:blipFill>
        <p:spPr>
          <a:xfrm>
            <a:off x="2673631" y="3422650"/>
            <a:ext cx="3670300" cy="2222500"/>
          </a:xfrm>
          <a:prstGeom prst="rect">
            <a:avLst/>
          </a:prstGeom>
        </p:spPr>
      </p:pic>
    </p:spTree>
    <p:extLst>
      <p:ext uri="{BB962C8B-B14F-4D97-AF65-F5344CB8AC3E}">
        <p14:creationId xmlns:p14="http://schemas.microsoft.com/office/powerpoint/2010/main" val="3599439959"/>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gradFill flip="none" rotWithShape="1">
          <a:gsLst>
            <a:gs pos="15000">
              <a:srgbClr val="800080"/>
            </a:gs>
            <a:gs pos="100000">
              <a:srgbClr val="CC66FF"/>
            </a:gs>
            <a:gs pos="57000">
              <a:schemeClr val="accent4">
                <a:lumMod val="60000"/>
                <a:lumOff val="40000"/>
              </a:schemeClr>
            </a:gs>
          </a:gsLst>
          <a:lin ang="15540000" scaled="0"/>
          <a:tileRect/>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Preguntas</a:t>
            </a:r>
            <a:r>
              <a:rPr lang="en-US" dirty="0" smtClean="0"/>
              <a:t> </a:t>
            </a:r>
            <a:r>
              <a:rPr lang="en-US" dirty="0" err="1" smtClean="0"/>
              <a:t>esenciales</a:t>
            </a:r>
            <a:endParaRPr lang="en-US" dirty="0"/>
          </a:p>
        </p:txBody>
      </p:sp>
      <p:sp>
        <p:nvSpPr>
          <p:cNvPr id="3" name="Content Placeholder 2"/>
          <p:cNvSpPr>
            <a:spLocks noGrp="1"/>
          </p:cNvSpPr>
          <p:nvPr>
            <p:ph idx="1"/>
          </p:nvPr>
        </p:nvSpPr>
        <p:spPr/>
        <p:txBody>
          <a:bodyPr/>
          <a:lstStyle/>
          <a:p>
            <a:pPr marL="0" indent="0">
              <a:buNone/>
            </a:pPr>
            <a:r>
              <a:rPr lang="en-US" dirty="0"/>
              <a:t>1) How can I communicate my wants and needs so that they are heard and respected?</a:t>
            </a:r>
          </a:p>
          <a:p>
            <a:pPr marL="0" indent="0">
              <a:buNone/>
            </a:pPr>
            <a:r>
              <a:rPr lang="en-US" dirty="0"/>
              <a:t> </a:t>
            </a:r>
          </a:p>
          <a:p>
            <a:pPr marL="0" indent="0">
              <a:buNone/>
            </a:pPr>
            <a:r>
              <a:rPr lang="en-US" dirty="0"/>
              <a:t>2) Why is listening and responding to others’ wants and needs important for me to do?</a:t>
            </a:r>
            <a:r>
              <a:rPr lang="en-US" dirty="0" smtClean="0">
                <a:effectLst/>
              </a:rPr>
              <a:t> </a:t>
            </a:r>
            <a:endParaRPr lang="en-US"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621686">
            <a:off x="6247567" y="4467495"/>
            <a:ext cx="2474559" cy="2451463"/>
          </a:xfrm>
          <a:prstGeom prst="rect">
            <a:avLst/>
          </a:prstGeom>
        </p:spPr>
      </p:pic>
    </p:spTree>
    <p:extLst>
      <p:ext uri="{BB962C8B-B14F-4D97-AF65-F5344CB8AC3E}">
        <p14:creationId xmlns:p14="http://schemas.microsoft.com/office/powerpoint/2010/main" val="173496422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bg>
      <p:bgPr>
        <a:gradFill flip="none" rotWithShape="1">
          <a:gsLst>
            <a:gs pos="15000">
              <a:srgbClr val="800080"/>
            </a:gs>
            <a:gs pos="100000">
              <a:srgbClr val="CC66FF"/>
            </a:gs>
            <a:gs pos="57000">
              <a:schemeClr val="accent4">
                <a:lumMod val="60000"/>
                <a:lumOff val="40000"/>
              </a:schemeClr>
            </a:gs>
          </a:gsLst>
          <a:lin ang="15540000" scaled="0"/>
          <a:tileRect/>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467418" y="274638"/>
            <a:ext cx="4219381" cy="1143000"/>
          </a:xfrm>
        </p:spPr>
        <p:txBody>
          <a:bodyPr/>
          <a:lstStyle/>
          <a:p>
            <a:r>
              <a:rPr lang="en-US" dirty="0" err="1" smtClean="0"/>
              <a:t>Día</a:t>
            </a:r>
            <a:r>
              <a:rPr lang="en-US" dirty="0" smtClean="0"/>
              <a:t> 7</a:t>
            </a:r>
            <a:endParaRPr lang="en-US" dirty="0"/>
          </a:p>
        </p:txBody>
      </p:sp>
      <p:sp>
        <p:nvSpPr>
          <p:cNvPr id="3" name="Content Placeholder 2"/>
          <p:cNvSpPr>
            <a:spLocks noGrp="1"/>
          </p:cNvSpPr>
          <p:nvPr>
            <p:ph idx="1"/>
          </p:nvPr>
        </p:nvSpPr>
        <p:spPr>
          <a:xfrm>
            <a:off x="4694893" y="1417638"/>
            <a:ext cx="4219381" cy="5110875"/>
          </a:xfrm>
        </p:spPr>
        <p:txBody>
          <a:bodyPr>
            <a:normAutofit/>
          </a:bodyPr>
          <a:lstStyle/>
          <a:p>
            <a:r>
              <a:rPr lang="en-US" dirty="0" smtClean="0"/>
              <a:t>Teams, Games, Tournaments</a:t>
            </a:r>
          </a:p>
          <a:p>
            <a:pPr marL="0" indent="0">
              <a:buNone/>
            </a:pPr>
            <a:endParaRPr lang="en-US" dirty="0"/>
          </a:p>
          <a:p>
            <a:r>
              <a:rPr lang="en-US" i="1" dirty="0" err="1"/>
              <a:t>Objetivos</a:t>
            </a:r>
            <a:r>
              <a:rPr lang="en-US" i="1" dirty="0"/>
              <a:t>: I can talk about what I want, need, already have, and have to do.</a:t>
            </a:r>
            <a:endParaRPr lang="en-US" dirty="0"/>
          </a:p>
          <a:p>
            <a:endParaRPr lang="en-US" dirty="0"/>
          </a:p>
        </p:txBody>
      </p:sp>
      <p:pic>
        <p:nvPicPr>
          <p:cNvPr id="4" name="Picture 3"/>
          <p:cNvPicPr>
            <a:picLocks noChangeAspect="1"/>
          </p:cNvPicPr>
          <p:nvPr/>
        </p:nvPicPr>
        <p:blipFill>
          <a:blip r:embed="rId3"/>
          <a:stretch>
            <a:fillRect/>
          </a:stretch>
        </p:blipFill>
        <p:spPr>
          <a:xfrm>
            <a:off x="275130" y="1267243"/>
            <a:ext cx="4192289" cy="4173657"/>
          </a:xfrm>
          <a:prstGeom prst="rect">
            <a:avLst/>
          </a:prstGeom>
        </p:spPr>
      </p:pic>
    </p:spTree>
    <p:extLst>
      <p:ext uri="{BB962C8B-B14F-4D97-AF65-F5344CB8AC3E}">
        <p14:creationId xmlns:p14="http://schemas.microsoft.com/office/powerpoint/2010/main" val="3874556382"/>
      </p:ext>
    </p:extLst>
  </p:cSld>
  <p:clrMapOvr>
    <a:masterClrMapping/>
  </p:clrMapOvr>
  <p:timing>
    <p:tnLst>
      <p:par>
        <p:cTn xmlns:p14="http://schemas.microsoft.com/office/powerpoint/2010/mai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bg>
      <p:bgPr>
        <a:gradFill flip="none" rotWithShape="1">
          <a:gsLst>
            <a:gs pos="15000">
              <a:srgbClr val="800080"/>
            </a:gs>
            <a:gs pos="100000">
              <a:srgbClr val="CC66FF"/>
            </a:gs>
            <a:gs pos="57000">
              <a:schemeClr val="accent4">
                <a:lumMod val="60000"/>
                <a:lumOff val="40000"/>
              </a:schemeClr>
            </a:gs>
          </a:gsLst>
          <a:lin ang="15540000" scaled="0"/>
          <a:tileRect/>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Tengo</a:t>
            </a:r>
            <a:r>
              <a:rPr lang="en-US" dirty="0" smtClean="0"/>
              <a:t> </a:t>
            </a:r>
            <a:r>
              <a:rPr lang="en-US" dirty="0" err="1" smtClean="0"/>
              <a:t>tu</a:t>
            </a:r>
            <a:r>
              <a:rPr lang="en-US" dirty="0" smtClean="0"/>
              <a:t> love</a:t>
            </a:r>
            <a:endParaRPr lang="en-US" dirty="0"/>
          </a:p>
        </p:txBody>
      </p:sp>
      <p:sp>
        <p:nvSpPr>
          <p:cNvPr id="3" name="Content Placeholder 2"/>
          <p:cNvSpPr>
            <a:spLocks noGrp="1"/>
          </p:cNvSpPr>
          <p:nvPr>
            <p:ph idx="1"/>
          </p:nvPr>
        </p:nvSpPr>
        <p:spPr/>
        <p:txBody>
          <a:bodyPr/>
          <a:lstStyle/>
          <a:p>
            <a:r>
              <a:rPr lang="en-US" dirty="0">
                <a:hlinkClick r:id="rId2"/>
              </a:rPr>
              <a:t>https://www.youtube.com/watch?v=</a:t>
            </a:r>
            <a:r>
              <a:rPr lang="en-US" dirty="0" smtClean="0">
                <a:hlinkClick r:id="rId2"/>
              </a:rPr>
              <a:t>qaShyjYClD8</a:t>
            </a:r>
            <a:endParaRPr lang="en-US" dirty="0" smtClean="0"/>
          </a:p>
          <a:p>
            <a:endParaRPr lang="en-US" dirty="0"/>
          </a:p>
          <a:p>
            <a:endParaRPr lang="en-US" dirty="0" smtClean="0"/>
          </a:p>
          <a:p>
            <a:r>
              <a:rPr lang="en-US" dirty="0" smtClean="0"/>
              <a:t>Count the number of times you hear the word “</a:t>
            </a:r>
            <a:r>
              <a:rPr lang="en-US" dirty="0" err="1" smtClean="0"/>
              <a:t>Tengo</a:t>
            </a:r>
            <a:r>
              <a:rPr lang="en-US" dirty="0" smtClean="0"/>
              <a:t>”</a:t>
            </a:r>
            <a:endParaRPr lang="en-US" dirty="0"/>
          </a:p>
        </p:txBody>
      </p:sp>
      <p:sp>
        <p:nvSpPr>
          <p:cNvPr id="4" name="Heart 3"/>
          <p:cNvSpPr/>
          <p:nvPr/>
        </p:nvSpPr>
        <p:spPr>
          <a:xfrm rot="1933423">
            <a:off x="6286190" y="417349"/>
            <a:ext cx="1081601" cy="969119"/>
          </a:xfrm>
          <a:prstGeom prst="heart">
            <a:avLst/>
          </a:prstGeom>
          <a:solidFill>
            <a:schemeClr val="accent2">
              <a:lumMod val="75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735451993"/>
      </p:ext>
    </p:extLst>
  </p:cSld>
  <p:clrMapOvr>
    <a:masterClrMapping/>
  </p:clrMapOvr>
  <p:timing>
    <p:tnLst>
      <p:par>
        <p:cTn xmlns:p14="http://schemas.microsoft.com/office/powerpoint/2010/mai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bg>
      <p:bgPr>
        <a:gradFill flip="none" rotWithShape="1">
          <a:gsLst>
            <a:gs pos="15000">
              <a:srgbClr val="800080"/>
            </a:gs>
            <a:gs pos="100000">
              <a:srgbClr val="CC66FF"/>
            </a:gs>
            <a:gs pos="57000">
              <a:schemeClr val="accent4">
                <a:lumMod val="60000"/>
                <a:lumOff val="40000"/>
              </a:schemeClr>
            </a:gs>
          </a:gsLst>
          <a:lin ang="15540000" scaled="0"/>
          <a:tileRect/>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Tiempo</a:t>
            </a:r>
            <a:r>
              <a:rPr lang="en-US" dirty="0" smtClean="0"/>
              <a:t> </a:t>
            </a:r>
            <a:r>
              <a:rPr lang="en-US" dirty="0" err="1" smtClean="0"/>
              <a:t>para</a:t>
            </a:r>
            <a:r>
              <a:rPr lang="en-US" dirty="0" smtClean="0"/>
              <a:t> </a:t>
            </a:r>
            <a:r>
              <a:rPr lang="en-US" dirty="0" err="1" smtClean="0"/>
              <a:t>estudiar</a:t>
            </a:r>
            <a:endParaRPr lang="en-US" dirty="0"/>
          </a:p>
        </p:txBody>
      </p:sp>
      <p:sp>
        <p:nvSpPr>
          <p:cNvPr id="3" name="Content Placeholder 2"/>
          <p:cNvSpPr>
            <a:spLocks noGrp="1"/>
          </p:cNvSpPr>
          <p:nvPr>
            <p:ph idx="1"/>
          </p:nvPr>
        </p:nvSpPr>
        <p:spPr>
          <a:xfrm>
            <a:off x="0" y="1417638"/>
            <a:ext cx="9144000" cy="5440362"/>
          </a:xfrm>
        </p:spPr>
        <p:txBody>
          <a:bodyPr>
            <a:normAutofit/>
          </a:bodyPr>
          <a:lstStyle/>
          <a:p>
            <a:pPr marL="0" indent="0">
              <a:buNone/>
            </a:pPr>
            <a:endParaRPr lang="en-US" dirty="0" smtClean="0"/>
          </a:p>
          <a:p>
            <a:r>
              <a:rPr lang="en-US" dirty="0" err="1" smtClean="0"/>
              <a:t>Tienen</a:t>
            </a:r>
            <a:r>
              <a:rPr lang="en-US" dirty="0" smtClean="0"/>
              <a:t> 10 </a:t>
            </a:r>
            <a:r>
              <a:rPr lang="en-US" dirty="0" err="1" smtClean="0"/>
              <a:t>minutos</a:t>
            </a:r>
            <a:r>
              <a:rPr lang="en-US" dirty="0" smtClean="0"/>
              <a:t> </a:t>
            </a:r>
            <a:r>
              <a:rPr lang="en-US" dirty="0" err="1" smtClean="0"/>
              <a:t>para</a:t>
            </a:r>
            <a:r>
              <a:rPr lang="en-US" dirty="0" smtClean="0"/>
              <a:t> </a:t>
            </a:r>
            <a:r>
              <a:rPr lang="en-US" dirty="0" err="1" smtClean="0"/>
              <a:t>estudiar</a:t>
            </a:r>
            <a:r>
              <a:rPr lang="en-US" dirty="0" smtClean="0"/>
              <a:t> en </a:t>
            </a:r>
            <a:r>
              <a:rPr lang="en-US" dirty="0" err="1" smtClean="0"/>
              <a:t>su</a:t>
            </a:r>
            <a:r>
              <a:rPr lang="en-US" dirty="0" smtClean="0"/>
              <a:t> </a:t>
            </a:r>
            <a:r>
              <a:rPr lang="en-US" dirty="0" err="1" smtClean="0"/>
              <a:t>grupo</a:t>
            </a:r>
            <a:endParaRPr lang="en-US" dirty="0" smtClean="0"/>
          </a:p>
          <a:p>
            <a:pPr lvl="1"/>
            <a:r>
              <a:rPr lang="en-US" dirty="0" smtClean="0"/>
              <a:t>Compare your answers with your teams’ answers</a:t>
            </a:r>
          </a:p>
          <a:p>
            <a:pPr lvl="1"/>
            <a:r>
              <a:rPr lang="en-US" dirty="0" smtClean="0"/>
              <a:t>Ask your team for help on questions you are unsure about</a:t>
            </a:r>
          </a:p>
          <a:p>
            <a:pPr lvl="1"/>
            <a:r>
              <a:rPr lang="en-US" dirty="0" smtClean="0"/>
              <a:t>Quiz your team members</a:t>
            </a:r>
          </a:p>
          <a:p>
            <a:pPr marL="0" indent="0">
              <a:buNone/>
            </a:pPr>
            <a:endParaRPr lang="en-US" dirty="0"/>
          </a:p>
          <a:p>
            <a:endParaRPr lang="en-US" dirty="0"/>
          </a:p>
        </p:txBody>
      </p:sp>
    </p:spTree>
    <p:extLst>
      <p:ext uri="{BB962C8B-B14F-4D97-AF65-F5344CB8AC3E}">
        <p14:creationId xmlns:p14="http://schemas.microsoft.com/office/powerpoint/2010/main" val="1818148142"/>
      </p:ext>
    </p:extLst>
  </p:cSld>
  <p:clrMapOvr>
    <a:masterClrMapping/>
  </p:clrMapOvr>
  <p:timing>
    <p:tnLst>
      <p:par>
        <p:cTn xmlns:p14="http://schemas.microsoft.com/office/powerpoint/2010/mai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bg>
      <p:bgPr>
        <a:gradFill flip="none" rotWithShape="1">
          <a:gsLst>
            <a:gs pos="15000">
              <a:srgbClr val="800080"/>
            </a:gs>
            <a:gs pos="100000">
              <a:srgbClr val="CC66FF"/>
            </a:gs>
            <a:gs pos="57000">
              <a:schemeClr val="accent4">
                <a:lumMod val="60000"/>
                <a:lumOff val="40000"/>
              </a:schemeClr>
            </a:gs>
          </a:gsLst>
          <a:lin ang="15540000" scaled="0"/>
          <a:tileRect/>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Re-Group</a:t>
            </a:r>
            <a:endParaRPr lang="en-US" dirty="0"/>
          </a:p>
        </p:txBody>
      </p:sp>
      <p:sp>
        <p:nvSpPr>
          <p:cNvPr id="3" name="Content Placeholder 2"/>
          <p:cNvSpPr>
            <a:spLocks noGrp="1"/>
          </p:cNvSpPr>
          <p:nvPr>
            <p:ph idx="1"/>
          </p:nvPr>
        </p:nvSpPr>
        <p:spPr/>
        <p:txBody>
          <a:bodyPr/>
          <a:lstStyle/>
          <a:p>
            <a:r>
              <a:rPr lang="en-US" dirty="0" smtClean="0"/>
              <a:t>Decide who feels the most confident about the study guide</a:t>
            </a:r>
          </a:p>
          <a:p>
            <a:r>
              <a:rPr lang="en-US" dirty="0" smtClean="0"/>
              <a:t>Who feels the 2nd most confident?</a:t>
            </a:r>
          </a:p>
          <a:p>
            <a:r>
              <a:rPr lang="en-US" dirty="0" smtClean="0"/>
              <a:t>The third most confident?</a:t>
            </a:r>
          </a:p>
          <a:p>
            <a:r>
              <a:rPr lang="en-US" dirty="0" smtClean="0"/>
              <a:t>The fourth most confident?</a:t>
            </a:r>
          </a:p>
          <a:p>
            <a:endParaRPr lang="en-US" dirty="0"/>
          </a:p>
        </p:txBody>
      </p:sp>
    </p:spTree>
    <p:extLst>
      <p:ext uri="{BB962C8B-B14F-4D97-AF65-F5344CB8AC3E}">
        <p14:creationId xmlns:p14="http://schemas.microsoft.com/office/powerpoint/2010/main" val="3276087216"/>
      </p:ext>
    </p:extLst>
  </p:cSld>
  <p:clrMapOvr>
    <a:masterClrMapping/>
  </p:clrMapOvr>
  <p:timing>
    <p:tnLst>
      <p:par>
        <p:cTn xmlns:p14="http://schemas.microsoft.com/office/powerpoint/2010/mai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bg>
      <p:bgPr>
        <a:gradFill flip="none" rotWithShape="1">
          <a:gsLst>
            <a:gs pos="15000">
              <a:srgbClr val="800080"/>
            </a:gs>
            <a:gs pos="100000">
              <a:srgbClr val="CC66FF"/>
            </a:gs>
            <a:gs pos="57000">
              <a:schemeClr val="accent4">
                <a:lumMod val="60000"/>
                <a:lumOff val="40000"/>
              </a:schemeClr>
            </a:gs>
          </a:gsLst>
          <a:lin ang="15540000" scaled="0"/>
          <a:tileRect/>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7543"/>
            <a:ext cx="8229600" cy="1143000"/>
          </a:xfrm>
        </p:spPr>
        <p:txBody>
          <a:bodyPr/>
          <a:lstStyle/>
          <a:p>
            <a:r>
              <a:rPr lang="en-US" dirty="0" smtClean="0"/>
              <a:t>Las </a:t>
            </a:r>
            <a:r>
              <a:rPr lang="en-US" dirty="0" err="1" smtClean="0"/>
              <a:t>reglas</a:t>
            </a:r>
            <a:endParaRPr lang="en-US" dirty="0"/>
          </a:p>
        </p:txBody>
      </p:sp>
      <p:sp>
        <p:nvSpPr>
          <p:cNvPr id="5" name="Content Placeholder 2"/>
          <p:cNvSpPr txBox="1">
            <a:spLocks/>
          </p:cNvSpPr>
          <p:nvPr/>
        </p:nvSpPr>
        <p:spPr>
          <a:xfrm>
            <a:off x="241892" y="1007790"/>
            <a:ext cx="8902109" cy="5709121"/>
          </a:xfrm>
          <a:prstGeom prst="rect">
            <a:avLst/>
          </a:prstGeom>
        </p:spPr>
        <p:txBody>
          <a:bodyPr vert="horz" lIns="91440" tIns="45720" rIns="91440" bIns="45720" rtlCol="0">
            <a:normAutofit fontScale="8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dirty="0" smtClean="0"/>
              <a:t>Decide who the 1</a:t>
            </a:r>
            <a:r>
              <a:rPr lang="en-US" baseline="30000" dirty="0" smtClean="0"/>
              <a:t>st</a:t>
            </a:r>
            <a:r>
              <a:rPr lang="en-US" dirty="0" smtClean="0"/>
              <a:t> player will be.</a:t>
            </a:r>
          </a:p>
          <a:p>
            <a:r>
              <a:rPr lang="en-US" dirty="0" smtClean="0"/>
              <a:t>The Player will draw a card and answer the question.</a:t>
            </a:r>
          </a:p>
          <a:p>
            <a:r>
              <a:rPr lang="en-US" dirty="0" smtClean="0"/>
              <a:t>The Challenger will decide if they want to challenge the answer given by The Player.  IF the challenger does decide to challenge, they will give a new answer.</a:t>
            </a:r>
          </a:p>
          <a:p>
            <a:r>
              <a:rPr lang="en-US" dirty="0" smtClean="0"/>
              <a:t>The Verifier will state if the answer was correct or not.</a:t>
            </a:r>
          </a:p>
          <a:p>
            <a:endParaRPr lang="en-US" dirty="0" smtClean="0"/>
          </a:p>
          <a:p>
            <a:r>
              <a:rPr lang="en-US" dirty="0" smtClean="0"/>
              <a:t>If </a:t>
            </a:r>
            <a:r>
              <a:rPr lang="en-US" b="1" dirty="0" smtClean="0"/>
              <a:t>The Player</a:t>
            </a:r>
            <a:r>
              <a:rPr lang="en-US" dirty="0" smtClean="0"/>
              <a:t> is </a:t>
            </a:r>
            <a:r>
              <a:rPr lang="en-US" b="1" dirty="0" smtClean="0"/>
              <a:t>correct</a:t>
            </a:r>
            <a:r>
              <a:rPr lang="en-US" dirty="0" smtClean="0"/>
              <a:t>, he or she gets to </a:t>
            </a:r>
            <a:r>
              <a:rPr lang="en-US" b="1" dirty="0" smtClean="0"/>
              <a:t>keep </a:t>
            </a:r>
            <a:r>
              <a:rPr lang="en-US" dirty="0" smtClean="0"/>
              <a:t>the </a:t>
            </a:r>
            <a:r>
              <a:rPr lang="en-US" dirty="0"/>
              <a:t>q</a:t>
            </a:r>
            <a:r>
              <a:rPr lang="en-US" dirty="0" smtClean="0"/>
              <a:t>uestion card.</a:t>
            </a:r>
          </a:p>
          <a:p>
            <a:r>
              <a:rPr lang="en-US" dirty="0" smtClean="0"/>
              <a:t>If </a:t>
            </a:r>
            <a:r>
              <a:rPr lang="en-US" b="1" dirty="0" smtClean="0"/>
              <a:t>The Challenger </a:t>
            </a:r>
            <a:r>
              <a:rPr lang="en-US" dirty="0" smtClean="0"/>
              <a:t>is </a:t>
            </a:r>
            <a:r>
              <a:rPr lang="en-US" b="1" dirty="0" smtClean="0"/>
              <a:t>correct,</a:t>
            </a:r>
            <a:r>
              <a:rPr lang="en-US" dirty="0" smtClean="0"/>
              <a:t> he or she gets to </a:t>
            </a:r>
            <a:r>
              <a:rPr lang="en-US" b="1" dirty="0" smtClean="0"/>
              <a:t>keep</a:t>
            </a:r>
            <a:r>
              <a:rPr lang="en-US" dirty="0" smtClean="0"/>
              <a:t> the question card.</a:t>
            </a:r>
          </a:p>
          <a:p>
            <a:r>
              <a:rPr lang="en-US" dirty="0" smtClean="0"/>
              <a:t>If </a:t>
            </a:r>
            <a:r>
              <a:rPr lang="en-US" b="1" dirty="0" smtClean="0"/>
              <a:t>The Challenger </a:t>
            </a:r>
            <a:r>
              <a:rPr lang="en-US" dirty="0" smtClean="0"/>
              <a:t>is </a:t>
            </a:r>
            <a:r>
              <a:rPr lang="en-US" b="1" dirty="0" smtClean="0"/>
              <a:t>incorrect</a:t>
            </a:r>
            <a:r>
              <a:rPr lang="en-US" dirty="0" smtClean="0"/>
              <a:t>, they must </a:t>
            </a:r>
            <a:r>
              <a:rPr lang="en-US" b="1" dirty="0" smtClean="0"/>
              <a:t>give</a:t>
            </a:r>
            <a:r>
              <a:rPr lang="en-US" dirty="0" smtClean="0"/>
              <a:t> one of the question cards they have to The Player.</a:t>
            </a:r>
          </a:p>
          <a:p>
            <a:r>
              <a:rPr lang="en-US" dirty="0" smtClean="0"/>
              <a:t>If </a:t>
            </a:r>
            <a:r>
              <a:rPr lang="en-US" b="1" dirty="0" smtClean="0"/>
              <a:t>nobody</a:t>
            </a:r>
            <a:r>
              <a:rPr lang="en-US" dirty="0" smtClean="0"/>
              <a:t> gets the question correct, </a:t>
            </a:r>
            <a:r>
              <a:rPr lang="en-US" b="1" dirty="0" smtClean="0"/>
              <a:t>The Verifier </a:t>
            </a:r>
            <a:r>
              <a:rPr lang="en-US" dirty="0" smtClean="0"/>
              <a:t>says the right answer and puts the question card back in the pile.</a:t>
            </a:r>
            <a:endParaRPr lang="en-US" dirty="0"/>
          </a:p>
        </p:txBody>
      </p:sp>
    </p:spTree>
    <p:extLst>
      <p:ext uri="{BB962C8B-B14F-4D97-AF65-F5344CB8AC3E}">
        <p14:creationId xmlns:p14="http://schemas.microsoft.com/office/powerpoint/2010/main" val="2990791844"/>
      </p:ext>
    </p:extLst>
  </p:cSld>
  <p:clrMapOvr>
    <a:masterClrMapping/>
  </p:clrMapOvr>
  <p:timing>
    <p:tnLst>
      <p:par>
        <p:cTn xmlns:p14="http://schemas.microsoft.com/office/powerpoint/2010/mai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bg>
      <p:bgPr>
        <a:gradFill flip="none" rotWithShape="1">
          <a:gsLst>
            <a:gs pos="15000">
              <a:srgbClr val="800080"/>
            </a:gs>
            <a:gs pos="100000">
              <a:srgbClr val="CC66FF"/>
            </a:gs>
            <a:gs pos="57000">
              <a:schemeClr val="accent4">
                <a:lumMod val="60000"/>
                <a:lumOff val="40000"/>
              </a:schemeClr>
            </a:gs>
          </a:gsLst>
          <a:lin ang="15540000" scaled="0"/>
          <a:tileRect/>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TGT Scoring</a:t>
            </a:r>
            <a:endParaRPr lang="en-US" dirty="0"/>
          </a:p>
        </p:txBody>
      </p:sp>
      <p:sp>
        <p:nvSpPr>
          <p:cNvPr id="3" name="Content Placeholder 2"/>
          <p:cNvSpPr>
            <a:spLocks noGrp="1"/>
          </p:cNvSpPr>
          <p:nvPr>
            <p:ph idx="1"/>
          </p:nvPr>
        </p:nvSpPr>
        <p:spPr/>
        <p:txBody>
          <a:bodyPr/>
          <a:lstStyle/>
          <a:p>
            <a:r>
              <a:rPr lang="en-US" dirty="0" smtClean="0"/>
              <a:t>Once you go through the deck of cards once, write down the number of cards you have</a:t>
            </a:r>
          </a:p>
          <a:p>
            <a:endParaRPr lang="en-US" dirty="0"/>
          </a:p>
          <a:p>
            <a:r>
              <a:rPr lang="en-US" dirty="0" smtClean="0"/>
              <a:t>Shuffle the deck and play again</a:t>
            </a:r>
          </a:p>
          <a:p>
            <a:pPr marL="0" indent="0">
              <a:buNone/>
            </a:pPr>
            <a:endParaRPr lang="en-US" dirty="0" smtClean="0"/>
          </a:p>
          <a:p>
            <a:endParaRPr lang="en-US" dirty="0"/>
          </a:p>
          <a:p>
            <a:endParaRPr lang="en-US" dirty="0"/>
          </a:p>
        </p:txBody>
      </p:sp>
    </p:spTree>
    <p:extLst>
      <p:ext uri="{BB962C8B-B14F-4D97-AF65-F5344CB8AC3E}">
        <p14:creationId xmlns:p14="http://schemas.microsoft.com/office/powerpoint/2010/main" val="4263983471"/>
      </p:ext>
    </p:extLst>
  </p:cSld>
  <p:clrMapOvr>
    <a:masterClrMapping/>
  </p:clrMapOvr>
  <p:timing>
    <p:tnLst>
      <p:par>
        <p:cTn xmlns:p14="http://schemas.microsoft.com/office/powerpoint/2010/mai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bg>
      <p:bgPr>
        <a:gradFill flip="none" rotWithShape="1">
          <a:gsLst>
            <a:gs pos="15000">
              <a:srgbClr val="800080"/>
            </a:gs>
            <a:gs pos="100000">
              <a:srgbClr val="CC66FF"/>
            </a:gs>
            <a:gs pos="57000">
              <a:schemeClr val="accent4">
                <a:lumMod val="60000"/>
                <a:lumOff val="40000"/>
              </a:schemeClr>
            </a:gs>
          </a:gsLst>
          <a:lin ang="15540000" scaled="0"/>
          <a:tileRect/>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Reflexión</a:t>
            </a:r>
            <a:endParaRPr lang="en-US" dirty="0"/>
          </a:p>
        </p:txBody>
      </p:sp>
      <p:sp>
        <p:nvSpPr>
          <p:cNvPr id="3" name="Content Placeholder 2"/>
          <p:cNvSpPr>
            <a:spLocks noGrp="1"/>
          </p:cNvSpPr>
          <p:nvPr>
            <p:ph idx="1"/>
          </p:nvPr>
        </p:nvSpPr>
        <p:spPr/>
        <p:txBody>
          <a:bodyPr>
            <a:normAutofit fontScale="92500" lnSpcReduction="20000"/>
          </a:bodyPr>
          <a:lstStyle/>
          <a:p>
            <a:r>
              <a:rPr lang="en-US" dirty="0" smtClean="0"/>
              <a:t>What is one strength you brought to your group?</a:t>
            </a:r>
          </a:p>
          <a:p>
            <a:pPr marL="0" indent="0">
              <a:buNone/>
            </a:pPr>
            <a:endParaRPr lang="en-US" dirty="0" smtClean="0"/>
          </a:p>
          <a:p>
            <a:r>
              <a:rPr lang="en-US" dirty="0" smtClean="0"/>
              <a:t>What do you still need help with or to study more?</a:t>
            </a:r>
          </a:p>
          <a:p>
            <a:endParaRPr lang="en-US" dirty="0"/>
          </a:p>
          <a:p>
            <a:endParaRPr lang="en-US" dirty="0" smtClean="0"/>
          </a:p>
          <a:p>
            <a:r>
              <a:rPr lang="en-US" dirty="0" err="1" smtClean="0"/>
              <a:t>Tengo</a:t>
            </a:r>
            <a:r>
              <a:rPr lang="en-US" dirty="0" smtClean="0"/>
              <a:t>, </a:t>
            </a:r>
            <a:r>
              <a:rPr lang="en-US" dirty="0" err="1" smtClean="0"/>
              <a:t>necesito</a:t>
            </a:r>
            <a:r>
              <a:rPr lang="en-US" dirty="0" smtClean="0"/>
              <a:t>, </a:t>
            </a:r>
            <a:r>
              <a:rPr lang="en-US" dirty="0" err="1" smtClean="0"/>
              <a:t>quiero</a:t>
            </a:r>
            <a:endParaRPr lang="en-US" dirty="0" smtClean="0"/>
          </a:p>
          <a:p>
            <a:r>
              <a:rPr lang="en-US" dirty="0" smtClean="0"/>
              <a:t>School supplies</a:t>
            </a:r>
          </a:p>
          <a:p>
            <a:r>
              <a:rPr lang="en-US" dirty="0" smtClean="0"/>
              <a:t>Activities</a:t>
            </a:r>
          </a:p>
          <a:p>
            <a:r>
              <a:rPr lang="en-US" dirty="0" smtClean="0"/>
              <a:t>Etc.</a:t>
            </a:r>
            <a:endParaRPr lang="en-US" dirty="0"/>
          </a:p>
        </p:txBody>
      </p:sp>
    </p:spTree>
    <p:extLst>
      <p:ext uri="{BB962C8B-B14F-4D97-AF65-F5344CB8AC3E}">
        <p14:creationId xmlns:p14="http://schemas.microsoft.com/office/powerpoint/2010/main" val="402809963"/>
      </p:ext>
    </p:extLst>
  </p:cSld>
  <p:clrMapOvr>
    <a:masterClrMapping/>
  </p:clrMapOvr>
  <p:timing>
    <p:tnLst>
      <p:par>
        <p:cTn xmlns:p14="http://schemas.microsoft.com/office/powerpoint/2010/mai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bg>
      <p:bgPr>
        <a:gradFill flip="none" rotWithShape="1">
          <a:gsLst>
            <a:gs pos="15000">
              <a:srgbClr val="800080"/>
            </a:gs>
            <a:gs pos="100000">
              <a:srgbClr val="CC66FF"/>
            </a:gs>
            <a:gs pos="57000">
              <a:schemeClr val="accent4">
                <a:lumMod val="60000"/>
                <a:lumOff val="40000"/>
              </a:schemeClr>
            </a:gs>
          </a:gsLst>
          <a:lin ang="15540000" scaled="0"/>
          <a:tileRect/>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Día</a:t>
            </a:r>
            <a:r>
              <a:rPr lang="en-US" dirty="0" smtClean="0"/>
              <a:t> 8</a:t>
            </a:r>
            <a:endParaRPr lang="en-US" dirty="0"/>
          </a:p>
        </p:txBody>
      </p:sp>
      <p:sp>
        <p:nvSpPr>
          <p:cNvPr id="3" name="Content Placeholder 2"/>
          <p:cNvSpPr>
            <a:spLocks noGrp="1"/>
          </p:cNvSpPr>
          <p:nvPr>
            <p:ph idx="1"/>
          </p:nvPr>
        </p:nvSpPr>
        <p:spPr>
          <a:xfrm>
            <a:off x="457200" y="1600202"/>
            <a:ext cx="8229600" cy="5110875"/>
          </a:xfrm>
        </p:spPr>
        <p:txBody>
          <a:bodyPr>
            <a:normAutofit fontScale="85000" lnSpcReduction="20000"/>
          </a:bodyPr>
          <a:lstStyle/>
          <a:p>
            <a:pPr lvl="0"/>
            <a:endParaRPr lang="es-CR" dirty="0" smtClean="0"/>
          </a:p>
          <a:p>
            <a:pPr lvl="0"/>
            <a:r>
              <a:rPr lang="es-CR" dirty="0" smtClean="0"/>
              <a:t>Check</a:t>
            </a:r>
            <a:r>
              <a:rPr lang="es-CR" dirty="0"/>
              <a:t>-In </a:t>
            </a:r>
            <a:endParaRPr lang="en-US" dirty="0"/>
          </a:p>
          <a:p>
            <a:pPr lvl="0"/>
            <a:r>
              <a:rPr lang="en-US" dirty="0" err="1" smtClean="0"/>
              <a:t>Actividad</a:t>
            </a:r>
            <a:r>
              <a:rPr lang="en-US" dirty="0" smtClean="0"/>
              <a:t> </a:t>
            </a:r>
            <a:r>
              <a:rPr lang="en-US" dirty="0" err="1" smtClean="0"/>
              <a:t>auditiva</a:t>
            </a:r>
            <a:endParaRPr lang="en-US" dirty="0"/>
          </a:p>
          <a:p>
            <a:pPr lvl="0"/>
            <a:r>
              <a:rPr lang="en-US" dirty="0" err="1" smtClean="0"/>
              <a:t>Actividad</a:t>
            </a:r>
            <a:r>
              <a:rPr lang="en-US" dirty="0" smtClean="0"/>
              <a:t> oral</a:t>
            </a:r>
            <a:endParaRPr lang="en-US" dirty="0"/>
          </a:p>
          <a:p>
            <a:pPr lvl="0"/>
            <a:r>
              <a:rPr lang="es-CR" dirty="0"/>
              <a:t>Exit Ticket</a:t>
            </a:r>
            <a:endParaRPr lang="en-US" dirty="0"/>
          </a:p>
          <a:p>
            <a:endParaRPr lang="en-US" dirty="0" smtClean="0"/>
          </a:p>
          <a:p>
            <a:r>
              <a:rPr lang="en-US" i="1" dirty="0" err="1"/>
              <a:t>Objetivos</a:t>
            </a:r>
            <a:r>
              <a:rPr lang="en-US" i="1" dirty="0"/>
              <a:t>: I can talk about what I want, need, already have, and have to do.</a:t>
            </a:r>
            <a:endParaRPr lang="en-US" dirty="0"/>
          </a:p>
          <a:p>
            <a:r>
              <a:rPr lang="en-US" i="1" dirty="0"/>
              <a:t>I can ask others about what they want, need, already have, and have to do.</a:t>
            </a:r>
            <a:endParaRPr lang="en-US" dirty="0"/>
          </a:p>
          <a:p>
            <a:r>
              <a:rPr lang="en-US" i="1" dirty="0" err="1"/>
              <a:t>Pregunta</a:t>
            </a:r>
            <a:r>
              <a:rPr lang="en-US" i="1" dirty="0"/>
              <a:t> </a:t>
            </a:r>
            <a:r>
              <a:rPr lang="en-US" i="1" dirty="0" err="1"/>
              <a:t>esencial</a:t>
            </a:r>
            <a:r>
              <a:rPr lang="en-US" i="1" dirty="0"/>
              <a:t>: Why is listening and responding to others’ wants and need important for me to do?</a:t>
            </a:r>
            <a:endParaRPr lang="en-US" dirty="0"/>
          </a:p>
          <a:p>
            <a:endParaRPr lang="en-US" dirty="0"/>
          </a:p>
        </p:txBody>
      </p:sp>
      <p:pic>
        <p:nvPicPr>
          <p:cNvPr id="4" name="Picture 3"/>
          <p:cNvPicPr>
            <a:picLocks noChangeAspect="1"/>
          </p:cNvPicPr>
          <p:nvPr/>
        </p:nvPicPr>
        <p:blipFill>
          <a:blip r:embed="rId3"/>
          <a:stretch>
            <a:fillRect/>
          </a:stretch>
        </p:blipFill>
        <p:spPr>
          <a:xfrm flipH="1">
            <a:off x="461454" y="0"/>
            <a:ext cx="1240343" cy="1865178"/>
          </a:xfrm>
          <a:prstGeom prst="rect">
            <a:avLst/>
          </a:prstGeom>
        </p:spPr>
      </p:pic>
      <p:pic>
        <p:nvPicPr>
          <p:cNvPr id="5" name="Picture 4"/>
          <p:cNvPicPr>
            <a:picLocks noChangeAspect="1"/>
          </p:cNvPicPr>
          <p:nvPr/>
        </p:nvPicPr>
        <p:blipFill>
          <a:blip r:embed="rId4">
            <a:extLst>
              <a:ext uri="{BEBA8EAE-BF5A-486C-A8C5-ECC9F3942E4B}">
                <a14:imgProps xmlns:a14="http://schemas.microsoft.com/office/drawing/2010/main">
                  <a14:imgLayer r:embed="rId5">
                    <a14:imgEffect>
                      <a14:backgroundRemoval t="0" b="100000" l="0" r="99686"/>
                    </a14:imgEffect>
                  </a14:imgLayer>
                </a14:imgProps>
              </a:ext>
            </a:extLst>
          </a:blip>
          <a:stretch>
            <a:fillRect/>
          </a:stretch>
        </p:blipFill>
        <p:spPr>
          <a:xfrm>
            <a:off x="6699094" y="274638"/>
            <a:ext cx="2444906" cy="1222453"/>
          </a:xfrm>
          <a:prstGeom prst="rect">
            <a:avLst/>
          </a:prstGeom>
        </p:spPr>
      </p:pic>
    </p:spTree>
    <p:extLst>
      <p:ext uri="{BB962C8B-B14F-4D97-AF65-F5344CB8AC3E}">
        <p14:creationId xmlns:p14="http://schemas.microsoft.com/office/powerpoint/2010/main" val="1218741538"/>
      </p:ext>
    </p:extLst>
  </p:cSld>
  <p:clrMapOvr>
    <a:masterClrMapping/>
  </p:clrMapOvr>
  <p:timing>
    <p:tnLst>
      <p:par>
        <p:cTn xmlns:p14="http://schemas.microsoft.com/office/powerpoint/2010/mai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bg>
      <p:bgPr>
        <a:gradFill flip="none" rotWithShape="1">
          <a:gsLst>
            <a:gs pos="15000">
              <a:srgbClr val="800080"/>
            </a:gs>
            <a:gs pos="100000">
              <a:srgbClr val="CC66FF"/>
            </a:gs>
            <a:gs pos="57000">
              <a:schemeClr val="accent4">
                <a:lumMod val="60000"/>
                <a:lumOff val="40000"/>
              </a:schemeClr>
            </a:gs>
          </a:gsLst>
          <a:lin ang="15540000" scaled="0"/>
          <a:tileRect/>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Check-in </a:t>
            </a:r>
            <a:endParaRPr lang="en-US" dirty="0"/>
          </a:p>
        </p:txBody>
      </p:sp>
      <p:sp>
        <p:nvSpPr>
          <p:cNvPr id="3" name="Content Placeholder 2"/>
          <p:cNvSpPr>
            <a:spLocks noGrp="1"/>
          </p:cNvSpPr>
          <p:nvPr>
            <p:ph idx="1"/>
          </p:nvPr>
        </p:nvSpPr>
        <p:spPr>
          <a:xfrm>
            <a:off x="2627626" y="1600202"/>
            <a:ext cx="3888747" cy="4525963"/>
          </a:xfrm>
        </p:spPr>
        <p:txBody>
          <a:bodyPr/>
          <a:lstStyle/>
          <a:p>
            <a:r>
              <a:rPr lang="en-US" dirty="0" smtClean="0"/>
              <a:t>La </a:t>
            </a:r>
            <a:r>
              <a:rPr lang="en-US" dirty="0" err="1" smtClean="0"/>
              <a:t>pregunta</a:t>
            </a:r>
            <a:r>
              <a:rPr lang="en-US" dirty="0" smtClean="0"/>
              <a:t>: “What is one thing you are grateful for?” </a:t>
            </a:r>
          </a:p>
          <a:p>
            <a:r>
              <a:rPr lang="en-US" dirty="0" smtClean="0"/>
              <a:t>Stand up if someone says something that you are also grateful for.</a:t>
            </a:r>
          </a:p>
          <a:p>
            <a:endParaRPr lang="en-US" dirty="0"/>
          </a:p>
        </p:txBody>
      </p:sp>
      <p:pic>
        <p:nvPicPr>
          <p:cNvPr id="4" name="Picture 3"/>
          <p:cNvPicPr>
            <a:picLocks noChangeAspect="1"/>
          </p:cNvPicPr>
          <p:nvPr/>
        </p:nvPicPr>
        <p:blipFill>
          <a:blip r:embed="rId3">
            <a:extLst>
              <a:ext uri="{BEBA8EAE-BF5A-486C-A8C5-ECC9F3942E4B}">
                <a14:imgProps xmlns:a14="http://schemas.microsoft.com/office/drawing/2010/main">
                  <a14:imgLayer r:embed="rId4">
                    <a14:imgEffect>
                      <a14:backgroundRemoval t="0" b="100000" l="0" r="98907">
                        <a14:foregroundMark x1="49727" y1="13091" x2="49727" y2="13091"/>
                        <a14:foregroundMark x1="9290" y1="37091" x2="9290" y2="37091"/>
                        <a14:foregroundMark x1="80328" y1="34182" x2="80328" y2="34182"/>
                        <a14:foregroundMark x1="37158" y1="74545" x2="37158" y2="74545"/>
                        <a14:foregroundMark x1="63388" y1="77455" x2="63388" y2="77455"/>
                      </a14:backgroundRemoval>
                    </a14:imgEffect>
                  </a14:imgLayer>
                </a14:imgProps>
              </a:ext>
            </a:extLst>
          </a:blip>
          <a:stretch>
            <a:fillRect/>
          </a:stretch>
        </p:blipFill>
        <p:spPr>
          <a:xfrm>
            <a:off x="0" y="2440605"/>
            <a:ext cx="2627627" cy="3948619"/>
          </a:xfrm>
          <a:prstGeom prst="rect">
            <a:avLst/>
          </a:prstGeom>
        </p:spPr>
      </p:pic>
      <p:pic>
        <p:nvPicPr>
          <p:cNvPr id="6" name="Picture 5"/>
          <p:cNvPicPr>
            <a:picLocks noChangeAspect="1"/>
          </p:cNvPicPr>
          <p:nvPr/>
        </p:nvPicPr>
        <p:blipFill>
          <a:blip r:embed="rId3">
            <a:extLst>
              <a:ext uri="{BEBA8EAE-BF5A-486C-A8C5-ECC9F3942E4B}">
                <a14:imgProps xmlns:a14="http://schemas.microsoft.com/office/drawing/2010/main">
                  <a14:imgLayer r:embed="rId5">
                    <a14:imgEffect>
                      <a14:backgroundRemoval t="0" b="100000" l="0" r="98907">
                        <a14:foregroundMark x1="49727" y1="13091" x2="49727" y2="13091"/>
                        <a14:foregroundMark x1="9290" y1="37091" x2="9290" y2="37091"/>
                        <a14:foregroundMark x1="80328" y1="34182" x2="80328" y2="34182"/>
                        <a14:foregroundMark x1="37158" y1="74545" x2="37158" y2="74545"/>
                        <a14:foregroundMark x1="63388" y1="77455" x2="63388" y2="77455"/>
                      </a14:backgroundRemoval>
                    </a14:imgEffect>
                  </a14:imgLayer>
                </a14:imgProps>
              </a:ext>
            </a:extLst>
          </a:blip>
          <a:stretch>
            <a:fillRect/>
          </a:stretch>
        </p:blipFill>
        <p:spPr>
          <a:xfrm>
            <a:off x="6516373" y="2440605"/>
            <a:ext cx="2627627" cy="3948619"/>
          </a:xfrm>
          <a:prstGeom prst="rect">
            <a:avLst/>
          </a:prstGeom>
        </p:spPr>
      </p:pic>
    </p:spTree>
    <p:extLst>
      <p:ext uri="{BB962C8B-B14F-4D97-AF65-F5344CB8AC3E}">
        <p14:creationId xmlns:p14="http://schemas.microsoft.com/office/powerpoint/2010/main" val="129860653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0"/>
            <a:ext cx="7886700" cy="984704"/>
          </a:xfrm>
        </p:spPr>
        <p:txBody>
          <a:bodyPr/>
          <a:lstStyle/>
          <a:p>
            <a:pPr algn="ctr"/>
            <a:r>
              <a:rPr lang="en-US" u="sng" dirty="0" smtClean="0"/>
              <a:t>Teacher Notes</a:t>
            </a:r>
            <a:endParaRPr lang="en-US" u="sng" dirty="0"/>
          </a:p>
        </p:txBody>
      </p:sp>
      <p:sp>
        <p:nvSpPr>
          <p:cNvPr id="3" name="Content Placeholder 2"/>
          <p:cNvSpPr>
            <a:spLocks noGrp="1"/>
          </p:cNvSpPr>
          <p:nvPr>
            <p:ph idx="1"/>
          </p:nvPr>
        </p:nvSpPr>
        <p:spPr>
          <a:xfrm>
            <a:off x="130630" y="1215189"/>
            <a:ext cx="8907236" cy="5512182"/>
          </a:xfrm>
        </p:spPr>
        <p:txBody>
          <a:bodyPr>
            <a:normAutofit fontScale="92500" lnSpcReduction="10000"/>
          </a:bodyPr>
          <a:lstStyle/>
          <a:p>
            <a:r>
              <a:rPr lang="en-US" sz="3200" dirty="0" smtClean="0"/>
              <a:t>Give each student a set of the cut out cards on slide 3.  They will also need one copy of slide 4.  Color copies are not necessary</a:t>
            </a:r>
          </a:p>
          <a:p>
            <a:r>
              <a:rPr lang="en-US" sz="3200" dirty="0" smtClean="0"/>
              <a:t>As students listen to you read the following paragraph aloud, they should move the pictures of the activities into the appropriate section, based on what they want/need/have to do.  </a:t>
            </a:r>
            <a:r>
              <a:rPr lang="en-US" sz="3200" b="1" i="1" dirty="0" smtClean="0"/>
              <a:t>Not all pieces will be used in every round.</a:t>
            </a:r>
          </a:p>
          <a:p>
            <a:r>
              <a:rPr lang="en-US" sz="3200" dirty="0" smtClean="0"/>
              <a:t>Be sure to speak slowly and repeat yourself to help facilitate students’ understanding.</a:t>
            </a:r>
          </a:p>
          <a:p>
            <a:r>
              <a:rPr lang="en-US" sz="3200" dirty="0" smtClean="0"/>
              <a:t>There are 3 rounds of listening – each one gets progressively more difficult.  Add more if your students want/need more practice!</a:t>
            </a:r>
          </a:p>
        </p:txBody>
      </p:sp>
    </p:spTree>
    <p:extLst>
      <p:ext uri="{BB962C8B-B14F-4D97-AF65-F5344CB8AC3E}">
        <p14:creationId xmlns:p14="http://schemas.microsoft.com/office/powerpoint/2010/main" val="78830910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gradFill flip="none" rotWithShape="1">
          <a:gsLst>
            <a:gs pos="15000">
              <a:srgbClr val="800080"/>
            </a:gs>
            <a:gs pos="100000">
              <a:srgbClr val="CC66FF"/>
            </a:gs>
            <a:gs pos="57000">
              <a:schemeClr val="accent4">
                <a:lumMod val="60000"/>
                <a:lumOff val="40000"/>
              </a:schemeClr>
            </a:gs>
          </a:gsLst>
          <a:lin ang="15540000" scaled="0"/>
          <a:tileRect/>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Pre-Assessment</a:t>
            </a:r>
            <a:endParaRPr lang="en-US" dirty="0"/>
          </a:p>
        </p:txBody>
      </p:sp>
      <p:sp>
        <p:nvSpPr>
          <p:cNvPr id="3" name="Content Placeholder 2"/>
          <p:cNvSpPr>
            <a:spLocks noGrp="1"/>
          </p:cNvSpPr>
          <p:nvPr>
            <p:ph idx="1"/>
          </p:nvPr>
        </p:nvSpPr>
        <p:spPr/>
        <p:txBody>
          <a:bodyPr/>
          <a:lstStyle/>
          <a:p>
            <a:r>
              <a:rPr lang="en-US" dirty="0" smtClean="0"/>
              <a:t>This is </a:t>
            </a:r>
            <a:r>
              <a:rPr lang="en-US" b="1" u="sng" dirty="0" smtClean="0"/>
              <a:t>NOT</a:t>
            </a:r>
            <a:r>
              <a:rPr lang="en-US" dirty="0" smtClean="0"/>
              <a:t> for a grade!</a:t>
            </a:r>
          </a:p>
          <a:p>
            <a:r>
              <a:rPr lang="en-US" dirty="0" smtClean="0"/>
              <a:t>But you should still try your best!</a:t>
            </a:r>
          </a:p>
          <a:p>
            <a:r>
              <a:rPr lang="en-US" dirty="0" smtClean="0"/>
              <a:t>This is so that I can see what you already know and what you still need to learn.</a:t>
            </a:r>
          </a:p>
          <a:p>
            <a:endParaRPr lang="en-US" dirty="0"/>
          </a:p>
        </p:txBody>
      </p:sp>
    </p:spTree>
    <p:extLst>
      <p:ext uri="{BB962C8B-B14F-4D97-AF65-F5344CB8AC3E}">
        <p14:creationId xmlns:p14="http://schemas.microsoft.com/office/powerpoint/2010/main" val="189249728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8"/>
            <a:ext cx="7886700" cy="866775"/>
          </a:xfrm>
        </p:spPr>
        <p:txBody>
          <a:bodyPr/>
          <a:lstStyle/>
          <a:p>
            <a:pPr algn="ctr"/>
            <a:r>
              <a:rPr lang="en-US" u="sng" dirty="0" smtClean="0"/>
              <a:t>Teacher Script</a:t>
            </a:r>
            <a:endParaRPr lang="en-US" u="sng" dirty="0"/>
          </a:p>
        </p:txBody>
      </p:sp>
      <p:sp>
        <p:nvSpPr>
          <p:cNvPr id="3" name="Content Placeholder 2"/>
          <p:cNvSpPr>
            <a:spLocks noGrp="1"/>
          </p:cNvSpPr>
          <p:nvPr>
            <p:ph idx="1"/>
          </p:nvPr>
        </p:nvSpPr>
        <p:spPr>
          <a:xfrm>
            <a:off x="171451" y="1397000"/>
            <a:ext cx="8810625" cy="5257800"/>
          </a:xfrm>
        </p:spPr>
        <p:txBody>
          <a:bodyPr>
            <a:normAutofit/>
          </a:bodyPr>
          <a:lstStyle/>
          <a:p>
            <a:pPr marL="228600" lvl="1">
              <a:spcBef>
                <a:spcPts val="1000"/>
              </a:spcBef>
            </a:pPr>
            <a:r>
              <a:rPr lang="en-US" sz="2800" u="sng" dirty="0" smtClean="0"/>
              <a:t>Round 1</a:t>
            </a:r>
            <a:r>
              <a:rPr lang="en-US" sz="2800" dirty="0" smtClean="0"/>
              <a:t>: </a:t>
            </a:r>
            <a:r>
              <a:rPr lang="en-US" sz="2800" dirty="0" err="1" smtClean="0"/>
              <a:t>Necesitas</a:t>
            </a:r>
            <a:r>
              <a:rPr lang="en-US" sz="2800" dirty="0" smtClean="0"/>
              <a:t> </a:t>
            </a:r>
            <a:r>
              <a:rPr lang="en-US" sz="2800" dirty="0" err="1" smtClean="0"/>
              <a:t>hacer</a:t>
            </a:r>
            <a:r>
              <a:rPr lang="en-US" sz="2800" dirty="0" smtClean="0"/>
              <a:t> </a:t>
            </a:r>
            <a:r>
              <a:rPr lang="en-US" sz="2800" dirty="0" err="1" smtClean="0"/>
              <a:t>ejercicio</a:t>
            </a:r>
            <a:r>
              <a:rPr lang="en-US" sz="2800" dirty="0" smtClean="0"/>
              <a:t> y </a:t>
            </a:r>
            <a:r>
              <a:rPr lang="en-US" sz="2800" dirty="0" err="1" smtClean="0"/>
              <a:t>limpiar</a:t>
            </a:r>
            <a:r>
              <a:rPr lang="en-US" sz="2800" dirty="0" smtClean="0"/>
              <a:t> la casa.  </a:t>
            </a:r>
            <a:r>
              <a:rPr lang="en-US" sz="2800" dirty="0" err="1" smtClean="0"/>
              <a:t>Tienes</a:t>
            </a:r>
            <a:r>
              <a:rPr lang="en-US" sz="2800" dirty="0" smtClean="0"/>
              <a:t> </a:t>
            </a:r>
            <a:r>
              <a:rPr lang="en-US" sz="2800" dirty="0" err="1" smtClean="0"/>
              <a:t>que</a:t>
            </a:r>
            <a:r>
              <a:rPr lang="en-US" sz="2800" dirty="0" smtClean="0"/>
              <a:t> comer y </a:t>
            </a:r>
            <a:r>
              <a:rPr lang="en-US" sz="2800" dirty="0" err="1" smtClean="0"/>
              <a:t>cocinar</a:t>
            </a:r>
            <a:r>
              <a:rPr lang="en-US" sz="2800" dirty="0" smtClean="0"/>
              <a:t>.  </a:t>
            </a:r>
            <a:r>
              <a:rPr lang="en-US" sz="2800" dirty="0" err="1" smtClean="0"/>
              <a:t>Quieres</a:t>
            </a:r>
            <a:r>
              <a:rPr lang="en-US" sz="2800" dirty="0" smtClean="0"/>
              <a:t> </a:t>
            </a:r>
            <a:r>
              <a:rPr lang="en-US" sz="2800" dirty="0" err="1" smtClean="0"/>
              <a:t>jugar</a:t>
            </a:r>
            <a:r>
              <a:rPr lang="en-US" sz="2800" dirty="0" smtClean="0"/>
              <a:t> </a:t>
            </a:r>
            <a:r>
              <a:rPr lang="en-US" sz="2800" dirty="0" err="1" smtClean="0"/>
              <a:t>deportes</a:t>
            </a:r>
            <a:r>
              <a:rPr lang="en-US" sz="2800" dirty="0" smtClean="0"/>
              <a:t>.</a:t>
            </a:r>
          </a:p>
          <a:p>
            <a:pPr marL="228600" lvl="1">
              <a:spcBef>
                <a:spcPts val="1000"/>
              </a:spcBef>
            </a:pPr>
            <a:r>
              <a:rPr lang="en-US" sz="2800" u="sng" dirty="0" smtClean="0"/>
              <a:t>Round 2</a:t>
            </a:r>
            <a:r>
              <a:rPr lang="en-US" sz="2800" dirty="0" smtClean="0"/>
              <a:t>: </a:t>
            </a:r>
            <a:r>
              <a:rPr lang="en-US" sz="2800" dirty="0" err="1" smtClean="0"/>
              <a:t>Tienes</a:t>
            </a:r>
            <a:r>
              <a:rPr lang="en-US" sz="2800" dirty="0" smtClean="0"/>
              <a:t> </a:t>
            </a:r>
            <a:r>
              <a:rPr lang="en-US" sz="2800" dirty="0" err="1" smtClean="0"/>
              <a:t>que</a:t>
            </a:r>
            <a:r>
              <a:rPr lang="en-US" sz="2800" dirty="0" smtClean="0"/>
              <a:t> </a:t>
            </a:r>
            <a:r>
              <a:rPr lang="en-US" sz="2800" dirty="0" err="1" smtClean="0"/>
              <a:t>mandar</a:t>
            </a:r>
            <a:r>
              <a:rPr lang="en-US" sz="2800" dirty="0" smtClean="0"/>
              <a:t> </a:t>
            </a:r>
            <a:r>
              <a:rPr lang="en-US" sz="2800" dirty="0" err="1" smtClean="0"/>
              <a:t>textos</a:t>
            </a:r>
            <a:r>
              <a:rPr lang="en-US" sz="2800" dirty="0" smtClean="0"/>
              <a:t> y </a:t>
            </a:r>
            <a:r>
              <a:rPr lang="en-US" sz="2800" dirty="0" err="1" smtClean="0"/>
              <a:t>ver</a:t>
            </a:r>
            <a:r>
              <a:rPr lang="en-US" sz="2800" dirty="0" smtClean="0"/>
              <a:t> la </a:t>
            </a:r>
            <a:r>
              <a:rPr lang="en-US" sz="2800" dirty="0" err="1" smtClean="0"/>
              <a:t>tele</a:t>
            </a:r>
            <a:r>
              <a:rPr lang="en-US" sz="2800" dirty="0" smtClean="0"/>
              <a:t>.  </a:t>
            </a:r>
            <a:r>
              <a:rPr lang="en-US" sz="2800" dirty="0" err="1" smtClean="0"/>
              <a:t>Necesitas</a:t>
            </a:r>
            <a:r>
              <a:rPr lang="en-US" sz="2800" dirty="0" smtClean="0"/>
              <a:t> </a:t>
            </a:r>
            <a:r>
              <a:rPr lang="en-US" sz="2800" dirty="0" err="1" smtClean="0"/>
              <a:t>hacer</a:t>
            </a:r>
            <a:r>
              <a:rPr lang="en-US" sz="2800" dirty="0" smtClean="0"/>
              <a:t> la </a:t>
            </a:r>
            <a:r>
              <a:rPr lang="en-US" sz="2800" dirty="0" err="1" smtClean="0"/>
              <a:t>tareay</a:t>
            </a:r>
            <a:r>
              <a:rPr lang="en-US" sz="2800" dirty="0" smtClean="0"/>
              <a:t> </a:t>
            </a:r>
            <a:r>
              <a:rPr lang="en-US" sz="2800" dirty="0" err="1" smtClean="0"/>
              <a:t>correr</a:t>
            </a:r>
            <a:r>
              <a:rPr lang="en-US" sz="2800" dirty="0" smtClean="0"/>
              <a:t>. </a:t>
            </a:r>
            <a:r>
              <a:rPr lang="en-US" sz="2800" dirty="0" err="1" smtClean="0"/>
              <a:t>También</a:t>
            </a:r>
            <a:r>
              <a:rPr lang="en-US" sz="2800" dirty="0" smtClean="0"/>
              <a:t> </a:t>
            </a:r>
            <a:r>
              <a:rPr lang="en-US" sz="2800" dirty="0" err="1" smtClean="0"/>
              <a:t>necesitas</a:t>
            </a:r>
            <a:r>
              <a:rPr lang="en-US" sz="2800" dirty="0" smtClean="0"/>
              <a:t> </a:t>
            </a:r>
            <a:r>
              <a:rPr lang="en-US" sz="2800" dirty="0" err="1" smtClean="0"/>
              <a:t>escuchar</a:t>
            </a:r>
            <a:r>
              <a:rPr lang="en-US" sz="2800" dirty="0" smtClean="0"/>
              <a:t> </a:t>
            </a:r>
            <a:r>
              <a:rPr lang="en-US" sz="2800" dirty="0" err="1" smtClean="0"/>
              <a:t>música</a:t>
            </a:r>
            <a:r>
              <a:rPr lang="en-US" sz="2800" dirty="0" smtClean="0"/>
              <a:t>.  </a:t>
            </a:r>
            <a:r>
              <a:rPr lang="en-US" sz="2800" dirty="0" err="1" smtClean="0"/>
              <a:t>Quieres</a:t>
            </a:r>
            <a:r>
              <a:rPr lang="en-US" sz="2800" dirty="0" smtClean="0"/>
              <a:t> </a:t>
            </a:r>
            <a:r>
              <a:rPr lang="en-US" sz="2800" dirty="0" err="1" smtClean="0"/>
              <a:t>dormir</a:t>
            </a:r>
            <a:r>
              <a:rPr lang="en-US" sz="2800" dirty="0" smtClean="0"/>
              <a:t>, </a:t>
            </a:r>
            <a:r>
              <a:rPr lang="en-US" sz="2800" dirty="0" err="1" smtClean="0"/>
              <a:t>jugar</a:t>
            </a:r>
            <a:r>
              <a:rPr lang="en-US" sz="2800" dirty="0" smtClean="0"/>
              <a:t> </a:t>
            </a:r>
            <a:r>
              <a:rPr lang="en-US" sz="2800" dirty="0" err="1" smtClean="0"/>
              <a:t>videojuegos</a:t>
            </a:r>
            <a:r>
              <a:rPr lang="en-US" sz="2800" dirty="0" smtClean="0"/>
              <a:t> y leer.</a:t>
            </a:r>
          </a:p>
          <a:p>
            <a:pPr marL="228600" lvl="1">
              <a:spcBef>
                <a:spcPts val="1000"/>
              </a:spcBef>
            </a:pPr>
            <a:r>
              <a:rPr lang="en-US" sz="2800" u="sng" dirty="0" smtClean="0"/>
              <a:t>Round 3</a:t>
            </a:r>
            <a:r>
              <a:rPr lang="en-US" sz="2800" dirty="0" smtClean="0"/>
              <a:t>: </a:t>
            </a:r>
            <a:r>
              <a:rPr lang="es-ES" sz="2800" dirty="0" smtClean="0"/>
              <a:t>Hoy necesitas jugar videojuegos. Quieres comer y escuchar música. También quieres cocinar. Tienes que jugar deportes. Necesitas limpiar la casa. Tienes que dormir, hacer ejercicio y leer.</a:t>
            </a:r>
            <a:endParaRPr lang="es-ES" sz="2800" dirty="0"/>
          </a:p>
        </p:txBody>
      </p:sp>
    </p:spTree>
    <p:extLst>
      <p:ext uri="{BB962C8B-B14F-4D97-AF65-F5344CB8AC3E}">
        <p14:creationId xmlns:p14="http://schemas.microsoft.com/office/powerpoint/2010/main" val="387894226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395760" y="413519"/>
            <a:ext cx="1409143" cy="1947716"/>
          </a:xfrm>
          <a:prstGeom prst="rect">
            <a:avLst/>
          </a:prstGeom>
        </p:spPr>
      </p:pic>
      <p:pic>
        <p:nvPicPr>
          <p:cNvPr id="3" name="Picture 2"/>
          <p:cNvPicPr>
            <a:picLocks noChangeAspect="1"/>
          </p:cNvPicPr>
          <p:nvPr/>
        </p:nvPicPr>
        <p:blipFill>
          <a:blip r:embed="rId4"/>
          <a:stretch>
            <a:fillRect/>
          </a:stretch>
        </p:blipFill>
        <p:spPr>
          <a:xfrm>
            <a:off x="1911287" y="246193"/>
            <a:ext cx="2012889" cy="1916620"/>
          </a:xfrm>
          <a:prstGeom prst="rect">
            <a:avLst/>
          </a:prstGeom>
        </p:spPr>
      </p:pic>
      <p:pic>
        <p:nvPicPr>
          <p:cNvPr id="17" name="Picture 16"/>
          <p:cNvPicPr>
            <a:picLocks noChangeAspect="1"/>
          </p:cNvPicPr>
          <p:nvPr/>
        </p:nvPicPr>
        <p:blipFill>
          <a:blip r:embed="rId5"/>
          <a:stretch>
            <a:fillRect/>
          </a:stretch>
        </p:blipFill>
        <p:spPr>
          <a:xfrm>
            <a:off x="3924176" y="246193"/>
            <a:ext cx="1863033" cy="1947716"/>
          </a:xfrm>
          <a:prstGeom prst="rect">
            <a:avLst/>
          </a:prstGeom>
        </p:spPr>
      </p:pic>
      <p:pic>
        <p:nvPicPr>
          <p:cNvPr id="18" name="Picture 17"/>
          <p:cNvPicPr>
            <a:picLocks noChangeAspect="1"/>
          </p:cNvPicPr>
          <p:nvPr/>
        </p:nvPicPr>
        <p:blipFill>
          <a:blip r:embed="rId6"/>
          <a:stretch>
            <a:fillRect/>
          </a:stretch>
        </p:blipFill>
        <p:spPr>
          <a:xfrm>
            <a:off x="5956844" y="246192"/>
            <a:ext cx="1057522" cy="2115043"/>
          </a:xfrm>
          <a:prstGeom prst="rect">
            <a:avLst/>
          </a:prstGeom>
        </p:spPr>
      </p:pic>
      <p:pic>
        <p:nvPicPr>
          <p:cNvPr id="19" name="Picture 18"/>
          <p:cNvPicPr>
            <a:picLocks noChangeAspect="1"/>
          </p:cNvPicPr>
          <p:nvPr/>
        </p:nvPicPr>
        <p:blipFill>
          <a:blip r:embed="rId7"/>
          <a:stretch>
            <a:fillRect/>
          </a:stretch>
        </p:blipFill>
        <p:spPr>
          <a:xfrm>
            <a:off x="7464280" y="413519"/>
            <a:ext cx="1619024" cy="1555394"/>
          </a:xfrm>
          <a:prstGeom prst="rect">
            <a:avLst/>
          </a:prstGeom>
        </p:spPr>
      </p:pic>
      <p:pic>
        <p:nvPicPr>
          <p:cNvPr id="20" name="Picture 19"/>
          <p:cNvPicPr>
            <a:picLocks noChangeAspect="1"/>
          </p:cNvPicPr>
          <p:nvPr/>
        </p:nvPicPr>
        <p:blipFill>
          <a:blip r:embed="rId8"/>
          <a:stretch>
            <a:fillRect/>
          </a:stretch>
        </p:blipFill>
        <p:spPr>
          <a:xfrm>
            <a:off x="0" y="2564779"/>
            <a:ext cx="2530162" cy="1830534"/>
          </a:xfrm>
          <a:prstGeom prst="rect">
            <a:avLst/>
          </a:prstGeom>
        </p:spPr>
      </p:pic>
      <p:pic>
        <p:nvPicPr>
          <p:cNvPr id="22" name="Picture 21"/>
          <p:cNvPicPr>
            <a:picLocks noChangeAspect="1"/>
          </p:cNvPicPr>
          <p:nvPr/>
        </p:nvPicPr>
        <p:blipFill>
          <a:blip r:embed="rId9"/>
          <a:stretch>
            <a:fillRect/>
          </a:stretch>
        </p:blipFill>
        <p:spPr>
          <a:xfrm>
            <a:off x="3016136" y="2162813"/>
            <a:ext cx="1425313" cy="2230924"/>
          </a:xfrm>
          <a:prstGeom prst="rect">
            <a:avLst/>
          </a:prstGeom>
        </p:spPr>
      </p:pic>
      <p:pic>
        <p:nvPicPr>
          <p:cNvPr id="23" name="Picture 22"/>
          <p:cNvPicPr>
            <a:picLocks noChangeAspect="1"/>
          </p:cNvPicPr>
          <p:nvPr/>
        </p:nvPicPr>
        <p:blipFill>
          <a:blip r:embed="rId10"/>
          <a:stretch>
            <a:fillRect/>
          </a:stretch>
        </p:blipFill>
        <p:spPr>
          <a:xfrm>
            <a:off x="4948172" y="2564779"/>
            <a:ext cx="2066194" cy="1967804"/>
          </a:xfrm>
          <a:prstGeom prst="rect">
            <a:avLst/>
          </a:prstGeom>
        </p:spPr>
      </p:pic>
      <p:pic>
        <p:nvPicPr>
          <p:cNvPr id="24" name="Picture 23"/>
          <p:cNvPicPr>
            <a:picLocks noChangeAspect="1"/>
          </p:cNvPicPr>
          <p:nvPr/>
        </p:nvPicPr>
        <p:blipFill rotWithShape="1">
          <a:blip r:embed="rId11"/>
          <a:srcRect l="18641" r="19922"/>
          <a:stretch/>
        </p:blipFill>
        <p:spPr>
          <a:xfrm>
            <a:off x="7125647" y="2564779"/>
            <a:ext cx="1901226" cy="2252195"/>
          </a:xfrm>
          <a:prstGeom prst="rect">
            <a:avLst/>
          </a:prstGeom>
        </p:spPr>
      </p:pic>
      <p:pic>
        <p:nvPicPr>
          <p:cNvPr id="25" name="Picture 24"/>
          <p:cNvPicPr>
            <a:picLocks noChangeAspect="1"/>
          </p:cNvPicPr>
          <p:nvPr/>
        </p:nvPicPr>
        <p:blipFill>
          <a:blip r:embed="rId12"/>
          <a:stretch>
            <a:fillRect/>
          </a:stretch>
        </p:blipFill>
        <p:spPr>
          <a:xfrm>
            <a:off x="0" y="4532583"/>
            <a:ext cx="1968624" cy="2270040"/>
          </a:xfrm>
          <a:prstGeom prst="rect">
            <a:avLst/>
          </a:prstGeom>
        </p:spPr>
      </p:pic>
      <p:pic>
        <p:nvPicPr>
          <p:cNvPr id="26" name="Picture 25"/>
          <p:cNvPicPr>
            <a:picLocks noChangeAspect="1"/>
          </p:cNvPicPr>
          <p:nvPr/>
        </p:nvPicPr>
        <p:blipFill>
          <a:blip r:embed="rId13"/>
          <a:stretch>
            <a:fillRect/>
          </a:stretch>
        </p:blipFill>
        <p:spPr>
          <a:xfrm>
            <a:off x="2530162" y="4678078"/>
            <a:ext cx="1643140" cy="1836906"/>
          </a:xfrm>
          <a:prstGeom prst="rect">
            <a:avLst/>
          </a:prstGeom>
        </p:spPr>
      </p:pic>
      <p:pic>
        <p:nvPicPr>
          <p:cNvPr id="29" name="Picture 28"/>
          <p:cNvPicPr>
            <a:picLocks noChangeAspect="1"/>
          </p:cNvPicPr>
          <p:nvPr/>
        </p:nvPicPr>
        <p:blipFill>
          <a:blip r:embed="rId14"/>
          <a:stretch>
            <a:fillRect/>
          </a:stretch>
        </p:blipFill>
        <p:spPr>
          <a:xfrm>
            <a:off x="4441449" y="4816974"/>
            <a:ext cx="1895088" cy="1836906"/>
          </a:xfrm>
          <a:prstGeom prst="rect">
            <a:avLst/>
          </a:prstGeom>
        </p:spPr>
      </p:pic>
      <p:pic>
        <p:nvPicPr>
          <p:cNvPr id="33" name="Picture 32"/>
          <p:cNvPicPr>
            <a:picLocks noChangeAspect="1"/>
          </p:cNvPicPr>
          <p:nvPr/>
        </p:nvPicPr>
        <p:blipFill>
          <a:blip r:embed="rId15"/>
          <a:stretch>
            <a:fillRect/>
          </a:stretch>
        </p:blipFill>
        <p:spPr>
          <a:xfrm>
            <a:off x="6564890" y="5059790"/>
            <a:ext cx="2461983" cy="1594090"/>
          </a:xfrm>
          <a:prstGeom prst="rect">
            <a:avLst/>
          </a:prstGeom>
        </p:spPr>
      </p:pic>
    </p:spTree>
    <p:extLst>
      <p:ext uri="{BB962C8B-B14F-4D97-AF65-F5344CB8AC3E}">
        <p14:creationId xmlns:p14="http://schemas.microsoft.com/office/powerpoint/2010/main" val="342818491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4351" y="3"/>
            <a:ext cx="1836965" cy="1325563"/>
          </a:xfrm>
        </p:spPr>
        <p:txBody>
          <a:bodyPr/>
          <a:lstStyle/>
          <a:p>
            <a:pPr algn="ctr"/>
            <a:r>
              <a:rPr lang="en-US" u="sng" dirty="0" err="1" smtClean="0"/>
              <a:t>Quiero</a:t>
            </a:r>
            <a:endParaRPr lang="en-US" u="sng" dirty="0"/>
          </a:p>
        </p:txBody>
      </p:sp>
      <p:sp>
        <p:nvSpPr>
          <p:cNvPr id="4" name="Title 1"/>
          <p:cNvSpPr txBox="1">
            <a:spLocks/>
          </p:cNvSpPr>
          <p:nvPr/>
        </p:nvSpPr>
        <p:spPr>
          <a:xfrm>
            <a:off x="6874329" y="3"/>
            <a:ext cx="1836965"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u="sng" dirty="0" err="1" smtClean="0">
                <a:solidFill>
                  <a:prstClr val="black"/>
                </a:solidFill>
                <a:latin typeface="Calibri Light"/>
              </a:rPr>
              <a:t>Tengo</a:t>
            </a:r>
            <a:endParaRPr lang="en-US" u="sng" dirty="0">
              <a:solidFill>
                <a:prstClr val="black"/>
              </a:solidFill>
              <a:latin typeface="Calibri Light"/>
            </a:endParaRPr>
          </a:p>
        </p:txBody>
      </p:sp>
      <p:sp>
        <p:nvSpPr>
          <p:cNvPr id="5" name="Title 1"/>
          <p:cNvSpPr txBox="1">
            <a:spLocks/>
          </p:cNvSpPr>
          <p:nvPr/>
        </p:nvSpPr>
        <p:spPr>
          <a:xfrm>
            <a:off x="3405415" y="3"/>
            <a:ext cx="2227944"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u="sng" dirty="0" err="1" smtClean="0">
                <a:solidFill>
                  <a:prstClr val="black"/>
                </a:solidFill>
                <a:latin typeface="Calibri Light"/>
              </a:rPr>
              <a:t>Necesito</a:t>
            </a:r>
            <a:endParaRPr lang="en-US" u="sng" dirty="0">
              <a:solidFill>
                <a:prstClr val="black"/>
              </a:solidFill>
              <a:latin typeface="Calibri Light"/>
            </a:endParaRPr>
          </a:p>
        </p:txBody>
      </p:sp>
      <p:cxnSp>
        <p:nvCxnSpPr>
          <p:cNvPr id="7" name="Straight Connector 6"/>
          <p:cNvCxnSpPr/>
          <p:nvPr/>
        </p:nvCxnSpPr>
        <p:spPr>
          <a:xfrm>
            <a:off x="2963636" y="108860"/>
            <a:ext cx="8165" cy="6607629"/>
          </a:xfrm>
          <a:prstGeom prst="line">
            <a:avLst/>
          </a:prstGeom>
          <a:ln w="28575"/>
        </p:spPr>
        <p:style>
          <a:lnRef idx="1">
            <a:schemeClr val="dk1"/>
          </a:lnRef>
          <a:fillRef idx="0">
            <a:schemeClr val="dk1"/>
          </a:fillRef>
          <a:effectRef idx="0">
            <a:schemeClr val="dk1"/>
          </a:effectRef>
          <a:fontRef idx="minor">
            <a:schemeClr val="tx1"/>
          </a:fontRef>
        </p:style>
      </p:cxnSp>
      <p:cxnSp>
        <p:nvCxnSpPr>
          <p:cNvPr id="10" name="Straight Connector 9"/>
          <p:cNvCxnSpPr/>
          <p:nvPr/>
        </p:nvCxnSpPr>
        <p:spPr>
          <a:xfrm>
            <a:off x="6376308" y="108860"/>
            <a:ext cx="8165" cy="6607629"/>
          </a:xfrm>
          <a:prstGeom prst="line">
            <a:avLst/>
          </a:prstGeom>
          <a:ln w="28575"/>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207419453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4351" y="3"/>
            <a:ext cx="1836965" cy="1325563"/>
          </a:xfrm>
        </p:spPr>
        <p:txBody>
          <a:bodyPr/>
          <a:lstStyle/>
          <a:p>
            <a:pPr algn="ctr"/>
            <a:r>
              <a:rPr lang="en-US" u="sng" dirty="0" err="1" smtClean="0"/>
              <a:t>Quiero</a:t>
            </a:r>
            <a:endParaRPr lang="en-US" u="sng" dirty="0"/>
          </a:p>
        </p:txBody>
      </p:sp>
      <p:sp>
        <p:nvSpPr>
          <p:cNvPr id="4" name="Title 1"/>
          <p:cNvSpPr txBox="1">
            <a:spLocks/>
          </p:cNvSpPr>
          <p:nvPr/>
        </p:nvSpPr>
        <p:spPr>
          <a:xfrm>
            <a:off x="6874329" y="3"/>
            <a:ext cx="1836965"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u="sng" dirty="0" err="1" smtClean="0">
                <a:solidFill>
                  <a:prstClr val="black"/>
                </a:solidFill>
                <a:latin typeface="Calibri Light"/>
              </a:rPr>
              <a:t>Tengo</a:t>
            </a:r>
            <a:endParaRPr lang="en-US" u="sng" dirty="0">
              <a:solidFill>
                <a:prstClr val="black"/>
              </a:solidFill>
              <a:latin typeface="Calibri Light"/>
            </a:endParaRPr>
          </a:p>
        </p:txBody>
      </p:sp>
      <p:sp>
        <p:nvSpPr>
          <p:cNvPr id="5" name="Title 1"/>
          <p:cNvSpPr txBox="1">
            <a:spLocks/>
          </p:cNvSpPr>
          <p:nvPr/>
        </p:nvSpPr>
        <p:spPr>
          <a:xfrm>
            <a:off x="3325672" y="3"/>
            <a:ext cx="2307687"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u="sng" dirty="0" err="1" smtClean="0">
                <a:solidFill>
                  <a:prstClr val="black"/>
                </a:solidFill>
                <a:latin typeface="Calibri Light"/>
              </a:rPr>
              <a:t>Necesito</a:t>
            </a:r>
            <a:endParaRPr lang="en-US" u="sng" dirty="0">
              <a:solidFill>
                <a:prstClr val="black"/>
              </a:solidFill>
              <a:latin typeface="Calibri Light"/>
            </a:endParaRPr>
          </a:p>
        </p:txBody>
      </p:sp>
      <p:cxnSp>
        <p:nvCxnSpPr>
          <p:cNvPr id="7" name="Straight Connector 6"/>
          <p:cNvCxnSpPr/>
          <p:nvPr/>
        </p:nvCxnSpPr>
        <p:spPr>
          <a:xfrm>
            <a:off x="2963636" y="108860"/>
            <a:ext cx="8165" cy="6607629"/>
          </a:xfrm>
          <a:prstGeom prst="line">
            <a:avLst/>
          </a:prstGeom>
          <a:ln w="28575"/>
        </p:spPr>
        <p:style>
          <a:lnRef idx="1">
            <a:schemeClr val="dk1"/>
          </a:lnRef>
          <a:fillRef idx="0">
            <a:schemeClr val="dk1"/>
          </a:fillRef>
          <a:effectRef idx="0">
            <a:schemeClr val="dk1"/>
          </a:effectRef>
          <a:fontRef idx="minor">
            <a:schemeClr val="tx1"/>
          </a:fontRef>
        </p:style>
      </p:cxnSp>
      <p:cxnSp>
        <p:nvCxnSpPr>
          <p:cNvPr id="10" name="Straight Connector 9"/>
          <p:cNvCxnSpPr/>
          <p:nvPr/>
        </p:nvCxnSpPr>
        <p:spPr>
          <a:xfrm>
            <a:off x="6376308" y="108860"/>
            <a:ext cx="8165" cy="6607629"/>
          </a:xfrm>
          <a:prstGeom prst="line">
            <a:avLst/>
          </a:prstGeom>
          <a:ln w="28575"/>
        </p:spPr>
        <p:style>
          <a:lnRef idx="1">
            <a:schemeClr val="dk1"/>
          </a:lnRef>
          <a:fillRef idx="0">
            <a:schemeClr val="dk1"/>
          </a:fillRef>
          <a:effectRef idx="0">
            <a:schemeClr val="dk1"/>
          </a:effectRef>
          <a:fontRef idx="minor">
            <a:schemeClr val="tx1"/>
          </a:fontRef>
        </p:style>
      </p:cxnSp>
      <p:sp>
        <p:nvSpPr>
          <p:cNvPr id="3" name="TextBox 2"/>
          <p:cNvSpPr txBox="1"/>
          <p:nvPr/>
        </p:nvSpPr>
        <p:spPr>
          <a:xfrm>
            <a:off x="58151" y="6399868"/>
            <a:ext cx="1813317" cy="369332"/>
          </a:xfrm>
          <a:prstGeom prst="rect">
            <a:avLst/>
          </a:prstGeom>
          <a:noFill/>
        </p:spPr>
        <p:txBody>
          <a:bodyPr wrap="none" rtlCol="0">
            <a:spAutoFit/>
          </a:bodyPr>
          <a:lstStyle/>
          <a:p>
            <a:pPr defTabSz="914400"/>
            <a:r>
              <a:rPr lang="en-US" dirty="0" smtClean="0">
                <a:solidFill>
                  <a:prstClr val="black"/>
                </a:solidFill>
                <a:latin typeface="Calibri"/>
              </a:rPr>
              <a:t>Round 1 Answers</a:t>
            </a:r>
            <a:endParaRPr lang="en-US" dirty="0">
              <a:solidFill>
                <a:prstClr val="black"/>
              </a:solidFill>
              <a:latin typeface="Calibri"/>
            </a:endParaRPr>
          </a:p>
        </p:txBody>
      </p:sp>
      <p:pic>
        <p:nvPicPr>
          <p:cNvPr id="14" name="Picture 13"/>
          <p:cNvPicPr>
            <a:picLocks noChangeAspect="1"/>
          </p:cNvPicPr>
          <p:nvPr/>
        </p:nvPicPr>
        <p:blipFill>
          <a:blip r:embed="rId2"/>
          <a:stretch>
            <a:fillRect/>
          </a:stretch>
        </p:blipFill>
        <p:spPr>
          <a:xfrm>
            <a:off x="395760" y="1252956"/>
            <a:ext cx="1409143" cy="1947716"/>
          </a:xfrm>
          <a:prstGeom prst="rect">
            <a:avLst/>
          </a:prstGeom>
        </p:spPr>
      </p:pic>
      <p:pic>
        <p:nvPicPr>
          <p:cNvPr id="15" name="Picture 14"/>
          <p:cNvPicPr>
            <a:picLocks noChangeAspect="1"/>
          </p:cNvPicPr>
          <p:nvPr/>
        </p:nvPicPr>
        <p:blipFill>
          <a:blip r:embed="rId3"/>
          <a:stretch>
            <a:fillRect/>
          </a:stretch>
        </p:blipFill>
        <p:spPr>
          <a:xfrm>
            <a:off x="4363419" y="2809939"/>
            <a:ext cx="2012889" cy="1916620"/>
          </a:xfrm>
          <a:prstGeom prst="rect">
            <a:avLst/>
          </a:prstGeom>
        </p:spPr>
      </p:pic>
      <p:pic>
        <p:nvPicPr>
          <p:cNvPr id="17" name="Picture 16"/>
          <p:cNvPicPr>
            <a:picLocks noChangeAspect="1"/>
          </p:cNvPicPr>
          <p:nvPr/>
        </p:nvPicPr>
        <p:blipFill>
          <a:blip r:embed="rId4"/>
          <a:stretch>
            <a:fillRect/>
          </a:stretch>
        </p:blipFill>
        <p:spPr>
          <a:xfrm>
            <a:off x="2971801" y="1232868"/>
            <a:ext cx="2066194" cy="1967804"/>
          </a:xfrm>
          <a:prstGeom prst="rect">
            <a:avLst/>
          </a:prstGeom>
        </p:spPr>
      </p:pic>
      <p:pic>
        <p:nvPicPr>
          <p:cNvPr id="18" name="Picture 17"/>
          <p:cNvPicPr>
            <a:picLocks noChangeAspect="1"/>
          </p:cNvPicPr>
          <p:nvPr/>
        </p:nvPicPr>
        <p:blipFill rotWithShape="1">
          <a:blip r:embed="rId5"/>
          <a:srcRect l="18641" r="19922"/>
          <a:stretch/>
        </p:blipFill>
        <p:spPr>
          <a:xfrm>
            <a:off x="6554921" y="1252956"/>
            <a:ext cx="1901226" cy="2252195"/>
          </a:xfrm>
          <a:prstGeom prst="rect">
            <a:avLst/>
          </a:prstGeom>
        </p:spPr>
      </p:pic>
      <p:pic>
        <p:nvPicPr>
          <p:cNvPr id="19" name="Picture 18"/>
          <p:cNvPicPr>
            <a:picLocks noChangeAspect="1"/>
          </p:cNvPicPr>
          <p:nvPr/>
        </p:nvPicPr>
        <p:blipFill>
          <a:blip r:embed="rId6"/>
          <a:stretch>
            <a:fillRect/>
          </a:stretch>
        </p:blipFill>
        <p:spPr>
          <a:xfrm>
            <a:off x="6384473" y="3811292"/>
            <a:ext cx="2530162" cy="1830534"/>
          </a:xfrm>
          <a:prstGeom prst="rect">
            <a:avLst/>
          </a:prstGeom>
        </p:spPr>
      </p:pic>
    </p:spTree>
    <p:extLst>
      <p:ext uri="{BB962C8B-B14F-4D97-AF65-F5344CB8AC3E}">
        <p14:creationId xmlns:p14="http://schemas.microsoft.com/office/powerpoint/2010/main" val="307110686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4351" y="3"/>
            <a:ext cx="1836965" cy="1325563"/>
          </a:xfrm>
        </p:spPr>
        <p:txBody>
          <a:bodyPr/>
          <a:lstStyle/>
          <a:p>
            <a:pPr algn="ctr"/>
            <a:r>
              <a:rPr lang="en-US" u="sng" dirty="0" err="1" smtClean="0"/>
              <a:t>Quiero</a:t>
            </a:r>
            <a:endParaRPr lang="en-US" u="sng" dirty="0"/>
          </a:p>
        </p:txBody>
      </p:sp>
      <p:sp>
        <p:nvSpPr>
          <p:cNvPr id="4" name="Title 1"/>
          <p:cNvSpPr txBox="1">
            <a:spLocks/>
          </p:cNvSpPr>
          <p:nvPr/>
        </p:nvSpPr>
        <p:spPr>
          <a:xfrm>
            <a:off x="6874329" y="3"/>
            <a:ext cx="1836965"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u="sng" dirty="0" err="1" smtClean="0">
                <a:solidFill>
                  <a:prstClr val="black"/>
                </a:solidFill>
                <a:latin typeface="Calibri Light"/>
              </a:rPr>
              <a:t>Tengo</a:t>
            </a:r>
            <a:endParaRPr lang="en-US" u="sng" dirty="0">
              <a:solidFill>
                <a:prstClr val="black"/>
              </a:solidFill>
              <a:latin typeface="Calibri Light"/>
            </a:endParaRPr>
          </a:p>
        </p:txBody>
      </p:sp>
      <p:sp>
        <p:nvSpPr>
          <p:cNvPr id="5" name="Title 1"/>
          <p:cNvSpPr txBox="1">
            <a:spLocks/>
          </p:cNvSpPr>
          <p:nvPr/>
        </p:nvSpPr>
        <p:spPr>
          <a:xfrm>
            <a:off x="3387008" y="3"/>
            <a:ext cx="2246351"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u="sng" dirty="0" err="1" smtClean="0">
                <a:solidFill>
                  <a:prstClr val="black"/>
                </a:solidFill>
                <a:latin typeface="Calibri Light"/>
              </a:rPr>
              <a:t>Necesito</a:t>
            </a:r>
            <a:endParaRPr lang="en-US" u="sng" dirty="0">
              <a:solidFill>
                <a:prstClr val="black"/>
              </a:solidFill>
              <a:latin typeface="Calibri Light"/>
            </a:endParaRPr>
          </a:p>
        </p:txBody>
      </p:sp>
      <p:cxnSp>
        <p:nvCxnSpPr>
          <p:cNvPr id="7" name="Straight Connector 6"/>
          <p:cNvCxnSpPr/>
          <p:nvPr/>
        </p:nvCxnSpPr>
        <p:spPr>
          <a:xfrm>
            <a:off x="2963636" y="108860"/>
            <a:ext cx="8165" cy="6607629"/>
          </a:xfrm>
          <a:prstGeom prst="line">
            <a:avLst/>
          </a:prstGeom>
          <a:ln w="28575"/>
        </p:spPr>
        <p:style>
          <a:lnRef idx="1">
            <a:schemeClr val="dk1"/>
          </a:lnRef>
          <a:fillRef idx="0">
            <a:schemeClr val="dk1"/>
          </a:fillRef>
          <a:effectRef idx="0">
            <a:schemeClr val="dk1"/>
          </a:effectRef>
          <a:fontRef idx="minor">
            <a:schemeClr val="tx1"/>
          </a:fontRef>
        </p:style>
      </p:cxnSp>
      <p:cxnSp>
        <p:nvCxnSpPr>
          <p:cNvPr id="10" name="Straight Connector 9"/>
          <p:cNvCxnSpPr/>
          <p:nvPr/>
        </p:nvCxnSpPr>
        <p:spPr>
          <a:xfrm>
            <a:off x="6376308" y="108860"/>
            <a:ext cx="8165" cy="6607629"/>
          </a:xfrm>
          <a:prstGeom prst="line">
            <a:avLst/>
          </a:prstGeom>
          <a:ln w="28575"/>
        </p:spPr>
        <p:style>
          <a:lnRef idx="1">
            <a:schemeClr val="dk1"/>
          </a:lnRef>
          <a:fillRef idx="0">
            <a:schemeClr val="dk1"/>
          </a:fillRef>
          <a:effectRef idx="0">
            <a:schemeClr val="dk1"/>
          </a:effectRef>
          <a:fontRef idx="minor">
            <a:schemeClr val="tx1"/>
          </a:fontRef>
        </p:style>
      </p:cxnSp>
      <p:sp>
        <p:nvSpPr>
          <p:cNvPr id="3" name="TextBox 2"/>
          <p:cNvSpPr txBox="1"/>
          <p:nvPr/>
        </p:nvSpPr>
        <p:spPr>
          <a:xfrm>
            <a:off x="58151" y="6399868"/>
            <a:ext cx="1813317" cy="369332"/>
          </a:xfrm>
          <a:prstGeom prst="rect">
            <a:avLst/>
          </a:prstGeom>
          <a:noFill/>
        </p:spPr>
        <p:txBody>
          <a:bodyPr wrap="none" rtlCol="0">
            <a:spAutoFit/>
          </a:bodyPr>
          <a:lstStyle/>
          <a:p>
            <a:pPr defTabSz="914400"/>
            <a:r>
              <a:rPr lang="en-US" dirty="0" smtClean="0">
                <a:solidFill>
                  <a:prstClr val="black"/>
                </a:solidFill>
                <a:latin typeface="Calibri"/>
              </a:rPr>
              <a:t>Round 2 Answers</a:t>
            </a:r>
            <a:endParaRPr lang="en-US" dirty="0">
              <a:solidFill>
                <a:prstClr val="black"/>
              </a:solidFill>
              <a:latin typeface="Calibri"/>
            </a:endParaRPr>
          </a:p>
        </p:txBody>
      </p:sp>
      <p:pic>
        <p:nvPicPr>
          <p:cNvPr id="16" name="Picture 15"/>
          <p:cNvPicPr>
            <a:picLocks noChangeAspect="1"/>
          </p:cNvPicPr>
          <p:nvPr/>
        </p:nvPicPr>
        <p:blipFill>
          <a:blip r:embed="rId2"/>
          <a:stretch>
            <a:fillRect/>
          </a:stretch>
        </p:blipFill>
        <p:spPr>
          <a:xfrm>
            <a:off x="488283" y="1086619"/>
            <a:ext cx="1643140" cy="1836906"/>
          </a:xfrm>
          <a:prstGeom prst="rect">
            <a:avLst/>
          </a:prstGeom>
        </p:spPr>
      </p:pic>
      <p:pic>
        <p:nvPicPr>
          <p:cNvPr id="20" name="Picture 19"/>
          <p:cNvPicPr>
            <a:picLocks noChangeAspect="1"/>
          </p:cNvPicPr>
          <p:nvPr/>
        </p:nvPicPr>
        <p:blipFill>
          <a:blip r:embed="rId3"/>
          <a:stretch>
            <a:fillRect/>
          </a:stretch>
        </p:blipFill>
        <p:spPr>
          <a:xfrm>
            <a:off x="228328" y="2873196"/>
            <a:ext cx="2461983" cy="1594090"/>
          </a:xfrm>
          <a:prstGeom prst="rect">
            <a:avLst/>
          </a:prstGeom>
        </p:spPr>
      </p:pic>
      <p:pic>
        <p:nvPicPr>
          <p:cNvPr id="21" name="Picture 20"/>
          <p:cNvPicPr>
            <a:picLocks noChangeAspect="1"/>
          </p:cNvPicPr>
          <p:nvPr/>
        </p:nvPicPr>
        <p:blipFill>
          <a:blip r:embed="rId4"/>
          <a:stretch>
            <a:fillRect/>
          </a:stretch>
        </p:blipFill>
        <p:spPr>
          <a:xfrm>
            <a:off x="488283" y="4467286"/>
            <a:ext cx="1863033" cy="1947716"/>
          </a:xfrm>
          <a:prstGeom prst="rect">
            <a:avLst/>
          </a:prstGeom>
        </p:spPr>
      </p:pic>
      <p:pic>
        <p:nvPicPr>
          <p:cNvPr id="25" name="Picture 24"/>
          <p:cNvPicPr>
            <a:picLocks noChangeAspect="1"/>
          </p:cNvPicPr>
          <p:nvPr/>
        </p:nvPicPr>
        <p:blipFill>
          <a:blip r:embed="rId5"/>
          <a:stretch>
            <a:fillRect/>
          </a:stretch>
        </p:blipFill>
        <p:spPr>
          <a:xfrm>
            <a:off x="4144831" y="2726386"/>
            <a:ext cx="1968624" cy="2270040"/>
          </a:xfrm>
          <a:prstGeom prst="rect">
            <a:avLst/>
          </a:prstGeom>
        </p:spPr>
      </p:pic>
      <p:pic>
        <p:nvPicPr>
          <p:cNvPr id="24" name="Picture 23"/>
          <p:cNvPicPr>
            <a:picLocks noChangeAspect="1"/>
          </p:cNvPicPr>
          <p:nvPr/>
        </p:nvPicPr>
        <p:blipFill>
          <a:blip r:embed="rId6"/>
          <a:stretch>
            <a:fillRect/>
          </a:stretch>
        </p:blipFill>
        <p:spPr>
          <a:xfrm>
            <a:off x="3234055" y="1361753"/>
            <a:ext cx="1895088" cy="1836906"/>
          </a:xfrm>
          <a:prstGeom prst="rect">
            <a:avLst/>
          </a:prstGeom>
        </p:spPr>
      </p:pic>
      <p:pic>
        <p:nvPicPr>
          <p:cNvPr id="26" name="Picture 25"/>
          <p:cNvPicPr>
            <a:picLocks noChangeAspect="1"/>
          </p:cNvPicPr>
          <p:nvPr/>
        </p:nvPicPr>
        <p:blipFill>
          <a:blip r:embed="rId7"/>
          <a:stretch>
            <a:fillRect/>
          </a:stretch>
        </p:blipFill>
        <p:spPr>
          <a:xfrm>
            <a:off x="3693559" y="5032239"/>
            <a:ext cx="1619024" cy="1555394"/>
          </a:xfrm>
          <a:prstGeom prst="rect">
            <a:avLst/>
          </a:prstGeom>
        </p:spPr>
      </p:pic>
      <p:pic>
        <p:nvPicPr>
          <p:cNvPr id="27" name="Picture 26"/>
          <p:cNvPicPr>
            <a:picLocks noChangeAspect="1"/>
          </p:cNvPicPr>
          <p:nvPr/>
        </p:nvPicPr>
        <p:blipFill>
          <a:blip r:embed="rId8"/>
          <a:stretch>
            <a:fillRect/>
          </a:stretch>
        </p:blipFill>
        <p:spPr>
          <a:xfrm>
            <a:off x="6832496" y="1083616"/>
            <a:ext cx="1057522" cy="2115043"/>
          </a:xfrm>
          <a:prstGeom prst="rect">
            <a:avLst/>
          </a:prstGeom>
        </p:spPr>
      </p:pic>
      <p:pic>
        <p:nvPicPr>
          <p:cNvPr id="28" name="Picture 27"/>
          <p:cNvPicPr>
            <a:picLocks noChangeAspect="1"/>
          </p:cNvPicPr>
          <p:nvPr/>
        </p:nvPicPr>
        <p:blipFill>
          <a:blip r:embed="rId9"/>
          <a:stretch>
            <a:fillRect/>
          </a:stretch>
        </p:blipFill>
        <p:spPr>
          <a:xfrm>
            <a:off x="7177361" y="3351824"/>
            <a:ext cx="1425313" cy="2230924"/>
          </a:xfrm>
          <a:prstGeom prst="rect">
            <a:avLst/>
          </a:prstGeom>
        </p:spPr>
      </p:pic>
    </p:spTree>
    <p:extLst>
      <p:ext uri="{BB962C8B-B14F-4D97-AF65-F5344CB8AC3E}">
        <p14:creationId xmlns:p14="http://schemas.microsoft.com/office/powerpoint/2010/main" val="40888318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6"/>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7"/>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4351" y="3"/>
            <a:ext cx="1836965" cy="1325563"/>
          </a:xfrm>
        </p:spPr>
        <p:txBody>
          <a:bodyPr/>
          <a:lstStyle/>
          <a:p>
            <a:pPr algn="ctr"/>
            <a:r>
              <a:rPr lang="en-US" u="sng" dirty="0" err="1" smtClean="0"/>
              <a:t>Quiero</a:t>
            </a:r>
            <a:endParaRPr lang="en-US" u="sng" dirty="0"/>
          </a:p>
        </p:txBody>
      </p:sp>
      <p:sp>
        <p:nvSpPr>
          <p:cNvPr id="4" name="Title 1"/>
          <p:cNvSpPr txBox="1">
            <a:spLocks/>
          </p:cNvSpPr>
          <p:nvPr/>
        </p:nvSpPr>
        <p:spPr>
          <a:xfrm>
            <a:off x="6874329" y="3"/>
            <a:ext cx="1836965"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u="sng" dirty="0" err="1" smtClean="0">
                <a:solidFill>
                  <a:prstClr val="black"/>
                </a:solidFill>
                <a:latin typeface="Calibri Light"/>
              </a:rPr>
              <a:t>Tengo</a:t>
            </a:r>
            <a:endParaRPr lang="en-US" u="sng" dirty="0">
              <a:solidFill>
                <a:prstClr val="black"/>
              </a:solidFill>
              <a:latin typeface="Calibri Light"/>
            </a:endParaRPr>
          </a:p>
        </p:txBody>
      </p:sp>
      <p:sp>
        <p:nvSpPr>
          <p:cNvPr id="5" name="Title 1"/>
          <p:cNvSpPr txBox="1">
            <a:spLocks/>
          </p:cNvSpPr>
          <p:nvPr/>
        </p:nvSpPr>
        <p:spPr>
          <a:xfrm>
            <a:off x="3202931" y="3"/>
            <a:ext cx="2430428"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u="sng" dirty="0" err="1" smtClean="0">
                <a:solidFill>
                  <a:prstClr val="black"/>
                </a:solidFill>
                <a:latin typeface="Calibri Light"/>
              </a:rPr>
              <a:t>Necesito</a:t>
            </a:r>
            <a:endParaRPr lang="en-US" u="sng" dirty="0">
              <a:solidFill>
                <a:prstClr val="black"/>
              </a:solidFill>
              <a:latin typeface="Calibri Light"/>
            </a:endParaRPr>
          </a:p>
        </p:txBody>
      </p:sp>
      <p:cxnSp>
        <p:nvCxnSpPr>
          <p:cNvPr id="7" name="Straight Connector 6"/>
          <p:cNvCxnSpPr/>
          <p:nvPr/>
        </p:nvCxnSpPr>
        <p:spPr>
          <a:xfrm>
            <a:off x="2963636" y="108860"/>
            <a:ext cx="8165" cy="6607629"/>
          </a:xfrm>
          <a:prstGeom prst="line">
            <a:avLst/>
          </a:prstGeom>
          <a:ln w="28575"/>
        </p:spPr>
        <p:style>
          <a:lnRef idx="1">
            <a:schemeClr val="dk1"/>
          </a:lnRef>
          <a:fillRef idx="0">
            <a:schemeClr val="dk1"/>
          </a:fillRef>
          <a:effectRef idx="0">
            <a:schemeClr val="dk1"/>
          </a:effectRef>
          <a:fontRef idx="minor">
            <a:schemeClr val="tx1"/>
          </a:fontRef>
        </p:style>
      </p:cxnSp>
      <p:cxnSp>
        <p:nvCxnSpPr>
          <p:cNvPr id="10" name="Straight Connector 9"/>
          <p:cNvCxnSpPr/>
          <p:nvPr/>
        </p:nvCxnSpPr>
        <p:spPr>
          <a:xfrm>
            <a:off x="6376308" y="108860"/>
            <a:ext cx="8165" cy="6607629"/>
          </a:xfrm>
          <a:prstGeom prst="line">
            <a:avLst/>
          </a:prstGeom>
          <a:ln w="28575"/>
        </p:spPr>
        <p:style>
          <a:lnRef idx="1">
            <a:schemeClr val="dk1"/>
          </a:lnRef>
          <a:fillRef idx="0">
            <a:schemeClr val="dk1"/>
          </a:fillRef>
          <a:effectRef idx="0">
            <a:schemeClr val="dk1"/>
          </a:effectRef>
          <a:fontRef idx="minor">
            <a:schemeClr val="tx1"/>
          </a:fontRef>
        </p:style>
      </p:cxnSp>
      <p:pic>
        <p:nvPicPr>
          <p:cNvPr id="20" name="Picture 19" descr="MCj04417260000[1]"/>
          <p:cNvPicPr/>
          <p:nvPr/>
        </p:nvPicPr>
        <p:blipFill rotWithShape="1">
          <a:blip r:embed="rId2" cstate="print">
            <a:extLst>
              <a:ext uri="{28A0092B-C50C-407E-A947-70E740481C1C}">
                <a14:useLocalDpi xmlns:a14="http://schemas.microsoft.com/office/drawing/2010/main" val="0"/>
              </a:ext>
            </a:extLst>
          </a:blip>
          <a:srcRect l="22222" t="4167" r="16666" b="1041"/>
          <a:stretch/>
        </p:blipFill>
        <p:spPr bwMode="auto">
          <a:xfrm>
            <a:off x="1643701" y="2156214"/>
            <a:ext cx="780200" cy="1214277"/>
          </a:xfrm>
          <a:prstGeom prst="rect">
            <a:avLst/>
          </a:prstGeom>
          <a:noFill/>
          <a:ln>
            <a:noFill/>
          </a:ln>
          <a:effectLst/>
          <a:extLst>
            <a:ext uri="{53640926-AAD7-44d8-BBD7-CCE9431645EC}">
              <a14:shadowObscured xmlns:a14="http://schemas.microsoft.com/office/drawing/2010/main"/>
            </a:ext>
          </a:extLst>
        </p:spPr>
      </p:pic>
      <p:sp>
        <p:nvSpPr>
          <p:cNvPr id="3" name="TextBox 2"/>
          <p:cNvSpPr txBox="1"/>
          <p:nvPr/>
        </p:nvSpPr>
        <p:spPr>
          <a:xfrm>
            <a:off x="58151" y="6399868"/>
            <a:ext cx="1813317" cy="369332"/>
          </a:xfrm>
          <a:prstGeom prst="rect">
            <a:avLst/>
          </a:prstGeom>
          <a:noFill/>
        </p:spPr>
        <p:txBody>
          <a:bodyPr wrap="none" rtlCol="0">
            <a:spAutoFit/>
          </a:bodyPr>
          <a:lstStyle/>
          <a:p>
            <a:pPr defTabSz="914400"/>
            <a:r>
              <a:rPr lang="en-US" dirty="0" smtClean="0">
                <a:solidFill>
                  <a:prstClr val="black"/>
                </a:solidFill>
                <a:latin typeface="Calibri"/>
              </a:rPr>
              <a:t>Round 3 Answers</a:t>
            </a:r>
            <a:endParaRPr lang="en-US" dirty="0">
              <a:solidFill>
                <a:prstClr val="black"/>
              </a:solidFill>
              <a:latin typeface="Calibri"/>
            </a:endParaRPr>
          </a:p>
        </p:txBody>
      </p:sp>
      <p:pic>
        <p:nvPicPr>
          <p:cNvPr id="17" name="Picture 16"/>
          <p:cNvPicPr>
            <a:picLocks noChangeAspect="1"/>
          </p:cNvPicPr>
          <p:nvPr/>
        </p:nvPicPr>
        <p:blipFill rotWithShape="1">
          <a:blip r:embed="rId3"/>
          <a:srcRect l="18641" r="19922"/>
          <a:stretch/>
        </p:blipFill>
        <p:spPr>
          <a:xfrm>
            <a:off x="235248" y="1069463"/>
            <a:ext cx="1901226" cy="2252195"/>
          </a:xfrm>
          <a:prstGeom prst="rect">
            <a:avLst/>
          </a:prstGeom>
        </p:spPr>
      </p:pic>
      <p:pic>
        <p:nvPicPr>
          <p:cNvPr id="24" name="Picture 23"/>
          <p:cNvPicPr>
            <a:picLocks noChangeAspect="1"/>
          </p:cNvPicPr>
          <p:nvPr/>
        </p:nvPicPr>
        <p:blipFill>
          <a:blip r:embed="rId4"/>
          <a:stretch>
            <a:fillRect/>
          </a:stretch>
        </p:blipFill>
        <p:spPr>
          <a:xfrm>
            <a:off x="21739" y="3169419"/>
            <a:ext cx="1619024" cy="1555394"/>
          </a:xfrm>
          <a:prstGeom prst="rect">
            <a:avLst/>
          </a:prstGeom>
        </p:spPr>
      </p:pic>
      <p:pic>
        <p:nvPicPr>
          <p:cNvPr id="25" name="Picture 24"/>
          <p:cNvPicPr>
            <a:picLocks noChangeAspect="1"/>
          </p:cNvPicPr>
          <p:nvPr/>
        </p:nvPicPr>
        <p:blipFill>
          <a:blip r:embed="rId5"/>
          <a:stretch>
            <a:fillRect/>
          </a:stretch>
        </p:blipFill>
        <p:spPr>
          <a:xfrm>
            <a:off x="235248" y="4724813"/>
            <a:ext cx="2530162" cy="1830534"/>
          </a:xfrm>
          <a:prstGeom prst="rect">
            <a:avLst/>
          </a:prstGeom>
        </p:spPr>
      </p:pic>
      <p:pic>
        <p:nvPicPr>
          <p:cNvPr id="27" name="Picture 26"/>
          <p:cNvPicPr>
            <a:picLocks noChangeAspect="1"/>
          </p:cNvPicPr>
          <p:nvPr/>
        </p:nvPicPr>
        <p:blipFill>
          <a:blip r:embed="rId6"/>
          <a:stretch>
            <a:fillRect/>
          </a:stretch>
        </p:blipFill>
        <p:spPr>
          <a:xfrm>
            <a:off x="7258244" y="4724813"/>
            <a:ext cx="1863033" cy="1947716"/>
          </a:xfrm>
          <a:prstGeom prst="rect">
            <a:avLst/>
          </a:prstGeom>
        </p:spPr>
      </p:pic>
      <p:pic>
        <p:nvPicPr>
          <p:cNvPr id="26" name="Picture 25"/>
          <p:cNvPicPr>
            <a:picLocks noChangeAspect="1"/>
          </p:cNvPicPr>
          <p:nvPr/>
        </p:nvPicPr>
        <p:blipFill>
          <a:blip r:embed="rId7"/>
          <a:stretch>
            <a:fillRect/>
          </a:stretch>
        </p:blipFill>
        <p:spPr>
          <a:xfrm>
            <a:off x="3620470" y="3169419"/>
            <a:ext cx="2012889" cy="1916620"/>
          </a:xfrm>
          <a:prstGeom prst="rect">
            <a:avLst/>
          </a:prstGeom>
        </p:spPr>
      </p:pic>
      <p:pic>
        <p:nvPicPr>
          <p:cNvPr id="18" name="Picture 17"/>
          <p:cNvPicPr>
            <a:picLocks noChangeAspect="1"/>
          </p:cNvPicPr>
          <p:nvPr/>
        </p:nvPicPr>
        <p:blipFill>
          <a:blip r:embed="rId8"/>
          <a:stretch>
            <a:fillRect/>
          </a:stretch>
        </p:blipFill>
        <p:spPr>
          <a:xfrm>
            <a:off x="6384473" y="898873"/>
            <a:ext cx="1409143" cy="1947716"/>
          </a:xfrm>
          <a:prstGeom prst="rect">
            <a:avLst/>
          </a:prstGeom>
        </p:spPr>
      </p:pic>
      <p:pic>
        <p:nvPicPr>
          <p:cNvPr id="23" name="Picture 22"/>
          <p:cNvPicPr>
            <a:picLocks noChangeAspect="1"/>
          </p:cNvPicPr>
          <p:nvPr/>
        </p:nvPicPr>
        <p:blipFill>
          <a:blip r:embed="rId9"/>
          <a:stretch>
            <a:fillRect/>
          </a:stretch>
        </p:blipFill>
        <p:spPr>
          <a:xfrm>
            <a:off x="7500860" y="1427775"/>
            <a:ext cx="1643140" cy="1836906"/>
          </a:xfrm>
          <a:prstGeom prst="rect">
            <a:avLst/>
          </a:prstGeom>
        </p:spPr>
      </p:pic>
      <p:pic>
        <p:nvPicPr>
          <p:cNvPr id="28" name="Picture 27"/>
          <p:cNvPicPr>
            <a:picLocks noChangeAspect="1"/>
          </p:cNvPicPr>
          <p:nvPr/>
        </p:nvPicPr>
        <p:blipFill>
          <a:blip r:embed="rId10"/>
          <a:stretch>
            <a:fillRect/>
          </a:stretch>
        </p:blipFill>
        <p:spPr>
          <a:xfrm>
            <a:off x="3369699" y="1359169"/>
            <a:ext cx="2461983" cy="1594090"/>
          </a:xfrm>
          <a:prstGeom prst="rect">
            <a:avLst/>
          </a:prstGeom>
        </p:spPr>
      </p:pic>
      <p:pic>
        <p:nvPicPr>
          <p:cNvPr id="29" name="Picture 28"/>
          <p:cNvPicPr>
            <a:picLocks noChangeAspect="1"/>
          </p:cNvPicPr>
          <p:nvPr/>
        </p:nvPicPr>
        <p:blipFill>
          <a:blip r:embed="rId11"/>
          <a:stretch>
            <a:fillRect/>
          </a:stretch>
        </p:blipFill>
        <p:spPr>
          <a:xfrm>
            <a:off x="6384473" y="2846589"/>
            <a:ext cx="2066194" cy="1967804"/>
          </a:xfrm>
          <a:prstGeom prst="rect">
            <a:avLst/>
          </a:prstGeom>
        </p:spPr>
      </p:pic>
    </p:spTree>
    <p:extLst>
      <p:ext uri="{BB962C8B-B14F-4D97-AF65-F5344CB8AC3E}">
        <p14:creationId xmlns:p14="http://schemas.microsoft.com/office/powerpoint/2010/main" val="409171960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3"/>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29"/>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6.xml><?xml version="1.0" encoding="utf-8"?>
<p:sld xmlns:a="http://schemas.openxmlformats.org/drawingml/2006/main" xmlns:r="http://schemas.openxmlformats.org/officeDocument/2006/relationships" xmlns:p="http://schemas.openxmlformats.org/presentationml/2006/main">
  <p:cSld>
    <p:bg>
      <p:bgPr>
        <a:gradFill flip="none" rotWithShape="1">
          <a:gsLst>
            <a:gs pos="15000">
              <a:srgbClr val="800080"/>
            </a:gs>
            <a:gs pos="100000">
              <a:srgbClr val="CC66FF"/>
            </a:gs>
            <a:gs pos="57000">
              <a:schemeClr val="accent4">
                <a:lumMod val="60000"/>
                <a:lumOff val="40000"/>
              </a:schemeClr>
            </a:gs>
          </a:gsLst>
          <a:lin ang="15540000" scaled="0"/>
          <a:tileRect/>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15967" y="274638"/>
            <a:ext cx="8229600" cy="1143000"/>
          </a:xfrm>
        </p:spPr>
        <p:txBody>
          <a:bodyPr/>
          <a:lstStyle/>
          <a:p>
            <a:r>
              <a:rPr lang="en-US" dirty="0" err="1" smtClean="0"/>
              <a:t>Práctica</a:t>
            </a:r>
            <a:r>
              <a:rPr lang="en-US" dirty="0" smtClean="0"/>
              <a:t> de </a:t>
            </a:r>
            <a:r>
              <a:rPr lang="en-US" dirty="0" err="1" smtClean="0"/>
              <a:t>hablar</a:t>
            </a:r>
            <a:endParaRPr lang="en-US" dirty="0"/>
          </a:p>
        </p:txBody>
      </p:sp>
      <p:sp>
        <p:nvSpPr>
          <p:cNvPr id="3" name="Content Placeholder 2"/>
          <p:cNvSpPr>
            <a:spLocks noGrp="1"/>
          </p:cNvSpPr>
          <p:nvPr>
            <p:ph idx="1"/>
          </p:nvPr>
        </p:nvSpPr>
        <p:spPr>
          <a:xfrm>
            <a:off x="2341817" y="1190539"/>
            <a:ext cx="6503750" cy="5667461"/>
          </a:xfrm>
        </p:spPr>
        <p:txBody>
          <a:bodyPr>
            <a:normAutofit/>
          </a:bodyPr>
          <a:lstStyle/>
          <a:p>
            <a:r>
              <a:rPr lang="en-US" dirty="0" smtClean="0"/>
              <a:t>Half of you will receive a card about a student in a Spanish-Speaking country. (We will switch each round)</a:t>
            </a:r>
          </a:p>
          <a:p>
            <a:r>
              <a:rPr lang="en-US" dirty="0" smtClean="0"/>
              <a:t>You will pretend to be this student</a:t>
            </a:r>
          </a:p>
          <a:p>
            <a:r>
              <a:rPr lang="en-US" dirty="0" smtClean="0"/>
              <a:t>In Spanish you will say what you want, need, and have (your partner will take notes)</a:t>
            </a:r>
          </a:p>
          <a:p>
            <a:r>
              <a:rPr lang="en-US" dirty="0" smtClean="0"/>
              <a:t>There are also some interesting facts just for FUN!</a:t>
            </a:r>
            <a:endParaRPr lang="en-US" dirty="0"/>
          </a:p>
        </p:txBody>
      </p:sp>
      <p:pic>
        <p:nvPicPr>
          <p:cNvPr id="5" name="Picture 4"/>
          <p:cNvPicPr>
            <a:picLocks noChangeAspect="1"/>
          </p:cNvPicPr>
          <p:nvPr/>
        </p:nvPicPr>
        <p:blipFill>
          <a:blip r:embed="rId3">
            <a:extLst>
              <a:ext uri="{BEBA8EAE-BF5A-486C-A8C5-ECC9F3942E4B}">
                <a14:imgProps xmlns:a14="http://schemas.microsoft.com/office/drawing/2010/main">
                  <a14:imgLayer r:embed="rId4">
                    <a14:imgEffect>
                      <a14:backgroundRemoval t="510" b="100000" l="0" r="99611"/>
                    </a14:imgEffect>
                  </a14:imgLayer>
                </a14:imgProps>
              </a:ext>
            </a:extLst>
          </a:blip>
          <a:stretch>
            <a:fillRect/>
          </a:stretch>
        </p:blipFill>
        <p:spPr>
          <a:xfrm>
            <a:off x="199551" y="28676"/>
            <a:ext cx="3263900" cy="2489200"/>
          </a:xfrm>
          <a:prstGeom prst="rect">
            <a:avLst/>
          </a:prstGeom>
        </p:spPr>
      </p:pic>
    </p:spTree>
    <p:extLst>
      <p:ext uri="{BB962C8B-B14F-4D97-AF65-F5344CB8AC3E}">
        <p14:creationId xmlns:p14="http://schemas.microsoft.com/office/powerpoint/2010/main" val="316919188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7.xml><?xml version="1.0" encoding="utf-8"?>
<p:sld xmlns:a="http://schemas.openxmlformats.org/drawingml/2006/main" xmlns:r="http://schemas.openxmlformats.org/officeDocument/2006/relationships" xmlns:p="http://schemas.openxmlformats.org/presentationml/2006/main">
  <p:cSld>
    <p:bg>
      <p:bgPr>
        <a:gradFill flip="none" rotWithShape="1">
          <a:gsLst>
            <a:gs pos="15000">
              <a:srgbClr val="800080"/>
            </a:gs>
            <a:gs pos="100000">
              <a:srgbClr val="CC66FF"/>
            </a:gs>
            <a:gs pos="57000">
              <a:schemeClr val="accent4">
                <a:lumMod val="60000"/>
                <a:lumOff val="40000"/>
              </a:schemeClr>
            </a:gs>
          </a:gsLst>
          <a:lin ang="15540000" scaled="0"/>
          <a:tileRect/>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Día</a:t>
            </a:r>
            <a:r>
              <a:rPr lang="en-US" dirty="0" smtClean="0"/>
              <a:t> 9</a:t>
            </a:r>
            <a:endParaRPr lang="en-US" dirty="0"/>
          </a:p>
        </p:txBody>
      </p:sp>
      <p:sp>
        <p:nvSpPr>
          <p:cNvPr id="3" name="Content Placeholder 2"/>
          <p:cNvSpPr>
            <a:spLocks noGrp="1"/>
          </p:cNvSpPr>
          <p:nvPr>
            <p:ph idx="1"/>
          </p:nvPr>
        </p:nvSpPr>
        <p:spPr>
          <a:xfrm>
            <a:off x="457200" y="1600202"/>
            <a:ext cx="8229600" cy="4987446"/>
          </a:xfrm>
        </p:spPr>
        <p:txBody>
          <a:bodyPr>
            <a:normAutofit lnSpcReduction="10000"/>
          </a:bodyPr>
          <a:lstStyle/>
          <a:p>
            <a:pPr lvl="0"/>
            <a:r>
              <a:rPr lang="es-CR" dirty="0"/>
              <a:t>Rank activities by importance</a:t>
            </a:r>
            <a:endParaRPr lang="en-US" dirty="0"/>
          </a:p>
          <a:p>
            <a:pPr lvl="0"/>
            <a:r>
              <a:rPr lang="en-US" dirty="0"/>
              <a:t>Information Gap</a:t>
            </a:r>
          </a:p>
          <a:p>
            <a:pPr lvl="0"/>
            <a:r>
              <a:rPr lang="en-US" dirty="0"/>
              <a:t>M&amp;M </a:t>
            </a:r>
            <a:r>
              <a:rPr lang="en-US" dirty="0" smtClean="0"/>
              <a:t>sentences</a:t>
            </a:r>
          </a:p>
          <a:p>
            <a:pPr lvl="0"/>
            <a:endParaRPr lang="en-US" dirty="0"/>
          </a:p>
          <a:p>
            <a:pPr lvl="0"/>
            <a:endParaRPr lang="en-US" dirty="0" smtClean="0"/>
          </a:p>
          <a:p>
            <a:r>
              <a:rPr lang="en-US" i="1" dirty="0" err="1"/>
              <a:t>Objetivos</a:t>
            </a:r>
            <a:r>
              <a:rPr lang="en-US" i="1" dirty="0"/>
              <a:t>: I can talk about what I want, need, already have, and have to do.</a:t>
            </a:r>
            <a:endParaRPr lang="en-US" dirty="0"/>
          </a:p>
          <a:p>
            <a:r>
              <a:rPr lang="en-US" i="1" dirty="0"/>
              <a:t>I can ask others about what they want, need, already have, and have to do.</a:t>
            </a:r>
            <a:endParaRPr lang="en-US" dirty="0"/>
          </a:p>
          <a:p>
            <a:pPr lvl="0"/>
            <a:endParaRPr lang="en-US" dirty="0"/>
          </a:p>
          <a:p>
            <a:endParaRPr lang="en-US" dirty="0"/>
          </a:p>
        </p:txBody>
      </p:sp>
      <p:pic>
        <p:nvPicPr>
          <p:cNvPr id="5" name="Picture 4"/>
          <p:cNvPicPr>
            <a:picLocks noChangeAspect="1"/>
          </p:cNvPicPr>
          <p:nvPr/>
        </p:nvPicPr>
        <p:blipFill>
          <a:blip r:embed="rId3"/>
          <a:stretch>
            <a:fillRect/>
          </a:stretch>
        </p:blipFill>
        <p:spPr>
          <a:xfrm>
            <a:off x="3866428" y="2103285"/>
            <a:ext cx="2975448" cy="2231586"/>
          </a:xfrm>
          <a:prstGeom prst="rect">
            <a:avLst/>
          </a:prstGeom>
        </p:spPr>
      </p:pic>
    </p:spTree>
    <p:extLst>
      <p:ext uri="{BB962C8B-B14F-4D97-AF65-F5344CB8AC3E}">
        <p14:creationId xmlns:p14="http://schemas.microsoft.com/office/powerpoint/2010/main" val="2877294018"/>
      </p:ext>
    </p:extLst>
  </p:cSld>
  <p:clrMapOvr>
    <a:masterClrMapping/>
  </p:clrMapOvr>
  <p:timing>
    <p:tnLst>
      <p:par>
        <p:cTn xmlns:p14="http://schemas.microsoft.com/office/powerpoint/2010/mai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bg>
      <p:bgPr>
        <a:gradFill flip="none" rotWithShape="1">
          <a:gsLst>
            <a:gs pos="15000">
              <a:srgbClr val="800080"/>
            </a:gs>
            <a:gs pos="100000">
              <a:srgbClr val="CC66FF"/>
            </a:gs>
            <a:gs pos="57000">
              <a:schemeClr val="accent4">
                <a:lumMod val="60000"/>
                <a:lumOff val="40000"/>
              </a:schemeClr>
            </a:gs>
          </a:gsLst>
          <a:lin ang="15540000" scaled="0"/>
          <a:tileRect/>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t>
            </a:r>
            <a:r>
              <a:rPr lang="en-US" dirty="0" err="1" smtClean="0"/>
              <a:t>Qué</a:t>
            </a:r>
            <a:r>
              <a:rPr lang="en-US" dirty="0" smtClean="0"/>
              <a:t> </a:t>
            </a:r>
            <a:r>
              <a:rPr lang="en-US" dirty="0" err="1" smtClean="0"/>
              <a:t>es</a:t>
            </a:r>
            <a:r>
              <a:rPr lang="en-US" dirty="0" smtClean="0"/>
              <a:t> </a:t>
            </a:r>
            <a:r>
              <a:rPr lang="en-US" dirty="0" err="1" smtClean="0"/>
              <a:t>importante</a:t>
            </a:r>
            <a:r>
              <a:rPr lang="en-US" dirty="0" smtClean="0"/>
              <a:t> </a:t>
            </a:r>
            <a:r>
              <a:rPr lang="en-US" dirty="0" err="1" smtClean="0"/>
              <a:t>para</a:t>
            </a:r>
            <a:r>
              <a:rPr lang="en-US" dirty="0" smtClean="0"/>
              <a:t> </a:t>
            </a:r>
            <a:r>
              <a:rPr lang="en-US" dirty="0" err="1" smtClean="0"/>
              <a:t>ti</a:t>
            </a:r>
            <a:r>
              <a:rPr lang="en-US" dirty="0" smtClean="0"/>
              <a:t>?</a:t>
            </a:r>
            <a:endParaRPr lang="en-US" dirty="0"/>
          </a:p>
        </p:txBody>
      </p:sp>
      <p:sp>
        <p:nvSpPr>
          <p:cNvPr id="3" name="Content Placeholder 2"/>
          <p:cNvSpPr>
            <a:spLocks noGrp="1"/>
          </p:cNvSpPr>
          <p:nvPr>
            <p:ph idx="1"/>
          </p:nvPr>
        </p:nvSpPr>
        <p:spPr/>
        <p:txBody>
          <a:bodyPr/>
          <a:lstStyle/>
          <a:p>
            <a:r>
              <a:rPr lang="en-US" dirty="0" smtClean="0"/>
              <a:t>Rank the activities on your paper in order of importance.</a:t>
            </a:r>
          </a:p>
          <a:p>
            <a:r>
              <a:rPr lang="en-US" dirty="0" smtClean="0"/>
              <a:t>#1 is the most important</a:t>
            </a:r>
          </a:p>
          <a:p>
            <a:endParaRPr lang="en-US" dirty="0"/>
          </a:p>
          <a:p>
            <a:r>
              <a:rPr lang="en-US" dirty="0" err="1" smtClean="0"/>
              <a:t>Contesta</a:t>
            </a:r>
            <a:r>
              <a:rPr lang="en-US" dirty="0" smtClean="0"/>
              <a:t> </a:t>
            </a:r>
            <a:r>
              <a:rPr lang="en-US" dirty="0" err="1" smtClean="0"/>
              <a:t>las</a:t>
            </a:r>
            <a:r>
              <a:rPr lang="en-US" dirty="0" smtClean="0"/>
              <a:t> </a:t>
            </a:r>
            <a:r>
              <a:rPr lang="en-US" dirty="0" err="1" smtClean="0"/>
              <a:t>preguntas</a:t>
            </a:r>
            <a:endParaRPr lang="en-US" dirty="0" smtClean="0"/>
          </a:p>
          <a:p>
            <a:r>
              <a:rPr lang="en-US" dirty="0" err="1" smtClean="0"/>
              <a:t>Usa</a:t>
            </a:r>
            <a:r>
              <a:rPr lang="en-US" dirty="0" smtClean="0"/>
              <a:t> la </a:t>
            </a:r>
            <a:r>
              <a:rPr lang="en-US" dirty="0" err="1" smtClean="0"/>
              <a:t>foto</a:t>
            </a:r>
            <a:r>
              <a:rPr lang="en-US" dirty="0" smtClean="0"/>
              <a:t> de Guatemala </a:t>
            </a:r>
            <a:r>
              <a:rPr lang="en-US" dirty="0" err="1" smtClean="0"/>
              <a:t>para</a:t>
            </a:r>
            <a:r>
              <a:rPr lang="en-US" dirty="0" smtClean="0"/>
              <a:t> </a:t>
            </a:r>
            <a:r>
              <a:rPr lang="en-US" dirty="0" err="1" smtClean="0"/>
              <a:t>comparar</a:t>
            </a:r>
            <a:endParaRPr lang="en-US" dirty="0"/>
          </a:p>
        </p:txBody>
      </p:sp>
    </p:spTree>
    <p:extLst>
      <p:ext uri="{BB962C8B-B14F-4D97-AF65-F5344CB8AC3E}">
        <p14:creationId xmlns:p14="http://schemas.microsoft.com/office/powerpoint/2010/main" val="298238768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9.xml><?xml version="1.0" encoding="utf-8"?>
<p:sld xmlns:a="http://schemas.openxmlformats.org/drawingml/2006/main" xmlns:r="http://schemas.openxmlformats.org/officeDocument/2006/relationships" xmlns:p="http://schemas.openxmlformats.org/presentationml/2006/main">
  <p:cSld>
    <p:bg>
      <p:bgPr>
        <a:gradFill flip="none" rotWithShape="1">
          <a:gsLst>
            <a:gs pos="15000">
              <a:srgbClr val="800080"/>
            </a:gs>
            <a:gs pos="100000">
              <a:srgbClr val="CC66FF"/>
            </a:gs>
            <a:gs pos="57000">
              <a:schemeClr val="accent4">
                <a:lumMod val="60000"/>
                <a:lumOff val="40000"/>
              </a:schemeClr>
            </a:gs>
          </a:gsLst>
          <a:lin ang="15540000" scaled="0"/>
          <a:tileRect/>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166592"/>
            <a:ext cx="8229600" cy="845366"/>
          </a:xfrm>
        </p:spPr>
        <p:txBody>
          <a:bodyPr/>
          <a:lstStyle/>
          <a:p>
            <a:r>
              <a:rPr lang="en-US" dirty="0" err="1" smtClean="0"/>
              <a:t>Una</a:t>
            </a:r>
            <a:r>
              <a:rPr lang="en-US" dirty="0" smtClean="0"/>
              <a:t> </a:t>
            </a:r>
            <a:r>
              <a:rPr lang="en-US" dirty="0" err="1" smtClean="0"/>
              <a:t>clase</a:t>
            </a:r>
            <a:r>
              <a:rPr lang="en-US" dirty="0" smtClean="0"/>
              <a:t> en Guatemala</a:t>
            </a:r>
            <a:endParaRPr lang="en-US" dirty="0"/>
          </a:p>
        </p:txBody>
      </p:sp>
      <p:pic>
        <p:nvPicPr>
          <p:cNvPr id="6" name="Picture 5" descr="Guatemala.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82500" y="1011958"/>
            <a:ext cx="7166356" cy="5374767"/>
          </a:xfrm>
          <a:prstGeom prst="rect">
            <a:avLst/>
          </a:prstGeom>
        </p:spPr>
      </p:pic>
      <p:sp>
        <p:nvSpPr>
          <p:cNvPr id="4" name="Title 1"/>
          <p:cNvSpPr txBox="1">
            <a:spLocks/>
          </p:cNvSpPr>
          <p:nvPr/>
        </p:nvSpPr>
        <p:spPr>
          <a:xfrm>
            <a:off x="457200" y="6384224"/>
            <a:ext cx="8229600" cy="422683"/>
          </a:xfrm>
          <a:prstGeom prst="rect">
            <a:avLst/>
          </a:prstGeom>
        </p:spPr>
        <p:txBody>
          <a:bodyPr vert="horz" lIns="91440" tIns="45720" rIns="91440" bIns="45720" rtlCol="0" anchor="ctr">
            <a:normAutofit fontScale="55000" lnSpcReduction="20000"/>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dirty="0" smtClean="0"/>
              <a:t>Photo from Heather </a:t>
            </a:r>
            <a:r>
              <a:rPr lang="en-US" dirty="0" err="1" smtClean="0"/>
              <a:t>Primero</a:t>
            </a:r>
            <a:endParaRPr lang="en-US" dirty="0"/>
          </a:p>
        </p:txBody>
      </p:sp>
    </p:spTree>
    <p:extLst>
      <p:ext uri="{BB962C8B-B14F-4D97-AF65-F5344CB8AC3E}">
        <p14:creationId xmlns:p14="http://schemas.microsoft.com/office/powerpoint/2010/main" val="197830088"/>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gradFill flip="none" rotWithShape="1">
          <a:gsLst>
            <a:gs pos="15000">
              <a:srgbClr val="800080"/>
            </a:gs>
            <a:gs pos="100000">
              <a:srgbClr val="CC66FF"/>
            </a:gs>
            <a:gs pos="57000">
              <a:schemeClr val="accent4">
                <a:lumMod val="60000"/>
                <a:lumOff val="40000"/>
              </a:schemeClr>
            </a:gs>
          </a:gsLst>
          <a:lin ang="15540000" scaled="0"/>
          <a:tileRect/>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Vocabulario</a:t>
            </a:r>
            <a:r>
              <a:rPr lang="en-US" dirty="0" smtClean="0"/>
              <a:t> </a:t>
            </a:r>
            <a:r>
              <a:rPr lang="en-US" dirty="0" err="1" smtClean="0"/>
              <a:t>nuevo</a:t>
            </a:r>
            <a:endParaRPr lang="en-US" dirty="0"/>
          </a:p>
        </p:txBody>
      </p:sp>
      <p:sp>
        <p:nvSpPr>
          <p:cNvPr id="3" name="Content Placeholder 2"/>
          <p:cNvSpPr>
            <a:spLocks noGrp="1"/>
          </p:cNvSpPr>
          <p:nvPr>
            <p:ph idx="1"/>
          </p:nvPr>
        </p:nvSpPr>
        <p:spPr/>
        <p:txBody>
          <a:bodyPr>
            <a:normAutofit lnSpcReduction="10000"/>
          </a:bodyPr>
          <a:lstStyle/>
          <a:p>
            <a:r>
              <a:rPr lang="en-US" dirty="0" smtClean="0"/>
              <a:t>¿</a:t>
            </a:r>
            <a:r>
              <a:rPr lang="en-US" dirty="0" err="1" smtClean="0"/>
              <a:t>Quieres</a:t>
            </a:r>
            <a:r>
              <a:rPr lang="en-US" dirty="0" smtClean="0"/>
              <a:t>…?</a:t>
            </a:r>
          </a:p>
          <a:p>
            <a:r>
              <a:rPr lang="en-US" dirty="0" err="1" smtClean="0"/>
              <a:t>Quiero</a:t>
            </a:r>
            <a:endParaRPr lang="en-US" dirty="0" smtClean="0"/>
          </a:p>
          <a:p>
            <a:r>
              <a:rPr lang="en-US" dirty="0" smtClean="0"/>
              <a:t>¿</a:t>
            </a:r>
            <a:r>
              <a:rPr lang="en-US" dirty="0" err="1" smtClean="0"/>
              <a:t>Necesitas</a:t>
            </a:r>
            <a:r>
              <a:rPr lang="en-US" dirty="0" smtClean="0"/>
              <a:t>…?</a:t>
            </a:r>
          </a:p>
          <a:p>
            <a:r>
              <a:rPr lang="en-US" dirty="0" err="1" smtClean="0"/>
              <a:t>Necesito</a:t>
            </a:r>
            <a:endParaRPr lang="en-US" dirty="0" smtClean="0"/>
          </a:p>
          <a:p>
            <a:r>
              <a:rPr lang="en-US" dirty="0" smtClean="0"/>
              <a:t>¿</a:t>
            </a:r>
            <a:r>
              <a:rPr lang="en-US" dirty="0" err="1" smtClean="0"/>
              <a:t>Tienes</a:t>
            </a:r>
            <a:r>
              <a:rPr lang="en-US" dirty="0" smtClean="0"/>
              <a:t>…?</a:t>
            </a:r>
          </a:p>
          <a:p>
            <a:r>
              <a:rPr lang="en-US" dirty="0" err="1" smtClean="0"/>
              <a:t>Tengo</a:t>
            </a:r>
            <a:endParaRPr lang="en-US" dirty="0" smtClean="0"/>
          </a:p>
          <a:p>
            <a:r>
              <a:rPr lang="en-US" dirty="0" smtClean="0"/>
              <a:t>¿</a:t>
            </a:r>
            <a:r>
              <a:rPr lang="en-US" dirty="0" err="1" smtClean="0"/>
              <a:t>Tienes</a:t>
            </a:r>
            <a:r>
              <a:rPr lang="en-US" dirty="0" smtClean="0"/>
              <a:t> </a:t>
            </a:r>
            <a:r>
              <a:rPr lang="en-US" dirty="0" err="1" smtClean="0"/>
              <a:t>que</a:t>
            </a:r>
            <a:r>
              <a:rPr lang="en-US" dirty="0" smtClean="0"/>
              <a:t>…?</a:t>
            </a:r>
          </a:p>
          <a:p>
            <a:r>
              <a:rPr lang="en-US" dirty="0" err="1" smtClean="0"/>
              <a:t>Tengo</a:t>
            </a:r>
            <a:r>
              <a:rPr lang="en-US" dirty="0" smtClean="0"/>
              <a:t> </a:t>
            </a:r>
            <a:r>
              <a:rPr lang="en-US" dirty="0" err="1" smtClean="0"/>
              <a:t>que</a:t>
            </a:r>
            <a:endParaRPr lang="en-US" dirty="0" smtClean="0"/>
          </a:p>
          <a:p>
            <a:pPr marL="0" indent="0">
              <a:buNone/>
            </a:pPr>
            <a:endParaRPr lang="en-US" dirty="0"/>
          </a:p>
        </p:txBody>
      </p:sp>
      <p:pic>
        <p:nvPicPr>
          <p:cNvPr id="5" name="Picture 4"/>
          <p:cNvPicPr>
            <a:picLocks noChangeAspect="1"/>
          </p:cNvPicPr>
          <p:nvPr/>
        </p:nvPicPr>
        <p:blipFill>
          <a:blip r:embed="rId3"/>
          <a:stretch>
            <a:fillRect/>
          </a:stretch>
        </p:blipFill>
        <p:spPr>
          <a:xfrm>
            <a:off x="4545341" y="4038020"/>
            <a:ext cx="4371183" cy="2322191"/>
          </a:xfrm>
          <a:prstGeom prst="rect">
            <a:avLst/>
          </a:prstGeom>
        </p:spPr>
      </p:pic>
    </p:spTree>
    <p:extLst>
      <p:ext uri="{BB962C8B-B14F-4D97-AF65-F5344CB8AC3E}">
        <p14:creationId xmlns:p14="http://schemas.microsoft.com/office/powerpoint/2010/main" val="157709555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0.xml><?xml version="1.0" encoding="utf-8"?>
<p:sld xmlns:a="http://schemas.openxmlformats.org/drawingml/2006/main" xmlns:r="http://schemas.openxmlformats.org/officeDocument/2006/relationships" xmlns:p="http://schemas.openxmlformats.org/presentationml/2006/main">
  <p:cSld>
    <p:bg>
      <p:bgPr>
        <a:gradFill flip="none" rotWithShape="1">
          <a:gsLst>
            <a:gs pos="15000">
              <a:srgbClr val="800080"/>
            </a:gs>
            <a:gs pos="100000">
              <a:srgbClr val="CC66FF"/>
            </a:gs>
            <a:gs pos="57000">
              <a:schemeClr val="accent4">
                <a:lumMod val="60000"/>
                <a:lumOff val="40000"/>
              </a:schemeClr>
            </a:gs>
          </a:gsLst>
          <a:lin ang="15540000" scaled="0"/>
          <a:tileRect/>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70536"/>
            <a:ext cx="8229600" cy="1143000"/>
          </a:xfrm>
        </p:spPr>
        <p:txBody>
          <a:bodyPr/>
          <a:lstStyle/>
          <a:p>
            <a:r>
              <a:rPr lang="en-US" dirty="0" smtClean="0"/>
              <a:t>Information Gap</a:t>
            </a:r>
            <a:endParaRPr lang="en-US" dirty="0"/>
          </a:p>
        </p:txBody>
      </p:sp>
      <p:sp>
        <p:nvSpPr>
          <p:cNvPr id="3" name="Content Placeholder 2"/>
          <p:cNvSpPr>
            <a:spLocks noGrp="1"/>
          </p:cNvSpPr>
          <p:nvPr>
            <p:ph idx="1"/>
          </p:nvPr>
        </p:nvSpPr>
        <p:spPr>
          <a:xfrm>
            <a:off x="318278" y="806510"/>
            <a:ext cx="8229600" cy="4525963"/>
          </a:xfrm>
        </p:spPr>
        <p:txBody>
          <a:bodyPr/>
          <a:lstStyle/>
          <a:p>
            <a:r>
              <a:rPr lang="en-US" dirty="0" smtClean="0"/>
              <a:t>You and your partner need to work together to fill in your missing information.</a:t>
            </a:r>
          </a:p>
          <a:p>
            <a:endParaRPr lang="en-US" dirty="0" smtClean="0"/>
          </a:p>
          <a:p>
            <a:r>
              <a:rPr lang="en-US" dirty="0" smtClean="0"/>
              <a:t>Take turns asking and answering questions.</a:t>
            </a:r>
          </a:p>
          <a:p>
            <a:endParaRPr lang="en-US" dirty="0" smtClean="0"/>
          </a:p>
          <a:p>
            <a:r>
              <a:rPr lang="en-US" dirty="0"/>
              <a:t>You can only speak in Spanish</a:t>
            </a:r>
            <a:r>
              <a:rPr lang="en-US" dirty="0" smtClean="0"/>
              <a:t>!</a:t>
            </a:r>
          </a:p>
          <a:p>
            <a:endParaRPr lang="en-US" dirty="0"/>
          </a:p>
          <a:p>
            <a:endParaRPr lang="en-US" dirty="0" smtClean="0"/>
          </a:p>
        </p:txBody>
      </p:sp>
      <p:pic>
        <p:nvPicPr>
          <p:cNvPr id="4" name="Picture 3"/>
          <p:cNvPicPr>
            <a:picLocks noChangeAspect="1"/>
          </p:cNvPicPr>
          <p:nvPr/>
        </p:nvPicPr>
        <p:blipFill>
          <a:blip r:embed="rId3"/>
          <a:stretch>
            <a:fillRect/>
          </a:stretch>
        </p:blipFill>
        <p:spPr>
          <a:xfrm>
            <a:off x="2830969" y="4285940"/>
            <a:ext cx="3613988" cy="2409325"/>
          </a:xfrm>
          <a:prstGeom prst="rect">
            <a:avLst/>
          </a:prstGeom>
        </p:spPr>
      </p:pic>
    </p:spTree>
    <p:extLst>
      <p:ext uri="{BB962C8B-B14F-4D97-AF65-F5344CB8AC3E}">
        <p14:creationId xmlns:p14="http://schemas.microsoft.com/office/powerpoint/2010/main" val="3644893645"/>
      </p:ext>
    </p:extLst>
  </p:cSld>
  <p:clrMapOvr>
    <a:masterClrMapping/>
  </p:clrMapOvr>
  <p:timing>
    <p:tnLst>
      <p:par>
        <p:cTn xmlns:p14="http://schemas.microsoft.com/office/powerpoint/2010/mai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bg>
      <p:bgPr>
        <a:gradFill flip="none" rotWithShape="1">
          <a:gsLst>
            <a:gs pos="15000">
              <a:srgbClr val="800080"/>
            </a:gs>
            <a:gs pos="100000">
              <a:srgbClr val="CC66FF"/>
            </a:gs>
            <a:gs pos="57000">
              <a:schemeClr val="accent4">
                <a:lumMod val="60000"/>
                <a:lumOff val="40000"/>
              </a:schemeClr>
            </a:gs>
          </a:gsLst>
          <a:lin ang="15540000" scaled="0"/>
          <a:tileRect/>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Oraciones</a:t>
            </a:r>
            <a:r>
              <a:rPr lang="en-US" dirty="0" smtClean="0"/>
              <a:t> con M&amp;Ms</a:t>
            </a:r>
            <a:endParaRPr lang="en-US" dirty="0"/>
          </a:p>
        </p:txBody>
      </p:sp>
      <p:sp>
        <p:nvSpPr>
          <p:cNvPr id="3" name="Content Placeholder 2"/>
          <p:cNvSpPr>
            <a:spLocks noGrp="1"/>
          </p:cNvSpPr>
          <p:nvPr>
            <p:ph idx="1"/>
          </p:nvPr>
        </p:nvSpPr>
        <p:spPr>
          <a:xfrm>
            <a:off x="457200" y="1600202"/>
            <a:ext cx="8229600" cy="5257798"/>
          </a:xfrm>
        </p:spPr>
        <p:txBody>
          <a:bodyPr>
            <a:normAutofit lnSpcReduction="10000"/>
          </a:bodyPr>
          <a:lstStyle/>
          <a:p>
            <a:pPr marL="0" indent="0">
              <a:buNone/>
            </a:pPr>
            <a:r>
              <a:rPr lang="en-US" dirty="0" smtClean="0"/>
              <a:t>         One thing you are			  ¿</a:t>
            </a:r>
            <a:r>
              <a:rPr lang="en-US" dirty="0" err="1" smtClean="0"/>
              <a:t>Qué</a:t>
            </a:r>
            <a:r>
              <a:rPr lang="en-US" dirty="0" smtClean="0"/>
              <a:t> </a:t>
            </a:r>
            <a:r>
              <a:rPr lang="en-US" dirty="0" err="1" smtClean="0"/>
              <a:t>necesitas</a:t>
            </a:r>
            <a:r>
              <a:rPr lang="en-US" dirty="0" smtClean="0"/>
              <a:t> </a:t>
            </a:r>
          </a:p>
          <a:p>
            <a:pPr marL="0" indent="0">
              <a:buNone/>
            </a:pPr>
            <a:r>
              <a:rPr lang="en-US" dirty="0" smtClean="0"/>
              <a:t>          grateful for today			   </a:t>
            </a:r>
            <a:r>
              <a:rPr lang="en-US" dirty="0" err="1" smtClean="0"/>
              <a:t>hacer</a:t>
            </a:r>
            <a:r>
              <a:rPr lang="en-US" dirty="0" smtClean="0"/>
              <a:t>?</a:t>
            </a:r>
          </a:p>
          <a:p>
            <a:pPr marL="0" indent="0">
              <a:buNone/>
            </a:pPr>
            <a:endParaRPr lang="en-US" dirty="0"/>
          </a:p>
          <a:p>
            <a:pPr marL="0" indent="0">
              <a:buNone/>
            </a:pPr>
            <a:r>
              <a:rPr lang="en-US" dirty="0" smtClean="0"/>
              <a:t>		One thing you wish 		  ¿</a:t>
            </a:r>
            <a:r>
              <a:rPr lang="en-US" dirty="0" err="1" smtClean="0"/>
              <a:t>Qué</a:t>
            </a:r>
            <a:r>
              <a:rPr lang="en-US" dirty="0" smtClean="0"/>
              <a:t> </a:t>
            </a:r>
            <a:r>
              <a:rPr lang="en-US" dirty="0" err="1" smtClean="0"/>
              <a:t>quieres</a:t>
            </a:r>
            <a:r>
              <a:rPr lang="en-US" dirty="0" smtClean="0"/>
              <a:t>?</a:t>
            </a:r>
          </a:p>
          <a:p>
            <a:pPr marL="0" indent="0">
              <a:buNone/>
            </a:pPr>
            <a:r>
              <a:rPr lang="en-US" dirty="0"/>
              <a:t>	</a:t>
            </a:r>
            <a:r>
              <a:rPr lang="en-US" dirty="0" smtClean="0"/>
              <a:t>	you had							   </a:t>
            </a:r>
            <a:r>
              <a:rPr lang="en-US" dirty="0" err="1" smtClean="0"/>
              <a:t>hacer</a:t>
            </a:r>
            <a:r>
              <a:rPr lang="en-US" dirty="0" smtClean="0"/>
              <a:t>?</a:t>
            </a:r>
          </a:p>
          <a:p>
            <a:pPr marL="0" indent="0">
              <a:buNone/>
            </a:pPr>
            <a:endParaRPr lang="en-US" dirty="0"/>
          </a:p>
          <a:p>
            <a:pPr marL="0" indent="0">
              <a:buNone/>
            </a:pPr>
            <a:r>
              <a:rPr lang="en-US" dirty="0" smtClean="0"/>
              <a:t>		Something interesting		  </a:t>
            </a:r>
          </a:p>
          <a:p>
            <a:pPr marL="0" indent="0">
              <a:buNone/>
            </a:pPr>
            <a:r>
              <a:rPr lang="en-US" dirty="0" smtClean="0"/>
              <a:t>		about a school in a			  ¿</a:t>
            </a:r>
            <a:r>
              <a:rPr lang="en-US" dirty="0" err="1"/>
              <a:t>Qué</a:t>
            </a:r>
            <a:r>
              <a:rPr lang="en-US" dirty="0"/>
              <a:t> </a:t>
            </a:r>
            <a:r>
              <a:rPr lang="en-US" dirty="0" err="1"/>
              <a:t>tienes</a:t>
            </a:r>
            <a:r>
              <a:rPr lang="en-US" dirty="0" smtClean="0"/>
              <a:t>?</a:t>
            </a:r>
          </a:p>
          <a:p>
            <a:pPr marL="0" indent="0">
              <a:buNone/>
            </a:pPr>
            <a:r>
              <a:rPr lang="en-US" dirty="0"/>
              <a:t>	</a:t>
            </a:r>
            <a:r>
              <a:rPr lang="en-US" dirty="0" smtClean="0"/>
              <a:t>	different country</a:t>
            </a:r>
          </a:p>
        </p:txBody>
      </p:sp>
      <p:sp>
        <p:nvSpPr>
          <p:cNvPr id="4" name="Oval 3"/>
          <p:cNvSpPr/>
          <p:nvPr/>
        </p:nvSpPr>
        <p:spPr>
          <a:xfrm>
            <a:off x="457200" y="1805651"/>
            <a:ext cx="872476" cy="773850"/>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Oval 5"/>
          <p:cNvSpPr/>
          <p:nvPr/>
        </p:nvSpPr>
        <p:spPr>
          <a:xfrm>
            <a:off x="457200" y="3505751"/>
            <a:ext cx="872476" cy="773850"/>
          </a:xfrm>
          <a:prstGeom prst="ellipse">
            <a:avLst/>
          </a:prstGeom>
          <a:solidFill>
            <a:schemeClr val="accent6"/>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Oval 6"/>
          <p:cNvSpPr/>
          <p:nvPr/>
        </p:nvSpPr>
        <p:spPr>
          <a:xfrm>
            <a:off x="457200" y="5352315"/>
            <a:ext cx="872476" cy="773850"/>
          </a:xfrm>
          <a:prstGeom prst="ellipse">
            <a:avLst/>
          </a:prstGeom>
          <a:solidFill>
            <a:srgbClr val="FFFF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Oval 7"/>
          <p:cNvSpPr/>
          <p:nvPr/>
        </p:nvSpPr>
        <p:spPr>
          <a:xfrm>
            <a:off x="4803453" y="1805651"/>
            <a:ext cx="872476" cy="773850"/>
          </a:xfrm>
          <a:prstGeom prst="ellipse">
            <a:avLst/>
          </a:prstGeom>
          <a:solidFill>
            <a:srgbClr val="008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Oval 8"/>
          <p:cNvSpPr/>
          <p:nvPr/>
        </p:nvSpPr>
        <p:spPr>
          <a:xfrm>
            <a:off x="4803453" y="3505751"/>
            <a:ext cx="872476" cy="773850"/>
          </a:xfrm>
          <a:prstGeom prst="ellipse">
            <a:avLst/>
          </a:prstGeom>
          <a:solidFill>
            <a:srgbClr val="0000FF"/>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Oval 9"/>
          <p:cNvSpPr/>
          <p:nvPr/>
        </p:nvSpPr>
        <p:spPr>
          <a:xfrm>
            <a:off x="4803453" y="5352315"/>
            <a:ext cx="872476" cy="773850"/>
          </a:xfrm>
          <a:prstGeom prst="ellipse">
            <a:avLst/>
          </a:prstGeom>
          <a:solidFill>
            <a:srgbClr val="804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234267442"/>
      </p:ext>
    </p:extLst>
  </p:cSld>
  <p:clrMapOvr>
    <a:masterClrMapping/>
  </p:clrMapOvr>
  <p:timing>
    <p:tnLst>
      <p:par>
        <p:cTn xmlns:p14="http://schemas.microsoft.com/office/powerpoint/2010/mai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bg>
      <p:bgPr>
        <a:gradFill flip="none" rotWithShape="1">
          <a:gsLst>
            <a:gs pos="15000">
              <a:srgbClr val="800080"/>
            </a:gs>
            <a:gs pos="100000">
              <a:srgbClr val="CC66FF"/>
            </a:gs>
            <a:gs pos="57000">
              <a:schemeClr val="accent4">
                <a:lumMod val="60000"/>
                <a:lumOff val="40000"/>
              </a:schemeClr>
            </a:gs>
          </a:gsLst>
          <a:lin ang="15540000" scaled="0"/>
          <a:tileRect/>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58742" y="77044"/>
            <a:ext cx="3789822" cy="1143000"/>
          </a:xfrm>
        </p:spPr>
        <p:txBody>
          <a:bodyPr/>
          <a:lstStyle/>
          <a:p>
            <a:r>
              <a:rPr lang="en-US" dirty="0" err="1" smtClean="0"/>
              <a:t>Día</a:t>
            </a:r>
            <a:r>
              <a:rPr lang="en-US" dirty="0" smtClean="0"/>
              <a:t> 10</a:t>
            </a:r>
            <a:endParaRPr lang="en-US" dirty="0"/>
          </a:p>
        </p:txBody>
      </p:sp>
      <p:sp>
        <p:nvSpPr>
          <p:cNvPr id="3" name="Content Placeholder 2"/>
          <p:cNvSpPr>
            <a:spLocks noGrp="1"/>
          </p:cNvSpPr>
          <p:nvPr>
            <p:ph idx="1"/>
          </p:nvPr>
        </p:nvSpPr>
        <p:spPr/>
        <p:txBody>
          <a:bodyPr>
            <a:normAutofit fontScale="85000" lnSpcReduction="20000"/>
          </a:bodyPr>
          <a:lstStyle/>
          <a:p>
            <a:r>
              <a:rPr lang="en-US" dirty="0" smtClean="0"/>
              <a:t>Review Rubric</a:t>
            </a:r>
          </a:p>
          <a:p>
            <a:r>
              <a:rPr lang="en-US" dirty="0" smtClean="0"/>
              <a:t>Interpersonal </a:t>
            </a:r>
            <a:r>
              <a:rPr lang="en-US" dirty="0" smtClean="0"/>
              <a:t>PBA</a:t>
            </a:r>
          </a:p>
          <a:p>
            <a:r>
              <a:rPr lang="en-US" dirty="0" err="1" smtClean="0"/>
              <a:t>Infografía</a:t>
            </a:r>
            <a:endParaRPr lang="en-US" dirty="0" smtClean="0"/>
          </a:p>
          <a:p>
            <a:endParaRPr lang="en-US" dirty="0"/>
          </a:p>
          <a:p>
            <a:endParaRPr lang="en-US" dirty="0" smtClean="0"/>
          </a:p>
          <a:p>
            <a:r>
              <a:rPr lang="en-US" i="1" dirty="0" err="1"/>
              <a:t>Objetivos</a:t>
            </a:r>
            <a:r>
              <a:rPr lang="en-US" i="1" dirty="0"/>
              <a:t>: I can talk about what I want, need, already have, and have to do.</a:t>
            </a:r>
            <a:endParaRPr lang="en-US" dirty="0"/>
          </a:p>
          <a:p>
            <a:r>
              <a:rPr lang="en-US" i="1" dirty="0"/>
              <a:t>I can ask others about what they want, need, already have, and have to do.</a:t>
            </a:r>
            <a:endParaRPr lang="en-US" dirty="0"/>
          </a:p>
          <a:p>
            <a:r>
              <a:rPr lang="en-US" i="1" dirty="0" err="1"/>
              <a:t>Pregunta</a:t>
            </a:r>
            <a:r>
              <a:rPr lang="en-US" i="1" dirty="0"/>
              <a:t> </a:t>
            </a:r>
            <a:r>
              <a:rPr lang="en-US" i="1" dirty="0" err="1"/>
              <a:t>esencial</a:t>
            </a:r>
            <a:r>
              <a:rPr lang="en-US" i="1" dirty="0"/>
              <a:t>: How can I communicate my wants and needs so that they are heard and respected?</a:t>
            </a:r>
            <a:endParaRPr lang="en-US" dirty="0"/>
          </a:p>
          <a:p>
            <a:endParaRPr lang="en-US" dirty="0"/>
          </a:p>
        </p:txBody>
      </p:sp>
      <p:sp>
        <p:nvSpPr>
          <p:cNvPr id="4" name="Oval Callout 3"/>
          <p:cNvSpPr/>
          <p:nvPr/>
        </p:nvSpPr>
        <p:spPr>
          <a:xfrm>
            <a:off x="3691337" y="161376"/>
            <a:ext cx="2620405" cy="1448489"/>
          </a:xfrm>
          <a:prstGeom prst="wedgeEllipseCallout">
            <a:avLst>
              <a:gd name="adj1" fmla="val 22304"/>
              <a:gd name="adj2" fmla="val 69349"/>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4800" dirty="0" smtClean="0"/>
              <a:t>¡</a:t>
            </a:r>
            <a:r>
              <a:rPr lang="en-US" sz="4800" dirty="0" err="1" smtClean="0"/>
              <a:t>Hola</a:t>
            </a:r>
            <a:r>
              <a:rPr lang="en-US" sz="4800" dirty="0" smtClean="0"/>
              <a:t>!</a:t>
            </a:r>
            <a:endParaRPr lang="en-US" sz="4800" dirty="0"/>
          </a:p>
        </p:txBody>
      </p:sp>
      <p:sp>
        <p:nvSpPr>
          <p:cNvPr id="5" name="Oval Callout 4"/>
          <p:cNvSpPr/>
          <p:nvPr/>
        </p:nvSpPr>
        <p:spPr>
          <a:xfrm>
            <a:off x="6311742" y="1220044"/>
            <a:ext cx="2158242" cy="1448489"/>
          </a:xfrm>
          <a:prstGeom prst="wedgeEllipseCallout">
            <a:avLst>
              <a:gd name="adj1" fmla="val -43821"/>
              <a:gd name="adj2" fmla="val 48801"/>
            </a:avLst>
          </a:prstGeom>
        </p:spPr>
        <p:style>
          <a:lnRef idx="1">
            <a:schemeClr val="accent3"/>
          </a:lnRef>
          <a:fillRef idx="3">
            <a:schemeClr val="accent3"/>
          </a:fillRef>
          <a:effectRef idx="2">
            <a:schemeClr val="accent3"/>
          </a:effectRef>
          <a:fontRef idx="minor">
            <a:schemeClr val="lt1"/>
          </a:fontRef>
        </p:style>
        <p:txBody>
          <a:bodyPr rtlCol="0" anchor="ctr"/>
          <a:lstStyle/>
          <a:p>
            <a:pPr algn="ctr"/>
            <a:r>
              <a:rPr lang="en-US" sz="3600" dirty="0" smtClean="0"/>
              <a:t>¡</a:t>
            </a:r>
            <a:r>
              <a:rPr lang="en-US" sz="3600" dirty="0" err="1" smtClean="0"/>
              <a:t>Hola</a:t>
            </a:r>
            <a:r>
              <a:rPr lang="en-US" sz="3600" dirty="0" smtClean="0"/>
              <a:t>!</a:t>
            </a:r>
            <a:endParaRPr lang="en-US" sz="3600" dirty="0"/>
          </a:p>
        </p:txBody>
      </p:sp>
    </p:spTree>
    <p:extLst>
      <p:ext uri="{BB962C8B-B14F-4D97-AF65-F5344CB8AC3E}">
        <p14:creationId xmlns:p14="http://schemas.microsoft.com/office/powerpoint/2010/main" val="3656911373"/>
      </p:ext>
    </p:extLst>
  </p:cSld>
  <p:clrMapOvr>
    <a:masterClrMapping/>
  </p:clrMapOvr>
  <p:timing>
    <p:tnLst>
      <p:par>
        <p:cTn xmlns:p14="http://schemas.microsoft.com/office/powerpoint/2010/mai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bg>
      <p:bgPr>
        <a:gradFill flip="none" rotWithShape="1">
          <a:gsLst>
            <a:gs pos="15000">
              <a:srgbClr val="800080"/>
            </a:gs>
            <a:gs pos="100000">
              <a:srgbClr val="CC66FF"/>
            </a:gs>
            <a:gs pos="57000">
              <a:schemeClr val="accent4">
                <a:lumMod val="60000"/>
                <a:lumOff val="40000"/>
              </a:schemeClr>
            </a:gs>
          </a:gsLst>
          <a:lin ang="15540000" scaled="0"/>
          <a:tileRect/>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Interpersonal PBA</a:t>
            </a:r>
            <a:endParaRPr lang="en-US" dirty="0"/>
          </a:p>
        </p:txBody>
      </p:sp>
      <p:sp>
        <p:nvSpPr>
          <p:cNvPr id="3" name="Content Placeholder 2"/>
          <p:cNvSpPr>
            <a:spLocks noGrp="1"/>
          </p:cNvSpPr>
          <p:nvPr>
            <p:ph idx="1"/>
          </p:nvPr>
        </p:nvSpPr>
        <p:spPr/>
        <p:txBody>
          <a:bodyPr/>
          <a:lstStyle/>
          <a:p>
            <a:r>
              <a:rPr lang="en-US" dirty="0" smtClean="0"/>
              <a:t>With your partner, you will follow a prompt to speak about what you want to do, have to do, and want to do.</a:t>
            </a:r>
          </a:p>
          <a:p>
            <a:endParaRPr lang="en-US" dirty="0"/>
          </a:p>
          <a:p>
            <a:r>
              <a:rPr lang="en-US" dirty="0" smtClean="0"/>
              <a:t>If it is not your turn to present to the teacher, you are working on an Interpretive Reading “7 Speaking </a:t>
            </a:r>
            <a:r>
              <a:rPr lang="en-US" dirty="0"/>
              <a:t>H</a:t>
            </a:r>
            <a:r>
              <a:rPr lang="en-US" dirty="0" smtClean="0"/>
              <a:t>abits </a:t>
            </a:r>
            <a:r>
              <a:rPr lang="en-US" dirty="0"/>
              <a:t>T</a:t>
            </a:r>
            <a:r>
              <a:rPr lang="en-US" dirty="0" smtClean="0"/>
              <a:t>hat </a:t>
            </a:r>
            <a:r>
              <a:rPr lang="en-US" dirty="0"/>
              <a:t>W</a:t>
            </a:r>
            <a:r>
              <a:rPr lang="en-US" dirty="0" smtClean="0"/>
              <a:t>ill </a:t>
            </a:r>
            <a:r>
              <a:rPr lang="en-US" dirty="0"/>
              <a:t>M</a:t>
            </a:r>
            <a:r>
              <a:rPr lang="en-US" dirty="0" smtClean="0"/>
              <a:t>ake </a:t>
            </a:r>
            <a:r>
              <a:rPr lang="en-US" dirty="0"/>
              <a:t>Y</a:t>
            </a:r>
            <a:r>
              <a:rPr lang="en-US" dirty="0" smtClean="0"/>
              <a:t>ou Sound Smarter”</a:t>
            </a:r>
            <a:endParaRPr lang="en-US" dirty="0"/>
          </a:p>
        </p:txBody>
      </p:sp>
    </p:spTree>
    <p:extLst>
      <p:ext uri="{BB962C8B-B14F-4D97-AF65-F5344CB8AC3E}">
        <p14:creationId xmlns:p14="http://schemas.microsoft.com/office/powerpoint/2010/main" val="2632330588"/>
      </p:ext>
    </p:extLst>
  </p:cSld>
  <p:clrMapOvr>
    <a:masterClrMapping/>
  </p:clrMapOvr>
  <p:timing>
    <p:tnLst>
      <p:par>
        <p:cTn xmlns:p14="http://schemas.microsoft.com/office/powerpoint/2010/mai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bg>
      <p:bgPr>
        <a:gradFill flip="none" rotWithShape="1">
          <a:gsLst>
            <a:gs pos="15000">
              <a:srgbClr val="800080"/>
            </a:gs>
            <a:gs pos="100000">
              <a:srgbClr val="CC66FF"/>
            </a:gs>
            <a:gs pos="57000">
              <a:schemeClr val="accent4">
                <a:lumMod val="60000"/>
                <a:lumOff val="40000"/>
              </a:schemeClr>
            </a:gs>
          </a:gsLst>
          <a:lin ang="15540000" scaled="0"/>
          <a:tileRect/>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Día</a:t>
            </a:r>
            <a:r>
              <a:rPr lang="en-US" dirty="0" smtClean="0"/>
              <a:t> 11</a:t>
            </a:r>
            <a:endParaRPr lang="en-US" dirty="0"/>
          </a:p>
        </p:txBody>
      </p:sp>
      <p:sp>
        <p:nvSpPr>
          <p:cNvPr id="3" name="Content Placeholder 2"/>
          <p:cNvSpPr>
            <a:spLocks noGrp="1"/>
          </p:cNvSpPr>
          <p:nvPr>
            <p:ph idx="1"/>
          </p:nvPr>
        </p:nvSpPr>
        <p:spPr>
          <a:xfrm>
            <a:off x="277843" y="1600202"/>
            <a:ext cx="8408957" cy="4927920"/>
          </a:xfrm>
        </p:spPr>
        <p:txBody>
          <a:bodyPr>
            <a:normAutofit fontScale="92500" lnSpcReduction="20000"/>
          </a:bodyPr>
          <a:lstStyle/>
          <a:p>
            <a:pPr lvl="0"/>
            <a:r>
              <a:rPr lang="en-US" dirty="0" err="1" smtClean="0"/>
              <a:t>Actividad</a:t>
            </a:r>
            <a:r>
              <a:rPr lang="en-US" dirty="0" smtClean="0"/>
              <a:t> </a:t>
            </a:r>
            <a:r>
              <a:rPr lang="en-US" dirty="0" err="1" smtClean="0"/>
              <a:t>auditiva</a:t>
            </a:r>
            <a:endParaRPr lang="en-US" dirty="0"/>
          </a:p>
          <a:p>
            <a:pPr lvl="0"/>
            <a:r>
              <a:rPr lang="en-US" dirty="0" smtClean="0"/>
              <a:t>Compare and Contrast</a:t>
            </a:r>
            <a:endParaRPr lang="en-US" dirty="0"/>
          </a:p>
          <a:p>
            <a:pPr lvl="0"/>
            <a:r>
              <a:rPr lang="en-US" dirty="0"/>
              <a:t>Mandala coloring</a:t>
            </a:r>
          </a:p>
          <a:p>
            <a:endParaRPr lang="en-US" dirty="0" smtClean="0"/>
          </a:p>
          <a:p>
            <a:r>
              <a:rPr lang="en-US" i="1" dirty="0" err="1"/>
              <a:t>Objetivos</a:t>
            </a:r>
            <a:r>
              <a:rPr lang="en-US" i="1" dirty="0"/>
              <a:t>: I can talk about what I want, need, already have, and have to do.</a:t>
            </a:r>
            <a:endParaRPr lang="en-US" dirty="0"/>
          </a:p>
          <a:p>
            <a:r>
              <a:rPr lang="en-US" i="1" dirty="0"/>
              <a:t>I can ask others about what they want, need, already have, and have to do.</a:t>
            </a:r>
            <a:endParaRPr lang="en-US" dirty="0"/>
          </a:p>
          <a:p>
            <a:r>
              <a:rPr lang="en-US" i="1" dirty="0" err="1"/>
              <a:t>Pregunta</a:t>
            </a:r>
            <a:r>
              <a:rPr lang="en-US" i="1" dirty="0"/>
              <a:t> </a:t>
            </a:r>
            <a:r>
              <a:rPr lang="en-US" i="1" dirty="0" err="1"/>
              <a:t>esencial</a:t>
            </a:r>
            <a:r>
              <a:rPr lang="en-US" i="1" dirty="0"/>
              <a:t>: How can I communicate my wants and needs so that they are heard and respected?</a:t>
            </a:r>
            <a:endParaRPr lang="en-US" dirty="0"/>
          </a:p>
          <a:p>
            <a:endParaRPr lang="en-US" dirty="0"/>
          </a:p>
        </p:txBody>
      </p:sp>
    </p:spTree>
    <p:extLst>
      <p:ext uri="{BB962C8B-B14F-4D97-AF65-F5344CB8AC3E}">
        <p14:creationId xmlns:p14="http://schemas.microsoft.com/office/powerpoint/2010/main" val="404369875"/>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bg>
      <p:bgPr>
        <a:gradFill flip="none" rotWithShape="1">
          <a:gsLst>
            <a:gs pos="15000">
              <a:srgbClr val="800080"/>
            </a:gs>
            <a:gs pos="100000">
              <a:srgbClr val="CC66FF"/>
            </a:gs>
            <a:gs pos="57000">
              <a:schemeClr val="accent4">
                <a:lumMod val="60000"/>
                <a:lumOff val="40000"/>
              </a:schemeClr>
            </a:gs>
          </a:gsLst>
          <a:lin ang="15540000" scaled="0"/>
          <a:tileRect/>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Actividad</a:t>
            </a:r>
            <a:r>
              <a:rPr lang="en-US" dirty="0" smtClean="0"/>
              <a:t> de </a:t>
            </a:r>
            <a:r>
              <a:rPr lang="en-US" dirty="0" err="1" smtClean="0"/>
              <a:t>escuchar</a:t>
            </a:r>
            <a:endParaRPr lang="en-US" dirty="0"/>
          </a:p>
        </p:txBody>
      </p:sp>
      <p:sp>
        <p:nvSpPr>
          <p:cNvPr id="3" name="Content Placeholder 2"/>
          <p:cNvSpPr>
            <a:spLocks noGrp="1"/>
          </p:cNvSpPr>
          <p:nvPr>
            <p:ph idx="1"/>
          </p:nvPr>
        </p:nvSpPr>
        <p:spPr>
          <a:xfrm>
            <a:off x="457200" y="1600202"/>
            <a:ext cx="8229600" cy="4888235"/>
          </a:xfrm>
        </p:spPr>
        <p:txBody>
          <a:bodyPr>
            <a:normAutofit fontScale="92500" lnSpcReduction="20000"/>
          </a:bodyPr>
          <a:lstStyle/>
          <a:p>
            <a:pPr marL="0" indent="0">
              <a:buNone/>
            </a:pPr>
            <a:r>
              <a:rPr lang="en-US" dirty="0" smtClean="0"/>
              <a:t>¿</a:t>
            </a:r>
            <a:r>
              <a:rPr lang="en-US" dirty="0" err="1" smtClean="0"/>
              <a:t>Qué</a:t>
            </a:r>
            <a:r>
              <a:rPr lang="en-US" dirty="0" smtClean="0"/>
              <a:t> </a:t>
            </a:r>
            <a:r>
              <a:rPr lang="en-US" dirty="0" err="1" smtClean="0"/>
              <a:t>tienes</a:t>
            </a:r>
            <a:r>
              <a:rPr lang="en-US" dirty="0" smtClean="0"/>
              <a:t> </a:t>
            </a:r>
            <a:r>
              <a:rPr lang="en-US" dirty="0" err="1" smtClean="0"/>
              <a:t>que</a:t>
            </a:r>
            <a:r>
              <a:rPr lang="en-US" dirty="0" smtClean="0"/>
              <a:t> </a:t>
            </a:r>
            <a:r>
              <a:rPr lang="en-US" dirty="0" err="1" smtClean="0"/>
              <a:t>hacer</a:t>
            </a:r>
            <a:r>
              <a:rPr lang="en-US" dirty="0" smtClean="0"/>
              <a:t>?</a:t>
            </a:r>
          </a:p>
          <a:p>
            <a:pPr marL="0" indent="0">
              <a:buNone/>
            </a:pPr>
            <a:r>
              <a:rPr lang="en-US" dirty="0" smtClean="0"/>
              <a:t>	1. _______________________</a:t>
            </a:r>
            <a:endParaRPr lang="en-US" dirty="0"/>
          </a:p>
          <a:p>
            <a:pPr marL="0" indent="0">
              <a:buNone/>
            </a:pPr>
            <a:r>
              <a:rPr lang="en-US" dirty="0" smtClean="0"/>
              <a:t>2. ______________________</a:t>
            </a:r>
          </a:p>
          <a:p>
            <a:pPr marL="0" indent="0">
              <a:buNone/>
            </a:pPr>
            <a:r>
              <a:rPr lang="en-US" dirty="0" smtClean="0"/>
              <a:t>	</a:t>
            </a:r>
            <a:r>
              <a:rPr lang="en-US" dirty="0" err="1" smtClean="0"/>
              <a:t>Quiero</a:t>
            </a:r>
            <a:r>
              <a:rPr lang="en-US" dirty="0" smtClean="0"/>
              <a:t> </a:t>
            </a:r>
            <a:r>
              <a:rPr lang="en-US" dirty="0" err="1" smtClean="0"/>
              <a:t>ver</a:t>
            </a:r>
            <a:r>
              <a:rPr lang="en-US" dirty="0" smtClean="0"/>
              <a:t> </a:t>
            </a:r>
            <a:r>
              <a:rPr lang="en-US" dirty="0" err="1" smtClean="0"/>
              <a:t>una</a:t>
            </a:r>
            <a:r>
              <a:rPr lang="en-US" dirty="0" smtClean="0"/>
              <a:t> </a:t>
            </a:r>
            <a:r>
              <a:rPr lang="en-US" dirty="0" err="1" smtClean="0"/>
              <a:t>película</a:t>
            </a:r>
            <a:r>
              <a:rPr lang="en-US" dirty="0" smtClean="0"/>
              <a:t>.</a:t>
            </a:r>
          </a:p>
          <a:p>
            <a:pPr marL="0" indent="0">
              <a:buNone/>
            </a:pPr>
            <a:r>
              <a:rPr lang="en-US" dirty="0" smtClean="0"/>
              <a:t>¿ </a:t>
            </a:r>
            <a:r>
              <a:rPr lang="en-US" dirty="0" err="1" smtClean="0"/>
              <a:t>Qué</a:t>
            </a:r>
            <a:r>
              <a:rPr lang="en-US" dirty="0" smtClean="0"/>
              <a:t> </a:t>
            </a:r>
            <a:r>
              <a:rPr lang="en-US" dirty="0" err="1" smtClean="0"/>
              <a:t>tienes</a:t>
            </a:r>
            <a:r>
              <a:rPr lang="en-US" dirty="0" smtClean="0"/>
              <a:t> en </a:t>
            </a:r>
            <a:r>
              <a:rPr lang="en-US" dirty="0" err="1" smtClean="0"/>
              <a:t>tu</a:t>
            </a:r>
            <a:r>
              <a:rPr lang="en-US" dirty="0" smtClean="0"/>
              <a:t> </a:t>
            </a:r>
            <a:r>
              <a:rPr lang="en-US" dirty="0" err="1" smtClean="0"/>
              <a:t>mochila</a:t>
            </a:r>
            <a:r>
              <a:rPr lang="en-US" dirty="0" smtClean="0"/>
              <a:t>?</a:t>
            </a:r>
          </a:p>
          <a:p>
            <a:pPr marL="0" indent="0">
              <a:buNone/>
            </a:pPr>
            <a:r>
              <a:rPr lang="en-US" dirty="0" smtClean="0"/>
              <a:t>	3. _______________________</a:t>
            </a:r>
          </a:p>
          <a:p>
            <a:pPr marL="0" indent="0">
              <a:buNone/>
            </a:pPr>
            <a:r>
              <a:rPr lang="en-US" dirty="0" smtClean="0"/>
              <a:t>4. _______________________</a:t>
            </a:r>
          </a:p>
          <a:p>
            <a:pPr marL="0" indent="0">
              <a:buNone/>
            </a:pPr>
            <a:r>
              <a:rPr lang="en-US" dirty="0" smtClean="0"/>
              <a:t>	</a:t>
            </a:r>
            <a:r>
              <a:rPr lang="en-US" dirty="0" err="1" smtClean="0"/>
              <a:t>Necesito</a:t>
            </a:r>
            <a:r>
              <a:rPr lang="en-US" dirty="0" smtClean="0"/>
              <a:t> </a:t>
            </a:r>
            <a:r>
              <a:rPr lang="en-US" dirty="0" err="1" smtClean="0"/>
              <a:t>comprar</a:t>
            </a:r>
            <a:r>
              <a:rPr lang="en-US" dirty="0" smtClean="0"/>
              <a:t> </a:t>
            </a:r>
            <a:r>
              <a:rPr lang="en-US" dirty="0" err="1" smtClean="0"/>
              <a:t>una</a:t>
            </a:r>
            <a:r>
              <a:rPr lang="en-US" dirty="0" smtClean="0"/>
              <a:t> </a:t>
            </a:r>
            <a:r>
              <a:rPr lang="en-US" dirty="0" err="1" smtClean="0"/>
              <a:t>pluma</a:t>
            </a:r>
            <a:r>
              <a:rPr lang="en-US" dirty="0" smtClean="0"/>
              <a:t> y un </a:t>
            </a:r>
            <a:r>
              <a:rPr lang="en-US" dirty="0" err="1" smtClean="0"/>
              <a:t>borrador</a:t>
            </a:r>
            <a:r>
              <a:rPr lang="en-US" dirty="0" smtClean="0"/>
              <a:t>.</a:t>
            </a:r>
          </a:p>
          <a:p>
            <a:pPr marL="0" indent="0">
              <a:buNone/>
            </a:pPr>
            <a:r>
              <a:rPr lang="en-US" dirty="0" smtClean="0"/>
              <a:t>¿</a:t>
            </a:r>
            <a:r>
              <a:rPr lang="en-US" dirty="0" err="1" smtClean="0"/>
              <a:t>Qué</a:t>
            </a:r>
            <a:r>
              <a:rPr lang="en-US" dirty="0" smtClean="0"/>
              <a:t> </a:t>
            </a:r>
            <a:r>
              <a:rPr lang="en-US" dirty="0" err="1" smtClean="0"/>
              <a:t>quieres</a:t>
            </a:r>
            <a:r>
              <a:rPr lang="en-US" dirty="0" smtClean="0"/>
              <a:t> </a:t>
            </a:r>
            <a:r>
              <a:rPr lang="en-US" dirty="0" err="1" smtClean="0"/>
              <a:t>hacer</a:t>
            </a:r>
            <a:r>
              <a:rPr lang="en-US" dirty="0" smtClean="0"/>
              <a:t> hoy?</a:t>
            </a:r>
          </a:p>
          <a:p>
            <a:pPr marL="0" indent="0">
              <a:buNone/>
            </a:pPr>
            <a:r>
              <a:rPr lang="en-US" dirty="0" smtClean="0"/>
              <a:t>	5. ________________________</a:t>
            </a:r>
            <a:endParaRPr lang="en-US" dirty="0"/>
          </a:p>
        </p:txBody>
      </p:sp>
      <p:sp>
        <p:nvSpPr>
          <p:cNvPr id="5" name="Rectangle 4"/>
          <p:cNvSpPr/>
          <p:nvPr/>
        </p:nvSpPr>
        <p:spPr>
          <a:xfrm>
            <a:off x="1683209" y="1913009"/>
            <a:ext cx="4230870" cy="461665"/>
          </a:xfrm>
          <a:prstGeom prst="rect">
            <a:avLst/>
          </a:prstGeom>
        </p:spPr>
        <p:txBody>
          <a:bodyPr wrap="square">
            <a:spAutoFit/>
          </a:bodyPr>
          <a:lstStyle/>
          <a:p>
            <a:r>
              <a:rPr lang="en-US" sz="2400" dirty="0" err="1">
                <a:solidFill>
                  <a:srgbClr val="80FF00"/>
                </a:solidFill>
              </a:rPr>
              <a:t>Tengo</a:t>
            </a:r>
            <a:r>
              <a:rPr lang="en-US" sz="2400" dirty="0">
                <a:solidFill>
                  <a:srgbClr val="80FF00"/>
                </a:solidFill>
              </a:rPr>
              <a:t> </a:t>
            </a:r>
            <a:r>
              <a:rPr lang="en-US" sz="2400" dirty="0" err="1">
                <a:solidFill>
                  <a:srgbClr val="80FF00"/>
                </a:solidFill>
              </a:rPr>
              <a:t>que</a:t>
            </a:r>
            <a:r>
              <a:rPr lang="en-US" sz="2400" dirty="0">
                <a:solidFill>
                  <a:srgbClr val="80FF00"/>
                </a:solidFill>
              </a:rPr>
              <a:t> </a:t>
            </a:r>
            <a:r>
              <a:rPr lang="en-US" sz="2400" dirty="0" err="1">
                <a:solidFill>
                  <a:srgbClr val="80FF00"/>
                </a:solidFill>
              </a:rPr>
              <a:t>limpiar</a:t>
            </a:r>
            <a:r>
              <a:rPr lang="en-US" sz="2400" dirty="0">
                <a:solidFill>
                  <a:srgbClr val="80FF00"/>
                </a:solidFill>
              </a:rPr>
              <a:t> mi </a:t>
            </a:r>
            <a:r>
              <a:rPr lang="en-US" sz="2400" dirty="0" err="1">
                <a:solidFill>
                  <a:srgbClr val="80FF00"/>
                </a:solidFill>
              </a:rPr>
              <a:t>mochila</a:t>
            </a:r>
            <a:endParaRPr lang="en-US" sz="2400" dirty="0">
              <a:solidFill>
                <a:srgbClr val="80FF00"/>
              </a:solidFill>
            </a:endParaRPr>
          </a:p>
        </p:txBody>
      </p:sp>
      <p:sp>
        <p:nvSpPr>
          <p:cNvPr id="6" name="TextBox 5"/>
          <p:cNvSpPr txBox="1"/>
          <p:nvPr/>
        </p:nvSpPr>
        <p:spPr>
          <a:xfrm>
            <a:off x="860368" y="2487324"/>
            <a:ext cx="4200337" cy="461665"/>
          </a:xfrm>
          <a:prstGeom prst="rect">
            <a:avLst/>
          </a:prstGeom>
          <a:noFill/>
        </p:spPr>
        <p:txBody>
          <a:bodyPr wrap="square" rtlCol="0">
            <a:spAutoFit/>
          </a:bodyPr>
          <a:lstStyle/>
          <a:p>
            <a:r>
              <a:rPr lang="en-US" sz="2400" dirty="0">
                <a:solidFill>
                  <a:srgbClr val="80FF00"/>
                </a:solidFill>
              </a:rPr>
              <a:t>¿</a:t>
            </a:r>
            <a:r>
              <a:rPr lang="en-US" sz="2400" dirty="0" err="1">
                <a:solidFill>
                  <a:srgbClr val="80FF00"/>
                </a:solidFill>
              </a:rPr>
              <a:t>Qué</a:t>
            </a:r>
            <a:r>
              <a:rPr lang="en-US" sz="2400" dirty="0">
                <a:solidFill>
                  <a:srgbClr val="80FF00"/>
                </a:solidFill>
              </a:rPr>
              <a:t> </a:t>
            </a:r>
            <a:r>
              <a:rPr lang="en-US" sz="2400" dirty="0" err="1">
                <a:solidFill>
                  <a:srgbClr val="80FF00"/>
                </a:solidFill>
              </a:rPr>
              <a:t>quieres</a:t>
            </a:r>
            <a:r>
              <a:rPr lang="en-US" sz="2400" dirty="0">
                <a:solidFill>
                  <a:srgbClr val="80FF00"/>
                </a:solidFill>
              </a:rPr>
              <a:t> </a:t>
            </a:r>
            <a:r>
              <a:rPr lang="en-US" sz="2400" dirty="0" err="1">
                <a:solidFill>
                  <a:srgbClr val="80FF00"/>
                </a:solidFill>
              </a:rPr>
              <a:t>hacer</a:t>
            </a:r>
            <a:r>
              <a:rPr lang="en-US" sz="2400" dirty="0">
                <a:solidFill>
                  <a:srgbClr val="80FF00"/>
                </a:solidFill>
              </a:rPr>
              <a:t> el </a:t>
            </a:r>
            <a:r>
              <a:rPr lang="en-US" sz="2400" dirty="0" err="1">
                <a:solidFill>
                  <a:srgbClr val="80FF00"/>
                </a:solidFill>
              </a:rPr>
              <a:t>sábado</a:t>
            </a:r>
            <a:r>
              <a:rPr lang="en-US" sz="2400" dirty="0">
                <a:solidFill>
                  <a:srgbClr val="80FF00"/>
                </a:solidFill>
              </a:rPr>
              <a:t>?</a:t>
            </a:r>
          </a:p>
        </p:txBody>
      </p:sp>
      <p:sp>
        <p:nvSpPr>
          <p:cNvPr id="7" name="TextBox 6"/>
          <p:cNvSpPr txBox="1"/>
          <p:nvPr/>
        </p:nvSpPr>
        <p:spPr>
          <a:xfrm>
            <a:off x="1445057" y="3775530"/>
            <a:ext cx="4469022" cy="461665"/>
          </a:xfrm>
          <a:prstGeom prst="rect">
            <a:avLst/>
          </a:prstGeom>
          <a:noFill/>
        </p:spPr>
        <p:txBody>
          <a:bodyPr wrap="square" rtlCol="0">
            <a:spAutoFit/>
          </a:bodyPr>
          <a:lstStyle/>
          <a:p>
            <a:r>
              <a:rPr lang="en-US" sz="2400" dirty="0" err="1">
                <a:solidFill>
                  <a:srgbClr val="80FF00"/>
                </a:solidFill>
              </a:rPr>
              <a:t>Tengo</a:t>
            </a:r>
            <a:r>
              <a:rPr lang="en-US" sz="2400" dirty="0">
                <a:solidFill>
                  <a:srgbClr val="80FF00"/>
                </a:solidFill>
              </a:rPr>
              <a:t> dos </a:t>
            </a:r>
            <a:r>
              <a:rPr lang="en-US" sz="2400" dirty="0" err="1">
                <a:solidFill>
                  <a:srgbClr val="80FF00"/>
                </a:solidFill>
              </a:rPr>
              <a:t>lapices</a:t>
            </a:r>
            <a:r>
              <a:rPr lang="en-US" sz="2400" dirty="0">
                <a:solidFill>
                  <a:srgbClr val="80FF00"/>
                </a:solidFill>
              </a:rPr>
              <a:t> y un </a:t>
            </a:r>
            <a:r>
              <a:rPr lang="en-US" sz="2400" dirty="0" err="1">
                <a:solidFill>
                  <a:srgbClr val="80FF00"/>
                </a:solidFill>
              </a:rPr>
              <a:t>cuaderno</a:t>
            </a:r>
            <a:endParaRPr lang="en-US" sz="2400" dirty="0">
              <a:solidFill>
                <a:srgbClr val="80FF00"/>
              </a:solidFill>
            </a:endParaRPr>
          </a:p>
        </p:txBody>
      </p:sp>
      <p:sp>
        <p:nvSpPr>
          <p:cNvPr id="8" name="TextBox 7"/>
          <p:cNvSpPr txBox="1"/>
          <p:nvPr/>
        </p:nvSpPr>
        <p:spPr>
          <a:xfrm>
            <a:off x="975750" y="4237195"/>
            <a:ext cx="3666032" cy="461665"/>
          </a:xfrm>
          <a:prstGeom prst="rect">
            <a:avLst/>
          </a:prstGeom>
          <a:noFill/>
        </p:spPr>
        <p:txBody>
          <a:bodyPr wrap="square" rtlCol="0">
            <a:spAutoFit/>
          </a:bodyPr>
          <a:lstStyle/>
          <a:p>
            <a:r>
              <a:rPr lang="en-US" sz="2400" dirty="0">
                <a:solidFill>
                  <a:srgbClr val="80FF00"/>
                </a:solidFill>
              </a:rPr>
              <a:t>¿</a:t>
            </a:r>
            <a:r>
              <a:rPr lang="en-US" sz="2400" dirty="0" err="1">
                <a:solidFill>
                  <a:srgbClr val="80FF00"/>
                </a:solidFill>
              </a:rPr>
              <a:t>Qué</a:t>
            </a:r>
            <a:r>
              <a:rPr lang="en-US" sz="2400" dirty="0">
                <a:solidFill>
                  <a:srgbClr val="80FF00"/>
                </a:solidFill>
              </a:rPr>
              <a:t> </a:t>
            </a:r>
            <a:r>
              <a:rPr lang="en-US" sz="2400" dirty="0" err="1">
                <a:solidFill>
                  <a:srgbClr val="80FF00"/>
                </a:solidFill>
              </a:rPr>
              <a:t>necesitas</a:t>
            </a:r>
            <a:r>
              <a:rPr lang="en-US" sz="2400" dirty="0">
                <a:solidFill>
                  <a:srgbClr val="80FF00"/>
                </a:solidFill>
              </a:rPr>
              <a:t> </a:t>
            </a:r>
            <a:r>
              <a:rPr lang="en-US" sz="2400" dirty="0" err="1">
                <a:solidFill>
                  <a:srgbClr val="80FF00"/>
                </a:solidFill>
              </a:rPr>
              <a:t>comprar</a:t>
            </a:r>
            <a:r>
              <a:rPr lang="en-US" sz="2400" dirty="0">
                <a:solidFill>
                  <a:srgbClr val="80FF00"/>
                </a:solidFill>
              </a:rPr>
              <a:t>?</a:t>
            </a:r>
          </a:p>
        </p:txBody>
      </p:sp>
      <p:sp>
        <p:nvSpPr>
          <p:cNvPr id="9" name="TextBox 8"/>
          <p:cNvSpPr txBox="1"/>
          <p:nvPr/>
        </p:nvSpPr>
        <p:spPr>
          <a:xfrm>
            <a:off x="1683208" y="5603676"/>
            <a:ext cx="3666032" cy="461665"/>
          </a:xfrm>
          <a:prstGeom prst="rect">
            <a:avLst/>
          </a:prstGeom>
          <a:noFill/>
        </p:spPr>
        <p:txBody>
          <a:bodyPr wrap="square" rtlCol="0">
            <a:spAutoFit/>
          </a:bodyPr>
          <a:lstStyle/>
          <a:p>
            <a:r>
              <a:rPr lang="en-US" sz="2400" dirty="0" err="1">
                <a:solidFill>
                  <a:srgbClr val="80FF00"/>
                </a:solidFill>
              </a:rPr>
              <a:t>Quiero</a:t>
            </a:r>
            <a:r>
              <a:rPr lang="en-US" sz="2400" dirty="0">
                <a:solidFill>
                  <a:srgbClr val="80FF00"/>
                </a:solidFill>
              </a:rPr>
              <a:t> </a:t>
            </a:r>
            <a:r>
              <a:rPr lang="en-US" sz="2400" dirty="0" err="1">
                <a:solidFill>
                  <a:srgbClr val="80FF00"/>
                </a:solidFill>
              </a:rPr>
              <a:t>ir</a:t>
            </a:r>
            <a:r>
              <a:rPr lang="en-US" sz="2400" dirty="0">
                <a:solidFill>
                  <a:srgbClr val="80FF00"/>
                </a:solidFill>
              </a:rPr>
              <a:t> de </a:t>
            </a:r>
            <a:r>
              <a:rPr lang="en-US" sz="2400" dirty="0" err="1">
                <a:solidFill>
                  <a:srgbClr val="80FF00"/>
                </a:solidFill>
              </a:rPr>
              <a:t>compras</a:t>
            </a:r>
            <a:r>
              <a:rPr lang="en-US" sz="2400" dirty="0">
                <a:solidFill>
                  <a:srgbClr val="80FF00"/>
                </a:solidFill>
              </a:rPr>
              <a:t>.</a:t>
            </a:r>
          </a:p>
        </p:txBody>
      </p:sp>
      <p:pic>
        <p:nvPicPr>
          <p:cNvPr id="4" name="Querer audio .m4a (Converted).mo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569350" y="387350"/>
            <a:ext cx="812800" cy="812800"/>
          </a:xfrm>
          <a:prstGeom prst="rect">
            <a:avLst/>
          </a:prstGeom>
        </p:spPr>
      </p:pic>
    </p:spTree>
    <p:extLst>
      <p:ext uri="{BB962C8B-B14F-4D97-AF65-F5344CB8AC3E}">
        <p14:creationId xmlns:p14="http://schemas.microsoft.com/office/powerpoint/2010/main" val="88633019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23" restart="whenNotActive" fill="hold" evtFilter="cancelBubble" nodeType="interactiveSeq">
                <p:stCondLst>
                  <p:cond evt="onClick" delay="0">
                    <p:tgtEl>
                      <p:spTgt spid="4"/>
                    </p:tgtEl>
                  </p:cond>
                </p:stCondLst>
                <p:endSync evt="end" delay="0">
                  <p:rtn val="all"/>
                </p:endSync>
                <p:childTnLst>
                  <p:par>
                    <p:cTn id="24" fill="hold">
                      <p:stCondLst>
                        <p:cond delay="0"/>
                      </p:stCondLst>
                      <p:childTnLst>
                        <p:par>
                          <p:cTn id="25" fill="hold">
                            <p:stCondLst>
                              <p:cond delay="0"/>
                            </p:stCondLst>
                            <p:childTnLst>
                              <p:par>
                                <p:cTn id="26" presetID="1" presetClass="mediacall" presetSubtype="0" fill="hold" nodeType="clickEffect">
                                  <p:stCondLst>
                                    <p:cond delay="0"/>
                                  </p:stCondLst>
                                  <p:childTnLst>
                                    <p:cmd type="call" cmd="playFrom(0.0)">
                                      <p:cBhvr>
                                        <p:cTn id="27" dur="73698" fill="hold"/>
                                        <p:tgtEl>
                                          <p:spTgt spid="4"/>
                                        </p:tgtEl>
                                      </p:cBhvr>
                                    </p:cmd>
                                  </p:childTnLst>
                                </p:cTn>
                              </p:par>
                            </p:childTnLst>
                          </p:cTn>
                        </p:par>
                      </p:childTnLst>
                    </p:cTn>
                  </p:par>
                </p:childTnLst>
              </p:cTn>
              <p:nextCondLst>
                <p:cond evt="onClick" delay="0">
                  <p:tgtEl>
                    <p:spTgt spid="4"/>
                  </p:tgtEl>
                </p:cond>
              </p:nextCondLst>
            </p:seq>
            <p:audio>
              <p:cMediaNode vol="80000">
                <p:cTn id="28" fill="hold" display="0">
                  <p:stCondLst>
                    <p:cond delay="indefinite"/>
                  </p:stCondLst>
                  <p:endCondLst>
                    <p:cond evt="onStopAudio" delay="0">
                      <p:tgtEl>
                        <p:sldTgt/>
                      </p:tgtEl>
                    </p:cond>
                  </p:endCondLst>
                </p:cTn>
                <p:tgtEl>
                  <p:spTgt spid="4"/>
                </p:tgtEl>
              </p:cMediaNode>
            </p:audio>
          </p:childTnLst>
        </p:cTn>
      </p:par>
    </p:tnLst>
    <p:bldLst>
      <p:bldP spid="5" grpId="0"/>
      <p:bldP spid="6" grpId="0"/>
      <p:bldP spid="7" grpId="0"/>
      <p:bldP spid="8" grpId="0"/>
      <p:bldP spid="9" grpId="0"/>
    </p:bldLst>
  </p:timing>
</p:sld>
</file>

<file path=ppt/slides/slide86.xml><?xml version="1.0" encoding="utf-8"?>
<p:sld xmlns:a="http://schemas.openxmlformats.org/drawingml/2006/main" xmlns:r="http://schemas.openxmlformats.org/officeDocument/2006/relationships" xmlns:p="http://schemas.openxmlformats.org/presentationml/2006/main">
  <p:cSld>
    <p:bg>
      <p:bgPr>
        <a:gradFill flip="none" rotWithShape="1">
          <a:gsLst>
            <a:gs pos="15000">
              <a:srgbClr val="800080"/>
            </a:gs>
            <a:gs pos="100000">
              <a:srgbClr val="CC66FF"/>
            </a:gs>
            <a:gs pos="57000">
              <a:schemeClr val="accent4">
                <a:lumMod val="60000"/>
                <a:lumOff val="40000"/>
              </a:schemeClr>
            </a:gs>
          </a:gsLst>
          <a:lin ang="15540000" scaled="0"/>
          <a:tileRect/>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Compare and Contrast</a:t>
            </a:r>
            <a:endParaRPr lang="en-US" dirty="0"/>
          </a:p>
        </p:txBody>
      </p:sp>
      <p:sp>
        <p:nvSpPr>
          <p:cNvPr id="3" name="Content Placeholder 2"/>
          <p:cNvSpPr>
            <a:spLocks noGrp="1"/>
          </p:cNvSpPr>
          <p:nvPr>
            <p:ph idx="1"/>
          </p:nvPr>
        </p:nvSpPr>
        <p:spPr>
          <a:xfrm>
            <a:off x="457200" y="1600200"/>
            <a:ext cx="8229600" cy="5011503"/>
          </a:xfrm>
        </p:spPr>
        <p:txBody>
          <a:bodyPr>
            <a:normAutofit fontScale="92500" lnSpcReduction="20000"/>
          </a:bodyPr>
          <a:lstStyle/>
          <a:p>
            <a:pPr lvl="0"/>
            <a:r>
              <a:rPr lang="en-US" sz="3400" dirty="0"/>
              <a:t>As a class, we will compare and contrast two items that are familiar and simple.</a:t>
            </a:r>
          </a:p>
          <a:p>
            <a:pPr lvl="0"/>
            <a:r>
              <a:rPr lang="en-US" sz="3400" dirty="0" smtClean="0"/>
              <a:t>I will </a:t>
            </a:r>
            <a:r>
              <a:rPr lang="en-US" sz="3400" dirty="0"/>
              <a:t>present the two items that you will compare and contrast.</a:t>
            </a:r>
          </a:p>
          <a:p>
            <a:pPr lvl="0"/>
            <a:r>
              <a:rPr lang="en-US" sz="3400" dirty="0"/>
              <a:t>As a class, we will investigate why we are doing a comparison on these items.</a:t>
            </a:r>
          </a:p>
          <a:p>
            <a:pPr lvl="0"/>
            <a:r>
              <a:rPr lang="en-US" sz="3400" dirty="0"/>
              <a:t>You will be given the factors for analyzing the two items.</a:t>
            </a:r>
          </a:p>
          <a:p>
            <a:pPr lvl="0"/>
            <a:r>
              <a:rPr lang="en-US" sz="3400" dirty="0" smtClean="0"/>
              <a:t>Fill out graphic organizer</a:t>
            </a:r>
            <a:endParaRPr lang="en-US" sz="3400" dirty="0"/>
          </a:p>
          <a:p>
            <a:pPr lvl="0"/>
            <a:r>
              <a:rPr lang="en-US" sz="3400" dirty="0"/>
              <a:t>Have a discussion on the results of the comparison organizer.</a:t>
            </a:r>
          </a:p>
          <a:p>
            <a:endParaRPr lang="en-US" dirty="0"/>
          </a:p>
        </p:txBody>
      </p:sp>
    </p:spTree>
    <p:extLst>
      <p:ext uri="{BB962C8B-B14F-4D97-AF65-F5344CB8AC3E}">
        <p14:creationId xmlns:p14="http://schemas.microsoft.com/office/powerpoint/2010/main" val="42272827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7.xml><?xml version="1.0" encoding="utf-8"?>
<p:sld xmlns:a="http://schemas.openxmlformats.org/drawingml/2006/main" xmlns:r="http://schemas.openxmlformats.org/officeDocument/2006/relationships" xmlns:p="http://schemas.openxmlformats.org/presentationml/2006/main">
  <p:cSld>
    <p:bg>
      <p:bgPr>
        <a:gradFill flip="none" rotWithShape="1">
          <a:gsLst>
            <a:gs pos="15000">
              <a:srgbClr val="800080"/>
            </a:gs>
            <a:gs pos="100000">
              <a:srgbClr val="CC66FF"/>
            </a:gs>
            <a:gs pos="57000">
              <a:schemeClr val="accent4">
                <a:lumMod val="60000"/>
                <a:lumOff val="40000"/>
              </a:schemeClr>
            </a:gs>
          </a:gsLst>
          <a:lin ang="15540000" scaled="0"/>
          <a:tileRect/>
        </a:gradFill>
        <a:effectLst/>
      </p:bgPr>
    </p:bg>
    <p:spTree>
      <p:nvGrpSpPr>
        <p:cNvPr id="1" name=""/>
        <p:cNvGrpSpPr/>
        <p:nvPr/>
      </p:nvGrpSpPr>
      <p:grpSpPr>
        <a:xfrm>
          <a:off x="0" y="0"/>
          <a:ext cx="0" cy="0"/>
          <a:chOff x="0" y="0"/>
          <a:chExt cx="0" cy="0"/>
        </a:xfrm>
      </p:grpSpPr>
      <p:sp>
        <p:nvSpPr>
          <p:cNvPr id="6" name="Title 1"/>
          <p:cNvSpPr>
            <a:spLocks noGrp="1"/>
          </p:cNvSpPr>
          <p:nvPr>
            <p:ph type="title"/>
          </p:nvPr>
        </p:nvSpPr>
        <p:spPr>
          <a:xfrm>
            <a:off x="457200" y="274638"/>
            <a:ext cx="8229600" cy="1143000"/>
          </a:xfrm>
        </p:spPr>
        <p:txBody>
          <a:bodyPr/>
          <a:lstStyle/>
          <a:p>
            <a:r>
              <a:rPr lang="en-US" dirty="0" err="1" smtClean="0"/>
              <a:t>Ejemplo</a:t>
            </a:r>
            <a:r>
              <a:rPr lang="en-US" dirty="0" smtClean="0"/>
              <a:t>:</a:t>
            </a:r>
            <a:endParaRPr lang="en-US" dirty="0"/>
          </a:p>
        </p:txBody>
      </p:sp>
      <p:pic>
        <p:nvPicPr>
          <p:cNvPr id="7" name="Picture 6"/>
          <p:cNvPicPr>
            <a:picLocks noChangeAspect="1"/>
          </p:cNvPicPr>
          <p:nvPr/>
        </p:nvPicPr>
        <p:blipFill rotWithShape="1">
          <a:blip r:embed="rId3"/>
          <a:srcRect l="25393" t="33514" r="26424"/>
          <a:stretch/>
        </p:blipFill>
        <p:spPr>
          <a:xfrm>
            <a:off x="277842" y="2083443"/>
            <a:ext cx="4405791" cy="4021313"/>
          </a:xfrm>
          <a:prstGeom prst="rect">
            <a:avLst/>
          </a:prstGeom>
        </p:spPr>
      </p:pic>
      <p:pic>
        <p:nvPicPr>
          <p:cNvPr id="8" name="Picture 7"/>
          <p:cNvPicPr>
            <a:picLocks noChangeAspect="1"/>
          </p:cNvPicPr>
          <p:nvPr/>
        </p:nvPicPr>
        <p:blipFill>
          <a:blip r:embed="rId4"/>
          <a:stretch>
            <a:fillRect/>
          </a:stretch>
        </p:blipFill>
        <p:spPr>
          <a:xfrm>
            <a:off x="4522394" y="2083443"/>
            <a:ext cx="4621606" cy="4266098"/>
          </a:xfrm>
          <a:prstGeom prst="rect">
            <a:avLst/>
          </a:prstGeom>
        </p:spPr>
      </p:pic>
    </p:spTree>
    <p:extLst>
      <p:ext uri="{BB962C8B-B14F-4D97-AF65-F5344CB8AC3E}">
        <p14:creationId xmlns:p14="http://schemas.microsoft.com/office/powerpoint/2010/main" val="1836813265"/>
      </p:ext>
    </p:extLst>
  </p:cSld>
  <p:clrMapOvr>
    <a:masterClrMapping/>
  </p:clrMapOvr>
  <p:timing>
    <p:tnLst>
      <p:par>
        <p:cTn xmlns:p14="http://schemas.microsoft.com/office/powerpoint/2010/mai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008040"/>
            </a:gs>
            <a:gs pos="96000">
              <a:srgbClr val="00FFFF"/>
            </a:gs>
            <a:gs pos="29000">
              <a:srgbClr val="008040"/>
            </a:gs>
          </a:gsLst>
          <a:lin ang="0" scaled="1"/>
          <a:tileRect/>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Escenario</a:t>
            </a:r>
            <a:r>
              <a:rPr lang="en-US" dirty="0" smtClean="0"/>
              <a:t> 1</a:t>
            </a:r>
            <a:endParaRPr lang="en-US" dirty="0"/>
          </a:p>
        </p:txBody>
      </p:sp>
      <p:sp>
        <p:nvSpPr>
          <p:cNvPr id="3" name="Content Placeholder 2"/>
          <p:cNvSpPr>
            <a:spLocks noGrp="1"/>
          </p:cNvSpPr>
          <p:nvPr>
            <p:ph idx="1"/>
          </p:nvPr>
        </p:nvSpPr>
        <p:spPr/>
        <p:txBody>
          <a:bodyPr/>
          <a:lstStyle/>
          <a:p>
            <a:r>
              <a:rPr lang="en-US" dirty="0" smtClean="0"/>
              <a:t>Buenos </a:t>
            </a:r>
            <a:r>
              <a:rPr lang="en-US" dirty="0" err="1" smtClean="0"/>
              <a:t>días</a:t>
            </a:r>
            <a:r>
              <a:rPr lang="en-US" dirty="0" smtClean="0"/>
              <a:t>. </a:t>
            </a:r>
            <a:r>
              <a:rPr lang="en-US" dirty="0" err="1" smtClean="0"/>
              <a:t>Mi</a:t>
            </a:r>
            <a:r>
              <a:rPr lang="en-US" dirty="0" smtClean="0"/>
              <a:t> </a:t>
            </a:r>
            <a:r>
              <a:rPr lang="en-US" dirty="0" err="1" smtClean="0"/>
              <a:t>nombre</a:t>
            </a:r>
            <a:r>
              <a:rPr lang="en-US" dirty="0" smtClean="0"/>
              <a:t> </a:t>
            </a:r>
            <a:r>
              <a:rPr lang="en-US" dirty="0" err="1" smtClean="0"/>
              <a:t>es</a:t>
            </a:r>
            <a:r>
              <a:rPr lang="en-US" dirty="0" smtClean="0"/>
              <a:t> Joaquin. </a:t>
            </a:r>
            <a:r>
              <a:rPr lang="en-US" dirty="0" err="1" smtClean="0"/>
              <a:t>Tengo</a:t>
            </a:r>
            <a:r>
              <a:rPr lang="en-US" dirty="0" smtClean="0"/>
              <a:t> quince </a:t>
            </a:r>
            <a:r>
              <a:rPr lang="en-US" dirty="0" err="1" smtClean="0"/>
              <a:t>años</a:t>
            </a:r>
            <a:r>
              <a:rPr lang="en-US" dirty="0" smtClean="0"/>
              <a:t>.</a:t>
            </a:r>
            <a:endParaRPr lang="en-US" dirty="0"/>
          </a:p>
        </p:txBody>
      </p:sp>
    </p:spTree>
    <p:extLst>
      <p:ext uri="{BB962C8B-B14F-4D97-AF65-F5344CB8AC3E}">
        <p14:creationId xmlns:p14="http://schemas.microsoft.com/office/powerpoint/2010/main" val="4119503973"/>
      </p:ext>
    </p:extLst>
  </p:cSld>
  <p:clrMapOvr>
    <a:masterClrMapping/>
  </p:clrMapOvr>
  <p:timing>
    <p:tnLst>
      <p:par>
        <p:cTn xmlns:p14="http://schemas.microsoft.com/office/powerpoint/2010/mai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bg>
      <p:bgPr>
        <a:gradFill flip="none" rotWithShape="1">
          <a:gsLst>
            <a:gs pos="28000">
              <a:srgbClr val="FF0080"/>
            </a:gs>
            <a:gs pos="87000">
              <a:schemeClr val="accent6">
                <a:lumMod val="75000"/>
              </a:schemeClr>
            </a:gs>
          </a:gsLst>
          <a:lin ang="0" scaled="1"/>
          <a:tileRect/>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Escenario</a:t>
            </a:r>
            <a:r>
              <a:rPr lang="en-US" dirty="0" smtClean="0"/>
              <a:t> 2</a:t>
            </a:r>
            <a:endParaRPr lang="en-US" dirty="0"/>
          </a:p>
        </p:txBody>
      </p:sp>
      <p:sp>
        <p:nvSpPr>
          <p:cNvPr id="3" name="Content Placeholder 2"/>
          <p:cNvSpPr>
            <a:spLocks noGrp="1"/>
          </p:cNvSpPr>
          <p:nvPr>
            <p:ph idx="1"/>
          </p:nvPr>
        </p:nvSpPr>
        <p:spPr/>
        <p:txBody>
          <a:bodyPr/>
          <a:lstStyle/>
          <a:p>
            <a:r>
              <a:rPr lang="en-US" dirty="0" smtClean="0"/>
              <a:t>¿</a:t>
            </a:r>
            <a:r>
              <a:rPr lang="en-US" dirty="0" err="1" smtClean="0"/>
              <a:t>Qué</a:t>
            </a:r>
            <a:r>
              <a:rPr lang="en-US" dirty="0" smtClean="0"/>
              <a:t> </a:t>
            </a:r>
            <a:r>
              <a:rPr lang="en-US" dirty="0" err="1" smtClean="0"/>
              <a:t>tal</a:t>
            </a:r>
            <a:r>
              <a:rPr lang="en-US" dirty="0" smtClean="0"/>
              <a:t>? Me </a:t>
            </a:r>
            <a:r>
              <a:rPr lang="en-US" dirty="0" err="1" smtClean="0"/>
              <a:t>llamo</a:t>
            </a:r>
            <a:r>
              <a:rPr lang="en-US" dirty="0" smtClean="0"/>
              <a:t> </a:t>
            </a:r>
            <a:r>
              <a:rPr lang="en-US" dirty="0" err="1" smtClean="0"/>
              <a:t>Sofía</a:t>
            </a:r>
            <a:r>
              <a:rPr lang="en-US" dirty="0" smtClean="0"/>
              <a:t>. </a:t>
            </a:r>
            <a:r>
              <a:rPr lang="en-US" dirty="0" err="1" smtClean="0"/>
              <a:t>Tengo</a:t>
            </a:r>
            <a:r>
              <a:rPr lang="en-US" dirty="0" smtClean="0"/>
              <a:t> </a:t>
            </a:r>
            <a:r>
              <a:rPr lang="en-US" dirty="0" err="1" smtClean="0"/>
              <a:t>diecisiés</a:t>
            </a:r>
            <a:r>
              <a:rPr lang="en-US" dirty="0" smtClean="0"/>
              <a:t> </a:t>
            </a:r>
            <a:r>
              <a:rPr lang="en-US" dirty="0" err="1" smtClean="0"/>
              <a:t>años</a:t>
            </a:r>
            <a:r>
              <a:rPr lang="en-US" dirty="0" smtClean="0"/>
              <a:t>.</a:t>
            </a:r>
            <a:endParaRPr lang="en-US" dirty="0"/>
          </a:p>
        </p:txBody>
      </p:sp>
    </p:spTree>
    <p:extLst>
      <p:ext uri="{BB962C8B-B14F-4D97-AF65-F5344CB8AC3E}">
        <p14:creationId xmlns:p14="http://schemas.microsoft.com/office/powerpoint/2010/main" val="1304627359"/>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gradFill flip="none" rotWithShape="1">
          <a:gsLst>
            <a:gs pos="15000">
              <a:srgbClr val="800080"/>
            </a:gs>
            <a:gs pos="100000">
              <a:srgbClr val="CC66FF"/>
            </a:gs>
            <a:gs pos="57000">
              <a:schemeClr val="accent4">
                <a:lumMod val="60000"/>
                <a:lumOff val="40000"/>
              </a:schemeClr>
            </a:gs>
          </a:gsLst>
          <a:lin ang="15540000" scaled="0"/>
          <a:tileRect/>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487489"/>
            <a:ext cx="3334776" cy="1143000"/>
          </a:xfrm>
        </p:spPr>
        <p:txBody>
          <a:bodyPr>
            <a:normAutofit/>
          </a:bodyPr>
          <a:lstStyle/>
          <a:p>
            <a:pPr algn="l"/>
            <a:r>
              <a:rPr lang="en-US" dirty="0" smtClean="0"/>
              <a:t>¿</a:t>
            </a:r>
            <a:r>
              <a:rPr lang="en-US" dirty="0" err="1" smtClean="0"/>
              <a:t>Quieres</a:t>
            </a:r>
            <a:r>
              <a:rPr lang="en-US" dirty="0" smtClean="0"/>
              <a:t>…?</a:t>
            </a:r>
            <a:endParaRPr lang="en-US" dirty="0"/>
          </a:p>
        </p:txBody>
      </p:sp>
      <p:sp>
        <p:nvSpPr>
          <p:cNvPr id="4" name="Title 1"/>
          <p:cNvSpPr txBox="1">
            <a:spLocks/>
          </p:cNvSpPr>
          <p:nvPr/>
        </p:nvSpPr>
        <p:spPr>
          <a:xfrm>
            <a:off x="5809224" y="505407"/>
            <a:ext cx="3334776" cy="114300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l"/>
            <a:r>
              <a:rPr lang="en-US" dirty="0" err="1" smtClean="0"/>
              <a:t>Quiero</a:t>
            </a:r>
            <a:endParaRPr lang="en-US" dirty="0"/>
          </a:p>
        </p:txBody>
      </p:sp>
      <p:pic>
        <p:nvPicPr>
          <p:cNvPr id="6" name="Picture 5" descr="Taco Bell.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3674" y="1648407"/>
            <a:ext cx="5940218" cy="3839652"/>
          </a:xfrm>
          <a:prstGeom prst="rect">
            <a:avLst/>
          </a:prstGeom>
        </p:spPr>
      </p:pic>
      <p:pic>
        <p:nvPicPr>
          <p:cNvPr id="5" name="Picture 4"/>
          <p:cNvPicPr>
            <a:picLocks noChangeAspect="1"/>
          </p:cNvPicPr>
          <p:nvPr/>
        </p:nvPicPr>
        <p:blipFill rotWithShape="1">
          <a:blip r:embed="rId4"/>
          <a:srcRect l="15918" r="19650"/>
          <a:stretch/>
        </p:blipFill>
        <p:spPr>
          <a:xfrm rot="1251375">
            <a:off x="5593751" y="2679022"/>
            <a:ext cx="3084892" cy="3181938"/>
          </a:xfrm>
          <a:prstGeom prst="rect">
            <a:avLst/>
          </a:prstGeom>
        </p:spPr>
      </p:pic>
      <p:sp>
        <p:nvSpPr>
          <p:cNvPr id="7" name="Oval Callout 6"/>
          <p:cNvSpPr/>
          <p:nvPr/>
        </p:nvSpPr>
        <p:spPr>
          <a:xfrm>
            <a:off x="3184523" y="2006098"/>
            <a:ext cx="3957645" cy="1196297"/>
          </a:xfrm>
          <a:prstGeom prst="wedgeEllipseCallout">
            <a:avLst>
              <a:gd name="adj1" fmla="val 26935"/>
              <a:gd name="adj2" fmla="val 101042"/>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800" dirty="0" smtClean="0"/>
              <a:t>¡</a:t>
            </a:r>
            <a:r>
              <a:rPr lang="en-US" sz="2800" dirty="0" err="1" smtClean="0"/>
              <a:t>Quiero</a:t>
            </a:r>
            <a:r>
              <a:rPr lang="en-US" sz="2800" dirty="0" smtClean="0"/>
              <a:t> Taco Bell!</a:t>
            </a:r>
            <a:endParaRPr lang="en-US" sz="2800" dirty="0"/>
          </a:p>
        </p:txBody>
      </p:sp>
    </p:spTree>
    <p:extLst>
      <p:ext uri="{BB962C8B-B14F-4D97-AF65-F5344CB8AC3E}">
        <p14:creationId xmlns:p14="http://schemas.microsoft.com/office/powerpoint/2010/main" val="259060002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0.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008040"/>
            </a:gs>
            <a:gs pos="96000">
              <a:srgbClr val="00FFFF"/>
            </a:gs>
            <a:gs pos="29000">
              <a:srgbClr val="008040"/>
            </a:gs>
          </a:gsLst>
          <a:lin ang="0" scaled="1"/>
          <a:tileRect/>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Escenario</a:t>
            </a:r>
            <a:r>
              <a:rPr lang="en-US" dirty="0" smtClean="0"/>
              <a:t> 1</a:t>
            </a:r>
            <a:endParaRPr lang="en-US" dirty="0"/>
          </a:p>
        </p:txBody>
      </p:sp>
      <p:sp>
        <p:nvSpPr>
          <p:cNvPr id="3" name="Content Placeholder 2"/>
          <p:cNvSpPr>
            <a:spLocks noGrp="1"/>
          </p:cNvSpPr>
          <p:nvPr>
            <p:ph idx="1"/>
          </p:nvPr>
        </p:nvSpPr>
        <p:spPr/>
        <p:txBody>
          <a:bodyPr/>
          <a:lstStyle/>
          <a:p>
            <a:r>
              <a:rPr lang="en-US" dirty="0" smtClean="0"/>
              <a:t>Soy un </a:t>
            </a:r>
            <a:r>
              <a:rPr lang="en-US" dirty="0" err="1" smtClean="0"/>
              <a:t>estudiante</a:t>
            </a:r>
            <a:r>
              <a:rPr lang="en-US" dirty="0" smtClean="0"/>
              <a:t> en Lima, Peru.  </a:t>
            </a:r>
            <a:r>
              <a:rPr lang="en-US" dirty="0" err="1" smtClean="0"/>
              <a:t>Tengo</a:t>
            </a:r>
            <a:r>
              <a:rPr lang="en-US" dirty="0" smtClean="0"/>
              <a:t> 6 personas en mi </a:t>
            </a:r>
            <a:r>
              <a:rPr lang="en-US" dirty="0" err="1" smtClean="0"/>
              <a:t>familia</a:t>
            </a:r>
            <a:r>
              <a:rPr lang="en-US" dirty="0" smtClean="0"/>
              <a:t>- </a:t>
            </a:r>
            <a:r>
              <a:rPr lang="en-US" dirty="0"/>
              <a:t>m</a:t>
            </a:r>
            <a:r>
              <a:rPr lang="en-US" dirty="0" smtClean="0"/>
              <a:t>i padre, mi </a:t>
            </a:r>
            <a:r>
              <a:rPr lang="en-US" dirty="0" err="1" smtClean="0"/>
              <a:t>madre</a:t>
            </a:r>
            <a:r>
              <a:rPr lang="en-US" dirty="0"/>
              <a:t>,</a:t>
            </a:r>
            <a:r>
              <a:rPr lang="en-US" dirty="0" smtClean="0"/>
              <a:t> </a:t>
            </a:r>
            <a:r>
              <a:rPr lang="en-US" dirty="0" err="1" smtClean="0"/>
              <a:t>mis</a:t>
            </a:r>
            <a:r>
              <a:rPr lang="en-US" dirty="0" smtClean="0"/>
              <a:t> </a:t>
            </a:r>
            <a:r>
              <a:rPr lang="en-US" dirty="0" err="1" smtClean="0"/>
              <a:t>tres</a:t>
            </a:r>
            <a:r>
              <a:rPr lang="en-US" dirty="0" smtClean="0"/>
              <a:t> </a:t>
            </a:r>
            <a:r>
              <a:rPr lang="en-US" dirty="0" err="1" smtClean="0"/>
              <a:t>hermanas</a:t>
            </a:r>
            <a:r>
              <a:rPr lang="en-US" dirty="0" smtClean="0"/>
              <a:t> y </a:t>
            </a:r>
            <a:r>
              <a:rPr lang="en-US" dirty="0" err="1" smtClean="0"/>
              <a:t>yo</a:t>
            </a:r>
            <a:r>
              <a:rPr lang="en-US" dirty="0" smtClean="0"/>
              <a:t>.</a:t>
            </a:r>
            <a:endParaRPr lang="en-US" dirty="0"/>
          </a:p>
        </p:txBody>
      </p:sp>
    </p:spTree>
    <p:extLst>
      <p:ext uri="{BB962C8B-B14F-4D97-AF65-F5344CB8AC3E}">
        <p14:creationId xmlns:p14="http://schemas.microsoft.com/office/powerpoint/2010/main" val="3789528268"/>
      </p:ext>
    </p:extLst>
  </p:cSld>
  <p:clrMapOvr>
    <a:masterClrMapping/>
  </p:clrMapOvr>
  <p:timing>
    <p:tnLst>
      <p:par>
        <p:cTn xmlns:p14="http://schemas.microsoft.com/office/powerpoint/2010/mai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bg>
      <p:bgPr>
        <a:gradFill flip="none" rotWithShape="1">
          <a:gsLst>
            <a:gs pos="28000">
              <a:srgbClr val="FF0080"/>
            </a:gs>
            <a:gs pos="87000">
              <a:schemeClr val="accent6">
                <a:lumMod val="75000"/>
              </a:schemeClr>
            </a:gs>
          </a:gsLst>
          <a:lin ang="0" scaled="1"/>
          <a:tileRect/>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Escenario</a:t>
            </a:r>
            <a:r>
              <a:rPr lang="en-US" dirty="0" smtClean="0"/>
              <a:t> 2</a:t>
            </a:r>
            <a:endParaRPr lang="en-US" dirty="0"/>
          </a:p>
        </p:txBody>
      </p:sp>
      <p:sp>
        <p:nvSpPr>
          <p:cNvPr id="3" name="Content Placeholder 2"/>
          <p:cNvSpPr>
            <a:spLocks noGrp="1"/>
          </p:cNvSpPr>
          <p:nvPr>
            <p:ph idx="1"/>
          </p:nvPr>
        </p:nvSpPr>
        <p:spPr/>
        <p:txBody>
          <a:bodyPr/>
          <a:lstStyle/>
          <a:p>
            <a:r>
              <a:rPr lang="en-US" dirty="0" smtClean="0"/>
              <a:t>Soy </a:t>
            </a:r>
            <a:r>
              <a:rPr lang="en-US" dirty="0" err="1" smtClean="0"/>
              <a:t>una</a:t>
            </a:r>
            <a:r>
              <a:rPr lang="en-US" dirty="0" smtClean="0"/>
              <a:t> </a:t>
            </a:r>
            <a:r>
              <a:rPr lang="en-US" dirty="0" err="1" smtClean="0"/>
              <a:t>estudiante</a:t>
            </a:r>
            <a:r>
              <a:rPr lang="en-US" dirty="0" smtClean="0"/>
              <a:t> en Buenos Aires, Argentina. </a:t>
            </a:r>
            <a:r>
              <a:rPr lang="en-US" dirty="0" err="1" smtClean="0"/>
              <a:t>Tengo</a:t>
            </a:r>
            <a:r>
              <a:rPr lang="en-US" dirty="0" smtClean="0"/>
              <a:t> </a:t>
            </a:r>
            <a:r>
              <a:rPr lang="en-US" dirty="0" err="1" smtClean="0"/>
              <a:t>cuatro</a:t>
            </a:r>
            <a:r>
              <a:rPr lang="en-US" dirty="0" smtClean="0"/>
              <a:t> personas en mi </a:t>
            </a:r>
            <a:r>
              <a:rPr lang="en-US" dirty="0" err="1" smtClean="0"/>
              <a:t>familia</a:t>
            </a:r>
            <a:r>
              <a:rPr lang="en-US" dirty="0" smtClean="0"/>
              <a:t>- </a:t>
            </a:r>
            <a:r>
              <a:rPr lang="en-US" dirty="0" err="1" smtClean="0"/>
              <a:t>Mi</a:t>
            </a:r>
            <a:r>
              <a:rPr lang="en-US" dirty="0" smtClean="0"/>
              <a:t> </a:t>
            </a:r>
            <a:r>
              <a:rPr lang="en-US" dirty="0" err="1" smtClean="0"/>
              <a:t>madre</a:t>
            </a:r>
            <a:r>
              <a:rPr lang="en-US" dirty="0" smtClean="0"/>
              <a:t>, mi padre y mi </a:t>
            </a:r>
            <a:r>
              <a:rPr lang="en-US" dirty="0" err="1" smtClean="0"/>
              <a:t>abuela</a:t>
            </a:r>
            <a:r>
              <a:rPr lang="en-US" dirty="0" smtClean="0"/>
              <a:t>. </a:t>
            </a:r>
            <a:endParaRPr lang="en-US" dirty="0"/>
          </a:p>
        </p:txBody>
      </p:sp>
    </p:spTree>
    <p:extLst>
      <p:ext uri="{BB962C8B-B14F-4D97-AF65-F5344CB8AC3E}">
        <p14:creationId xmlns:p14="http://schemas.microsoft.com/office/powerpoint/2010/main" val="1119518991"/>
      </p:ext>
    </p:extLst>
  </p:cSld>
  <p:clrMapOvr>
    <a:masterClrMapping/>
  </p:clrMapOvr>
  <p:timing>
    <p:tnLst>
      <p:par>
        <p:cTn xmlns:p14="http://schemas.microsoft.com/office/powerpoint/2010/mai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008040"/>
            </a:gs>
            <a:gs pos="96000">
              <a:srgbClr val="00FFFF"/>
            </a:gs>
            <a:gs pos="29000">
              <a:srgbClr val="008040"/>
            </a:gs>
          </a:gsLst>
          <a:lin ang="0" scaled="1"/>
          <a:tileRect/>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Escenario</a:t>
            </a:r>
            <a:r>
              <a:rPr lang="en-US" dirty="0" smtClean="0"/>
              <a:t> 1</a:t>
            </a:r>
            <a:endParaRPr lang="en-US" dirty="0"/>
          </a:p>
        </p:txBody>
      </p:sp>
      <p:sp>
        <p:nvSpPr>
          <p:cNvPr id="3" name="Content Placeholder 2"/>
          <p:cNvSpPr>
            <a:spLocks noGrp="1"/>
          </p:cNvSpPr>
          <p:nvPr>
            <p:ph idx="1"/>
          </p:nvPr>
        </p:nvSpPr>
        <p:spPr/>
        <p:txBody>
          <a:bodyPr/>
          <a:lstStyle/>
          <a:p>
            <a:r>
              <a:rPr lang="en-US" dirty="0" smtClean="0"/>
              <a:t>La </a:t>
            </a:r>
            <a:r>
              <a:rPr lang="en-US" dirty="0" err="1" smtClean="0"/>
              <a:t>escuela</a:t>
            </a:r>
            <a:r>
              <a:rPr lang="en-US" dirty="0" smtClean="0"/>
              <a:t> </a:t>
            </a:r>
            <a:r>
              <a:rPr lang="en-US" dirty="0" err="1" smtClean="0"/>
              <a:t>es</a:t>
            </a:r>
            <a:r>
              <a:rPr lang="en-US" dirty="0" smtClean="0"/>
              <a:t> </a:t>
            </a:r>
            <a:r>
              <a:rPr lang="en-US" dirty="0" err="1" smtClean="0"/>
              <a:t>muy</a:t>
            </a:r>
            <a:r>
              <a:rPr lang="en-US" dirty="0" smtClean="0"/>
              <a:t> </a:t>
            </a:r>
            <a:r>
              <a:rPr lang="en-US" dirty="0" err="1" smtClean="0"/>
              <a:t>importante</a:t>
            </a:r>
            <a:r>
              <a:rPr lang="en-US" dirty="0" smtClean="0"/>
              <a:t> </a:t>
            </a:r>
            <a:r>
              <a:rPr lang="en-US" dirty="0" err="1" smtClean="0"/>
              <a:t>para</a:t>
            </a:r>
            <a:r>
              <a:rPr lang="en-US" dirty="0" smtClean="0"/>
              <a:t> </a:t>
            </a:r>
            <a:r>
              <a:rPr lang="en-US" dirty="0" err="1" smtClean="0"/>
              <a:t>mí</a:t>
            </a:r>
            <a:r>
              <a:rPr lang="en-US" dirty="0" smtClean="0"/>
              <a:t> y mi </a:t>
            </a:r>
            <a:r>
              <a:rPr lang="en-US" dirty="0" err="1" smtClean="0"/>
              <a:t>familia</a:t>
            </a:r>
            <a:r>
              <a:rPr lang="en-US" dirty="0" smtClean="0"/>
              <a:t>. </a:t>
            </a:r>
            <a:r>
              <a:rPr lang="en-US" dirty="0" err="1" smtClean="0"/>
              <a:t>Yo</a:t>
            </a:r>
            <a:r>
              <a:rPr lang="en-US" dirty="0" smtClean="0"/>
              <a:t> </a:t>
            </a:r>
            <a:r>
              <a:rPr lang="en-US" dirty="0" err="1" smtClean="0"/>
              <a:t>quiero</a:t>
            </a:r>
            <a:r>
              <a:rPr lang="en-US" dirty="0" smtClean="0"/>
              <a:t> </a:t>
            </a:r>
            <a:r>
              <a:rPr lang="en-US" dirty="0" err="1" smtClean="0"/>
              <a:t>ser</a:t>
            </a:r>
            <a:r>
              <a:rPr lang="en-US" dirty="0" smtClean="0"/>
              <a:t> un </a:t>
            </a:r>
            <a:r>
              <a:rPr lang="en-US" dirty="0" err="1" smtClean="0"/>
              <a:t>médico</a:t>
            </a:r>
            <a:r>
              <a:rPr lang="en-US" dirty="0" smtClean="0"/>
              <a:t> un </a:t>
            </a:r>
            <a:r>
              <a:rPr lang="en-US" dirty="0" err="1" smtClean="0"/>
              <a:t>día</a:t>
            </a:r>
            <a:r>
              <a:rPr lang="en-US" dirty="0" smtClean="0"/>
              <a:t>.</a:t>
            </a:r>
            <a:endParaRPr lang="en-US" dirty="0"/>
          </a:p>
        </p:txBody>
      </p:sp>
    </p:spTree>
    <p:extLst>
      <p:ext uri="{BB962C8B-B14F-4D97-AF65-F5344CB8AC3E}">
        <p14:creationId xmlns:p14="http://schemas.microsoft.com/office/powerpoint/2010/main" val="104714361"/>
      </p:ext>
    </p:extLst>
  </p:cSld>
  <p:clrMapOvr>
    <a:masterClrMapping/>
  </p:clrMapOvr>
  <p:timing>
    <p:tnLst>
      <p:par>
        <p:cTn xmlns:p14="http://schemas.microsoft.com/office/powerpoint/2010/mai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bg>
      <p:bgPr>
        <a:gradFill flip="none" rotWithShape="1">
          <a:gsLst>
            <a:gs pos="28000">
              <a:srgbClr val="FF0080"/>
            </a:gs>
            <a:gs pos="87000">
              <a:schemeClr val="accent6">
                <a:lumMod val="75000"/>
              </a:schemeClr>
            </a:gs>
          </a:gsLst>
          <a:lin ang="0" scaled="1"/>
          <a:tileRect/>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Escenario</a:t>
            </a:r>
            <a:r>
              <a:rPr lang="en-US" dirty="0" smtClean="0"/>
              <a:t> 2</a:t>
            </a:r>
            <a:endParaRPr lang="en-US" dirty="0"/>
          </a:p>
        </p:txBody>
      </p:sp>
      <p:sp>
        <p:nvSpPr>
          <p:cNvPr id="3" name="Content Placeholder 2"/>
          <p:cNvSpPr>
            <a:spLocks noGrp="1"/>
          </p:cNvSpPr>
          <p:nvPr>
            <p:ph idx="1"/>
          </p:nvPr>
        </p:nvSpPr>
        <p:spPr/>
        <p:txBody>
          <a:bodyPr/>
          <a:lstStyle/>
          <a:p>
            <a:r>
              <a:rPr lang="en-US" dirty="0" smtClean="0"/>
              <a:t>Me </a:t>
            </a:r>
            <a:r>
              <a:rPr lang="en-US" dirty="0" err="1" smtClean="0"/>
              <a:t>gusta</a:t>
            </a:r>
            <a:r>
              <a:rPr lang="en-US" dirty="0" smtClean="0"/>
              <a:t> </a:t>
            </a:r>
            <a:r>
              <a:rPr lang="en-US" dirty="0" err="1" smtClean="0"/>
              <a:t>ir</a:t>
            </a:r>
            <a:r>
              <a:rPr lang="en-US" dirty="0" smtClean="0"/>
              <a:t> de </a:t>
            </a:r>
            <a:r>
              <a:rPr lang="en-US" dirty="0" err="1" smtClean="0"/>
              <a:t>compras</a:t>
            </a:r>
            <a:r>
              <a:rPr lang="en-US" dirty="0" smtClean="0"/>
              <a:t> con </a:t>
            </a:r>
            <a:r>
              <a:rPr lang="en-US" dirty="0" err="1" smtClean="0"/>
              <a:t>mis</a:t>
            </a:r>
            <a:r>
              <a:rPr lang="en-US" dirty="0" smtClean="0"/>
              <a:t> </a:t>
            </a:r>
            <a:r>
              <a:rPr lang="en-US" dirty="0" err="1" smtClean="0"/>
              <a:t>amigas</a:t>
            </a:r>
            <a:r>
              <a:rPr lang="en-US" dirty="0" smtClean="0"/>
              <a:t>. Me </a:t>
            </a:r>
            <a:r>
              <a:rPr lang="en-US" dirty="0" err="1" smtClean="0"/>
              <a:t>gusta</a:t>
            </a:r>
            <a:r>
              <a:rPr lang="en-US" dirty="0" smtClean="0"/>
              <a:t> </a:t>
            </a:r>
            <a:r>
              <a:rPr lang="en-US" dirty="0" err="1" smtClean="0"/>
              <a:t>tener</a:t>
            </a:r>
            <a:r>
              <a:rPr lang="en-US" dirty="0" smtClean="0"/>
              <a:t> </a:t>
            </a:r>
            <a:r>
              <a:rPr lang="en-US" dirty="0" err="1" smtClean="0"/>
              <a:t>cosas</a:t>
            </a:r>
            <a:r>
              <a:rPr lang="en-US" dirty="0" smtClean="0"/>
              <a:t> </a:t>
            </a:r>
            <a:r>
              <a:rPr lang="en-US" dirty="0" err="1" smtClean="0"/>
              <a:t>nuevas</a:t>
            </a:r>
            <a:r>
              <a:rPr lang="en-US" dirty="0" smtClean="0"/>
              <a:t> y </a:t>
            </a:r>
            <a:r>
              <a:rPr lang="en-US" dirty="0" err="1" smtClean="0"/>
              <a:t>interesantes</a:t>
            </a:r>
            <a:r>
              <a:rPr lang="en-US" dirty="0"/>
              <a:t>.</a:t>
            </a:r>
          </a:p>
        </p:txBody>
      </p:sp>
    </p:spTree>
    <p:extLst>
      <p:ext uri="{BB962C8B-B14F-4D97-AF65-F5344CB8AC3E}">
        <p14:creationId xmlns:p14="http://schemas.microsoft.com/office/powerpoint/2010/main" val="1503135001"/>
      </p:ext>
    </p:extLst>
  </p:cSld>
  <p:clrMapOvr>
    <a:masterClrMapping/>
  </p:clrMapOvr>
  <p:timing>
    <p:tnLst>
      <p:par>
        <p:cTn xmlns:p14="http://schemas.microsoft.com/office/powerpoint/2010/mai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008040"/>
            </a:gs>
            <a:gs pos="96000">
              <a:srgbClr val="00FFFF"/>
            </a:gs>
            <a:gs pos="29000">
              <a:srgbClr val="008040"/>
            </a:gs>
          </a:gsLst>
          <a:lin ang="0" scaled="1"/>
          <a:tileRect/>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Escenario</a:t>
            </a:r>
            <a:r>
              <a:rPr lang="en-US" dirty="0" smtClean="0"/>
              <a:t> 1</a:t>
            </a:r>
            <a:endParaRPr lang="en-US" dirty="0"/>
          </a:p>
        </p:txBody>
      </p:sp>
      <p:sp>
        <p:nvSpPr>
          <p:cNvPr id="3" name="Content Placeholder 2"/>
          <p:cNvSpPr>
            <a:spLocks noGrp="1"/>
          </p:cNvSpPr>
          <p:nvPr>
            <p:ph idx="1"/>
          </p:nvPr>
        </p:nvSpPr>
        <p:spPr/>
        <p:txBody>
          <a:bodyPr/>
          <a:lstStyle/>
          <a:p>
            <a:r>
              <a:rPr lang="en-US" dirty="0" err="1" smtClean="0"/>
              <a:t>Mi</a:t>
            </a:r>
            <a:r>
              <a:rPr lang="en-US" dirty="0" smtClean="0"/>
              <a:t> </a:t>
            </a:r>
            <a:r>
              <a:rPr lang="en-US" dirty="0" err="1" smtClean="0"/>
              <a:t>familia</a:t>
            </a:r>
            <a:r>
              <a:rPr lang="en-US" dirty="0" smtClean="0"/>
              <a:t> no </a:t>
            </a:r>
            <a:r>
              <a:rPr lang="en-US" dirty="0" err="1" smtClean="0"/>
              <a:t>tiene</a:t>
            </a:r>
            <a:r>
              <a:rPr lang="en-US" dirty="0" smtClean="0"/>
              <a:t> mucho </a:t>
            </a:r>
            <a:r>
              <a:rPr lang="en-US" dirty="0" err="1" smtClean="0"/>
              <a:t>dinero</a:t>
            </a:r>
            <a:r>
              <a:rPr lang="en-US" dirty="0"/>
              <a:t> </a:t>
            </a:r>
            <a:r>
              <a:rPr lang="en-US" dirty="0" err="1" smtClean="0"/>
              <a:t>pero</a:t>
            </a:r>
            <a:r>
              <a:rPr lang="en-US" dirty="0" smtClean="0"/>
              <a:t> </a:t>
            </a:r>
            <a:r>
              <a:rPr lang="en-US" dirty="0" err="1" smtClean="0"/>
              <a:t>yo</a:t>
            </a:r>
            <a:r>
              <a:rPr lang="en-US" dirty="0" smtClean="0"/>
              <a:t> </a:t>
            </a:r>
            <a:r>
              <a:rPr lang="en-US" dirty="0" err="1" smtClean="0"/>
              <a:t>quiero</a:t>
            </a:r>
            <a:r>
              <a:rPr lang="en-US" dirty="0" smtClean="0"/>
              <a:t> </a:t>
            </a:r>
            <a:r>
              <a:rPr lang="en-US" dirty="0" err="1" smtClean="0"/>
              <a:t>comprar</a:t>
            </a:r>
            <a:r>
              <a:rPr lang="en-US" dirty="0" smtClean="0"/>
              <a:t> </a:t>
            </a:r>
            <a:r>
              <a:rPr lang="en-US" dirty="0" err="1" smtClean="0"/>
              <a:t>una</a:t>
            </a:r>
            <a:r>
              <a:rPr lang="en-US" dirty="0" smtClean="0"/>
              <a:t> </a:t>
            </a:r>
            <a:r>
              <a:rPr lang="en-US" dirty="0" err="1" smtClean="0"/>
              <a:t>computadora</a:t>
            </a:r>
            <a:r>
              <a:rPr lang="en-US" dirty="0" smtClean="0"/>
              <a:t> </a:t>
            </a:r>
            <a:r>
              <a:rPr lang="en-US" dirty="0" err="1" smtClean="0"/>
              <a:t>pequeña</a:t>
            </a:r>
            <a:r>
              <a:rPr lang="en-US" dirty="0" smtClean="0"/>
              <a:t> </a:t>
            </a:r>
            <a:r>
              <a:rPr lang="en-US" dirty="0" err="1" smtClean="0"/>
              <a:t>para</a:t>
            </a:r>
            <a:r>
              <a:rPr lang="en-US" dirty="0" smtClean="0"/>
              <a:t> </a:t>
            </a:r>
            <a:r>
              <a:rPr lang="en-US" dirty="0" err="1" smtClean="0"/>
              <a:t>mis</a:t>
            </a:r>
            <a:r>
              <a:rPr lang="en-US" dirty="0" smtClean="0"/>
              <a:t> </a:t>
            </a:r>
            <a:r>
              <a:rPr lang="en-US" dirty="0" err="1" smtClean="0"/>
              <a:t>clases</a:t>
            </a:r>
            <a:r>
              <a:rPr lang="en-US" dirty="0" smtClean="0"/>
              <a:t>.</a:t>
            </a:r>
            <a:endParaRPr lang="en-US" dirty="0"/>
          </a:p>
        </p:txBody>
      </p:sp>
    </p:spTree>
    <p:extLst>
      <p:ext uri="{BB962C8B-B14F-4D97-AF65-F5344CB8AC3E}">
        <p14:creationId xmlns:p14="http://schemas.microsoft.com/office/powerpoint/2010/main" val="3820601289"/>
      </p:ext>
    </p:extLst>
  </p:cSld>
  <p:clrMapOvr>
    <a:masterClrMapping/>
  </p:clrMapOvr>
  <p:timing>
    <p:tnLst>
      <p:par>
        <p:cTn xmlns:p14="http://schemas.microsoft.com/office/powerpoint/2010/mai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bg>
      <p:bgPr>
        <a:gradFill flip="none" rotWithShape="1">
          <a:gsLst>
            <a:gs pos="28000">
              <a:srgbClr val="FF0080"/>
            </a:gs>
            <a:gs pos="87000">
              <a:schemeClr val="accent6">
                <a:lumMod val="75000"/>
              </a:schemeClr>
            </a:gs>
          </a:gsLst>
          <a:lin ang="0" scaled="1"/>
          <a:tileRect/>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Escenario</a:t>
            </a:r>
            <a:r>
              <a:rPr lang="en-US" dirty="0" smtClean="0"/>
              <a:t> 2</a:t>
            </a:r>
            <a:endParaRPr lang="en-US" dirty="0"/>
          </a:p>
        </p:txBody>
      </p:sp>
      <p:sp>
        <p:nvSpPr>
          <p:cNvPr id="3" name="Content Placeholder 2"/>
          <p:cNvSpPr>
            <a:spLocks noGrp="1"/>
          </p:cNvSpPr>
          <p:nvPr>
            <p:ph idx="1"/>
          </p:nvPr>
        </p:nvSpPr>
        <p:spPr/>
        <p:txBody>
          <a:bodyPr/>
          <a:lstStyle/>
          <a:p>
            <a:r>
              <a:rPr lang="en-US" dirty="0" err="1" smtClean="0"/>
              <a:t>Mi</a:t>
            </a:r>
            <a:r>
              <a:rPr lang="en-US" dirty="0" smtClean="0"/>
              <a:t> </a:t>
            </a:r>
            <a:r>
              <a:rPr lang="en-US" dirty="0" err="1" smtClean="0"/>
              <a:t>familia</a:t>
            </a:r>
            <a:r>
              <a:rPr lang="en-US" dirty="0" smtClean="0"/>
              <a:t> no </a:t>
            </a:r>
            <a:r>
              <a:rPr lang="en-US" dirty="0" err="1" smtClean="0"/>
              <a:t>tiene</a:t>
            </a:r>
            <a:r>
              <a:rPr lang="en-US" dirty="0" smtClean="0"/>
              <a:t> el </a:t>
            </a:r>
            <a:r>
              <a:rPr lang="en-US" dirty="0" err="1" smtClean="0"/>
              <a:t>dinero</a:t>
            </a:r>
            <a:r>
              <a:rPr lang="en-US" dirty="0" smtClean="0"/>
              <a:t> </a:t>
            </a:r>
            <a:r>
              <a:rPr lang="en-US" dirty="0" err="1" smtClean="0"/>
              <a:t>necesario</a:t>
            </a:r>
            <a:r>
              <a:rPr lang="en-US" dirty="0"/>
              <a:t> </a:t>
            </a:r>
            <a:r>
              <a:rPr lang="en-US" dirty="0" err="1" smtClean="0"/>
              <a:t>pero</a:t>
            </a:r>
            <a:r>
              <a:rPr lang="en-US" dirty="0" smtClean="0"/>
              <a:t> </a:t>
            </a:r>
            <a:r>
              <a:rPr lang="en-US" dirty="0" err="1" smtClean="0"/>
              <a:t>yo</a:t>
            </a:r>
            <a:r>
              <a:rPr lang="en-US" dirty="0" smtClean="0"/>
              <a:t> NECESITO </a:t>
            </a:r>
            <a:r>
              <a:rPr lang="en-US" dirty="0" err="1" smtClean="0"/>
              <a:t>una</a:t>
            </a:r>
            <a:r>
              <a:rPr lang="en-US" dirty="0" smtClean="0"/>
              <a:t> </a:t>
            </a:r>
            <a:r>
              <a:rPr lang="en-US" dirty="0" err="1" smtClean="0"/>
              <a:t>computadora</a:t>
            </a:r>
            <a:r>
              <a:rPr lang="en-US" dirty="0" smtClean="0"/>
              <a:t>. </a:t>
            </a:r>
            <a:endParaRPr lang="en-US" dirty="0"/>
          </a:p>
        </p:txBody>
      </p:sp>
    </p:spTree>
    <p:extLst>
      <p:ext uri="{BB962C8B-B14F-4D97-AF65-F5344CB8AC3E}">
        <p14:creationId xmlns:p14="http://schemas.microsoft.com/office/powerpoint/2010/main" val="122265158"/>
      </p:ext>
    </p:extLst>
  </p:cSld>
  <p:clrMapOvr>
    <a:masterClrMapping/>
  </p:clrMapOvr>
  <p:timing>
    <p:tnLst>
      <p:par>
        <p:cTn xmlns:p14="http://schemas.microsoft.com/office/powerpoint/2010/mai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008040"/>
            </a:gs>
            <a:gs pos="96000">
              <a:srgbClr val="00FFFF"/>
            </a:gs>
            <a:gs pos="29000">
              <a:srgbClr val="008040"/>
            </a:gs>
          </a:gsLst>
          <a:lin ang="0" scaled="1"/>
          <a:tileRect/>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Escenario</a:t>
            </a:r>
            <a:r>
              <a:rPr lang="en-US" dirty="0" smtClean="0"/>
              <a:t> 1</a:t>
            </a:r>
            <a:endParaRPr lang="en-US" dirty="0"/>
          </a:p>
        </p:txBody>
      </p:sp>
      <p:sp>
        <p:nvSpPr>
          <p:cNvPr id="3" name="Content Placeholder 2"/>
          <p:cNvSpPr>
            <a:spLocks noGrp="1"/>
          </p:cNvSpPr>
          <p:nvPr>
            <p:ph idx="1"/>
          </p:nvPr>
        </p:nvSpPr>
        <p:spPr/>
        <p:txBody>
          <a:bodyPr/>
          <a:lstStyle/>
          <a:p>
            <a:r>
              <a:rPr lang="en-US" dirty="0" err="1" smtClean="0"/>
              <a:t>Yo</a:t>
            </a:r>
            <a:r>
              <a:rPr lang="en-US" dirty="0" smtClean="0"/>
              <a:t> </a:t>
            </a:r>
            <a:r>
              <a:rPr lang="en-US" dirty="0" err="1" smtClean="0"/>
              <a:t>quiero</a:t>
            </a:r>
            <a:r>
              <a:rPr lang="en-US" dirty="0" smtClean="0"/>
              <a:t> </a:t>
            </a:r>
            <a:r>
              <a:rPr lang="en-US" dirty="0" err="1" smtClean="0"/>
              <a:t>usar</a:t>
            </a:r>
            <a:r>
              <a:rPr lang="en-US" dirty="0" smtClean="0"/>
              <a:t> la </a:t>
            </a:r>
            <a:r>
              <a:rPr lang="en-US" dirty="0" err="1" smtClean="0"/>
              <a:t>computadora</a:t>
            </a:r>
            <a:r>
              <a:rPr lang="en-US" dirty="0" smtClean="0"/>
              <a:t> </a:t>
            </a:r>
            <a:r>
              <a:rPr lang="en-US" dirty="0" err="1" smtClean="0"/>
              <a:t>para</a:t>
            </a:r>
            <a:r>
              <a:rPr lang="en-US" dirty="0" smtClean="0"/>
              <a:t> </a:t>
            </a:r>
            <a:r>
              <a:rPr lang="en-US" dirty="0" err="1" smtClean="0"/>
              <a:t>las</a:t>
            </a:r>
            <a:r>
              <a:rPr lang="en-US" dirty="0" smtClean="0"/>
              <a:t> </a:t>
            </a:r>
            <a:r>
              <a:rPr lang="en-US" dirty="0" err="1" smtClean="0"/>
              <a:t>clases</a:t>
            </a:r>
            <a:r>
              <a:rPr lang="en-US" dirty="0" smtClean="0"/>
              <a:t> de </a:t>
            </a:r>
            <a:r>
              <a:rPr lang="en-US" dirty="0" err="1" smtClean="0"/>
              <a:t>inglés</a:t>
            </a:r>
            <a:r>
              <a:rPr lang="en-US" dirty="0" smtClean="0"/>
              <a:t>, </a:t>
            </a:r>
            <a:r>
              <a:rPr lang="en-US" dirty="0" err="1" smtClean="0"/>
              <a:t>ciencias</a:t>
            </a:r>
            <a:r>
              <a:rPr lang="en-US" dirty="0"/>
              <a:t> </a:t>
            </a:r>
            <a:r>
              <a:rPr lang="en-US" dirty="0" smtClean="0"/>
              <a:t>y </a:t>
            </a:r>
            <a:r>
              <a:rPr lang="en-US" dirty="0" err="1" smtClean="0"/>
              <a:t>historia</a:t>
            </a:r>
            <a:r>
              <a:rPr lang="en-US" dirty="0" smtClean="0"/>
              <a:t>. </a:t>
            </a:r>
            <a:endParaRPr lang="en-US" dirty="0"/>
          </a:p>
        </p:txBody>
      </p:sp>
    </p:spTree>
    <p:extLst>
      <p:ext uri="{BB962C8B-B14F-4D97-AF65-F5344CB8AC3E}">
        <p14:creationId xmlns:p14="http://schemas.microsoft.com/office/powerpoint/2010/main" val="3914106365"/>
      </p:ext>
    </p:extLst>
  </p:cSld>
  <p:clrMapOvr>
    <a:masterClrMapping/>
  </p:clrMapOvr>
  <p:timing>
    <p:tnLst>
      <p:par>
        <p:cTn xmlns:p14="http://schemas.microsoft.com/office/powerpoint/2010/mai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bg>
      <p:bgPr>
        <a:gradFill flip="none" rotWithShape="1">
          <a:gsLst>
            <a:gs pos="28000">
              <a:srgbClr val="FF0080"/>
            </a:gs>
            <a:gs pos="87000">
              <a:schemeClr val="accent6">
                <a:lumMod val="75000"/>
              </a:schemeClr>
            </a:gs>
          </a:gsLst>
          <a:lin ang="0" scaled="1"/>
          <a:tileRect/>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Escenario</a:t>
            </a:r>
            <a:r>
              <a:rPr lang="en-US" dirty="0" smtClean="0"/>
              <a:t> 2</a:t>
            </a:r>
            <a:endParaRPr lang="en-US" dirty="0"/>
          </a:p>
        </p:txBody>
      </p:sp>
      <p:sp>
        <p:nvSpPr>
          <p:cNvPr id="3" name="Content Placeholder 2"/>
          <p:cNvSpPr>
            <a:spLocks noGrp="1"/>
          </p:cNvSpPr>
          <p:nvPr>
            <p:ph idx="1"/>
          </p:nvPr>
        </p:nvSpPr>
        <p:spPr/>
        <p:txBody>
          <a:bodyPr/>
          <a:lstStyle/>
          <a:p>
            <a:r>
              <a:rPr lang="en-US" dirty="0" err="1" smtClean="0"/>
              <a:t>Quiero</a:t>
            </a:r>
            <a:r>
              <a:rPr lang="en-US" dirty="0" smtClean="0"/>
              <a:t> </a:t>
            </a:r>
            <a:r>
              <a:rPr lang="en-US" dirty="0" err="1" smtClean="0"/>
              <a:t>usar</a:t>
            </a:r>
            <a:r>
              <a:rPr lang="en-US" dirty="0" smtClean="0"/>
              <a:t> mi </a:t>
            </a:r>
            <a:r>
              <a:rPr lang="en-US" dirty="0" err="1" smtClean="0"/>
              <a:t>computadora</a:t>
            </a:r>
            <a:r>
              <a:rPr lang="en-US" dirty="0" smtClean="0"/>
              <a:t> </a:t>
            </a:r>
            <a:r>
              <a:rPr lang="en-US" dirty="0" err="1" smtClean="0"/>
              <a:t>para</a:t>
            </a:r>
            <a:r>
              <a:rPr lang="en-US" dirty="0" smtClean="0"/>
              <a:t> </a:t>
            </a:r>
            <a:r>
              <a:rPr lang="en-US" dirty="0" err="1" smtClean="0"/>
              <a:t>ver</a:t>
            </a:r>
            <a:r>
              <a:rPr lang="en-US" dirty="0" smtClean="0"/>
              <a:t> YouTube, </a:t>
            </a:r>
            <a:r>
              <a:rPr lang="en-US" dirty="0" err="1" smtClean="0"/>
              <a:t>tomar</a:t>
            </a:r>
            <a:r>
              <a:rPr lang="en-US" dirty="0" smtClean="0"/>
              <a:t> </a:t>
            </a:r>
            <a:r>
              <a:rPr lang="en-US" dirty="0" err="1" smtClean="0"/>
              <a:t>selfies</a:t>
            </a:r>
            <a:r>
              <a:rPr lang="en-US" dirty="0" smtClean="0"/>
              <a:t> y </a:t>
            </a:r>
            <a:r>
              <a:rPr lang="en-US" dirty="0" err="1" smtClean="0"/>
              <a:t>hablar</a:t>
            </a:r>
            <a:r>
              <a:rPr lang="en-US" dirty="0" smtClean="0"/>
              <a:t> con </a:t>
            </a:r>
            <a:r>
              <a:rPr lang="en-US" dirty="0" err="1" smtClean="0"/>
              <a:t>mis</a:t>
            </a:r>
            <a:r>
              <a:rPr lang="en-US" dirty="0" smtClean="0"/>
              <a:t> amigos.</a:t>
            </a:r>
            <a:endParaRPr lang="en-US" dirty="0"/>
          </a:p>
        </p:txBody>
      </p:sp>
    </p:spTree>
    <p:extLst>
      <p:ext uri="{BB962C8B-B14F-4D97-AF65-F5344CB8AC3E}">
        <p14:creationId xmlns:p14="http://schemas.microsoft.com/office/powerpoint/2010/main" val="2990365241"/>
      </p:ext>
    </p:extLst>
  </p:cSld>
  <p:clrMapOvr>
    <a:masterClrMapping/>
  </p:clrMapOvr>
  <p:timing>
    <p:tnLst>
      <p:par>
        <p:cTn xmlns:p14="http://schemas.microsoft.com/office/powerpoint/2010/mai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008040"/>
            </a:gs>
            <a:gs pos="96000">
              <a:srgbClr val="00FFFF"/>
            </a:gs>
            <a:gs pos="29000">
              <a:srgbClr val="008040"/>
            </a:gs>
          </a:gsLst>
          <a:lin ang="0" scaled="1"/>
          <a:tileRect/>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Escenario</a:t>
            </a:r>
            <a:r>
              <a:rPr lang="en-US" dirty="0" smtClean="0"/>
              <a:t> 1</a:t>
            </a:r>
            <a:endParaRPr lang="en-US" dirty="0"/>
          </a:p>
        </p:txBody>
      </p:sp>
      <p:sp>
        <p:nvSpPr>
          <p:cNvPr id="3" name="Content Placeholder 2"/>
          <p:cNvSpPr>
            <a:spLocks noGrp="1"/>
          </p:cNvSpPr>
          <p:nvPr>
            <p:ph idx="1"/>
          </p:nvPr>
        </p:nvSpPr>
        <p:spPr/>
        <p:txBody>
          <a:bodyPr/>
          <a:lstStyle/>
          <a:p>
            <a:r>
              <a:rPr lang="en-US" dirty="0" err="1" smtClean="0"/>
              <a:t>Por</a:t>
            </a:r>
            <a:r>
              <a:rPr lang="en-US" dirty="0" smtClean="0"/>
              <a:t> favor, ¿</a:t>
            </a:r>
            <a:r>
              <a:rPr lang="en-US" dirty="0" err="1" smtClean="0"/>
              <a:t>tu</a:t>
            </a:r>
            <a:r>
              <a:rPr lang="en-US" dirty="0" smtClean="0"/>
              <a:t> me </a:t>
            </a:r>
            <a:r>
              <a:rPr lang="en-US" dirty="0" err="1" smtClean="0"/>
              <a:t>puedes</a:t>
            </a:r>
            <a:r>
              <a:rPr lang="en-US" dirty="0" smtClean="0"/>
              <a:t> </a:t>
            </a:r>
            <a:r>
              <a:rPr lang="en-US" dirty="0" err="1" smtClean="0"/>
              <a:t>ayudar</a:t>
            </a:r>
            <a:r>
              <a:rPr lang="en-US" dirty="0" smtClean="0"/>
              <a:t>? </a:t>
            </a:r>
            <a:r>
              <a:rPr lang="en-US" dirty="0" err="1" smtClean="0"/>
              <a:t>Quiero</a:t>
            </a:r>
            <a:r>
              <a:rPr lang="en-US" dirty="0" smtClean="0"/>
              <a:t> </a:t>
            </a:r>
            <a:r>
              <a:rPr lang="en-US" dirty="0" err="1" smtClean="0"/>
              <a:t>darte</a:t>
            </a:r>
            <a:r>
              <a:rPr lang="en-US" dirty="0" smtClean="0"/>
              <a:t> el </a:t>
            </a:r>
            <a:r>
              <a:rPr lang="en-US" dirty="0" err="1" smtClean="0"/>
              <a:t>dinero</a:t>
            </a:r>
            <a:r>
              <a:rPr lang="en-US" dirty="0" smtClean="0"/>
              <a:t> </a:t>
            </a:r>
            <a:r>
              <a:rPr lang="en-US" dirty="0" err="1" smtClean="0"/>
              <a:t>cuando</a:t>
            </a:r>
            <a:r>
              <a:rPr lang="en-US" dirty="0" smtClean="0"/>
              <a:t> lo </a:t>
            </a:r>
            <a:r>
              <a:rPr lang="en-US" dirty="0" err="1" smtClean="0"/>
              <a:t>tengo</a:t>
            </a:r>
            <a:r>
              <a:rPr lang="en-US" dirty="0" smtClean="0"/>
              <a:t>. </a:t>
            </a:r>
            <a:r>
              <a:rPr lang="en-US" dirty="0" err="1" smtClean="0"/>
              <a:t>Muchas</a:t>
            </a:r>
            <a:r>
              <a:rPr lang="en-US" dirty="0" smtClean="0"/>
              <a:t> gracias.</a:t>
            </a:r>
            <a:endParaRPr lang="en-US" dirty="0"/>
          </a:p>
        </p:txBody>
      </p:sp>
    </p:spTree>
    <p:extLst>
      <p:ext uri="{BB962C8B-B14F-4D97-AF65-F5344CB8AC3E}">
        <p14:creationId xmlns:p14="http://schemas.microsoft.com/office/powerpoint/2010/main" val="3222636548"/>
      </p:ext>
    </p:extLst>
  </p:cSld>
  <p:clrMapOvr>
    <a:masterClrMapping/>
  </p:clrMapOvr>
  <p:timing>
    <p:tnLst>
      <p:par>
        <p:cTn xmlns:p14="http://schemas.microsoft.com/office/powerpoint/2010/mai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bg>
      <p:bgPr>
        <a:gradFill flip="none" rotWithShape="1">
          <a:gsLst>
            <a:gs pos="28000">
              <a:srgbClr val="FF0080"/>
            </a:gs>
            <a:gs pos="87000">
              <a:schemeClr val="accent6">
                <a:lumMod val="75000"/>
              </a:schemeClr>
            </a:gs>
          </a:gsLst>
          <a:lin ang="0" scaled="1"/>
          <a:tileRect/>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Escenario</a:t>
            </a:r>
            <a:r>
              <a:rPr lang="en-US" dirty="0" smtClean="0"/>
              <a:t> 2</a:t>
            </a:r>
            <a:endParaRPr lang="en-US" dirty="0"/>
          </a:p>
        </p:txBody>
      </p:sp>
      <p:sp>
        <p:nvSpPr>
          <p:cNvPr id="3" name="Content Placeholder 2"/>
          <p:cNvSpPr>
            <a:spLocks noGrp="1"/>
          </p:cNvSpPr>
          <p:nvPr>
            <p:ph idx="1"/>
          </p:nvPr>
        </p:nvSpPr>
        <p:spPr/>
        <p:txBody>
          <a:bodyPr/>
          <a:lstStyle/>
          <a:p>
            <a:r>
              <a:rPr lang="en-US" dirty="0" err="1" smtClean="0"/>
              <a:t>Todos</a:t>
            </a:r>
            <a:r>
              <a:rPr lang="en-US" dirty="0" smtClean="0"/>
              <a:t> </a:t>
            </a:r>
            <a:r>
              <a:rPr lang="en-US" dirty="0" err="1" smtClean="0"/>
              <a:t>mis</a:t>
            </a:r>
            <a:r>
              <a:rPr lang="en-US" dirty="0" smtClean="0"/>
              <a:t> amigos </a:t>
            </a:r>
            <a:r>
              <a:rPr lang="en-US" dirty="0" err="1" smtClean="0"/>
              <a:t>tienen</a:t>
            </a:r>
            <a:r>
              <a:rPr lang="en-US" dirty="0" smtClean="0"/>
              <a:t> </a:t>
            </a:r>
            <a:r>
              <a:rPr lang="en-US" dirty="0" err="1" smtClean="0"/>
              <a:t>computadoras</a:t>
            </a:r>
            <a:r>
              <a:rPr lang="en-US" dirty="0" smtClean="0"/>
              <a:t>.</a:t>
            </a:r>
            <a:r>
              <a:rPr lang="en-US" dirty="0"/>
              <a:t> </a:t>
            </a:r>
            <a:r>
              <a:rPr lang="en-US" dirty="0" err="1"/>
              <a:t>Yo</a:t>
            </a:r>
            <a:r>
              <a:rPr lang="en-US" dirty="0"/>
              <a:t> </a:t>
            </a:r>
            <a:r>
              <a:rPr lang="en-US" dirty="0" err="1"/>
              <a:t>necesito</a:t>
            </a:r>
            <a:r>
              <a:rPr lang="en-US" dirty="0"/>
              <a:t> </a:t>
            </a:r>
            <a:r>
              <a:rPr lang="en-US" dirty="0" err="1"/>
              <a:t>una</a:t>
            </a:r>
            <a:r>
              <a:rPr lang="en-US" dirty="0"/>
              <a:t> </a:t>
            </a:r>
            <a:r>
              <a:rPr lang="en-US" dirty="0" err="1"/>
              <a:t>computadora</a:t>
            </a:r>
            <a:r>
              <a:rPr lang="en-US" dirty="0"/>
              <a:t>. </a:t>
            </a:r>
            <a:r>
              <a:rPr lang="en-US" dirty="0" err="1"/>
              <a:t>Es</a:t>
            </a:r>
            <a:r>
              <a:rPr lang="en-US" dirty="0"/>
              <a:t> MUY </a:t>
            </a:r>
            <a:r>
              <a:rPr lang="en-US" dirty="0" err="1"/>
              <a:t>importante</a:t>
            </a:r>
            <a:r>
              <a:rPr lang="en-US" dirty="0"/>
              <a:t>. </a:t>
            </a:r>
          </a:p>
        </p:txBody>
      </p:sp>
    </p:spTree>
    <p:extLst>
      <p:ext uri="{BB962C8B-B14F-4D97-AF65-F5344CB8AC3E}">
        <p14:creationId xmlns:p14="http://schemas.microsoft.com/office/powerpoint/2010/main" val="3496535510"/>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4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6.xml><?xml version="1.0" encoding="utf-8"?>
<a:theme xmlns:a="http://schemas.openxmlformats.org/drawingml/2006/main" name="5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7.xml><?xml version="1.0" encoding="utf-8"?>
<a:theme xmlns:a="http://schemas.openxmlformats.org/drawingml/2006/main" name="6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8.xml><?xml version="1.0" encoding="utf-8"?>
<a:theme xmlns:a="http://schemas.openxmlformats.org/drawingml/2006/main" name="7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9.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1405</TotalTime>
  <Words>5198</Words>
  <Application>Microsoft Macintosh PowerPoint</Application>
  <PresentationFormat>On-screen Show (4:3)</PresentationFormat>
  <Paragraphs>721</Paragraphs>
  <Slides>109</Slides>
  <Notes>51</Notes>
  <HiddenSlides>0</HiddenSlides>
  <MMClips>1</MMClips>
  <ScaleCrop>false</ScaleCrop>
  <HeadingPairs>
    <vt:vector size="4" baseType="variant">
      <vt:variant>
        <vt:lpstr>Theme</vt:lpstr>
      </vt:variant>
      <vt:variant>
        <vt:i4>8</vt:i4>
      </vt:variant>
      <vt:variant>
        <vt:lpstr>Slide Titles</vt:lpstr>
      </vt:variant>
      <vt:variant>
        <vt:i4>109</vt:i4>
      </vt:variant>
    </vt:vector>
  </HeadingPairs>
  <TitlesOfParts>
    <vt:vector size="117" baseType="lpstr">
      <vt:lpstr>Office Theme</vt:lpstr>
      <vt:lpstr>1_Office Theme</vt:lpstr>
      <vt:lpstr>2_Office Theme</vt:lpstr>
      <vt:lpstr>3_Office Theme</vt:lpstr>
      <vt:lpstr>4_Office Theme</vt:lpstr>
      <vt:lpstr>5_Office Theme</vt:lpstr>
      <vt:lpstr>6_Office Theme</vt:lpstr>
      <vt:lpstr>7_Office Theme</vt:lpstr>
      <vt:lpstr>La cultura de deseos y necesidades</vt:lpstr>
      <vt:lpstr>Día 1</vt:lpstr>
      <vt:lpstr>¿Qué puedes hacer muy bien?</vt:lpstr>
      <vt:lpstr>¿Cuál es TU meta para el unidad?</vt:lpstr>
      <vt:lpstr>Objetivos</vt:lpstr>
      <vt:lpstr>Preguntas esenciales</vt:lpstr>
      <vt:lpstr>Pre-Assessment</vt:lpstr>
      <vt:lpstr>Vocabulario nuevo</vt:lpstr>
      <vt:lpstr>¿Quieres…?</vt:lpstr>
      <vt:lpstr>¿Necesitas…?</vt:lpstr>
      <vt:lpstr>¿Tienes…?  </vt:lpstr>
      <vt:lpstr>¿Tienes que…?    Tengo que…</vt:lpstr>
      <vt:lpstr>Vocabulario nuevo</vt:lpstr>
      <vt:lpstr>En sus cuadernos…</vt:lpstr>
      <vt:lpstr>Día 2</vt:lpstr>
      <vt:lpstr>Repaso</vt:lpstr>
      <vt:lpstr>Saquen una pizarra blanca</vt:lpstr>
      <vt:lpstr>¿Tienes que estudiar para la clase de ciencias?</vt:lpstr>
      <vt:lpstr>¿Necesitas papel en la clase de historia?</vt:lpstr>
      <vt:lpstr>¿Tienes una hermana?</vt:lpstr>
      <vt:lpstr>¿Quieres mandar textos?</vt:lpstr>
      <vt:lpstr>¿Tienes que hablar por telefono con tus abuelos?</vt:lpstr>
      <vt:lpstr>¿Necesitas un lápiz en la clase de español?</vt:lpstr>
      <vt:lpstr>¿Quieres escuchar música?</vt:lpstr>
      <vt:lpstr>¿Tienes un perro?</vt:lpstr>
      <vt:lpstr>¿Tienes que ir de compras con tu mamá?</vt:lpstr>
      <vt:lpstr>Yo tengo….Yo necesito…</vt:lpstr>
      <vt:lpstr>Gallery Walk</vt:lpstr>
      <vt:lpstr>Window Panes</vt:lpstr>
      <vt:lpstr>Día 3</vt:lpstr>
      <vt:lpstr>Preparativo</vt:lpstr>
      <vt:lpstr>Entrevista</vt:lpstr>
      <vt:lpstr>Actividad auditiva</vt:lpstr>
      <vt:lpstr>Teacher Notes</vt:lpstr>
      <vt:lpstr>Teacher Script</vt:lpstr>
      <vt:lpstr>PowerPoint Presentation</vt:lpstr>
      <vt:lpstr>Quiero</vt:lpstr>
      <vt:lpstr>Quiero</vt:lpstr>
      <vt:lpstr>Quiero</vt:lpstr>
      <vt:lpstr>Quiero</vt:lpstr>
      <vt:lpstr>Piccionario</vt:lpstr>
      <vt:lpstr>Día 4</vt:lpstr>
      <vt:lpstr>Pelota de Preguntas</vt:lpstr>
      <vt:lpstr>Yo tengo….Yo necesito…</vt:lpstr>
      <vt:lpstr>Inductive Sorting</vt:lpstr>
      <vt:lpstr>Comparar</vt:lpstr>
      <vt:lpstr>Escribe un párrafo</vt:lpstr>
      <vt:lpstr> Día 5</vt:lpstr>
      <vt:lpstr>Preparativo</vt:lpstr>
      <vt:lpstr>Juego de preguntas</vt:lpstr>
      <vt:lpstr>Escenario #1</vt:lpstr>
      <vt:lpstr>Escenario #2</vt:lpstr>
      <vt:lpstr>Una carta de Maribel</vt:lpstr>
      <vt:lpstr>Human BINGO</vt:lpstr>
      <vt:lpstr>Día 6</vt:lpstr>
      <vt:lpstr>Video</vt:lpstr>
      <vt:lpstr>Yo tengo….Yo necesito…</vt:lpstr>
      <vt:lpstr>TGT Study Guide</vt:lpstr>
      <vt:lpstr>PESCA</vt:lpstr>
      <vt:lpstr>Día 7</vt:lpstr>
      <vt:lpstr>Tengo tu love</vt:lpstr>
      <vt:lpstr>Tiempo para estudiar</vt:lpstr>
      <vt:lpstr>Re-Group</vt:lpstr>
      <vt:lpstr>Las reglas</vt:lpstr>
      <vt:lpstr>TGT Scoring</vt:lpstr>
      <vt:lpstr>Reflexión</vt:lpstr>
      <vt:lpstr>Día 8</vt:lpstr>
      <vt:lpstr>Check-in </vt:lpstr>
      <vt:lpstr>Teacher Notes</vt:lpstr>
      <vt:lpstr>Teacher Script</vt:lpstr>
      <vt:lpstr>PowerPoint Presentation</vt:lpstr>
      <vt:lpstr>Quiero</vt:lpstr>
      <vt:lpstr>Quiero</vt:lpstr>
      <vt:lpstr>Quiero</vt:lpstr>
      <vt:lpstr>Quiero</vt:lpstr>
      <vt:lpstr>Práctica de hablar</vt:lpstr>
      <vt:lpstr>Día 9</vt:lpstr>
      <vt:lpstr>¿Qué es importante para ti?</vt:lpstr>
      <vt:lpstr>Una clase en Guatemala</vt:lpstr>
      <vt:lpstr>Information Gap</vt:lpstr>
      <vt:lpstr>Oraciones con M&amp;Ms</vt:lpstr>
      <vt:lpstr>Día 10</vt:lpstr>
      <vt:lpstr>Interpersonal PBA</vt:lpstr>
      <vt:lpstr>Día 11</vt:lpstr>
      <vt:lpstr>Actividad de escuchar</vt:lpstr>
      <vt:lpstr>Compare and Contrast</vt:lpstr>
      <vt:lpstr>Ejemplo:</vt:lpstr>
      <vt:lpstr>Escenario 1</vt:lpstr>
      <vt:lpstr>Escenario 2</vt:lpstr>
      <vt:lpstr>Escenario 1</vt:lpstr>
      <vt:lpstr>Escenario 2</vt:lpstr>
      <vt:lpstr>Escenario 1</vt:lpstr>
      <vt:lpstr>Escenario 2</vt:lpstr>
      <vt:lpstr>Escenario 1</vt:lpstr>
      <vt:lpstr>Escenario 2</vt:lpstr>
      <vt:lpstr>Escenario 1</vt:lpstr>
      <vt:lpstr>Escenario 2</vt:lpstr>
      <vt:lpstr>Escenario 1</vt:lpstr>
      <vt:lpstr>Escenario 2</vt:lpstr>
      <vt:lpstr>Día 12</vt:lpstr>
      <vt:lpstr>Closing out the unit</vt:lpstr>
      <vt:lpstr>Objetivos</vt:lpstr>
      <vt:lpstr>Preguntas esenciales</vt:lpstr>
      <vt:lpstr>Works Cited for Images</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TITLE</dc:title>
  <dc:creator>Haley Hansen</dc:creator>
  <cp:lastModifiedBy>Haley Hansen</cp:lastModifiedBy>
  <cp:revision>79</cp:revision>
  <dcterms:created xsi:type="dcterms:W3CDTF">2016-06-13T20:00:04Z</dcterms:created>
  <dcterms:modified xsi:type="dcterms:W3CDTF">2016-06-17T15:30:41Z</dcterms:modified>
</cp:coreProperties>
</file>