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7" r:id="rId3"/>
    <p:sldId id="258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260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97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862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23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70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39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63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86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3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38CE3-31FA-D54F-84D1-892AE35B7487}" type="datetimeFigureOut">
              <a:rPr lang="en-US" smtClean="0"/>
              <a:t>6/13/14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D2BBA-035B-8A46-B2F7-0C7191B2F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7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5893324"/>
            <a:ext cx="9144000" cy="713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Sales of Indulgences</a:t>
            </a:r>
            <a:endParaRPr lang="en-US" dirty="0"/>
          </a:p>
        </p:txBody>
      </p:sp>
      <p:pic>
        <p:nvPicPr>
          <p:cNvPr id="3" name="Picture 2" descr="Sale of Indulgenc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483" y="82867"/>
            <a:ext cx="4687102" cy="581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28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5893324"/>
            <a:ext cx="9144000" cy="713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Martin Luther and his Ninety-Nine Theses</a:t>
            </a:r>
            <a:endParaRPr lang="en-US" dirty="0"/>
          </a:p>
        </p:txBody>
      </p:sp>
      <p:pic>
        <p:nvPicPr>
          <p:cNvPr id="3" name="Picture 2" descr="Martin Luther Nailing Ninety-Nine Thes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53" y="245112"/>
            <a:ext cx="7537872" cy="5648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890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5893324"/>
            <a:ext cx="9144000" cy="713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Printing Press</a:t>
            </a:r>
            <a:endParaRPr lang="en-US" dirty="0"/>
          </a:p>
        </p:txBody>
      </p:sp>
      <p:pic>
        <p:nvPicPr>
          <p:cNvPr id="4" name="Picture 3" descr="Printing Pre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58" y="164955"/>
            <a:ext cx="7845507" cy="589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90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3214" y="5893324"/>
            <a:ext cx="7280923" cy="713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Council of Trent</a:t>
            </a:r>
            <a:endParaRPr lang="en-US" dirty="0"/>
          </a:p>
        </p:txBody>
      </p:sp>
      <p:pic>
        <p:nvPicPr>
          <p:cNvPr id="4" name="Picture 3" descr="Council of Tre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36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16</Words>
  <Application>Microsoft Macintosh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Sales of Indulgences</vt:lpstr>
      <vt:lpstr>Martin Luther and his Ninety-Nine Theses</vt:lpstr>
      <vt:lpstr>Printing Press</vt:lpstr>
      <vt:lpstr>Council of Trent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Lorge</dc:creator>
  <cp:lastModifiedBy>Bethany Lorge</cp:lastModifiedBy>
  <cp:revision>3</cp:revision>
  <dcterms:created xsi:type="dcterms:W3CDTF">2014-06-13T22:07:46Z</dcterms:created>
  <dcterms:modified xsi:type="dcterms:W3CDTF">2014-06-13T22:37:08Z</dcterms:modified>
</cp:coreProperties>
</file>