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5143500" type="screen16x9"/>
  <p:notesSz cx="6858000" cy="9144000"/>
  <p:embeddedFontLst>
    <p:embeddedFont>
      <p:font typeface="Roboto" panose="020B060402020202020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84" y="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1654569904"/>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5" name="Shape 13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Shape 1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2" name="Shape 1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Shape 1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Shape 1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Shape 1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Shape 1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Shape 1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4" name="Shape 2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 name="Shape 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 name="Shape 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0" name="Shape 10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p:nvPr/>
        </p:nvSpPr>
        <p:spPr>
          <a:xfrm flipH="1">
            <a:off x="8246400" y="4245925"/>
            <a:ext cx="897600" cy="897600"/>
          </a:xfrm>
          <a:prstGeom prst="rtTriangle">
            <a:avLst/>
          </a:prstGeom>
          <a:solidFill>
            <a:schemeClr val="lt1"/>
          </a:solidFill>
          <a:ln>
            <a:noFill/>
          </a:ln>
        </p:spPr>
        <p:txBody>
          <a:bodyPr lIns="91425" tIns="91425" rIns="91425" bIns="91425" anchor="ctr" anchorCtr="0">
            <a:noAutofit/>
          </a:bodyPr>
          <a:lstStyle/>
          <a:p>
            <a:pPr lvl="0">
              <a:spcBef>
                <a:spcPts val="0"/>
              </a:spcBef>
              <a:buNone/>
            </a:pPr>
            <a:endParaRPr/>
          </a:p>
        </p:txBody>
      </p:sp>
      <p:sp>
        <p:nvSpPr>
          <p:cNvPr id="11" name="Shape 11"/>
          <p:cNvSpPr/>
          <p:nvPr/>
        </p:nvSpPr>
        <p:spPr>
          <a:xfrm flipH="1">
            <a:off x="8246400" y="4245875"/>
            <a:ext cx="897600" cy="897600"/>
          </a:xfrm>
          <a:prstGeom prst="round1Rect">
            <a:avLst>
              <a:gd name="adj" fmla="val 16667"/>
            </a:avLst>
          </a:prstGeom>
          <a:solidFill>
            <a:schemeClr val="lt1">
              <a:alpha val="68080"/>
            </a:schemeClr>
          </a:solidFill>
          <a:ln>
            <a:noFill/>
          </a:ln>
        </p:spPr>
        <p:txBody>
          <a:bodyPr lIns="91425" tIns="91425" rIns="91425" bIns="91425" anchor="ctr" anchorCtr="0">
            <a:noAutofit/>
          </a:bodyPr>
          <a:lstStyle/>
          <a:p>
            <a:pPr lvl="0">
              <a:spcBef>
                <a:spcPts val="0"/>
              </a:spcBef>
              <a:buNone/>
            </a:pPr>
            <a:endParaRPr/>
          </a:p>
        </p:txBody>
      </p:sp>
      <p:sp>
        <p:nvSpPr>
          <p:cNvPr id="12" name="Shape 12"/>
          <p:cNvSpPr txBox="1">
            <a:spLocks noGrp="1"/>
          </p:cNvSpPr>
          <p:nvPr>
            <p:ph type="ctrTitle"/>
          </p:nvPr>
        </p:nvSpPr>
        <p:spPr>
          <a:xfrm>
            <a:off x="390525" y="1819275"/>
            <a:ext cx="8222100" cy="933600"/>
          </a:xfrm>
          <a:prstGeom prst="rect">
            <a:avLst/>
          </a:prstGeom>
        </p:spPr>
        <p:txBody>
          <a:bodyPr lIns="91425" tIns="91425" rIns="91425" bIns="91425" anchor="b"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13" name="Shape 13"/>
          <p:cNvSpPr txBox="1">
            <a:spLocks noGrp="1"/>
          </p:cNvSpPr>
          <p:nvPr>
            <p:ph type="subTitle" idx="1"/>
          </p:nvPr>
        </p:nvSpPr>
        <p:spPr>
          <a:xfrm>
            <a:off x="390525" y="2789130"/>
            <a:ext cx="8222100" cy="432900"/>
          </a:xfrm>
          <a:prstGeom prst="rect">
            <a:avLst/>
          </a:prstGeom>
        </p:spPr>
        <p:txBody>
          <a:bodyPr lIns="91425" tIns="91425" rIns="91425" bIns="91425" anchor="t" anchorCtr="0"/>
          <a:lstStyle>
            <a:lvl1pPr lvl="0">
              <a:lnSpc>
                <a:spcPct val="100000"/>
              </a:lnSpc>
              <a:spcBef>
                <a:spcPts val="0"/>
              </a:spcBef>
              <a:spcAft>
                <a:spcPts val="0"/>
              </a:spcAft>
              <a:buClr>
                <a:schemeClr val="lt1"/>
              </a:buClr>
              <a:buNone/>
              <a:defRPr>
                <a:solidFill>
                  <a:schemeClr val="lt1"/>
                </a:solidFill>
              </a:defRPr>
            </a:lvl1pPr>
            <a:lvl2pPr lvl="1">
              <a:lnSpc>
                <a:spcPct val="100000"/>
              </a:lnSpc>
              <a:spcBef>
                <a:spcPts val="0"/>
              </a:spcBef>
              <a:spcAft>
                <a:spcPts val="0"/>
              </a:spcAft>
              <a:buClr>
                <a:schemeClr val="lt1"/>
              </a:buClr>
              <a:buSzPct val="100000"/>
              <a:buNone/>
              <a:defRPr sz="1800">
                <a:solidFill>
                  <a:schemeClr val="lt1"/>
                </a:solidFill>
              </a:defRPr>
            </a:lvl2pPr>
            <a:lvl3pPr lvl="2">
              <a:lnSpc>
                <a:spcPct val="100000"/>
              </a:lnSpc>
              <a:spcBef>
                <a:spcPts val="0"/>
              </a:spcBef>
              <a:spcAft>
                <a:spcPts val="0"/>
              </a:spcAft>
              <a:buClr>
                <a:schemeClr val="lt1"/>
              </a:buClr>
              <a:buSzPct val="100000"/>
              <a:buNone/>
              <a:defRPr sz="1800">
                <a:solidFill>
                  <a:schemeClr val="lt1"/>
                </a:solidFill>
              </a:defRPr>
            </a:lvl3pPr>
            <a:lvl4pPr lvl="3">
              <a:lnSpc>
                <a:spcPct val="100000"/>
              </a:lnSpc>
              <a:spcBef>
                <a:spcPts val="0"/>
              </a:spcBef>
              <a:spcAft>
                <a:spcPts val="0"/>
              </a:spcAft>
              <a:buClr>
                <a:schemeClr val="lt1"/>
              </a:buClr>
              <a:buSzPct val="100000"/>
              <a:buNone/>
              <a:defRPr sz="1800">
                <a:solidFill>
                  <a:schemeClr val="lt1"/>
                </a:solidFill>
              </a:defRPr>
            </a:lvl4pPr>
            <a:lvl5pPr lvl="4">
              <a:lnSpc>
                <a:spcPct val="100000"/>
              </a:lnSpc>
              <a:spcBef>
                <a:spcPts val="0"/>
              </a:spcBef>
              <a:spcAft>
                <a:spcPts val="0"/>
              </a:spcAft>
              <a:buClr>
                <a:schemeClr val="lt1"/>
              </a:buClr>
              <a:buSzPct val="100000"/>
              <a:buNone/>
              <a:defRPr sz="1800">
                <a:solidFill>
                  <a:schemeClr val="lt1"/>
                </a:solidFill>
              </a:defRPr>
            </a:lvl5pPr>
            <a:lvl6pPr lvl="5">
              <a:lnSpc>
                <a:spcPct val="100000"/>
              </a:lnSpc>
              <a:spcBef>
                <a:spcPts val="0"/>
              </a:spcBef>
              <a:spcAft>
                <a:spcPts val="0"/>
              </a:spcAft>
              <a:buClr>
                <a:schemeClr val="lt1"/>
              </a:buClr>
              <a:buSzPct val="100000"/>
              <a:buNone/>
              <a:defRPr sz="1800">
                <a:solidFill>
                  <a:schemeClr val="lt1"/>
                </a:solidFill>
              </a:defRPr>
            </a:lvl6pPr>
            <a:lvl7pPr lvl="6">
              <a:lnSpc>
                <a:spcPct val="100000"/>
              </a:lnSpc>
              <a:spcBef>
                <a:spcPts val="0"/>
              </a:spcBef>
              <a:spcAft>
                <a:spcPts val="0"/>
              </a:spcAft>
              <a:buClr>
                <a:schemeClr val="lt1"/>
              </a:buClr>
              <a:buSzPct val="100000"/>
              <a:buNone/>
              <a:defRPr sz="1800">
                <a:solidFill>
                  <a:schemeClr val="lt1"/>
                </a:solidFill>
              </a:defRPr>
            </a:lvl7pPr>
            <a:lvl8pPr lvl="7">
              <a:lnSpc>
                <a:spcPct val="100000"/>
              </a:lnSpc>
              <a:spcBef>
                <a:spcPts val="0"/>
              </a:spcBef>
              <a:spcAft>
                <a:spcPts val="0"/>
              </a:spcAft>
              <a:buClr>
                <a:schemeClr val="lt1"/>
              </a:buClr>
              <a:buSzPct val="100000"/>
              <a:buNone/>
              <a:defRPr sz="1800">
                <a:solidFill>
                  <a:schemeClr val="lt1"/>
                </a:solidFill>
              </a:defRPr>
            </a:lvl8pPr>
            <a:lvl9pPr lvl="8">
              <a:lnSpc>
                <a:spcPct val="100000"/>
              </a:lnSpc>
              <a:spcBef>
                <a:spcPts val="0"/>
              </a:spcBef>
              <a:spcAft>
                <a:spcPts val="0"/>
              </a:spcAft>
              <a:buClr>
                <a:schemeClr val="lt1"/>
              </a:buClr>
              <a:buSzPct val="100000"/>
              <a:buNone/>
              <a:defRPr sz="1800">
                <a:solidFill>
                  <a:schemeClr val="lt1"/>
                </a:solidFill>
              </a:defRPr>
            </a:lvl9pPr>
          </a:lstStyle>
          <a:p>
            <a:endParaRPr/>
          </a:p>
        </p:txBody>
      </p:sp>
      <p:sp>
        <p:nvSpPr>
          <p:cNvPr id="14" name="Shape 14"/>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bg>
      <p:bgPr>
        <a:solidFill>
          <a:schemeClr val="accent4"/>
        </a:solidFill>
        <a:effectLst/>
      </p:bgPr>
    </p:bg>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75500" y="1258525"/>
            <a:ext cx="8222100" cy="1963500"/>
          </a:xfrm>
          <a:prstGeom prst="rect">
            <a:avLst/>
          </a:prstGeom>
        </p:spPr>
        <p:txBody>
          <a:bodyPr lIns="91425" tIns="91425" rIns="91425" bIns="91425" anchor="b" anchorCtr="0"/>
          <a:lstStyle>
            <a:lvl1pPr lvl="0" algn="ctr">
              <a:spcBef>
                <a:spcPts val="0"/>
              </a:spcBef>
              <a:buClr>
                <a:schemeClr val="dk2"/>
              </a:buClr>
              <a:buSzPct val="100000"/>
              <a:defRPr sz="12000">
                <a:solidFill>
                  <a:schemeClr val="dk2"/>
                </a:solidFill>
              </a:defRPr>
            </a:lvl1pPr>
            <a:lvl2pPr lvl="1" algn="ctr">
              <a:spcBef>
                <a:spcPts val="0"/>
              </a:spcBef>
              <a:buClr>
                <a:schemeClr val="dk2"/>
              </a:buClr>
              <a:buSzPct val="100000"/>
              <a:defRPr sz="12000">
                <a:solidFill>
                  <a:schemeClr val="dk2"/>
                </a:solidFill>
              </a:defRPr>
            </a:lvl2pPr>
            <a:lvl3pPr lvl="2" algn="ctr">
              <a:spcBef>
                <a:spcPts val="0"/>
              </a:spcBef>
              <a:buClr>
                <a:schemeClr val="dk2"/>
              </a:buClr>
              <a:buSzPct val="100000"/>
              <a:defRPr sz="12000">
                <a:solidFill>
                  <a:schemeClr val="dk2"/>
                </a:solidFill>
              </a:defRPr>
            </a:lvl3pPr>
            <a:lvl4pPr lvl="3" algn="ctr">
              <a:spcBef>
                <a:spcPts val="0"/>
              </a:spcBef>
              <a:buClr>
                <a:schemeClr val="dk2"/>
              </a:buClr>
              <a:buSzPct val="100000"/>
              <a:defRPr sz="12000">
                <a:solidFill>
                  <a:schemeClr val="dk2"/>
                </a:solidFill>
              </a:defRPr>
            </a:lvl4pPr>
            <a:lvl5pPr lvl="4" algn="ctr">
              <a:spcBef>
                <a:spcPts val="0"/>
              </a:spcBef>
              <a:buClr>
                <a:schemeClr val="dk2"/>
              </a:buClr>
              <a:buSzPct val="100000"/>
              <a:defRPr sz="12000">
                <a:solidFill>
                  <a:schemeClr val="dk2"/>
                </a:solidFill>
              </a:defRPr>
            </a:lvl5pPr>
            <a:lvl6pPr lvl="5" algn="ctr">
              <a:spcBef>
                <a:spcPts val="0"/>
              </a:spcBef>
              <a:buClr>
                <a:schemeClr val="dk2"/>
              </a:buClr>
              <a:buSzPct val="100000"/>
              <a:defRPr sz="12000">
                <a:solidFill>
                  <a:schemeClr val="dk2"/>
                </a:solidFill>
              </a:defRPr>
            </a:lvl6pPr>
            <a:lvl7pPr lvl="6" algn="ctr">
              <a:spcBef>
                <a:spcPts val="0"/>
              </a:spcBef>
              <a:buClr>
                <a:schemeClr val="dk2"/>
              </a:buClr>
              <a:buSzPct val="100000"/>
              <a:defRPr sz="12000">
                <a:solidFill>
                  <a:schemeClr val="dk2"/>
                </a:solidFill>
              </a:defRPr>
            </a:lvl7pPr>
            <a:lvl8pPr lvl="7" algn="ctr">
              <a:spcBef>
                <a:spcPts val="0"/>
              </a:spcBef>
              <a:buClr>
                <a:schemeClr val="dk2"/>
              </a:buClr>
              <a:buSzPct val="100000"/>
              <a:defRPr sz="12000">
                <a:solidFill>
                  <a:schemeClr val="dk2"/>
                </a:solidFill>
              </a:defRPr>
            </a:lvl8pPr>
            <a:lvl9pPr lvl="8" algn="ctr">
              <a:spcBef>
                <a:spcPts val="0"/>
              </a:spcBef>
              <a:buClr>
                <a:schemeClr val="dk2"/>
              </a:buClr>
              <a:buSzPct val="100000"/>
              <a:defRPr sz="12000">
                <a:solidFill>
                  <a:schemeClr val="dk2"/>
                </a:solidFill>
              </a:defRPr>
            </a:lvl9pPr>
          </a:lstStyle>
          <a:p>
            <a:endParaRPr/>
          </a:p>
        </p:txBody>
      </p:sp>
      <p:sp>
        <p:nvSpPr>
          <p:cNvPr id="59" name="Shape 59"/>
          <p:cNvSpPr txBox="1">
            <a:spLocks noGrp="1"/>
          </p:cNvSpPr>
          <p:nvPr>
            <p:ph type="body" idx="1"/>
          </p:nvPr>
        </p:nvSpPr>
        <p:spPr>
          <a:xfrm>
            <a:off x="475500" y="3304625"/>
            <a:ext cx="82221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60" name="Shape 60"/>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bg>
      <p:bgPr>
        <a:solidFill>
          <a:schemeClr val="accent4"/>
        </a:solidFill>
        <a:effectLst/>
      </p:bgPr>
    </p:bg>
    <p:spTree>
      <p:nvGrpSpPr>
        <p:cNvPr id="1" name="Shape 61"/>
        <p:cNvGrpSpPr/>
        <p:nvPr/>
      </p:nvGrpSpPr>
      <p:grpSpPr>
        <a:xfrm>
          <a:off x="0" y="0"/>
          <a:ext cx="0" cy="0"/>
          <a:chOff x="0" y="0"/>
          <a:chExt cx="0" cy="0"/>
        </a:xfrm>
      </p:grpSpPr>
      <p:sp>
        <p:nvSpPr>
          <p:cNvPr id="62" name="Shape 62"/>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60950" y="2065350"/>
            <a:ext cx="8222100" cy="1012800"/>
          </a:xfrm>
          <a:prstGeom prst="rect">
            <a:avLst/>
          </a:prstGeom>
        </p:spPr>
        <p:txBody>
          <a:bodyPr lIns="91425" tIns="91425" rIns="91425" bIns="91425" anchor="ctr" anchorCtr="0"/>
          <a:lstStyle>
            <a:lvl1pPr lvl="0">
              <a:spcBef>
                <a:spcPts val="0"/>
              </a:spcBef>
              <a:buSzPct val="100000"/>
              <a:defRPr sz="4200"/>
            </a:lvl1pPr>
            <a:lvl2pPr lvl="1">
              <a:spcBef>
                <a:spcPts val="0"/>
              </a:spcBef>
              <a:buSzPct val="100000"/>
              <a:defRPr sz="4200"/>
            </a:lvl2pPr>
            <a:lvl3pPr lvl="2">
              <a:spcBef>
                <a:spcPts val="0"/>
              </a:spcBef>
              <a:buSzPct val="100000"/>
              <a:defRPr sz="4200"/>
            </a:lvl3pPr>
            <a:lvl4pPr lvl="3">
              <a:spcBef>
                <a:spcPts val="0"/>
              </a:spcBef>
              <a:buSzPct val="100000"/>
              <a:defRPr sz="4200"/>
            </a:lvl4pPr>
            <a:lvl5pPr lvl="4">
              <a:spcBef>
                <a:spcPts val="0"/>
              </a:spcBef>
              <a:buSzPct val="100000"/>
              <a:defRPr sz="4200"/>
            </a:lvl5pPr>
            <a:lvl6pPr lvl="5">
              <a:spcBef>
                <a:spcPts val="0"/>
              </a:spcBef>
              <a:buSzPct val="100000"/>
              <a:defRPr sz="4200"/>
            </a:lvl6pPr>
            <a:lvl7pPr lvl="6">
              <a:spcBef>
                <a:spcPts val="0"/>
              </a:spcBef>
              <a:buSzPct val="100000"/>
              <a:defRPr sz="4200"/>
            </a:lvl7pPr>
            <a:lvl8pPr lvl="7">
              <a:spcBef>
                <a:spcPts val="0"/>
              </a:spcBef>
              <a:buSzPct val="100000"/>
              <a:defRPr sz="4200"/>
            </a:lvl8pPr>
            <a:lvl9pPr lvl="8">
              <a:spcBef>
                <a:spcPts val="0"/>
              </a:spcBef>
              <a:buSzPct val="100000"/>
              <a:defRPr sz="4200"/>
            </a:lvl9pPr>
          </a:lstStyle>
          <a:p>
            <a:endParaRPr/>
          </a:p>
        </p:txBody>
      </p:sp>
      <p:sp>
        <p:nvSpPr>
          <p:cNvPr id="17" name="Shape 17"/>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8"/>
        <p:cNvGrpSpPr/>
        <p:nvPr/>
      </p:nvGrpSpPr>
      <p:grpSpPr>
        <a:xfrm>
          <a:off x="0" y="0"/>
          <a:ext cx="0" cy="0"/>
          <a:chOff x="0" y="0"/>
          <a:chExt cx="0" cy="0"/>
        </a:xfrm>
      </p:grpSpPr>
      <p:sp>
        <p:nvSpPr>
          <p:cNvPr id="19" name="Shape 19"/>
          <p:cNvSpPr/>
          <p:nvPr/>
        </p:nvSpPr>
        <p:spPr>
          <a:xfrm rot="10800000" flipH="1">
            <a:off x="0" y="1686000"/>
            <a:ext cx="9144000" cy="3457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20" name="Shape 20"/>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21" name="Shape 21"/>
          <p:cNvSpPr txBox="1">
            <a:spLocks noGrp="1"/>
          </p:cNvSpPr>
          <p:nvPr>
            <p:ph type="title"/>
          </p:nvPr>
        </p:nvSpPr>
        <p:spPr>
          <a:xfrm>
            <a:off x="471900" y="738725"/>
            <a:ext cx="8222100" cy="7677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471900" y="1919075"/>
            <a:ext cx="8222100" cy="2710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p:nvPr/>
        </p:nvSpPr>
        <p:spPr>
          <a:xfrm rot="10800000" flipH="1">
            <a:off x="0" y="1686000"/>
            <a:ext cx="9144000" cy="3457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26" name="Shape 26"/>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27" name="Shape 27"/>
          <p:cNvSpPr txBox="1">
            <a:spLocks noGrp="1"/>
          </p:cNvSpPr>
          <p:nvPr>
            <p:ph type="title"/>
          </p:nvPr>
        </p:nvSpPr>
        <p:spPr>
          <a:xfrm>
            <a:off x="471900" y="738725"/>
            <a:ext cx="8222100" cy="767700"/>
          </a:xfrm>
          <a:prstGeom prst="rect">
            <a:avLst/>
          </a:prstGeom>
        </p:spPr>
        <p:txBody>
          <a:bodyPr lIns="91425" tIns="91425" rIns="91425" bIns="91425" anchor="b"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8" name="Shape 28"/>
          <p:cNvSpPr txBox="1">
            <a:spLocks noGrp="1"/>
          </p:cNvSpPr>
          <p:nvPr>
            <p:ph type="body" idx="1"/>
          </p:nvPr>
        </p:nvSpPr>
        <p:spPr>
          <a:xfrm>
            <a:off x="471900" y="1919075"/>
            <a:ext cx="3999900" cy="2710199"/>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9" name="Shape 29"/>
          <p:cNvSpPr txBox="1">
            <a:spLocks noGrp="1"/>
          </p:cNvSpPr>
          <p:nvPr>
            <p:ph type="body" idx="2"/>
          </p:nvPr>
        </p:nvSpPr>
        <p:spPr>
          <a:xfrm>
            <a:off x="4694250" y="1919075"/>
            <a:ext cx="3999900" cy="2710199"/>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0" name="Shape 30"/>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1"/>
        <p:cNvGrpSpPr/>
        <p:nvPr/>
      </p:nvGrpSpPr>
      <p:grpSpPr>
        <a:xfrm>
          <a:off x="0" y="0"/>
          <a:ext cx="0" cy="0"/>
          <a:chOff x="0" y="0"/>
          <a:chExt cx="0" cy="0"/>
        </a:xfrm>
      </p:grpSpPr>
      <p:sp>
        <p:nvSpPr>
          <p:cNvPr id="32" name="Shape 32"/>
          <p:cNvSpPr/>
          <p:nvPr/>
        </p:nvSpPr>
        <p:spPr>
          <a:xfrm rot="10800000" flipH="1">
            <a:off x="0" y="656400"/>
            <a:ext cx="9144000" cy="44871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3" name="Shape 33"/>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34" name="Shape 34"/>
          <p:cNvSpPr txBox="1">
            <a:spLocks noGrp="1"/>
          </p:cNvSpPr>
          <p:nvPr>
            <p:ph type="title"/>
          </p:nvPr>
        </p:nvSpPr>
        <p:spPr>
          <a:xfrm>
            <a:off x="98250" y="16350"/>
            <a:ext cx="8826600" cy="602700"/>
          </a:xfrm>
          <a:prstGeom prst="rect">
            <a:avLst/>
          </a:prstGeom>
        </p:spPr>
        <p:txBody>
          <a:bodyPr lIns="91425" tIns="91425" rIns="91425" bIns="91425" anchor="ctr" anchorCtr="0"/>
          <a:lstStyle>
            <a:lvl1pPr lvl="0">
              <a:spcBef>
                <a:spcPts val="0"/>
              </a:spcBef>
              <a:buSzPct val="100000"/>
              <a:defRPr sz="1800"/>
            </a:lvl1pPr>
            <a:lvl2pPr lvl="1">
              <a:spcBef>
                <a:spcPts val="0"/>
              </a:spcBef>
              <a:buSzPct val="100000"/>
              <a:defRPr sz="1800"/>
            </a:lvl2pPr>
            <a:lvl3pPr lvl="2">
              <a:spcBef>
                <a:spcPts val="0"/>
              </a:spcBef>
              <a:buSzPct val="100000"/>
              <a:defRPr sz="1800"/>
            </a:lvl3pPr>
            <a:lvl4pPr lvl="3">
              <a:spcBef>
                <a:spcPts val="0"/>
              </a:spcBef>
              <a:buSzPct val="100000"/>
              <a:defRPr sz="1800"/>
            </a:lvl4pPr>
            <a:lvl5pPr lvl="4">
              <a:spcBef>
                <a:spcPts val="0"/>
              </a:spcBef>
              <a:buSzPct val="100000"/>
              <a:defRPr sz="1800"/>
            </a:lvl5pPr>
            <a:lvl6pPr lvl="5">
              <a:spcBef>
                <a:spcPts val="0"/>
              </a:spcBef>
              <a:buSzPct val="100000"/>
              <a:defRPr sz="1800"/>
            </a:lvl6pPr>
            <a:lvl7pPr lvl="6">
              <a:spcBef>
                <a:spcPts val="0"/>
              </a:spcBef>
              <a:buSzPct val="100000"/>
              <a:defRPr sz="1800"/>
            </a:lvl7pPr>
            <a:lvl8pPr lvl="7">
              <a:spcBef>
                <a:spcPts val="0"/>
              </a:spcBef>
              <a:buSzPct val="100000"/>
              <a:defRPr sz="1800"/>
            </a:lvl8pPr>
            <a:lvl9pPr lvl="8">
              <a:spcBef>
                <a:spcPts val="0"/>
              </a:spcBef>
              <a:buSzPct val="100000"/>
              <a:defRPr sz="1800"/>
            </a:lvl9pPr>
          </a:lstStyle>
          <a:p>
            <a:endParaRPr/>
          </a:p>
        </p:txBody>
      </p:sp>
      <p:sp>
        <p:nvSpPr>
          <p:cNvPr id="35" name="Shape 35"/>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6"/>
        <p:cNvGrpSpPr/>
        <p:nvPr/>
      </p:nvGrpSpPr>
      <p:grpSpPr>
        <a:xfrm>
          <a:off x="0" y="0"/>
          <a:ext cx="0" cy="0"/>
          <a:chOff x="0" y="0"/>
          <a:chExt cx="0" cy="0"/>
        </a:xfrm>
      </p:grpSpPr>
      <p:sp>
        <p:nvSpPr>
          <p:cNvPr id="37" name="Shape 37"/>
          <p:cNvSpPr txBox="1"/>
          <p:nvPr/>
        </p:nvSpPr>
        <p:spPr>
          <a:xfrm rot="10800000" flipH="1">
            <a:off x="3276600" y="25"/>
            <a:ext cx="5867400" cy="5143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38" name="Shape 38"/>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39" name="Shape 39"/>
          <p:cNvSpPr txBox="1">
            <a:spLocks noGrp="1"/>
          </p:cNvSpPr>
          <p:nvPr>
            <p:ph type="title"/>
          </p:nvPr>
        </p:nvSpPr>
        <p:spPr>
          <a:xfrm>
            <a:off x="226077" y="357800"/>
            <a:ext cx="2808000" cy="9534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40" name="Shape 40"/>
          <p:cNvSpPr txBox="1">
            <a:spLocks noGrp="1"/>
          </p:cNvSpPr>
          <p:nvPr>
            <p:ph type="body" idx="1"/>
          </p:nvPr>
        </p:nvSpPr>
        <p:spPr>
          <a:xfrm>
            <a:off x="226075" y="1465800"/>
            <a:ext cx="2808000" cy="3163500"/>
          </a:xfrm>
          <a:prstGeom prst="rect">
            <a:avLst/>
          </a:prstGeom>
        </p:spPr>
        <p:txBody>
          <a:bodyPr lIns="91425" tIns="91425" rIns="91425" bIns="91425" anchor="t" anchorCtr="0"/>
          <a:lstStyle>
            <a:lvl1pPr lvl="0">
              <a:spcBef>
                <a:spcPts val="0"/>
              </a:spcBef>
              <a:buClr>
                <a:schemeClr val="lt1"/>
              </a:buClr>
              <a:buSzPct val="100000"/>
              <a:defRPr sz="1200">
                <a:solidFill>
                  <a:schemeClr val="lt1"/>
                </a:solidFill>
              </a:defRPr>
            </a:lvl1pPr>
            <a:lvl2pPr lvl="1">
              <a:spcBef>
                <a:spcPts val="0"/>
              </a:spcBef>
              <a:buClr>
                <a:schemeClr val="lt1"/>
              </a:buClr>
              <a:buSzPct val="100000"/>
              <a:defRPr sz="1200">
                <a:solidFill>
                  <a:schemeClr val="lt1"/>
                </a:solidFill>
              </a:defRPr>
            </a:lvl2pPr>
            <a:lvl3pPr lvl="2">
              <a:spcBef>
                <a:spcPts val="0"/>
              </a:spcBef>
              <a:buClr>
                <a:schemeClr val="lt1"/>
              </a:buClr>
              <a:buSzPct val="100000"/>
              <a:defRPr sz="1200">
                <a:solidFill>
                  <a:schemeClr val="lt1"/>
                </a:solidFill>
              </a:defRPr>
            </a:lvl3pPr>
            <a:lvl4pPr lvl="3">
              <a:spcBef>
                <a:spcPts val="0"/>
              </a:spcBef>
              <a:buClr>
                <a:schemeClr val="lt1"/>
              </a:buClr>
              <a:buSzPct val="100000"/>
              <a:defRPr sz="1200">
                <a:solidFill>
                  <a:schemeClr val="lt1"/>
                </a:solidFill>
              </a:defRPr>
            </a:lvl4pPr>
            <a:lvl5pPr lvl="4">
              <a:spcBef>
                <a:spcPts val="0"/>
              </a:spcBef>
              <a:buClr>
                <a:schemeClr val="lt1"/>
              </a:buClr>
              <a:buSzPct val="100000"/>
              <a:defRPr sz="1200">
                <a:solidFill>
                  <a:schemeClr val="lt1"/>
                </a:solidFill>
              </a:defRPr>
            </a:lvl5pPr>
            <a:lvl6pPr lvl="5">
              <a:spcBef>
                <a:spcPts val="0"/>
              </a:spcBef>
              <a:buClr>
                <a:schemeClr val="lt1"/>
              </a:buClr>
              <a:buSzPct val="100000"/>
              <a:defRPr sz="1200">
                <a:solidFill>
                  <a:schemeClr val="lt1"/>
                </a:solidFill>
              </a:defRPr>
            </a:lvl6pPr>
            <a:lvl7pPr lvl="6">
              <a:spcBef>
                <a:spcPts val="0"/>
              </a:spcBef>
              <a:buClr>
                <a:schemeClr val="lt1"/>
              </a:buClr>
              <a:buSzPct val="100000"/>
              <a:defRPr sz="1200">
                <a:solidFill>
                  <a:schemeClr val="lt1"/>
                </a:solidFill>
              </a:defRPr>
            </a:lvl7pPr>
            <a:lvl8pPr lvl="7">
              <a:spcBef>
                <a:spcPts val="0"/>
              </a:spcBef>
              <a:buClr>
                <a:schemeClr val="lt1"/>
              </a:buClr>
              <a:buSzPct val="100000"/>
              <a:defRPr sz="1200">
                <a:solidFill>
                  <a:schemeClr val="lt1"/>
                </a:solidFill>
              </a:defRPr>
            </a:lvl8pPr>
            <a:lvl9pPr lvl="8">
              <a:spcBef>
                <a:spcPts val="0"/>
              </a:spcBef>
              <a:buClr>
                <a:schemeClr val="lt1"/>
              </a:buClr>
              <a:buSzPct val="100000"/>
              <a:defRPr sz="1200">
                <a:solidFill>
                  <a:schemeClr val="lt1"/>
                </a:solidFill>
              </a:defRPr>
            </a:lvl9pPr>
          </a:lstStyle>
          <a:p>
            <a:endParaRPr/>
          </a:p>
        </p:txBody>
      </p:sp>
      <p:sp>
        <p:nvSpPr>
          <p:cNvPr id="41" name="Shape 41"/>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90250" y="488250"/>
            <a:ext cx="6227100" cy="4090800"/>
          </a:xfrm>
          <a:prstGeom prst="rect">
            <a:avLst/>
          </a:prstGeom>
        </p:spPr>
        <p:txBody>
          <a:bodyPr lIns="91425" tIns="91425" rIns="91425" bIns="91425" anchor="ctr" anchorCtr="0"/>
          <a:lstStyle>
            <a:lvl1pPr lvl="0">
              <a:spcBef>
                <a:spcPts val="0"/>
              </a:spcBef>
              <a:buSzPct val="100000"/>
              <a:defRPr sz="6000"/>
            </a:lvl1pPr>
            <a:lvl2pPr lvl="1">
              <a:spcBef>
                <a:spcPts val="0"/>
              </a:spcBef>
              <a:buSzPct val="100000"/>
              <a:defRPr sz="6000"/>
            </a:lvl2pPr>
            <a:lvl3pPr lvl="2">
              <a:spcBef>
                <a:spcPts val="0"/>
              </a:spcBef>
              <a:buSzPct val="100000"/>
              <a:defRPr sz="6000"/>
            </a:lvl3pPr>
            <a:lvl4pPr lvl="3">
              <a:spcBef>
                <a:spcPts val="0"/>
              </a:spcBef>
              <a:buSzPct val="100000"/>
              <a:defRPr sz="6000"/>
            </a:lvl4pPr>
            <a:lvl5pPr lvl="4">
              <a:spcBef>
                <a:spcPts val="0"/>
              </a:spcBef>
              <a:buSzPct val="100000"/>
              <a:defRPr sz="6000"/>
            </a:lvl5pPr>
            <a:lvl6pPr lvl="5">
              <a:spcBef>
                <a:spcPts val="0"/>
              </a:spcBef>
              <a:buSzPct val="100000"/>
              <a:defRPr sz="6000"/>
            </a:lvl6pPr>
            <a:lvl7pPr lvl="6">
              <a:spcBef>
                <a:spcPts val="0"/>
              </a:spcBef>
              <a:buSzPct val="100000"/>
              <a:defRPr sz="6000"/>
            </a:lvl7pPr>
            <a:lvl8pPr lvl="7">
              <a:spcBef>
                <a:spcPts val="0"/>
              </a:spcBef>
              <a:buSzPct val="100000"/>
              <a:defRPr sz="6000"/>
            </a:lvl8pPr>
            <a:lvl9pPr lvl="8">
              <a:spcBef>
                <a:spcPts val="0"/>
              </a:spcBef>
              <a:buSzPct val="100000"/>
              <a:defRPr sz="6000"/>
            </a:lvl9pPr>
          </a:lstStyle>
          <a:p>
            <a:endParaRPr/>
          </a:p>
        </p:txBody>
      </p:sp>
      <p:sp>
        <p:nvSpPr>
          <p:cNvPr id="44" name="Shape 44"/>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5"/>
        <p:cNvGrpSpPr/>
        <p:nvPr/>
      </p:nvGrpSpPr>
      <p:grpSpPr>
        <a:xfrm>
          <a:off x="0" y="0"/>
          <a:ext cx="0" cy="0"/>
          <a:chOff x="0" y="0"/>
          <a:chExt cx="0" cy="0"/>
        </a:xfrm>
      </p:grpSpPr>
      <p:sp>
        <p:nvSpPr>
          <p:cNvPr id="46" name="Shape 46"/>
          <p:cNvSpPr/>
          <p:nvPr/>
        </p:nvSpPr>
        <p:spPr>
          <a:xfrm flipH="1">
            <a:off x="0" y="0"/>
            <a:ext cx="4572000" cy="51435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47" name="Shape 47"/>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48" name="Shape 48"/>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Clr>
                <a:schemeClr val="dk2"/>
              </a:buClr>
              <a:buSzPct val="100000"/>
              <a:defRPr sz="4200">
                <a:solidFill>
                  <a:schemeClr val="dk2"/>
                </a:solidFill>
              </a:defRPr>
            </a:lvl1pPr>
            <a:lvl2pPr lvl="1" algn="ctr">
              <a:spcBef>
                <a:spcPts val="0"/>
              </a:spcBef>
              <a:buClr>
                <a:schemeClr val="dk2"/>
              </a:buClr>
              <a:buSzPct val="100000"/>
              <a:defRPr sz="4200">
                <a:solidFill>
                  <a:schemeClr val="dk2"/>
                </a:solidFill>
              </a:defRPr>
            </a:lvl2pPr>
            <a:lvl3pPr lvl="2" algn="ctr">
              <a:spcBef>
                <a:spcPts val="0"/>
              </a:spcBef>
              <a:buClr>
                <a:schemeClr val="dk2"/>
              </a:buClr>
              <a:buSzPct val="100000"/>
              <a:defRPr sz="4200">
                <a:solidFill>
                  <a:schemeClr val="dk2"/>
                </a:solidFill>
              </a:defRPr>
            </a:lvl3pPr>
            <a:lvl4pPr lvl="3" algn="ctr">
              <a:spcBef>
                <a:spcPts val="0"/>
              </a:spcBef>
              <a:buClr>
                <a:schemeClr val="dk2"/>
              </a:buClr>
              <a:buSzPct val="100000"/>
              <a:defRPr sz="4200">
                <a:solidFill>
                  <a:schemeClr val="dk2"/>
                </a:solidFill>
              </a:defRPr>
            </a:lvl4pPr>
            <a:lvl5pPr lvl="4" algn="ctr">
              <a:spcBef>
                <a:spcPts val="0"/>
              </a:spcBef>
              <a:buClr>
                <a:schemeClr val="dk2"/>
              </a:buClr>
              <a:buSzPct val="100000"/>
              <a:defRPr sz="4200">
                <a:solidFill>
                  <a:schemeClr val="dk2"/>
                </a:solidFill>
              </a:defRPr>
            </a:lvl5pPr>
            <a:lvl6pPr lvl="5" algn="ctr">
              <a:spcBef>
                <a:spcPts val="0"/>
              </a:spcBef>
              <a:buClr>
                <a:schemeClr val="dk2"/>
              </a:buClr>
              <a:buSzPct val="100000"/>
              <a:defRPr sz="4200">
                <a:solidFill>
                  <a:schemeClr val="dk2"/>
                </a:solidFill>
              </a:defRPr>
            </a:lvl6pPr>
            <a:lvl7pPr lvl="6" algn="ctr">
              <a:spcBef>
                <a:spcPts val="0"/>
              </a:spcBef>
              <a:buClr>
                <a:schemeClr val="dk2"/>
              </a:buClr>
              <a:buSzPct val="100000"/>
              <a:defRPr sz="4200">
                <a:solidFill>
                  <a:schemeClr val="dk2"/>
                </a:solidFill>
              </a:defRPr>
            </a:lvl7pPr>
            <a:lvl8pPr lvl="7" algn="ctr">
              <a:spcBef>
                <a:spcPts val="0"/>
              </a:spcBef>
              <a:buClr>
                <a:schemeClr val="dk2"/>
              </a:buClr>
              <a:buSzPct val="100000"/>
              <a:defRPr sz="4200">
                <a:solidFill>
                  <a:schemeClr val="dk2"/>
                </a:solidFill>
              </a:defRPr>
            </a:lvl8pPr>
            <a:lvl9pPr lvl="8" algn="ctr">
              <a:spcBef>
                <a:spcPts val="0"/>
              </a:spcBef>
              <a:buClr>
                <a:schemeClr val="dk2"/>
              </a:buClr>
              <a:buSzPct val="100000"/>
              <a:defRPr sz="4200">
                <a:solidFill>
                  <a:schemeClr val="dk2"/>
                </a:solidFill>
              </a:defRPr>
            </a:lvl9pPr>
          </a:lstStyle>
          <a:p>
            <a:endParaRPr/>
          </a:p>
        </p:txBody>
      </p:sp>
      <p:sp>
        <p:nvSpPr>
          <p:cNvPr id="49" name="Shape 49"/>
          <p:cNvSpPr txBox="1">
            <a:spLocks noGrp="1"/>
          </p:cNvSpPr>
          <p:nvPr>
            <p:ph type="subTitle" idx="1"/>
          </p:nvPr>
        </p:nvSpPr>
        <p:spPr>
          <a:xfrm>
            <a:off x="265500" y="2779466"/>
            <a:ext cx="4045200" cy="1235099"/>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50" name="Shape 50"/>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51" name="Shape 51"/>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52"/>
        <p:cNvGrpSpPr/>
        <p:nvPr/>
      </p:nvGrpSpPr>
      <p:grpSpPr>
        <a:xfrm>
          <a:off x="0" y="0"/>
          <a:ext cx="0" cy="0"/>
          <a:chOff x="0" y="0"/>
          <a:chExt cx="0" cy="0"/>
        </a:xfrm>
      </p:grpSpPr>
      <p:sp>
        <p:nvSpPr>
          <p:cNvPr id="53" name="Shape 53"/>
          <p:cNvSpPr txBox="1"/>
          <p:nvPr/>
        </p:nvSpPr>
        <p:spPr>
          <a:xfrm rot="10800000" flipH="1">
            <a:off x="0" y="0"/>
            <a:ext cx="9144000" cy="4695900"/>
          </a:xfrm>
          <a:prstGeom prst="rect">
            <a:avLst/>
          </a:prstGeom>
          <a:solidFill>
            <a:schemeClr val="accent4"/>
          </a:solidFill>
          <a:ln>
            <a:noFill/>
          </a:ln>
        </p:spPr>
        <p:txBody>
          <a:bodyPr lIns="91425" tIns="91425" rIns="91425" bIns="91425" anchor="ctr" anchorCtr="0">
            <a:noAutofit/>
          </a:bodyPr>
          <a:lstStyle/>
          <a:p>
            <a:pPr lvl="0">
              <a:spcBef>
                <a:spcPts val="0"/>
              </a:spcBef>
              <a:buNone/>
            </a:pPr>
            <a:endParaRPr/>
          </a:p>
        </p:txBody>
      </p:sp>
      <p:sp>
        <p:nvSpPr>
          <p:cNvPr id="54" name="Shape 54"/>
          <p:cNvSpPr/>
          <p:nvPr/>
        </p:nvSpPr>
        <p:spPr>
          <a:xfrm rot="10800000" flipH="1">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lIns="91425" tIns="91425" rIns="91425" bIns="91425" anchor="ctr" anchorCtr="0">
            <a:noAutofit/>
          </a:bodyPr>
          <a:lstStyle/>
          <a:p>
            <a:pPr lvl="0">
              <a:spcBef>
                <a:spcPts val="0"/>
              </a:spcBef>
              <a:buNone/>
            </a:pPr>
            <a:endParaRPr/>
          </a:p>
        </p:txBody>
      </p:sp>
      <p:sp>
        <p:nvSpPr>
          <p:cNvPr id="55" name="Shape 55"/>
          <p:cNvSpPr txBox="1">
            <a:spLocks noGrp="1"/>
          </p:cNvSpPr>
          <p:nvPr>
            <p:ph type="body" idx="1"/>
          </p:nvPr>
        </p:nvSpPr>
        <p:spPr>
          <a:xfrm>
            <a:off x="57150" y="4696825"/>
            <a:ext cx="8382000" cy="446700"/>
          </a:xfrm>
          <a:prstGeom prst="rect">
            <a:avLst/>
          </a:prstGeom>
        </p:spPr>
        <p:txBody>
          <a:bodyPr lIns="91425" tIns="91425" rIns="91425" bIns="91425" anchor="ctr" anchorCtr="0"/>
          <a:lstStyle>
            <a:lvl1pPr lvl="0">
              <a:lnSpc>
                <a:spcPct val="100000"/>
              </a:lnSpc>
              <a:spcBef>
                <a:spcPts val="0"/>
              </a:spcBef>
              <a:spcAft>
                <a:spcPts val="0"/>
              </a:spcAft>
              <a:buClr>
                <a:schemeClr val="lt1"/>
              </a:buClr>
              <a:buSzPct val="100000"/>
              <a:buNone/>
              <a:defRPr sz="1200">
                <a:solidFill>
                  <a:schemeClr val="lt1"/>
                </a:solidFill>
              </a:defRPr>
            </a:lvl1pPr>
          </a:lstStyle>
          <a:p>
            <a:endParaRPr/>
          </a:p>
        </p:txBody>
      </p:sp>
      <p:sp>
        <p:nvSpPr>
          <p:cNvPr id="56" name="Shape 56"/>
          <p:cNvSpPr txBox="1">
            <a:spLocks noGrp="1"/>
          </p:cNvSpPr>
          <p:nvPr>
            <p:ph type="sldNum" idx="12"/>
          </p:nvPr>
        </p:nvSpPr>
        <p:spPr>
          <a:xfrm>
            <a:off x="8523541" y="4695623"/>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71900" y="738725"/>
            <a:ext cx="8222100" cy="767700"/>
          </a:xfrm>
          <a:prstGeom prst="rect">
            <a:avLst/>
          </a:prstGeom>
          <a:noFill/>
          <a:ln>
            <a:noFill/>
          </a:ln>
        </p:spPr>
        <p:txBody>
          <a:bodyPr lIns="91425" tIns="91425" rIns="91425" bIns="91425" anchor="b" anchorCtr="0"/>
          <a:lstStyle>
            <a:lvl1pPr lvl="0">
              <a:spcBef>
                <a:spcPts val="0"/>
              </a:spcBef>
              <a:buClr>
                <a:schemeClr val="lt1"/>
              </a:buClr>
              <a:buSzPct val="100000"/>
              <a:buFont typeface="Roboto"/>
              <a:buNone/>
              <a:defRPr sz="3200">
                <a:solidFill>
                  <a:schemeClr val="lt1"/>
                </a:solidFill>
                <a:latin typeface="Roboto"/>
                <a:ea typeface="Roboto"/>
                <a:cs typeface="Roboto"/>
                <a:sym typeface="Roboto"/>
              </a:defRPr>
            </a:lvl1pPr>
            <a:lvl2pPr lvl="1">
              <a:spcBef>
                <a:spcPts val="0"/>
              </a:spcBef>
              <a:buClr>
                <a:schemeClr val="lt1"/>
              </a:buClr>
              <a:buSzPct val="100000"/>
              <a:buFont typeface="Roboto"/>
              <a:buNone/>
              <a:defRPr sz="3200">
                <a:solidFill>
                  <a:schemeClr val="lt1"/>
                </a:solidFill>
                <a:latin typeface="Roboto"/>
                <a:ea typeface="Roboto"/>
                <a:cs typeface="Roboto"/>
                <a:sym typeface="Roboto"/>
              </a:defRPr>
            </a:lvl2pPr>
            <a:lvl3pPr lvl="2">
              <a:spcBef>
                <a:spcPts val="0"/>
              </a:spcBef>
              <a:buClr>
                <a:schemeClr val="lt1"/>
              </a:buClr>
              <a:buSzPct val="100000"/>
              <a:buFont typeface="Roboto"/>
              <a:buNone/>
              <a:defRPr sz="3200">
                <a:solidFill>
                  <a:schemeClr val="lt1"/>
                </a:solidFill>
                <a:latin typeface="Roboto"/>
                <a:ea typeface="Roboto"/>
                <a:cs typeface="Roboto"/>
                <a:sym typeface="Roboto"/>
              </a:defRPr>
            </a:lvl3pPr>
            <a:lvl4pPr lvl="3">
              <a:spcBef>
                <a:spcPts val="0"/>
              </a:spcBef>
              <a:buClr>
                <a:schemeClr val="lt1"/>
              </a:buClr>
              <a:buSzPct val="100000"/>
              <a:buFont typeface="Roboto"/>
              <a:buNone/>
              <a:defRPr sz="3200">
                <a:solidFill>
                  <a:schemeClr val="lt1"/>
                </a:solidFill>
                <a:latin typeface="Roboto"/>
                <a:ea typeface="Roboto"/>
                <a:cs typeface="Roboto"/>
                <a:sym typeface="Roboto"/>
              </a:defRPr>
            </a:lvl4pPr>
            <a:lvl5pPr lvl="4">
              <a:spcBef>
                <a:spcPts val="0"/>
              </a:spcBef>
              <a:buClr>
                <a:schemeClr val="lt1"/>
              </a:buClr>
              <a:buSzPct val="100000"/>
              <a:buFont typeface="Roboto"/>
              <a:buNone/>
              <a:defRPr sz="3200">
                <a:solidFill>
                  <a:schemeClr val="lt1"/>
                </a:solidFill>
                <a:latin typeface="Roboto"/>
                <a:ea typeface="Roboto"/>
                <a:cs typeface="Roboto"/>
                <a:sym typeface="Roboto"/>
              </a:defRPr>
            </a:lvl5pPr>
            <a:lvl6pPr lvl="5">
              <a:spcBef>
                <a:spcPts val="0"/>
              </a:spcBef>
              <a:buClr>
                <a:schemeClr val="lt1"/>
              </a:buClr>
              <a:buSzPct val="100000"/>
              <a:buFont typeface="Roboto"/>
              <a:buNone/>
              <a:defRPr sz="3200">
                <a:solidFill>
                  <a:schemeClr val="lt1"/>
                </a:solidFill>
                <a:latin typeface="Roboto"/>
                <a:ea typeface="Roboto"/>
                <a:cs typeface="Roboto"/>
                <a:sym typeface="Roboto"/>
              </a:defRPr>
            </a:lvl6pPr>
            <a:lvl7pPr lvl="6">
              <a:spcBef>
                <a:spcPts val="0"/>
              </a:spcBef>
              <a:buClr>
                <a:schemeClr val="lt1"/>
              </a:buClr>
              <a:buSzPct val="100000"/>
              <a:buFont typeface="Roboto"/>
              <a:buNone/>
              <a:defRPr sz="3200">
                <a:solidFill>
                  <a:schemeClr val="lt1"/>
                </a:solidFill>
                <a:latin typeface="Roboto"/>
                <a:ea typeface="Roboto"/>
                <a:cs typeface="Roboto"/>
                <a:sym typeface="Roboto"/>
              </a:defRPr>
            </a:lvl7pPr>
            <a:lvl8pPr lvl="7">
              <a:spcBef>
                <a:spcPts val="0"/>
              </a:spcBef>
              <a:buClr>
                <a:schemeClr val="lt1"/>
              </a:buClr>
              <a:buSzPct val="100000"/>
              <a:buFont typeface="Roboto"/>
              <a:buNone/>
              <a:defRPr sz="3200">
                <a:solidFill>
                  <a:schemeClr val="lt1"/>
                </a:solidFill>
                <a:latin typeface="Roboto"/>
                <a:ea typeface="Roboto"/>
                <a:cs typeface="Roboto"/>
                <a:sym typeface="Roboto"/>
              </a:defRPr>
            </a:lvl8pPr>
            <a:lvl9pPr lvl="8">
              <a:spcBef>
                <a:spcPts val="0"/>
              </a:spcBef>
              <a:buClr>
                <a:schemeClr val="lt1"/>
              </a:buClr>
              <a:buSzPct val="100000"/>
              <a:buFont typeface="Roboto"/>
              <a:buNone/>
              <a:defRPr sz="3200">
                <a:solidFill>
                  <a:schemeClr val="lt1"/>
                </a:solidFill>
                <a:latin typeface="Roboto"/>
                <a:ea typeface="Roboto"/>
                <a:cs typeface="Roboto"/>
                <a:sym typeface="Roboto"/>
              </a:defRPr>
            </a:lvl9pPr>
          </a:lstStyle>
          <a:p>
            <a:endParaRPr/>
          </a:p>
        </p:txBody>
      </p:sp>
      <p:sp>
        <p:nvSpPr>
          <p:cNvPr id="7" name="Shape 7"/>
          <p:cNvSpPr txBox="1">
            <a:spLocks noGrp="1"/>
          </p:cNvSpPr>
          <p:nvPr>
            <p:ph type="body" idx="1"/>
          </p:nvPr>
        </p:nvSpPr>
        <p:spPr>
          <a:xfrm>
            <a:off x="471900" y="1919075"/>
            <a:ext cx="8222100" cy="2710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lt2"/>
              </a:buClr>
              <a:buSzPct val="100000"/>
              <a:buFont typeface="Roboto"/>
              <a:defRPr sz="1800">
                <a:solidFill>
                  <a:schemeClr val="lt2"/>
                </a:solidFill>
                <a:latin typeface="Roboto"/>
                <a:ea typeface="Roboto"/>
                <a:cs typeface="Roboto"/>
                <a:sym typeface="Roboto"/>
              </a:defRPr>
            </a:lvl1pPr>
            <a:lvl2pPr lvl="1">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2pPr>
            <a:lvl3pPr lvl="2">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3pPr>
            <a:lvl4pPr lvl="3">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4pPr>
            <a:lvl5pPr lvl="4">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5pPr>
            <a:lvl6pPr lvl="5">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6pPr>
            <a:lvl7pPr lvl="6">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7pPr>
            <a:lvl8pPr lvl="7">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8pPr>
            <a:lvl9pPr lvl="8">
              <a:lnSpc>
                <a:spcPct val="115000"/>
              </a:lnSpc>
              <a:spcBef>
                <a:spcPts val="0"/>
              </a:spcBef>
              <a:spcAft>
                <a:spcPts val="1600"/>
              </a:spcAft>
              <a:buClr>
                <a:schemeClr val="lt2"/>
              </a:buClr>
              <a:buFont typeface="Roboto"/>
              <a:defRPr>
                <a:solidFill>
                  <a:schemeClr val="lt2"/>
                </a:solidFill>
                <a:latin typeface="Roboto"/>
                <a:ea typeface="Roboto"/>
                <a:cs typeface="Roboto"/>
                <a:sym typeface="Roboto"/>
              </a:defRPr>
            </a:lvl9pPr>
          </a:lstStyle>
          <a:p>
            <a:endParaRPr/>
          </a:p>
        </p:txBody>
      </p:sp>
      <p:sp>
        <p:nvSpPr>
          <p:cNvPr id="8" name="Shape 8"/>
          <p:cNvSpPr txBox="1">
            <a:spLocks noGrp="1"/>
          </p:cNvSpPr>
          <p:nvPr>
            <p:ph type="sldNum" idx="12"/>
          </p:nvPr>
        </p:nvSpPr>
        <p:spPr>
          <a:xfrm>
            <a:off x="8523541" y="4695623"/>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lt2"/>
                </a:solidFill>
                <a:latin typeface="Roboto"/>
                <a:ea typeface="Roboto"/>
                <a:cs typeface="Roboto"/>
                <a:sym typeface="Roboto"/>
              </a:rPr>
              <a:t>‹#›</a:t>
            </a:fld>
            <a:endParaRPr lang="en" sz="1000">
              <a:solidFill>
                <a:schemeClr val="lt2"/>
              </a:solidFill>
              <a:latin typeface="Roboto"/>
              <a:ea typeface="Roboto"/>
              <a:cs typeface="Roboto"/>
              <a:sym typeface="Robo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ctrTitle"/>
          </p:nvPr>
        </p:nvSpPr>
        <p:spPr>
          <a:xfrm>
            <a:off x="296625" y="285450"/>
            <a:ext cx="8222100" cy="933600"/>
          </a:xfrm>
          <a:prstGeom prst="rect">
            <a:avLst/>
          </a:prstGeom>
        </p:spPr>
        <p:txBody>
          <a:bodyPr lIns="91425" tIns="91425" rIns="91425" bIns="91425" anchor="b" anchorCtr="0">
            <a:noAutofit/>
          </a:bodyPr>
          <a:lstStyle/>
          <a:p>
            <a:pPr lvl="0">
              <a:spcBef>
                <a:spcPts val="0"/>
              </a:spcBef>
              <a:buNone/>
            </a:pPr>
            <a:r>
              <a:rPr lang="en" sz="3600"/>
              <a:t>KIPPster Problem Solvers, INC.</a:t>
            </a:r>
            <a:r>
              <a:rPr lang="en"/>
              <a:t> </a:t>
            </a:r>
          </a:p>
        </p:txBody>
      </p:sp>
      <p:pic>
        <p:nvPicPr>
          <p:cNvPr id="68" name="Shape 68"/>
          <p:cNvPicPr preferRelativeResize="0"/>
          <p:nvPr/>
        </p:nvPicPr>
        <p:blipFill>
          <a:blip r:embed="rId3">
            <a:alphaModFix/>
          </a:blip>
          <a:stretch>
            <a:fillRect/>
          </a:stretch>
        </p:blipFill>
        <p:spPr>
          <a:xfrm>
            <a:off x="1230287" y="1348850"/>
            <a:ext cx="6354774" cy="33343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marL="457200" lvl="0" indent="-381000" rtl="0">
              <a:spcBef>
                <a:spcPts val="0"/>
              </a:spcBef>
              <a:spcAft>
                <a:spcPts val="0"/>
              </a:spcAft>
              <a:buClr>
                <a:srgbClr val="0000FF"/>
              </a:buClr>
              <a:buSzPct val="100000"/>
              <a:buFont typeface="Arial"/>
              <a:buAutoNum type="arabicPeriod"/>
            </a:pPr>
            <a:r>
              <a:rPr lang="en" sz="2400">
                <a:solidFill>
                  <a:srgbClr val="0000FF"/>
                </a:solidFill>
                <a:latin typeface="Arial"/>
                <a:ea typeface="Arial"/>
                <a:cs typeface="Arial"/>
                <a:sym typeface="Arial"/>
              </a:rPr>
              <a:t>Estás en la cafetería para almorzar, tu maestra te llama la atención en frente de tus amigos porque estas corriendo en la cafetería. ¿Que haces? </a:t>
            </a:r>
          </a:p>
          <a:p>
            <a:pPr lvl="0" rtl="0">
              <a:spcBef>
                <a:spcPts val="0"/>
              </a:spcBef>
              <a:spcAft>
                <a:spcPts val="0"/>
              </a:spcAft>
              <a:buNone/>
            </a:pPr>
            <a:endParaRPr sz="2400">
              <a:solidFill>
                <a:srgbClr val="0000FF"/>
              </a:solidFill>
              <a:latin typeface="Arial"/>
              <a:ea typeface="Arial"/>
              <a:cs typeface="Arial"/>
              <a:sym typeface="Arial"/>
            </a:endParaRPr>
          </a:p>
          <a:p>
            <a:pPr marL="457200" lvl="0" indent="-381000" rtl="0">
              <a:spcBef>
                <a:spcPts val="0"/>
              </a:spcBef>
              <a:spcAft>
                <a:spcPts val="0"/>
              </a:spcAft>
              <a:buClr>
                <a:srgbClr val="000000"/>
              </a:buClr>
              <a:buSzPct val="100000"/>
              <a:buFont typeface="Arial"/>
              <a:buAutoNum type="arabicPeriod"/>
            </a:pPr>
            <a:r>
              <a:rPr lang="en" sz="2400">
                <a:solidFill>
                  <a:srgbClr val="000000"/>
                </a:solidFill>
                <a:latin typeface="Arial"/>
                <a:ea typeface="Arial"/>
                <a:cs typeface="Arial"/>
                <a:sym typeface="Arial"/>
              </a:rPr>
              <a:t>It is lunchtime in the cafeteria. You were caught running by your teacher in front of your friends. What do you do?</a:t>
            </a: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25" name="Shape 125"/>
          <p:cNvPicPr preferRelativeResize="0"/>
          <p:nvPr/>
        </p:nvPicPr>
        <p:blipFill>
          <a:blip r:embed="rId3">
            <a:alphaModFix/>
          </a:blip>
          <a:stretch>
            <a:fillRect/>
          </a:stretch>
        </p:blipFill>
        <p:spPr>
          <a:xfrm>
            <a:off x="543425" y="453175"/>
            <a:ext cx="2038350" cy="2057400"/>
          </a:xfrm>
          <a:prstGeom prst="rect">
            <a:avLst/>
          </a:prstGeom>
          <a:noFill/>
          <a:ln>
            <a:noFill/>
          </a:ln>
        </p:spPr>
      </p:pic>
      <p:pic>
        <p:nvPicPr>
          <p:cNvPr id="126" name="Shape 126"/>
          <p:cNvPicPr preferRelativeResize="0"/>
          <p:nvPr/>
        </p:nvPicPr>
        <p:blipFill>
          <a:blip r:embed="rId4">
            <a:alphaModFix/>
          </a:blip>
          <a:stretch>
            <a:fillRect/>
          </a:stretch>
        </p:blipFill>
        <p:spPr>
          <a:xfrm>
            <a:off x="50125" y="2851475"/>
            <a:ext cx="3235474" cy="15400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2400">
                <a:solidFill>
                  <a:srgbClr val="0000FF"/>
                </a:solidFill>
                <a:latin typeface="Arial"/>
                <a:ea typeface="Arial"/>
                <a:cs typeface="Arial"/>
                <a:sym typeface="Arial"/>
              </a:rPr>
              <a:t>2. Maria está trabajando en matemáticas. Juan se acerca y le toca el cabello de Maria. ¿Que debe hacer Maria? </a:t>
            </a: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r>
              <a:rPr lang="en" sz="2400">
                <a:solidFill>
                  <a:srgbClr val="000000"/>
                </a:solidFill>
                <a:latin typeface="Arial"/>
                <a:ea typeface="Arial"/>
                <a:cs typeface="Arial"/>
                <a:sym typeface="Arial"/>
              </a:rPr>
              <a:t>2. Maria is working on her math problem when Juan comes up and touches Maria’s hair. What can Maria do? </a:t>
            </a: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32" name="Shape 132"/>
          <p:cNvPicPr preferRelativeResize="0"/>
          <p:nvPr/>
        </p:nvPicPr>
        <p:blipFill>
          <a:blip r:embed="rId3">
            <a:alphaModFix/>
          </a:blip>
          <a:stretch>
            <a:fillRect/>
          </a:stretch>
        </p:blipFill>
        <p:spPr>
          <a:xfrm>
            <a:off x="393025" y="1685050"/>
            <a:ext cx="2438400" cy="16287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2400">
                <a:solidFill>
                  <a:srgbClr val="0000FF"/>
                </a:solidFill>
                <a:latin typeface="Arial"/>
                <a:ea typeface="Arial"/>
                <a:cs typeface="Arial"/>
                <a:sym typeface="Arial"/>
              </a:rPr>
              <a:t>3. Andres es un estudiante nuevo en la clase, lo ves que está sentado silenciosamente en su puesto durante el tiempo de centros.¿Qué puedes hacer para hacerlo sentir bienvenido? </a:t>
            </a: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r>
              <a:rPr lang="en" sz="2400">
                <a:solidFill>
                  <a:srgbClr val="000000"/>
                </a:solidFill>
                <a:latin typeface="Arial"/>
                <a:ea typeface="Arial"/>
                <a:cs typeface="Arial"/>
                <a:sym typeface="Arial"/>
              </a:rPr>
              <a:t>3. Andres is a new student in class. During centers, you see him sitting by himself. What can you do to make him feel welcome? </a:t>
            </a: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38" name="Shape 138"/>
          <p:cNvPicPr preferRelativeResize="0"/>
          <p:nvPr/>
        </p:nvPicPr>
        <p:blipFill>
          <a:blip r:embed="rId3">
            <a:alphaModFix/>
          </a:blip>
          <a:stretch>
            <a:fillRect/>
          </a:stretch>
        </p:blipFill>
        <p:spPr>
          <a:xfrm>
            <a:off x="336075" y="2536600"/>
            <a:ext cx="2647750" cy="1975300"/>
          </a:xfrm>
          <a:prstGeom prst="rect">
            <a:avLst/>
          </a:prstGeom>
          <a:noFill/>
          <a:ln>
            <a:noFill/>
          </a:ln>
        </p:spPr>
      </p:pic>
      <p:pic>
        <p:nvPicPr>
          <p:cNvPr id="139" name="Shape 139"/>
          <p:cNvPicPr preferRelativeResize="0"/>
          <p:nvPr/>
        </p:nvPicPr>
        <p:blipFill rotWithShape="1">
          <a:blip r:embed="rId4">
            <a:alphaModFix/>
          </a:blip>
          <a:srcRect l="7295"/>
          <a:stretch/>
        </p:blipFill>
        <p:spPr>
          <a:xfrm>
            <a:off x="159611" y="282750"/>
            <a:ext cx="3000675" cy="181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2400">
                <a:solidFill>
                  <a:srgbClr val="0000FF"/>
                </a:solidFill>
                <a:latin typeface="Arial"/>
                <a:ea typeface="Arial"/>
                <a:cs typeface="Arial"/>
                <a:sym typeface="Arial"/>
              </a:rPr>
              <a:t>4. Tu maestro está explicando la lección de Estudios Sociales. ¿Como puedes dejarle saber que estás escuchando e interesado?</a:t>
            </a: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r>
              <a:rPr lang="en" sz="2400">
                <a:solidFill>
                  <a:srgbClr val="000000"/>
                </a:solidFill>
                <a:latin typeface="Arial"/>
                <a:ea typeface="Arial"/>
                <a:cs typeface="Arial"/>
                <a:sym typeface="Arial"/>
              </a:rPr>
              <a:t>4. Your teacher is teaching Social Studies. What can you do to let them know you are listening?</a:t>
            </a:r>
            <a:r>
              <a:rPr lang="en" sz="1100">
                <a:solidFill>
                  <a:srgbClr val="000000"/>
                </a:solidFill>
                <a:latin typeface="Arial"/>
                <a:ea typeface="Arial"/>
                <a:cs typeface="Arial"/>
                <a:sym typeface="Arial"/>
              </a:rPr>
              <a:t> </a:t>
            </a: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45" name="Shape 145"/>
          <p:cNvPicPr preferRelativeResize="0"/>
          <p:nvPr/>
        </p:nvPicPr>
        <p:blipFill>
          <a:blip r:embed="rId3">
            <a:alphaModFix/>
          </a:blip>
          <a:stretch>
            <a:fillRect/>
          </a:stretch>
        </p:blipFill>
        <p:spPr>
          <a:xfrm>
            <a:off x="70174" y="1681700"/>
            <a:ext cx="3172325" cy="18776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98250" y="16350"/>
            <a:ext cx="8826600" cy="602700"/>
          </a:xfrm>
          <a:prstGeom prst="rect">
            <a:avLst/>
          </a:prstGeom>
        </p:spPr>
        <p:txBody>
          <a:bodyPr lIns="91425" tIns="91425" rIns="91425" bIns="91425" anchor="ctr" anchorCtr="0">
            <a:noAutofit/>
          </a:bodyPr>
          <a:lstStyle/>
          <a:p>
            <a:pPr lvl="0">
              <a:spcBef>
                <a:spcPts val="0"/>
              </a:spcBef>
              <a:buNone/>
            </a:pPr>
            <a:endParaRPr/>
          </a:p>
          <a:p>
            <a:pPr lvl="0">
              <a:spcBef>
                <a:spcPts val="0"/>
              </a:spcBef>
              <a:buNone/>
            </a:pPr>
            <a:r>
              <a:rPr lang="en"/>
              <a:t>Choose a friend or Make Your Own!/ Escoge un amigo or inventate uno</a:t>
            </a:r>
          </a:p>
          <a:p>
            <a:pPr lvl="0">
              <a:spcBef>
                <a:spcPts val="0"/>
              </a:spcBef>
              <a:buNone/>
            </a:pPr>
            <a:endParaRPr sz="2400"/>
          </a:p>
        </p:txBody>
      </p:sp>
      <p:pic>
        <p:nvPicPr>
          <p:cNvPr id="151" name="Shape 151"/>
          <p:cNvPicPr preferRelativeResize="0"/>
          <p:nvPr/>
        </p:nvPicPr>
        <p:blipFill>
          <a:blip r:embed="rId3">
            <a:alphaModFix/>
          </a:blip>
          <a:stretch>
            <a:fillRect/>
          </a:stretch>
        </p:blipFill>
        <p:spPr>
          <a:xfrm>
            <a:off x="1556075" y="909262"/>
            <a:ext cx="2038350" cy="2057400"/>
          </a:xfrm>
          <a:prstGeom prst="rect">
            <a:avLst/>
          </a:prstGeom>
          <a:noFill/>
          <a:ln>
            <a:noFill/>
          </a:ln>
        </p:spPr>
      </p:pic>
      <p:pic>
        <p:nvPicPr>
          <p:cNvPr id="152" name="Shape 152"/>
          <p:cNvPicPr preferRelativeResize="0"/>
          <p:nvPr/>
        </p:nvPicPr>
        <p:blipFill>
          <a:blip r:embed="rId4">
            <a:alphaModFix/>
          </a:blip>
          <a:stretch>
            <a:fillRect/>
          </a:stretch>
        </p:blipFill>
        <p:spPr>
          <a:xfrm>
            <a:off x="4904850" y="869125"/>
            <a:ext cx="2438400" cy="1628775"/>
          </a:xfrm>
          <a:prstGeom prst="rect">
            <a:avLst/>
          </a:prstGeom>
          <a:noFill/>
          <a:ln>
            <a:noFill/>
          </a:ln>
        </p:spPr>
      </p:pic>
      <p:pic>
        <p:nvPicPr>
          <p:cNvPr id="153" name="Shape 153"/>
          <p:cNvPicPr preferRelativeResize="0"/>
          <p:nvPr/>
        </p:nvPicPr>
        <p:blipFill rotWithShape="1">
          <a:blip r:embed="rId5">
            <a:alphaModFix/>
          </a:blip>
          <a:srcRect l="7295"/>
          <a:stretch/>
        </p:blipFill>
        <p:spPr>
          <a:xfrm>
            <a:off x="731111" y="3160299"/>
            <a:ext cx="3000675" cy="1812700"/>
          </a:xfrm>
          <a:prstGeom prst="rect">
            <a:avLst/>
          </a:prstGeom>
          <a:noFill/>
          <a:ln>
            <a:noFill/>
          </a:ln>
        </p:spPr>
      </p:pic>
      <p:pic>
        <p:nvPicPr>
          <p:cNvPr id="154" name="Shape 154"/>
          <p:cNvPicPr preferRelativeResize="0"/>
          <p:nvPr/>
        </p:nvPicPr>
        <p:blipFill>
          <a:blip r:embed="rId6">
            <a:alphaModFix/>
          </a:blip>
          <a:stretch>
            <a:fillRect/>
          </a:stretch>
        </p:blipFill>
        <p:spPr>
          <a:xfrm>
            <a:off x="5059749" y="2892099"/>
            <a:ext cx="3602975" cy="1940550"/>
          </a:xfrm>
          <a:prstGeom prst="rect">
            <a:avLst/>
          </a:prstGeom>
          <a:noFill/>
          <a:ln>
            <a:noFill/>
          </a:ln>
        </p:spPr>
      </p:pic>
      <p:sp>
        <p:nvSpPr>
          <p:cNvPr id="155" name="Shape 155"/>
          <p:cNvSpPr txBox="1"/>
          <p:nvPr/>
        </p:nvSpPr>
        <p:spPr>
          <a:xfrm>
            <a:off x="130350" y="85222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1.</a:t>
            </a:r>
          </a:p>
        </p:txBody>
      </p:sp>
      <p:sp>
        <p:nvSpPr>
          <p:cNvPr id="156" name="Shape 156"/>
          <p:cNvSpPr txBox="1"/>
          <p:nvPr/>
        </p:nvSpPr>
        <p:spPr>
          <a:xfrm>
            <a:off x="4336350" y="90927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2.</a:t>
            </a:r>
          </a:p>
        </p:txBody>
      </p:sp>
      <p:sp>
        <p:nvSpPr>
          <p:cNvPr id="157" name="Shape 157"/>
          <p:cNvSpPr txBox="1"/>
          <p:nvPr/>
        </p:nvSpPr>
        <p:spPr>
          <a:xfrm>
            <a:off x="194525" y="3160300"/>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3.</a:t>
            </a:r>
          </a:p>
        </p:txBody>
      </p:sp>
      <p:sp>
        <p:nvSpPr>
          <p:cNvPr id="158" name="Shape 158"/>
          <p:cNvSpPr txBox="1"/>
          <p:nvPr/>
        </p:nvSpPr>
        <p:spPr>
          <a:xfrm>
            <a:off x="4433550" y="2892100"/>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460950" y="2065350"/>
            <a:ext cx="8222100" cy="1012800"/>
          </a:xfrm>
          <a:prstGeom prst="rect">
            <a:avLst/>
          </a:prstGeom>
        </p:spPr>
        <p:txBody>
          <a:bodyPr lIns="91425" tIns="91425" rIns="91425" bIns="91425" anchor="ctr" anchorCtr="0">
            <a:noAutofit/>
          </a:bodyPr>
          <a:lstStyle/>
          <a:p>
            <a:pPr lvl="0" algn="ctr" rtl="0">
              <a:spcBef>
                <a:spcPts val="0"/>
              </a:spcBef>
              <a:buNone/>
            </a:pPr>
            <a:r>
              <a:rPr lang="en" sz="3200"/>
              <a:t>Second Grade/Segundo Grado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471900" y="738725"/>
            <a:ext cx="8222100" cy="767700"/>
          </a:xfrm>
          <a:prstGeom prst="rect">
            <a:avLst/>
          </a:prstGeom>
        </p:spPr>
        <p:txBody>
          <a:bodyPr lIns="91425" tIns="91425" rIns="91425" bIns="91425" anchor="b" anchorCtr="0">
            <a:noAutofit/>
          </a:bodyPr>
          <a:lstStyle/>
          <a:p>
            <a:pPr lvl="0">
              <a:spcBef>
                <a:spcPts val="0"/>
              </a:spcBef>
              <a:buNone/>
            </a:pPr>
            <a:r>
              <a:rPr lang="en"/>
              <a:t>Performance Task</a:t>
            </a:r>
          </a:p>
          <a:p>
            <a:pPr lvl="0" rtl="0">
              <a:spcBef>
                <a:spcPts val="0"/>
              </a:spcBef>
              <a:buNone/>
            </a:pPr>
            <a:endParaRPr/>
          </a:p>
        </p:txBody>
      </p:sp>
      <p:sp>
        <p:nvSpPr>
          <p:cNvPr id="169" name="Shape 169"/>
          <p:cNvSpPr txBox="1">
            <a:spLocks noGrp="1"/>
          </p:cNvSpPr>
          <p:nvPr>
            <p:ph type="body" idx="1"/>
          </p:nvPr>
        </p:nvSpPr>
        <p:spPr>
          <a:xfrm>
            <a:off x="471900" y="1919075"/>
            <a:ext cx="8222100" cy="2710200"/>
          </a:xfrm>
          <a:prstGeom prst="rect">
            <a:avLst/>
          </a:prstGeom>
        </p:spPr>
        <p:txBody>
          <a:bodyPr lIns="91425" tIns="91425" rIns="91425" bIns="91425" anchor="t" anchorCtr="0">
            <a:noAutofit/>
          </a:bodyPr>
          <a:lstStyle/>
          <a:p>
            <a:pPr lvl="0" rtl="0">
              <a:spcBef>
                <a:spcPts val="0"/>
              </a:spcBef>
              <a:spcAft>
                <a:spcPts val="0"/>
              </a:spcAft>
              <a:buNone/>
            </a:pPr>
            <a:r>
              <a:rPr lang="en" b="1" i="1">
                <a:solidFill>
                  <a:srgbClr val="0000FF"/>
                </a:solidFill>
                <a:latin typeface="Arial"/>
                <a:ea typeface="Arial"/>
                <a:cs typeface="Arial"/>
                <a:sym typeface="Arial"/>
              </a:rPr>
              <a:t>Estudiantes, tengo una misión para ustedes! Ustedes escogeran o crearan un problema y soluciones a esos problemas. Ustedes ilustraran y escribirán esos problemas y soluciones que crearon. </a:t>
            </a:r>
          </a:p>
          <a:p>
            <a:pPr lvl="0" rtl="0">
              <a:spcBef>
                <a:spcPts val="0"/>
              </a:spcBef>
              <a:spcAft>
                <a:spcPts val="0"/>
              </a:spcAft>
              <a:buNone/>
            </a:pPr>
            <a:endParaRPr b="1" i="1">
              <a:solidFill>
                <a:srgbClr val="0000FF"/>
              </a:solidFill>
              <a:latin typeface="Arial"/>
              <a:ea typeface="Arial"/>
              <a:cs typeface="Arial"/>
              <a:sym typeface="Arial"/>
            </a:endParaRPr>
          </a:p>
          <a:p>
            <a:pPr lvl="0" rtl="0">
              <a:spcBef>
                <a:spcPts val="0"/>
              </a:spcBef>
              <a:spcAft>
                <a:spcPts val="0"/>
              </a:spcAft>
              <a:buNone/>
            </a:pPr>
            <a:r>
              <a:rPr lang="en" b="1" i="1">
                <a:solidFill>
                  <a:srgbClr val="000000"/>
                </a:solidFill>
                <a:latin typeface="Arial"/>
                <a:ea typeface="Arial"/>
                <a:cs typeface="Arial"/>
                <a:sym typeface="Arial"/>
              </a:rPr>
              <a:t>Friends, I have a mission for you! You are going to choose or create a problem you may face at school and provide 2 solutions. You will write and illustrate your problem and solutions. </a:t>
            </a:r>
          </a:p>
          <a:p>
            <a:pPr lvl="0" rtl="0">
              <a:spcBef>
                <a:spcPts val="0"/>
              </a:spcBef>
              <a:spcAft>
                <a:spcPts val="0"/>
              </a:spcAft>
              <a:buNone/>
            </a:pPr>
            <a:endParaRPr b="1" i="1">
              <a:solidFill>
                <a:srgbClr val="0000FF"/>
              </a:solidFill>
              <a:latin typeface="Arial"/>
              <a:ea typeface="Arial"/>
              <a:cs typeface="Arial"/>
              <a:sym typeface="Arial"/>
            </a:endParaRPr>
          </a:p>
          <a:p>
            <a:pPr lvl="0" rtl="0">
              <a:spcBef>
                <a:spcPts val="0"/>
              </a:spcBef>
              <a:spcAft>
                <a:spcPts val="0"/>
              </a:spcAft>
              <a:buNone/>
            </a:pPr>
            <a:endParaRPr>
              <a:solidFill>
                <a:srgbClr val="000000"/>
              </a:solidFill>
              <a:latin typeface="Arial"/>
              <a:ea typeface="Arial"/>
              <a:cs typeface="Arial"/>
              <a:sym typeface="Arial"/>
            </a:endParaRPr>
          </a:p>
          <a:p>
            <a:pPr lvl="0" rtl="0">
              <a:spcBef>
                <a:spcPts val="0"/>
              </a:spcBef>
              <a:spcAft>
                <a:spcPts val="0"/>
              </a:spcAft>
              <a:buNone/>
            </a:pPr>
            <a:endParaRPr sz="1400" b="1" i="1">
              <a:solidFill>
                <a:srgbClr val="0000FF"/>
              </a:solidFill>
              <a:latin typeface="Arial"/>
              <a:ea typeface="Arial"/>
              <a:cs typeface="Arial"/>
              <a:sym typeface="Arial"/>
            </a:endParaRPr>
          </a:p>
          <a:p>
            <a:pPr lvl="0" rtl="0">
              <a:spcBef>
                <a:spcPts val="0"/>
              </a:spcBef>
              <a:spcAft>
                <a:spcPts val="0"/>
              </a:spcAft>
              <a:buNone/>
            </a:pPr>
            <a:endParaRPr b="1" i="1">
              <a:solidFill>
                <a:srgbClr val="000000"/>
              </a:solidFill>
              <a:latin typeface="Arial"/>
              <a:ea typeface="Arial"/>
              <a:cs typeface="Arial"/>
              <a:sym typeface="Arial"/>
            </a:endParaRPr>
          </a:p>
          <a:p>
            <a:pPr lvl="0" rtl="0">
              <a:spcBef>
                <a:spcPts val="0"/>
              </a:spcBef>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1800">
                <a:solidFill>
                  <a:srgbClr val="0000FF"/>
                </a:solidFill>
                <a:latin typeface="Arial"/>
                <a:ea typeface="Arial"/>
                <a:cs typeface="Arial"/>
                <a:sym typeface="Arial"/>
              </a:rPr>
              <a:t>1. Maria está hablando con Esteban sobre sus vacaciones, cuando Evan interrumpe y habla sobre sus vacaciones.¿ Cómo crees que Maria y Esteban se sienten? ¿Que puede hacer Evan? </a:t>
            </a: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r>
              <a:rPr lang="en" sz="1800">
                <a:solidFill>
                  <a:srgbClr val="000000"/>
                </a:solidFill>
                <a:latin typeface="Arial"/>
                <a:ea typeface="Arial"/>
                <a:cs typeface="Arial"/>
                <a:sym typeface="Arial"/>
              </a:rPr>
              <a:t>1. Maria is talking with Esteban about their vacations. Evan interrupts them to talk about his vacation. How do you think Maria and Esteban feel? What can Evan do?</a:t>
            </a: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75" name="Shape 175"/>
          <p:cNvPicPr preferRelativeResize="0"/>
          <p:nvPr/>
        </p:nvPicPr>
        <p:blipFill>
          <a:blip r:embed="rId3">
            <a:alphaModFix/>
          </a:blip>
          <a:stretch>
            <a:fillRect/>
          </a:stretch>
        </p:blipFill>
        <p:spPr>
          <a:xfrm>
            <a:off x="172450" y="1527900"/>
            <a:ext cx="2914650" cy="1943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2400">
                <a:solidFill>
                  <a:srgbClr val="0000FF"/>
                </a:solidFill>
                <a:latin typeface="Arial"/>
                <a:ea typeface="Arial"/>
                <a:cs typeface="Arial"/>
                <a:sym typeface="Arial"/>
              </a:rPr>
              <a:t>2. Mientras estás trabajando independiente en tu mesa, necesitas ayuda o tienes una pregunta. ¿Qué debes hacer? </a:t>
            </a:r>
          </a:p>
          <a:p>
            <a:pPr lvl="0" rtl="0">
              <a:spcBef>
                <a:spcPts val="0"/>
              </a:spcBef>
              <a:spcAft>
                <a:spcPts val="0"/>
              </a:spcAft>
              <a:buNone/>
            </a:pPr>
            <a:endParaRPr sz="2400">
              <a:solidFill>
                <a:srgbClr val="0000FF"/>
              </a:solidFill>
              <a:latin typeface="Arial"/>
              <a:ea typeface="Arial"/>
              <a:cs typeface="Arial"/>
              <a:sym typeface="Arial"/>
            </a:endParaRPr>
          </a:p>
          <a:p>
            <a:pPr lvl="0" rtl="0">
              <a:spcBef>
                <a:spcPts val="0"/>
              </a:spcBef>
              <a:spcAft>
                <a:spcPts val="0"/>
              </a:spcAft>
              <a:buNone/>
            </a:pPr>
            <a:r>
              <a:rPr lang="en" sz="2400">
                <a:solidFill>
                  <a:srgbClr val="000000"/>
                </a:solidFill>
                <a:latin typeface="Arial"/>
                <a:ea typeface="Arial"/>
                <a:cs typeface="Arial"/>
                <a:sym typeface="Arial"/>
              </a:rPr>
              <a:t>2. While you are working at your desk, you need help or have a question. What should you do?</a:t>
            </a: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81" name="Shape 181"/>
          <p:cNvPicPr preferRelativeResize="0"/>
          <p:nvPr/>
        </p:nvPicPr>
        <p:blipFill>
          <a:blip r:embed="rId3">
            <a:alphaModFix/>
          </a:blip>
          <a:stretch>
            <a:fillRect/>
          </a:stretch>
        </p:blipFill>
        <p:spPr>
          <a:xfrm>
            <a:off x="513350" y="1670775"/>
            <a:ext cx="2133600" cy="1657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body" idx="4294967295"/>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endParaRPr sz="2400">
              <a:solidFill>
                <a:srgbClr val="000000"/>
              </a:solidFill>
              <a:latin typeface="Arial"/>
              <a:ea typeface="Arial"/>
              <a:cs typeface="Arial"/>
              <a:sym typeface="Arial"/>
            </a:endParaRP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sp>
        <p:nvSpPr>
          <p:cNvPr id="187" name="Shape 187"/>
          <p:cNvSpPr txBox="1"/>
          <p:nvPr/>
        </p:nvSpPr>
        <p:spPr>
          <a:xfrm>
            <a:off x="130350" y="2566725"/>
            <a:ext cx="8714700" cy="1483800"/>
          </a:xfrm>
          <a:prstGeom prst="rect">
            <a:avLst/>
          </a:prstGeom>
          <a:noFill/>
          <a:ln>
            <a:noFill/>
          </a:ln>
        </p:spPr>
        <p:txBody>
          <a:bodyPr lIns="91425" tIns="91425" rIns="91425" bIns="91425" anchor="ctr" anchorCtr="0">
            <a:noAutofit/>
          </a:bodyPr>
          <a:lstStyle/>
          <a:p>
            <a:pPr lvl="0" rtl="0">
              <a:lnSpc>
                <a:spcPct val="115000"/>
              </a:lnSpc>
              <a:spcBef>
                <a:spcPts val="0"/>
              </a:spcBef>
              <a:buNone/>
            </a:pPr>
            <a:endParaRPr sz="2400">
              <a:solidFill>
                <a:srgbClr val="0000FF"/>
              </a:solidFill>
            </a:endParaRPr>
          </a:p>
          <a:p>
            <a:pPr lvl="0" rtl="0">
              <a:lnSpc>
                <a:spcPct val="115000"/>
              </a:lnSpc>
              <a:spcBef>
                <a:spcPts val="0"/>
              </a:spcBef>
              <a:buNone/>
            </a:pPr>
            <a:endParaRPr sz="2400">
              <a:solidFill>
                <a:srgbClr val="0000FF"/>
              </a:solidFill>
            </a:endParaRPr>
          </a:p>
          <a:p>
            <a:pPr lvl="0" rtl="0">
              <a:lnSpc>
                <a:spcPct val="115000"/>
              </a:lnSpc>
              <a:spcBef>
                <a:spcPts val="0"/>
              </a:spcBef>
              <a:buNone/>
            </a:pPr>
            <a:endParaRPr sz="2400">
              <a:solidFill>
                <a:srgbClr val="0000FF"/>
              </a:solidFill>
            </a:endParaRPr>
          </a:p>
          <a:p>
            <a:pPr lvl="0" rtl="0">
              <a:lnSpc>
                <a:spcPct val="115000"/>
              </a:lnSpc>
              <a:spcBef>
                <a:spcPts val="0"/>
              </a:spcBef>
              <a:buNone/>
            </a:pPr>
            <a:r>
              <a:rPr lang="en" sz="1800">
                <a:solidFill>
                  <a:srgbClr val="0000FF"/>
                </a:solidFill>
              </a:rPr>
              <a:t>3. Jugando durante el receso uno de tus compañeros de escuela se cae y se raspa la rodilla. ¿Qué puedes hacer para ayudarlo?¿Cómo crees que se siente? </a:t>
            </a:r>
          </a:p>
          <a:p>
            <a:pPr lvl="0" rtl="0">
              <a:lnSpc>
                <a:spcPct val="115000"/>
              </a:lnSpc>
              <a:spcBef>
                <a:spcPts val="0"/>
              </a:spcBef>
              <a:buNone/>
            </a:pPr>
            <a:endParaRPr sz="1800">
              <a:solidFill>
                <a:srgbClr val="0000FF"/>
              </a:solidFill>
            </a:endParaRPr>
          </a:p>
          <a:p>
            <a:pPr lvl="0" rtl="0">
              <a:lnSpc>
                <a:spcPct val="115000"/>
              </a:lnSpc>
              <a:spcBef>
                <a:spcPts val="0"/>
              </a:spcBef>
              <a:buNone/>
            </a:pPr>
            <a:r>
              <a:rPr lang="en" sz="1800"/>
              <a:t>3. During recess, one of your friends falls down and hurts their knee. What can you do to help them? How do you think they feel?</a:t>
            </a:r>
            <a:r>
              <a:rPr lang="en" sz="2400"/>
              <a:t> </a:t>
            </a:r>
          </a:p>
          <a:p>
            <a:pPr lvl="0" rtl="0">
              <a:lnSpc>
                <a:spcPct val="115000"/>
              </a:lnSpc>
              <a:spcBef>
                <a:spcPts val="0"/>
              </a:spcBef>
              <a:buNone/>
            </a:pPr>
            <a:endParaRPr sz="1100"/>
          </a:p>
        </p:txBody>
      </p:sp>
      <p:pic>
        <p:nvPicPr>
          <p:cNvPr id="188" name="Shape 188"/>
          <p:cNvPicPr preferRelativeResize="0"/>
          <p:nvPr/>
        </p:nvPicPr>
        <p:blipFill>
          <a:blip r:embed="rId3">
            <a:alphaModFix/>
          </a:blip>
          <a:stretch>
            <a:fillRect/>
          </a:stretch>
        </p:blipFill>
        <p:spPr>
          <a:xfrm>
            <a:off x="3721575" y="90225"/>
            <a:ext cx="5123474" cy="29183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60950" y="2065350"/>
            <a:ext cx="8222100" cy="1012800"/>
          </a:xfrm>
          <a:prstGeom prst="rect">
            <a:avLst/>
          </a:prstGeom>
        </p:spPr>
        <p:txBody>
          <a:bodyPr lIns="91425" tIns="91425" rIns="91425" bIns="91425" anchor="ctr" anchorCtr="0">
            <a:noAutofit/>
          </a:bodyPr>
          <a:lstStyle/>
          <a:p>
            <a:pPr lvl="0" algn="ctr">
              <a:spcBef>
                <a:spcPts val="0"/>
              </a:spcBef>
              <a:buNone/>
            </a:pPr>
            <a:r>
              <a:rPr lang="en"/>
              <a:t>Kindergarten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1800">
                <a:solidFill>
                  <a:srgbClr val="0000FF"/>
                </a:solidFill>
                <a:latin typeface="Arial"/>
                <a:ea typeface="Arial"/>
                <a:cs typeface="Arial"/>
                <a:sym typeface="Arial"/>
              </a:rPr>
              <a:t>4. Cuando la maestra pasa los exámenes para revisarlos te das cuenta de que obtuvistes una mala nota y te molesta. ¿Qué puedes hacer cuando eso pase?</a:t>
            </a:r>
          </a:p>
          <a:p>
            <a:pPr lvl="0" rtl="0">
              <a:spcBef>
                <a:spcPts val="0"/>
              </a:spcBef>
              <a:spcAft>
                <a:spcPts val="0"/>
              </a:spcAft>
              <a:buNone/>
            </a:pPr>
            <a:r>
              <a:rPr lang="en" sz="1800">
                <a:solidFill>
                  <a:srgbClr val="0000FF"/>
                </a:solidFill>
                <a:latin typeface="Arial"/>
                <a:ea typeface="Arial"/>
                <a:cs typeface="Arial"/>
                <a:sym typeface="Arial"/>
              </a:rPr>
              <a:t>¿Cómo puedes expresar tus pensamientos?</a:t>
            </a: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r>
              <a:rPr lang="en" sz="1800">
                <a:solidFill>
                  <a:srgbClr val="000000"/>
                </a:solidFill>
                <a:latin typeface="Arial"/>
                <a:ea typeface="Arial"/>
                <a:cs typeface="Arial"/>
                <a:sym typeface="Arial"/>
              </a:rPr>
              <a:t>4. Your teacher passes out your graded tests. You see that you got a low grade. What can you do? How can you express your thoughts? </a:t>
            </a:r>
          </a:p>
          <a:p>
            <a:pPr lvl="0" rtl="0">
              <a:spcBef>
                <a:spcPts val="0"/>
              </a:spcBef>
              <a:spcAft>
                <a:spcPts val="0"/>
              </a:spcAft>
              <a:buNone/>
            </a:pPr>
            <a:endParaRPr sz="1100">
              <a:solidFill>
                <a:srgbClr val="0000FF"/>
              </a:solidFill>
              <a:latin typeface="Arial"/>
              <a:ea typeface="Arial"/>
              <a:cs typeface="Arial"/>
              <a:sym typeface="Arial"/>
            </a:endParaRP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194" name="Shape 194"/>
          <p:cNvPicPr preferRelativeResize="0"/>
          <p:nvPr/>
        </p:nvPicPr>
        <p:blipFill>
          <a:blip r:embed="rId3">
            <a:alphaModFix/>
          </a:blip>
          <a:stretch>
            <a:fillRect/>
          </a:stretch>
        </p:blipFill>
        <p:spPr>
          <a:xfrm>
            <a:off x="242625" y="663725"/>
            <a:ext cx="2905125" cy="1638300"/>
          </a:xfrm>
          <a:prstGeom prst="rect">
            <a:avLst/>
          </a:prstGeom>
          <a:noFill/>
          <a:ln>
            <a:noFill/>
          </a:ln>
        </p:spPr>
      </p:pic>
      <p:pic>
        <p:nvPicPr>
          <p:cNvPr id="195" name="Shape 195"/>
          <p:cNvPicPr preferRelativeResize="0"/>
          <p:nvPr/>
        </p:nvPicPr>
        <p:blipFill>
          <a:blip r:embed="rId4">
            <a:alphaModFix/>
          </a:blip>
          <a:stretch>
            <a:fillRect/>
          </a:stretch>
        </p:blipFill>
        <p:spPr>
          <a:xfrm>
            <a:off x="666475" y="2791325"/>
            <a:ext cx="2057400" cy="12287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1800">
                <a:solidFill>
                  <a:srgbClr val="0000FF"/>
                </a:solidFill>
                <a:latin typeface="Arial"/>
                <a:ea typeface="Arial"/>
                <a:cs typeface="Arial"/>
                <a:sym typeface="Arial"/>
              </a:rPr>
              <a:t>5. Tu y un compañero más están trabajando juntos. Mientras están resolviendo el problema de matemáticas se dan cuenta de que cada uno tiene una forma diferente de resolverlo y uno de ustedes está en desacuerdo. ¿Qué puedes hacer? ¿Qué puedes decir? </a:t>
            </a: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r>
              <a:rPr lang="en" sz="1800">
                <a:solidFill>
                  <a:srgbClr val="000000"/>
                </a:solidFill>
                <a:latin typeface="Arial"/>
                <a:ea typeface="Arial"/>
                <a:cs typeface="Arial"/>
                <a:sym typeface="Arial"/>
              </a:rPr>
              <a:t>5. You and a partner are working together. Both of you realize that each of you has a different way to solve the math problem. Your partner disagrees with your approach.  What can you do? What can you say? </a:t>
            </a: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endParaRPr sz="1100">
              <a:solidFill>
                <a:srgbClr val="0000FF"/>
              </a:solidFill>
              <a:latin typeface="Arial"/>
              <a:ea typeface="Arial"/>
              <a:cs typeface="Arial"/>
              <a:sym typeface="Arial"/>
            </a:endParaRPr>
          </a:p>
          <a:p>
            <a:pPr lvl="0" rtl="0">
              <a:spcBef>
                <a:spcPts val="0"/>
              </a:spcBef>
              <a:spcAft>
                <a:spcPts val="0"/>
              </a:spcAft>
              <a:buNone/>
            </a:pPr>
            <a:endParaRPr sz="1800">
              <a:solidFill>
                <a:srgbClr val="0000FF"/>
              </a:solidFill>
              <a:latin typeface="Arial"/>
              <a:ea typeface="Arial"/>
              <a:cs typeface="Arial"/>
              <a:sym typeface="Arial"/>
            </a:endParaRPr>
          </a:p>
          <a:p>
            <a:pPr lvl="0" rtl="0">
              <a:spcBef>
                <a:spcPts val="0"/>
              </a:spcBef>
              <a:spcAft>
                <a:spcPts val="0"/>
              </a:spcAft>
              <a:buNone/>
            </a:pPr>
            <a:endParaRPr sz="2400">
              <a:solidFill>
                <a:srgbClr val="0000FF"/>
              </a:solidFill>
              <a:latin typeface="Arial"/>
              <a:ea typeface="Arial"/>
              <a:cs typeface="Arial"/>
              <a:sym typeface="Arial"/>
            </a:endParaRP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201" name="Shape 201"/>
          <p:cNvPicPr preferRelativeResize="0"/>
          <p:nvPr/>
        </p:nvPicPr>
        <p:blipFill>
          <a:blip r:embed="rId3">
            <a:alphaModFix/>
          </a:blip>
          <a:stretch>
            <a:fillRect/>
          </a:stretch>
        </p:blipFill>
        <p:spPr>
          <a:xfrm>
            <a:off x="271825" y="1413563"/>
            <a:ext cx="2718524" cy="217177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98250" y="16350"/>
            <a:ext cx="8826600" cy="602700"/>
          </a:xfrm>
          <a:prstGeom prst="rect">
            <a:avLst/>
          </a:prstGeom>
        </p:spPr>
        <p:txBody>
          <a:bodyPr lIns="91425" tIns="91425" rIns="91425" bIns="91425" anchor="ctr" anchorCtr="0">
            <a:noAutofit/>
          </a:bodyPr>
          <a:lstStyle/>
          <a:p>
            <a:pPr lvl="0">
              <a:spcBef>
                <a:spcPts val="0"/>
              </a:spcBef>
              <a:buNone/>
            </a:pPr>
            <a:endParaRPr/>
          </a:p>
          <a:p>
            <a:pPr lvl="0">
              <a:spcBef>
                <a:spcPts val="0"/>
              </a:spcBef>
              <a:buNone/>
            </a:pPr>
            <a:endParaRPr/>
          </a:p>
          <a:p>
            <a:pPr lvl="0">
              <a:spcBef>
                <a:spcPts val="0"/>
              </a:spcBef>
              <a:buNone/>
            </a:pPr>
            <a:endParaRPr/>
          </a:p>
          <a:p>
            <a:pPr lvl="0">
              <a:spcBef>
                <a:spcPts val="0"/>
              </a:spcBef>
              <a:buNone/>
            </a:pPr>
            <a:r>
              <a:rPr lang="en"/>
              <a:t>Choose a friend or Make Your Own!/ Escoge un amigo or inventate uno</a:t>
            </a:r>
          </a:p>
          <a:p>
            <a:pPr lvl="0">
              <a:spcBef>
                <a:spcPts val="0"/>
              </a:spcBef>
              <a:buNone/>
            </a:pPr>
            <a:endParaRPr sz="2400"/>
          </a:p>
          <a:p>
            <a:pPr lvl="0" rtl="0">
              <a:spcBef>
                <a:spcPts val="0"/>
              </a:spcBef>
              <a:buNone/>
            </a:pPr>
            <a:endParaRPr sz="2400"/>
          </a:p>
        </p:txBody>
      </p:sp>
      <p:sp>
        <p:nvSpPr>
          <p:cNvPr id="207" name="Shape 207"/>
          <p:cNvSpPr txBox="1"/>
          <p:nvPr/>
        </p:nvSpPr>
        <p:spPr>
          <a:xfrm>
            <a:off x="130350" y="85222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1.</a:t>
            </a:r>
          </a:p>
        </p:txBody>
      </p:sp>
      <p:sp>
        <p:nvSpPr>
          <p:cNvPr id="208" name="Shape 208"/>
          <p:cNvSpPr txBox="1"/>
          <p:nvPr/>
        </p:nvSpPr>
        <p:spPr>
          <a:xfrm>
            <a:off x="4336350" y="90927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2.</a:t>
            </a:r>
          </a:p>
        </p:txBody>
      </p:sp>
      <p:sp>
        <p:nvSpPr>
          <p:cNvPr id="209" name="Shape 209"/>
          <p:cNvSpPr txBox="1"/>
          <p:nvPr/>
        </p:nvSpPr>
        <p:spPr>
          <a:xfrm>
            <a:off x="44125" y="297982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3.</a:t>
            </a:r>
          </a:p>
        </p:txBody>
      </p:sp>
      <p:sp>
        <p:nvSpPr>
          <p:cNvPr id="210" name="Shape 210"/>
          <p:cNvSpPr txBox="1"/>
          <p:nvPr/>
        </p:nvSpPr>
        <p:spPr>
          <a:xfrm>
            <a:off x="3045000" y="2892100"/>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4.</a:t>
            </a:r>
          </a:p>
        </p:txBody>
      </p:sp>
      <p:pic>
        <p:nvPicPr>
          <p:cNvPr id="211" name="Shape 211"/>
          <p:cNvPicPr preferRelativeResize="0"/>
          <p:nvPr/>
        </p:nvPicPr>
        <p:blipFill>
          <a:blip r:embed="rId3">
            <a:alphaModFix/>
          </a:blip>
          <a:stretch>
            <a:fillRect/>
          </a:stretch>
        </p:blipFill>
        <p:spPr>
          <a:xfrm>
            <a:off x="601650" y="852225"/>
            <a:ext cx="2914650" cy="1943100"/>
          </a:xfrm>
          <a:prstGeom prst="rect">
            <a:avLst/>
          </a:prstGeom>
          <a:noFill/>
          <a:ln>
            <a:noFill/>
          </a:ln>
        </p:spPr>
      </p:pic>
      <p:pic>
        <p:nvPicPr>
          <p:cNvPr id="212" name="Shape 212"/>
          <p:cNvPicPr preferRelativeResize="0"/>
          <p:nvPr/>
        </p:nvPicPr>
        <p:blipFill>
          <a:blip r:embed="rId4">
            <a:alphaModFix/>
          </a:blip>
          <a:stretch>
            <a:fillRect/>
          </a:stretch>
        </p:blipFill>
        <p:spPr>
          <a:xfrm>
            <a:off x="4944975" y="852225"/>
            <a:ext cx="2133600" cy="1657350"/>
          </a:xfrm>
          <a:prstGeom prst="rect">
            <a:avLst/>
          </a:prstGeom>
          <a:noFill/>
          <a:ln>
            <a:noFill/>
          </a:ln>
        </p:spPr>
      </p:pic>
      <p:pic>
        <p:nvPicPr>
          <p:cNvPr id="213" name="Shape 213"/>
          <p:cNvPicPr preferRelativeResize="0"/>
          <p:nvPr/>
        </p:nvPicPr>
        <p:blipFill rotWithShape="1">
          <a:blip r:embed="rId5">
            <a:alphaModFix/>
          </a:blip>
          <a:srcRect r="44848"/>
          <a:stretch/>
        </p:blipFill>
        <p:spPr>
          <a:xfrm>
            <a:off x="665825" y="3028500"/>
            <a:ext cx="2032557" cy="2099249"/>
          </a:xfrm>
          <a:prstGeom prst="rect">
            <a:avLst/>
          </a:prstGeom>
          <a:noFill/>
          <a:ln>
            <a:noFill/>
          </a:ln>
        </p:spPr>
      </p:pic>
      <p:pic>
        <p:nvPicPr>
          <p:cNvPr id="214" name="Shape 214"/>
          <p:cNvPicPr preferRelativeResize="0"/>
          <p:nvPr/>
        </p:nvPicPr>
        <p:blipFill>
          <a:blip r:embed="rId6">
            <a:alphaModFix/>
          </a:blip>
          <a:stretch>
            <a:fillRect/>
          </a:stretch>
        </p:blipFill>
        <p:spPr>
          <a:xfrm>
            <a:off x="3516300" y="3330725"/>
            <a:ext cx="2905125" cy="1638300"/>
          </a:xfrm>
          <a:prstGeom prst="rect">
            <a:avLst/>
          </a:prstGeom>
          <a:noFill/>
          <a:ln>
            <a:noFill/>
          </a:ln>
        </p:spPr>
      </p:pic>
      <p:sp>
        <p:nvSpPr>
          <p:cNvPr id="215" name="Shape 215"/>
          <p:cNvSpPr txBox="1"/>
          <p:nvPr/>
        </p:nvSpPr>
        <p:spPr>
          <a:xfrm>
            <a:off x="6421425" y="279532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5.</a:t>
            </a:r>
          </a:p>
        </p:txBody>
      </p:sp>
      <p:pic>
        <p:nvPicPr>
          <p:cNvPr id="216" name="Shape 216"/>
          <p:cNvPicPr preferRelativeResize="0"/>
          <p:nvPr/>
        </p:nvPicPr>
        <p:blipFill>
          <a:blip r:embed="rId7">
            <a:alphaModFix/>
          </a:blip>
          <a:stretch>
            <a:fillRect/>
          </a:stretch>
        </p:blipFill>
        <p:spPr>
          <a:xfrm>
            <a:off x="6892725" y="2979822"/>
            <a:ext cx="2074592" cy="16573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71900" y="738725"/>
            <a:ext cx="8222100" cy="767700"/>
          </a:xfrm>
          <a:prstGeom prst="rect">
            <a:avLst/>
          </a:prstGeom>
        </p:spPr>
        <p:txBody>
          <a:bodyPr lIns="91425" tIns="91425" rIns="91425" bIns="91425" anchor="b" anchorCtr="0">
            <a:noAutofit/>
          </a:bodyPr>
          <a:lstStyle/>
          <a:p>
            <a:pPr lvl="0">
              <a:spcBef>
                <a:spcPts val="0"/>
              </a:spcBef>
              <a:buNone/>
            </a:pPr>
            <a:r>
              <a:rPr lang="en"/>
              <a:t>Performance Task</a:t>
            </a:r>
          </a:p>
        </p:txBody>
      </p:sp>
      <p:sp>
        <p:nvSpPr>
          <p:cNvPr id="79" name="Shape 79"/>
          <p:cNvSpPr txBox="1">
            <a:spLocks noGrp="1"/>
          </p:cNvSpPr>
          <p:nvPr>
            <p:ph type="body" idx="1"/>
          </p:nvPr>
        </p:nvSpPr>
        <p:spPr>
          <a:xfrm>
            <a:off x="471900" y="1919075"/>
            <a:ext cx="8222100" cy="2710200"/>
          </a:xfrm>
          <a:prstGeom prst="rect">
            <a:avLst/>
          </a:prstGeom>
        </p:spPr>
        <p:txBody>
          <a:bodyPr lIns="91425" tIns="91425" rIns="91425" bIns="91425" anchor="t" anchorCtr="0">
            <a:noAutofit/>
          </a:bodyPr>
          <a:lstStyle/>
          <a:p>
            <a:pPr lvl="0">
              <a:spcBef>
                <a:spcPts val="0"/>
              </a:spcBef>
              <a:spcAft>
                <a:spcPts val="0"/>
              </a:spcAft>
              <a:buNone/>
            </a:pPr>
            <a:r>
              <a:rPr lang="en" b="1" i="1">
                <a:solidFill>
                  <a:srgbClr val="000000"/>
                </a:solidFill>
                <a:latin typeface="Arial"/>
                <a:ea typeface="Arial"/>
                <a:cs typeface="Arial"/>
                <a:sym typeface="Arial"/>
              </a:rPr>
              <a:t>KIPPsters, I have three friends here that need your help! You are going to choose one friend to help provide solutions to their problem. You will illustrate 2 (or more) different solutions. You can add words to describe your illustrations. </a:t>
            </a:r>
          </a:p>
          <a:p>
            <a:pPr lvl="0" rtl="0">
              <a:spcBef>
                <a:spcPts val="0"/>
              </a:spcBef>
              <a:spcAft>
                <a:spcPts val="0"/>
              </a:spcAft>
              <a:buNone/>
            </a:pPr>
            <a:endParaRPr b="1" i="1">
              <a:solidFill>
                <a:srgbClr val="0000FF"/>
              </a:solidFill>
              <a:latin typeface="Arial"/>
              <a:ea typeface="Arial"/>
              <a:cs typeface="Arial"/>
              <a:sym typeface="Arial"/>
            </a:endParaRPr>
          </a:p>
          <a:p>
            <a:pPr lvl="0">
              <a:spcBef>
                <a:spcPts val="0"/>
              </a:spcBef>
              <a:spcAft>
                <a:spcPts val="0"/>
              </a:spcAft>
              <a:buNone/>
            </a:pPr>
            <a:r>
              <a:rPr lang="en" b="1" i="1">
                <a:solidFill>
                  <a:srgbClr val="0000FF"/>
                </a:solidFill>
                <a:latin typeface="Arial"/>
                <a:ea typeface="Arial"/>
                <a:cs typeface="Arial"/>
                <a:sym typeface="Arial"/>
              </a:rPr>
              <a:t>KIPPsters, tengo tres amigos que necesitan su ayuda! Escojan un amigo que te ayudará a crear soluciones a esos problemas. Cada uno de ustedes van a ilustrar dos a más soluciones para cada problema. Puedes anadir palabras a las ilustraciones para describir sus soluciones.</a:t>
            </a:r>
            <a:r>
              <a:rPr lang="en" i="1">
                <a:solidFill>
                  <a:srgbClr val="0000FF"/>
                </a:solidFill>
                <a:latin typeface="Arial"/>
                <a:ea typeface="Arial"/>
                <a:cs typeface="Arial"/>
                <a:sym typeface="Arial"/>
              </a:rPr>
              <a:t> </a:t>
            </a:r>
          </a:p>
          <a:p>
            <a:pPr lvl="0">
              <a:spcBef>
                <a:spcPts val="0"/>
              </a:spcBef>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3388125" y="156150"/>
            <a:ext cx="5567100" cy="3163500"/>
          </a:xfrm>
          <a:prstGeom prst="rect">
            <a:avLst/>
          </a:prstGeom>
        </p:spPr>
        <p:txBody>
          <a:bodyPr lIns="91425" tIns="91425" rIns="91425" bIns="91425" anchor="t" anchorCtr="0">
            <a:noAutofit/>
          </a:bodyPr>
          <a:lstStyle/>
          <a:p>
            <a:pPr marL="457200" lvl="0" indent="-381000" rtl="0">
              <a:lnSpc>
                <a:spcPct val="100000"/>
              </a:lnSpc>
              <a:spcBef>
                <a:spcPts val="0"/>
              </a:spcBef>
              <a:spcAft>
                <a:spcPts val="0"/>
              </a:spcAft>
              <a:buClr>
                <a:srgbClr val="000000"/>
              </a:buClr>
              <a:buSzPct val="100000"/>
              <a:buFont typeface="Arial"/>
              <a:buAutoNum type="arabicPeriod"/>
            </a:pPr>
            <a:r>
              <a:rPr lang="en" sz="2400">
                <a:solidFill>
                  <a:srgbClr val="000000"/>
                </a:solidFill>
                <a:latin typeface="Arial"/>
                <a:ea typeface="Arial"/>
                <a:cs typeface="Arial"/>
                <a:sym typeface="Arial"/>
              </a:rPr>
              <a:t>This is Mateo. Mateo is sitting on the carpet listening to their teacher read a book. Jamal keeps poking him in his back. What solution should he try?</a:t>
            </a:r>
          </a:p>
          <a:p>
            <a:pPr lvl="0">
              <a:lnSpc>
                <a:spcPct val="100000"/>
              </a:lnSpc>
              <a:spcBef>
                <a:spcPts val="0"/>
              </a:spcBef>
              <a:spcAft>
                <a:spcPts val="0"/>
              </a:spcAft>
              <a:buNone/>
            </a:pPr>
            <a:endParaRPr sz="2400">
              <a:solidFill>
                <a:srgbClr val="000000"/>
              </a:solidFill>
              <a:latin typeface="Arial"/>
              <a:ea typeface="Arial"/>
              <a:cs typeface="Arial"/>
              <a:sym typeface="Arial"/>
            </a:endParaRPr>
          </a:p>
          <a:p>
            <a:pPr marL="457200" lvl="0" indent="-381000">
              <a:lnSpc>
                <a:spcPct val="100000"/>
              </a:lnSpc>
              <a:spcBef>
                <a:spcPts val="0"/>
              </a:spcBef>
              <a:spcAft>
                <a:spcPts val="0"/>
              </a:spcAft>
              <a:buClr>
                <a:srgbClr val="0000FF"/>
              </a:buClr>
              <a:buSzPct val="100000"/>
              <a:buFont typeface="Arial"/>
              <a:buAutoNum type="arabicPeriod"/>
            </a:pPr>
            <a:r>
              <a:rPr lang="en" sz="2400">
                <a:solidFill>
                  <a:srgbClr val="0000FF"/>
                </a:solidFill>
                <a:latin typeface="Arial"/>
                <a:ea typeface="Arial"/>
                <a:cs typeface="Arial"/>
                <a:sym typeface="Arial"/>
              </a:rPr>
              <a:t>Este es Mateo. Mateo está sentado en la alfombra escuchando a la maestra leer. Jamal está tocando con el dedo su espalda sin parar. ¿Qué solución debe Mateo tratar?  </a:t>
            </a:r>
          </a:p>
          <a:p>
            <a:pPr lvl="0">
              <a:spcBef>
                <a:spcPts val="0"/>
              </a:spcBef>
              <a:buNone/>
            </a:pPr>
            <a:endParaRPr/>
          </a:p>
        </p:txBody>
      </p:sp>
      <p:pic>
        <p:nvPicPr>
          <p:cNvPr id="85" name="Shape 85"/>
          <p:cNvPicPr preferRelativeResize="0"/>
          <p:nvPr/>
        </p:nvPicPr>
        <p:blipFill>
          <a:blip r:embed="rId3">
            <a:alphaModFix/>
          </a:blip>
          <a:stretch>
            <a:fillRect/>
          </a:stretch>
        </p:blipFill>
        <p:spPr>
          <a:xfrm>
            <a:off x="421099" y="815549"/>
            <a:ext cx="2355399" cy="3512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3388125" y="156150"/>
            <a:ext cx="5567100" cy="3163500"/>
          </a:xfrm>
          <a:prstGeom prst="rect">
            <a:avLst/>
          </a:prstGeom>
        </p:spPr>
        <p:txBody>
          <a:bodyPr lIns="91425" tIns="91425" rIns="91425" bIns="91425" anchor="t" anchorCtr="0">
            <a:noAutofit/>
          </a:bodyPr>
          <a:lstStyle/>
          <a:p>
            <a:pPr lvl="0" rtl="0">
              <a:spcBef>
                <a:spcPts val="0"/>
              </a:spcBef>
              <a:spcAft>
                <a:spcPts val="0"/>
              </a:spcAft>
              <a:buNone/>
            </a:pPr>
            <a:r>
              <a:rPr lang="en" sz="2400">
                <a:solidFill>
                  <a:srgbClr val="000000"/>
                </a:solidFill>
                <a:latin typeface="Arial"/>
                <a:ea typeface="Arial"/>
                <a:cs typeface="Arial"/>
                <a:sym typeface="Arial"/>
              </a:rPr>
              <a:t>2. This is Veronica and Jaime. They both want to play with the geoboards but there is only one left. Their teacher is working with students at her table. What solution should they try? </a:t>
            </a:r>
          </a:p>
          <a:p>
            <a:pPr lvl="0" rtl="0">
              <a:spcBef>
                <a:spcPts val="0"/>
              </a:spcBef>
              <a:spcAft>
                <a:spcPts val="0"/>
              </a:spcAft>
              <a:buNone/>
            </a:pPr>
            <a:endParaRPr sz="2400">
              <a:solidFill>
                <a:srgbClr val="000000"/>
              </a:solidFill>
              <a:latin typeface="Arial"/>
              <a:ea typeface="Arial"/>
              <a:cs typeface="Arial"/>
              <a:sym typeface="Arial"/>
            </a:endParaRPr>
          </a:p>
          <a:p>
            <a:pPr lvl="0" rtl="0">
              <a:spcBef>
                <a:spcPts val="0"/>
              </a:spcBef>
              <a:spcAft>
                <a:spcPts val="0"/>
              </a:spcAft>
              <a:buNone/>
            </a:pPr>
            <a:r>
              <a:rPr lang="en" sz="2400">
                <a:solidFill>
                  <a:srgbClr val="0000FF"/>
                </a:solidFill>
                <a:latin typeface="Arial"/>
                <a:ea typeface="Arial"/>
                <a:cs typeface="Arial"/>
                <a:sym typeface="Arial"/>
              </a:rPr>
              <a:t>2. Esta es Veronia y Jamie. Ambas quieren jugar geoboards, pero hay solamente uno. La maestra está trabajando con otros estudiantes en su mesa. ¿Que solución pueden tratar? </a:t>
            </a: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91" name="Shape 91"/>
          <p:cNvPicPr preferRelativeResize="0"/>
          <p:nvPr/>
        </p:nvPicPr>
        <p:blipFill>
          <a:blip r:embed="rId3">
            <a:alphaModFix/>
          </a:blip>
          <a:stretch>
            <a:fillRect/>
          </a:stretch>
        </p:blipFill>
        <p:spPr>
          <a:xfrm>
            <a:off x="240625" y="1596674"/>
            <a:ext cx="2917675" cy="19501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3388125" y="156150"/>
            <a:ext cx="5567100" cy="4686600"/>
          </a:xfrm>
          <a:prstGeom prst="rect">
            <a:avLst/>
          </a:prstGeom>
        </p:spPr>
        <p:txBody>
          <a:bodyPr lIns="91425" tIns="91425" rIns="91425" bIns="91425" anchor="t" anchorCtr="0">
            <a:noAutofit/>
          </a:bodyPr>
          <a:lstStyle/>
          <a:p>
            <a:pPr lvl="0" rtl="0">
              <a:spcBef>
                <a:spcPts val="0"/>
              </a:spcBef>
              <a:spcAft>
                <a:spcPts val="0"/>
              </a:spcAft>
              <a:buNone/>
            </a:pPr>
            <a:r>
              <a:rPr lang="en" sz="1800">
                <a:solidFill>
                  <a:srgbClr val="000000"/>
                </a:solidFill>
                <a:latin typeface="Arial"/>
                <a:ea typeface="Arial"/>
                <a:cs typeface="Arial"/>
                <a:sym typeface="Arial"/>
              </a:rPr>
              <a:t>3. This is Tomas. He is walking in line to lunch with his class. While walking in line, we have eyes forward, voices off, and hands to ourselves. His friend Aimee is trying to talk to him. What solution should he try?</a:t>
            </a:r>
          </a:p>
          <a:p>
            <a:pPr lvl="0" rtl="0">
              <a:spcBef>
                <a:spcPts val="0"/>
              </a:spcBef>
              <a:spcAft>
                <a:spcPts val="0"/>
              </a:spcAft>
              <a:buNone/>
            </a:pPr>
            <a:endParaRPr sz="1800">
              <a:solidFill>
                <a:srgbClr val="000000"/>
              </a:solidFill>
              <a:latin typeface="Arial"/>
              <a:ea typeface="Arial"/>
              <a:cs typeface="Arial"/>
              <a:sym typeface="Arial"/>
            </a:endParaRPr>
          </a:p>
          <a:p>
            <a:pPr lvl="0" rtl="0">
              <a:spcBef>
                <a:spcPts val="0"/>
              </a:spcBef>
              <a:spcAft>
                <a:spcPts val="0"/>
              </a:spcAft>
              <a:buNone/>
            </a:pPr>
            <a:endParaRPr sz="1800">
              <a:solidFill>
                <a:srgbClr val="000000"/>
              </a:solidFill>
              <a:latin typeface="Arial"/>
              <a:ea typeface="Arial"/>
              <a:cs typeface="Arial"/>
              <a:sym typeface="Arial"/>
            </a:endParaRPr>
          </a:p>
          <a:p>
            <a:pPr lvl="0" rtl="0">
              <a:spcBef>
                <a:spcPts val="0"/>
              </a:spcBef>
              <a:spcAft>
                <a:spcPts val="0"/>
              </a:spcAft>
              <a:buNone/>
            </a:pPr>
            <a:endParaRPr sz="1800">
              <a:solidFill>
                <a:srgbClr val="000000"/>
              </a:solidFill>
              <a:latin typeface="Arial"/>
              <a:ea typeface="Arial"/>
              <a:cs typeface="Arial"/>
              <a:sym typeface="Arial"/>
            </a:endParaRPr>
          </a:p>
          <a:p>
            <a:pPr lvl="0" rtl="0">
              <a:spcBef>
                <a:spcPts val="0"/>
              </a:spcBef>
              <a:spcAft>
                <a:spcPts val="0"/>
              </a:spcAft>
              <a:buNone/>
            </a:pPr>
            <a:r>
              <a:rPr lang="en" sz="1800">
                <a:solidFill>
                  <a:srgbClr val="0000FF"/>
                </a:solidFill>
                <a:latin typeface="Arial"/>
                <a:ea typeface="Arial"/>
                <a:cs typeface="Arial"/>
                <a:sym typeface="Arial"/>
              </a:rPr>
              <a:t>3. Este es Tomas. El está caminando hacia la cafetería con su clase. Mientas camina tiene los ojos al frente, en silencio, y manos a los lados. Su amiga Aimee está tratando de hablar con el. ¿ Qué solución puede tratar el? </a:t>
            </a:r>
          </a:p>
          <a:p>
            <a:pPr lvl="0" rtl="0">
              <a:lnSpc>
                <a:spcPct val="100000"/>
              </a:lnSpc>
              <a:spcBef>
                <a:spcPts val="0"/>
              </a:spcBef>
              <a:spcAft>
                <a:spcPts val="0"/>
              </a:spcAft>
              <a:buNone/>
            </a:pPr>
            <a:endParaRPr sz="2400">
              <a:solidFill>
                <a:srgbClr val="000000"/>
              </a:solidFill>
              <a:latin typeface="Arial"/>
              <a:ea typeface="Arial"/>
              <a:cs typeface="Arial"/>
              <a:sym typeface="Arial"/>
            </a:endParaRPr>
          </a:p>
          <a:p>
            <a:pPr lvl="0" rtl="0">
              <a:spcBef>
                <a:spcPts val="0"/>
              </a:spcBef>
              <a:buNone/>
            </a:pPr>
            <a:endParaRPr/>
          </a:p>
        </p:txBody>
      </p:sp>
      <p:pic>
        <p:nvPicPr>
          <p:cNvPr id="97" name="Shape 97"/>
          <p:cNvPicPr preferRelativeResize="0"/>
          <p:nvPr/>
        </p:nvPicPr>
        <p:blipFill rotWithShape="1">
          <a:blip r:embed="rId3">
            <a:alphaModFix/>
          </a:blip>
          <a:srcRect r="21685" b="12823"/>
          <a:stretch/>
        </p:blipFill>
        <p:spPr>
          <a:xfrm>
            <a:off x="66000" y="1744587"/>
            <a:ext cx="3152799" cy="16543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title"/>
          </p:nvPr>
        </p:nvSpPr>
        <p:spPr>
          <a:xfrm>
            <a:off x="98250" y="16350"/>
            <a:ext cx="8826600" cy="602700"/>
          </a:xfrm>
          <a:prstGeom prst="rect">
            <a:avLst/>
          </a:prstGeom>
        </p:spPr>
        <p:txBody>
          <a:bodyPr lIns="91425" tIns="91425" rIns="91425" bIns="91425" anchor="ctr" anchorCtr="0">
            <a:noAutofit/>
          </a:bodyPr>
          <a:lstStyle/>
          <a:p>
            <a:pPr lvl="0">
              <a:spcBef>
                <a:spcPts val="0"/>
              </a:spcBef>
              <a:buNone/>
            </a:pPr>
            <a:r>
              <a:rPr lang="en" sz="2400"/>
              <a:t>Choose a friend! !Escoge un amigo!</a:t>
            </a:r>
          </a:p>
        </p:txBody>
      </p:sp>
      <p:pic>
        <p:nvPicPr>
          <p:cNvPr id="103" name="Shape 103"/>
          <p:cNvPicPr preferRelativeResize="0"/>
          <p:nvPr/>
        </p:nvPicPr>
        <p:blipFill>
          <a:blip r:embed="rId3">
            <a:alphaModFix/>
          </a:blip>
          <a:stretch>
            <a:fillRect/>
          </a:stretch>
        </p:blipFill>
        <p:spPr>
          <a:xfrm>
            <a:off x="601574" y="975974"/>
            <a:ext cx="2355399" cy="3512400"/>
          </a:xfrm>
          <a:prstGeom prst="rect">
            <a:avLst/>
          </a:prstGeom>
          <a:noFill/>
          <a:ln>
            <a:noFill/>
          </a:ln>
        </p:spPr>
      </p:pic>
      <p:pic>
        <p:nvPicPr>
          <p:cNvPr id="104" name="Shape 104"/>
          <p:cNvPicPr preferRelativeResize="0"/>
          <p:nvPr/>
        </p:nvPicPr>
        <p:blipFill rotWithShape="1">
          <a:blip r:embed="rId4">
            <a:alphaModFix/>
          </a:blip>
          <a:srcRect r="21685" b="12823"/>
          <a:stretch/>
        </p:blipFill>
        <p:spPr>
          <a:xfrm>
            <a:off x="5772049" y="3178362"/>
            <a:ext cx="3152799" cy="1654325"/>
          </a:xfrm>
          <a:prstGeom prst="rect">
            <a:avLst/>
          </a:prstGeom>
          <a:noFill/>
          <a:ln>
            <a:noFill/>
          </a:ln>
        </p:spPr>
      </p:pic>
      <p:pic>
        <p:nvPicPr>
          <p:cNvPr id="105" name="Shape 105"/>
          <p:cNvPicPr preferRelativeResize="0"/>
          <p:nvPr/>
        </p:nvPicPr>
        <p:blipFill>
          <a:blip r:embed="rId5">
            <a:alphaModFix/>
          </a:blip>
          <a:stretch>
            <a:fillRect/>
          </a:stretch>
        </p:blipFill>
        <p:spPr>
          <a:xfrm>
            <a:off x="3529275" y="923637"/>
            <a:ext cx="2917675" cy="1950174"/>
          </a:xfrm>
          <a:prstGeom prst="rect">
            <a:avLst/>
          </a:prstGeom>
          <a:noFill/>
          <a:ln>
            <a:noFill/>
          </a:ln>
        </p:spPr>
      </p:pic>
      <p:sp>
        <p:nvSpPr>
          <p:cNvPr id="106" name="Shape 106"/>
          <p:cNvSpPr txBox="1"/>
          <p:nvPr/>
        </p:nvSpPr>
        <p:spPr>
          <a:xfrm>
            <a:off x="130350" y="852225"/>
            <a:ext cx="471300" cy="541500"/>
          </a:xfrm>
          <a:prstGeom prst="rect">
            <a:avLst/>
          </a:prstGeom>
          <a:noFill/>
          <a:ln>
            <a:noFill/>
          </a:ln>
        </p:spPr>
        <p:txBody>
          <a:bodyPr lIns="91425" tIns="91425" rIns="91425" bIns="91425" anchor="t" anchorCtr="0">
            <a:noAutofit/>
          </a:bodyPr>
          <a:lstStyle/>
          <a:p>
            <a:pPr lvl="0">
              <a:spcBef>
                <a:spcPts val="0"/>
              </a:spcBef>
              <a:buNone/>
            </a:pPr>
            <a:r>
              <a:rPr lang="en" sz="2400"/>
              <a:t>1.</a:t>
            </a:r>
          </a:p>
        </p:txBody>
      </p:sp>
      <p:sp>
        <p:nvSpPr>
          <p:cNvPr id="107" name="Shape 107"/>
          <p:cNvSpPr txBox="1"/>
          <p:nvPr/>
        </p:nvSpPr>
        <p:spPr>
          <a:xfrm>
            <a:off x="3057975" y="92362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2.</a:t>
            </a:r>
          </a:p>
        </p:txBody>
      </p:sp>
      <p:sp>
        <p:nvSpPr>
          <p:cNvPr id="108" name="Shape 108"/>
          <p:cNvSpPr txBox="1"/>
          <p:nvPr/>
        </p:nvSpPr>
        <p:spPr>
          <a:xfrm>
            <a:off x="5175525" y="3178375"/>
            <a:ext cx="471300" cy="541500"/>
          </a:xfrm>
          <a:prstGeom prst="rect">
            <a:avLst/>
          </a:prstGeom>
          <a:noFill/>
          <a:ln>
            <a:noFill/>
          </a:ln>
        </p:spPr>
        <p:txBody>
          <a:bodyPr lIns="91425" tIns="91425" rIns="91425" bIns="91425" anchor="t" anchorCtr="0">
            <a:noAutofit/>
          </a:bodyPr>
          <a:lstStyle/>
          <a:p>
            <a:pPr lvl="0" rtl="0">
              <a:spcBef>
                <a:spcPts val="0"/>
              </a:spcBef>
              <a:buNone/>
            </a:pPr>
            <a:r>
              <a:rPr lang="en" sz="2400"/>
              <a:t>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460950" y="2065350"/>
            <a:ext cx="8222100" cy="1012800"/>
          </a:xfrm>
          <a:prstGeom prst="rect">
            <a:avLst/>
          </a:prstGeom>
        </p:spPr>
        <p:txBody>
          <a:bodyPr lIns="91425" tIns="91425" rIns="91425" bIns="91425" anchor="ctr" anchorCtr="0">
            <a:noAutofit/>
          </a:bodyPr>
          <a:lstStyle/>
          <a:p>
            <a:pPr lvl="0" algn="ctr" rtl="0">
              <a:spcBef>
                <a:spcPts val="0"/>
              </a:spcBef>
              <a:buNone/>
            </a:pPr>
            <a:r>
              <a:rPr lang="en" sz="3200"/>
              <a:t>First Grade/Primer Grado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471900" y="738725"/>
            <a:ext cx="8222100" cy="767700"/>
          </a:xfrm>
          <a:prstGeom prst="rect">
            <a:avLst/>
          </a:prstGeom>
        </p:spPr>
        <p:txBody>
          <a:bodyPr lIns="91425" tIns="91425" rIns="91425" bIns="91425" anchor="b" anchorCtr="0">
            <a:noAutofit/>
          </a:bodyPr>
          <a:lstStyle/>
          <a:p>
            <a:pPr lvl="0" rtl="0">
              <a:spcBef>
                <a:spcPts val="0"/>
              </a:spcBef>
              <a:buNone/>
            </a:pPr>
            <a:r>
              <a:rPr lang="en"/>
              <a:t>Performance Task</a:t>
            </a:r>
          </a:p>
        </p:txBody>
      </p:sp>
      <p:sp>
        <p:nvSpPr>
          <p:cNvPr id="119" name="Shape 119"/>
          <p:cNvSpPr txBox="1">
            <a:spLocks noGrp="1"/>
          </p:cNvSpPr>
          <p:nvPr>
            <p:ph type="body" idx="1"/>
          </p:nvPr>
        </p:nvSpPr>
        <p:spPr>
          <a:xfrm>
            <a:off x="471900" y="1919075"/>
            <a:ext cx="8222100" cy="2710200"/>
          </a:xfrm>
          <a:prstGeom prst="rect">
            <a:avLst/>
          </a:prstGeom>
        </p:spPr>
        <p:txBody>
          <a:bodyPr lIns="91425" tIns="91425" rIns="91425" bIns="91425" anchor="t" anchorCtr="0">
            <a:noAutofit/>
          </a:bodyPr>
          <a:lstStyle/>
          <a:p>
            <a:pPr lvl="0" rtl="0">
              <a:spcBef>
                <a:spcPts val="0"/>
              </a:spcBef>
              <a:spcAft>
                <a:spcPts val="0"/>
              </a:spcAft>
              <a:buNone/>
            </a:pPr>
            <a:endParaRPr sz="1100" b="1" u="sng">
              <a:solidFill>
                <a:srgbClr val="000000"/>
              </a:solidFill>
              <a:latin typeface="Arial"/>
              <a:ea typeface="Arial"/>
              <a:cs typeface="Arial"/>
              <a:sym typeface="Arial"/>
            </a:endParaRPr>
          </a:p>
          <a:p>
            <a:pPr lvl="0" rtl="0">
              <a:spcBef>
                <a:spcPts val="0"/>
              </a:spcBef>
              <a:spcAft>
                <a:spcPts val="0"/>
              </a:spcAft>
              <a:buNone/>
            </a:pPr>
            <a:r>
              <a:rPr lang="en" b="1" i="1">
                <a:solidFill>
                  <a:srgbClr val="0000FF"/>
                </a:solidFill>
                <a:latin typeface="Arial"/>
                <a:ea typeface="Arial"/>
                <a:cs typeface="Arial"/>
                <a:sym typeface="Arial"/>
              </a:rPr>
              <a:t>Estudiantes, tengo una misión para ustedes! Ustedes escogeran o crearan un problema y soluciones a esos problemas. Ustedes ilustraran y escribirán esos problemas y soluciones que crearon. </a:t>
            </a:r>
          </a:p>
          <a:p>
            <a:pPr lvl="0" rtl="0">
              <a:spcBef>
                <a:spcPts val="0"/>
              </a:spcBef>
              <a:spcAft>
                <a:spcPts val="0"/>
              </a:spcAft>
              <a:buNone/>
            </a:pPr>
            <a:endParaRPr b="1" i="1">
              <a:solidFill>
                <a:srgbClr val="0000FF"/>
              </a:solidFill>
              <a:latin typeface="Arial"/>
              <a:ea typeface="Arial"/>
              <a:cs typeface="Arial"/>
              <a:sym typeface="Arial"/>
            </a:endParaRPr>
          </a:p>
          <a:p>
            <a:pPr lvl="0" rtl="0">
              <a:spcBef>
                <a:spcPts val="0"/>
              </a:spcBef>
              <a:spcAft>
                <a:spcPts val="0"/>
              </a:spcAft>
              <a:buNone/>
            </a:pPr>
            <a:r>
              <a:rPr lang="en" b="1" i="1">
                <a:solidFill>
                  <a:srgbClr val="000000"/>
                </a:solidFill>
                <a:latin typeface="Arial"/>
                <a:ea typeface="Arial"/>
                <a:cs typeface="Arial"/>
                <a:sym typeface="Arial"/>
              </a:rPr>
              <a:t>Friends, I have a mission for you! You are going to choose or create a problem you may face at school and provide 2 solutions. You will write and illustrate your problem and solutions. </a:t>
            </a:r>
          </a:p>
          <a:p>
            <a:pPr lvl="0" rtl="0">
              <a:spcBef>
                <a:spcPts val="0"/>
              </a:spcBef>
              <a:spcAft>
                <a:spcPts val="0"/>
              </a:spcAft>
              <a:buNone/>
            </a:pPr>
            <a:endParaRPr>
              <a:solidFill>
                <a:srgbClr val="000000"/>
              </a:solidFill>
              <a:latin typeface="Arial"/>
              <a:ea typeface="Arial"/>
              <a:cs typeface="Arial"/>
              <a:sym typeface="Arial"/>
            </a:endParaRPr>
          </a:p>
          <a:p>
            <a:pPr lvl="0" rtl="0">
              <a:spcBef>
                <a:spcPts val="0"/>
              </a:spcBef>
              <a:spcAft>
                <a:spcPts val="0"/>
              </a:spcAft>
              <a:buNone/>
            </a:pPr>
            <a:endParaRPr b="1" i="1">
              <a:solidFill>
                <a:srgbClr val="000000"/>
              </a:solidFill>
              <a:latin typeface="Arial"/>
              <a:ea typeface="Arial"/>
              <a:cs typeface="Arial"/>
              <a:sym typeface="Arial"/>
            </a:endParaRPr>
          </a:p>
          <a:p>
            <a:pPr lvl="0" rtl="0">
              <a:spcBef>
                <a:spcPts val="0"/>
              </a:spcBef>
              <a:buNone/>
            </a:pPr>
            <a:endParaRPr/>
          </a:p>
        </p:txBody>
      </p:sp>
    </p:spTree>
  </p:cSld>
  <p:clrMapOvr>
    <a:masterClrMapping/>
  </p:clrMapOvr>
</p:sld>
</file>

<file path=ppt/theme/theme1.xml><?xml version="1.0" encoding="utf-8"?>
<a:theme xmlns:a="http://schemas.openxmlformats.org/drawingml/2006/main"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1106</Words>
  <Application>Microsoft Office PowerPoint</Application>
  <PresentationFormat>On-screen Show (16:9)</PresentationFormat>
  <Paragraphs>100</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Roboto</vt:lpstr>
      <vt:lpstr>material</vt:lpstr>
      <vt:lpstr>KIPPster Problem Solvers, INC. </vt:lpstr>
      <vt:lpstr>Kindergarten</vt:lpstr>
      <vt:lpstr>Performance Task</vt:lpstr>
      <vt:lpstr>PowerPoint Presentation</vt:lpstr>
      <vt:lpstr>PowerPoint Presentation</vt:lpstr>
      <vt:lpstr>PowerPoint Presentation</vt:lpstr>
      <vt:lpstr>Choose a friend! !Escoge un amigo!</vt:lpstr>
      <vt:lpstr>First Grade/Primer Grado</vt:lpstr>
      <vt:lpstr>Performance Task</vt:lpstr>
      <vt:lpstr>PowerPoint Presentation</vt:lpstr>
      <vt:lpstr>PowerPoint Presentation</vt:lpstr>
      <vt:lpstr>PowerPoint Presentation</vt:lpstr>
      <vt:lpstr>PowerPoint Presentation</vt:lpstr>
      <vt:lpstr> Choose a friend or Make Your Own!/ Escoge un amigo or inventate uno </vt:lpstr>
      <vt:lpstr>Second Grade/Segundo Grado</vt:lpstr>
      <vt:lpstr>Performance Task </vt:lpstr>
      <vt:lpstr>PowerPoint Presentation</vt:lpstr>
      <vt:lpstr>PowerPoint Presentation</vt:lpstr>
      <vt:lpstr>PowerPoint Presentation</vt:lpstr>
      <vt:lpstr>PowerPoint Presentation</vt:lpstr>
      <vt:lpstr>PowerPoint Presentation</vt:lpstr>
      <vt:lpstr>   Choose a friend or Make Your Own!/ Escoge un amigo or inventate uno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KIPPster Problem Solvers, INC. </dc:title>
  <dc:creator>Caroline Arroyo</dc:creator>
  <cp:lastModifiedBy>Caroline Arroyo</cp:lastModifiedBy>
  <cp:revision>1</cp:revision>
  <dcterms:modified xsi:type="dcterms:W3CDTF">2016-06-17T03:33:39Z</dcterms:modified>
</cp:coreProperties>
</file>