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213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C106-542F-5C4C-82B7-A03A473D9209}" type="datetimeFigureOut">
              <a:rPr lang="en-US" smtClean="0"/>
              <a:t>6/15/17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9A1E8-C1C1-1C40-A64C-D578DD200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5300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C106-542F-5C4C-82B7-A03A473D9209}" type="datetimeFigureOut">
              <a:rPr lang="en-US" smtClean="0"/>
              <a:t>6/15/17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9A1E8-C1C1-1C40-A64C-D578DD200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074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C106-542F-5C4C-82B7-A03A473D9209}" type="datetimeFigureOut">
              <a:rPr lang="en-US" smtClean="0"/>
              <a:t>6/15/17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9A1E8-C1C1-1C40-A64C-D578DD200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134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C106-542F-5C4C-82B7-A03A473D9209}" type="datetimeFigureOut">
              <a:rPr lang="en-US" smtClean="0"/>
              <a:t>6/15/17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9A1E8-C1C1-1C40-A64C-D578DD200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21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C106-542F-5C4C-82B7-A03A473D9209}" type="datetimeFigureOut">
              <a:rPr lang="en-US" smtClean="0"/>
              <a:t>6/15/17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9A1E8-C1C1-1C40-A64C-D578DD200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012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C106-542F-5C4C-82B7-A03A473D9209}" type="datetimeFigureOut">
              <a:rPr lang="en-US" smtClean="0"/>
              <a:t>6/15/17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9A1E8-C1C1-1C40-A64C-D578DD200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597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C106-542F-5C4C-82B7-A03A473D9209}" type="datetimeFigureOut">
              <a:rPr lang="en-US" smtClean="0"/>
              <a:t>6/15/17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9A1E8-C1C1-1C40-A64C-D578DD200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29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C106-542F-5C4C-82B7-A03A473D9209}" type="datetimeFigureOut">
              <a:rPr lang="en-US" smtClean="0"/>
              <a:t>6/15/17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9A1E8-C1C1-1C40-A64C-D578DD200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844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C106-542F-5C4C-82B7-A03A473D9209}" type="datetimeFigureOut">
              <a:rPr lang="en-US" smtClean="0"/>
              <a:t>6/15/17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9A1E8-C1C1-1C40-A64C-D578DD200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277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C106-542F-5C4C-82B7-A03A473D9209}" type="datetimeFigureOut">
              <a:rPr lang="en-US" smtClean="0"/>
              <a:t>6/15/17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9A1E8-C1C1-1C40-A64C-D578DD200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433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C106-542F-5C4C-82B7-A03A473D9209}" type="datetimeFigureOut">
              <a:rPr lang="en-US" smtClean="0"/>
              <a:t>6/15/17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9A1E8-C1C1-1C40-A64C-D578DD200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861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E1C106-542F-5C4C-82B7-A03A473D9209}" type="datetimeFigureOut">
              <a:rPr lang="en-US" smtClean="0"/>
              <a:t>6/15/17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9A1E8-C1C1-1C40-A64C-D578DD200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613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9607" y="206402"/>
            <a:ext cx="2742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/>
                <a:cs typeface="Comic Sans MS"/>
              </a:rPr>
              <a:t>Name:_____________</a:t>
            </a:r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10003" y="882191"/>
            <a:ext cx="95591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omic Sans MS"/>
                <a:cs typeface="Comic Sans MS"/>
              </a:rPr>
              <a:t>Fair</a:t>
            </a:r>
            <a:endParaRPr lang="en-US" sz="2400" dirty="0">
              <a:latin typeface="Comic Sans MS"/>
              <a:cs typeface="Comic Sans M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74267" y="882191"/>
            <a:ext cx="143260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omic Sans MS"/>
                <a:cs typeface="Comic Sans MS"/>
              </a:rPr>
              <a:t>Unfair</a:t>
            </a:r>
            <a:endParaRPr lang="en-US" sz="3200" dirty="0">
              <a:latin typeface="Comic Sans MS"/>
              <a:cs typeface="Comic Sans M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9607" y="5638337"/>
            <a:ext cx="4381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/>
                <a:cs typeface="Comic Sans MS"/>
              </a:rPr>
              <a:t>____________________________</a:t>
            </a:r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9607" y="6085469"/>
            <a:ext cx="43815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Comic Sans MS"/>
                <a:cs typeface="Comic Sans MS"/>
              </a:rPr>
              <a:t>____________________________</a:t>
            </a:r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53416" y="5638337"/>
            <a:ext cx="4381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/>
                <a:cs typeface="Comic Sans MS"/>
              </a:rPr>
              <a:t>____________________________</a:t>
            </a:r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653416" y="6085469"/>
            <a:ext cx="43815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Comic Sans MS"/>
                <a:cs typeface="Comic Sans MS"/>
              </a:rPr>
              <a:t>____________________________</a:t>
            </a:r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289607" y="1642534"/>
            <a:ext cx="3962400" cy="369146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4653416" y="1642534"/>
            <a:ext cx="3962400" cy="369146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6633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9607" y="206402"/>
            <a:ext cx="2742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/>
                <a:cs typeface="Comic Sans MS"/>
              </a:rPr>
              <a:t>Name:_____________</a:t>
            </a:r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10003" y="882191"/>
            <a:ext cx="111260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omic Sans MS"/>
                <a:cs typeface="Comic Sans MS"/>
              </a:rPr>
              <a:t>Safe</a:t>
            </a:r>
            <a:endParaRPr lang="en-US" sz="2400" dirty="0">
              <a:latin typeface="Comic Sans MS"/>
              <a:cs typeface="Comic Sans M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74267" y="882191"/>
            <a:ext cx="154501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omic Sans MS"/>
                <a:cs typeface="Comic Sans MS"/>
              </a:rPr>
              <a:t>Unsafe</a:t>
            </a:r>
            <a:endParaRPr lang="en-US" sz="3200" dirty="0">
              <a:latin typeface="Comic Sans MS"/>
              <a:cs typeface="Comic Sans M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9607" y="5638337"/>
            <a:ext cx="4381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/>
                <a:cs typeface="Comic Sans MS"/>
              </a:rPr>
              <a:t>____________________________</a:t>
            </a:r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9607" y="6085469"/>
            <a:ext cx="43815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Comic Sans MS"/>
                <a:cs typeface="Comic Sans MS"/>
              </a:rPr>
              <a:t>____________________________</a:t>
            </a:r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53416" y="5638337"/>
            <a:ext cx="4381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/>
                <a:cs typeface="Comic Sans MS"/>
              </a:rPr>
              <a:t>____________________________</a:t>
            </a:r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653416" y="6085469"/>
            <a:ext cx="43815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Comic Sans MS"/>
                <a:cs typeface="Comic Sans MS"/>
              </a:rPr>
              <a:t>____________________________</a:t>
            </a:r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289607" y="1642534"/>
            <a:ext cx="3962400" cy="369146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4653416" y="1642534"/>
            <a:ext cx="3962400" cy="369146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008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18</Words>
  <Application>Microsoft Macintosh PowerPoint</Application>
  <PresentationFormat>On-screen Show (4:3)</PresentationFormat>
  <Paragraphs>14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Trinity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Lauren Turley</dc:creator>
  <cp:lastModifiedBy>Lauren Turley</cp:lastModifiedBy>
  <cp:revision>3</cp:revision>
  <dcterms:created xsi:type="dcterms:W3CDTF">2017-06-15T14:48:15Z</dcterms:created>
  <dcterms:modified xsi:type="dcterms:W3CDTF">2017-06-15T16:24:39Z</dcterms:modified>
</cp:coreProperties>
</file>