
<file path=[Content_Types].xml><?xml version="1.0" encoding="utf-8"?>
<Types xmlns="http://schemas.openxmlformats.org/package/2006/content-types">
  <Default ContentType="image/jpeg" Extension="jpg"/>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autoCompressPictures="0" strictFirstAndLastChars="0" saveSubsetFonts="1">
  <p:sldMasterIdLst>
    <p:sldMasterId id="2147483661" r:id="rId3"/>
  </p:sldMasterIdLst>
  <p:notesMasterIdLst>
    <p:notesMasterId r:id="rId4"/>
  </p:notesMasterIdLst>
  <p:sldIdLst>
    <p:sldId id="256" r:id="rId5"/>
    <p:sldId id="257" r:id="rId6"/>
    <p:sldId id="258" r:id="rId7"/>
    <p:sldId id="259" r:id="rId8"/>
    <p:sldId id="260" r:id="rId9"/>
    <p:sldId id="261" r:id="rId10"/>
    <p:sldId id="262" r:id="rId11"/>
    <p:sldId id="263" r:id="rId12"/>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file>

<file path=ppt/_rels/presentation.xml.rels><?xml version="1.0" encoding="UTF-8" standalone="yes"?><Relationships xmlns="http://schemas.openxmlformats.org/package/2006/relationships"><Relationship Id="rId11" Type="http://schemas.openxmlformats.org/officeDocument/2006/relationships/slide" Target="slides/slide7.xml"/><Relationship Id="rId10" Type="http://schemas.openxmlformats.org/officeDocument/2006/relationships/slide" Target="slides/slide6.xml"/><Relationship Id="rId12" Type="http://schemas.openxmlformats.org/officeDocument/2006/relationships/slide" Target="slides/slide8.xml"/><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s>
</file>

<file path=ppt/media/image1.jpg>
</file>

<file path=ppt/media/image2.jp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2" name="Shape 2"/>
        <p:cNvGrpSpPr/>
        <p:nvPr/>
      </p:nvGrpSpPr>
      <p:grpSpPr>
        <a:xfrm>
          <a:off x="0" y="0"/>
          <a:ext cx="0" cy="0"/>
          <a:chOff x="0" y="0"/>
          <a:chExt cx="0" cy="0"/>
        </a:xfrm>
      </p:grpSpPr>
      <p:sp>
        <p:nvSpPr>
          <p:cNvPr id="3" name="Shape 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4" name="Shape 4"/>
          <p:cNvSpPr txBox="1"/>
          <p:nvPr>
            <p:ph idx="1" type="body"/>
          </p:nvPr>
        </p:nvSpPr>
        <p:spPr>
          <a:xfrm>
            <a:off x="685800" y="4343400"/>
            <a:ext cx="5486400" cy="4114800"/>
          </a:xfrm>
          <a:prstGeom prst="rect">
            <a:avLst/>
          </a:prstGeom>
          <a:noFill/>
          <a:ln>
            <a:noFill/>
          </a:ln>
        </p:spPr>
        <p:txBody>
          <a:bodyPr anchorCtr="0" anchor="t" bIns="91425" lIns="91425" rIns="91425" tIns="91425"/>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p:txBody>
      </p:sp>
    </p:spTree>
  </p:cSld>
  <p:clrMap accent1="accent1" accent2="accent2" accent3="accent3" accent4="accent4" accent5="accent5" accent6="accent6" bg1="lt1" bg2="dk2" tx1="dk1" tx2="lt2" folHlink="folHlink" hlink="hlink"/>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62" name="Shape 62"/>
        <p:cNvGrpSpPr/>
        <p:nvPr/>
      </p:nvGrpSpPr>
      <p:grpSpPr>
        <a:xfrm>
          <a:off x="0" y="0"/>
          <a:ext cx="0" cy="0"/>
          <a:chOff x="0" y="0"/>
          <a:chExt cx="0" cy="0"/>
        </a:xfrm>
      </p:grpSpPr>
      <p:sp>
        <p:nvSpPr>
          <p:cNvPr id="63" name="Shape 6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p:spPr>
      </p:sp>
      <p:sp>
        <p:nvSpPr>
          <p:cNvPr id="64" name="Shape 64"/>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69" name="Shape 69"/>
        <p:cNvGrpSpPr/>
        <p:nvPr/>
      </p:nvGrpSpPr>
      <p:grpSpPr>
        <a:xfrm>
          <a:off x="0" y="0"/>
          <a:ext cx="0" cy="0"/>
          <a:chOff x="0" y="0"/>
          <a:chExt cx="0" cy="0"/>
        </a:xfrm>
      </p:grpSpPr>
      <p:sp>
        <p:nvSpPr>
          <p:cNvPr id="70" name="Shape 70"/>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71" name="Shape 71"/>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76" name="Shape 76"/>
        <p:cNvGrpSpPr/>
        <p:nvPr/>
      </p:nvGrpSpPr>
      <p:grpSpPr>
        <a:xfrm>
          <a:off x="0" y="0"/>
          <a:ext cx="0" cy="0"/>
          <a:chOff x="0" y="0"/>
          <a:chExt cx="0" cy="0"/>
        </a:xfrm>
      </p:grpSpPr>
      <p:sp>
        <p:nvSpPr>
          <p:cNvPr id="77" name="Shape 7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78" name="Shape 78"/>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2" name="Shape 82"/>
        <p:cNvGrpSpPr/>
        <p:nvPr/>
      </p:nvGrpSpPr>
      <p:grpSpPr>
        <a:xfrm>
          <a:off x="0" y="0"/>
          <a:ext cx="0" cy="0"/>
          <a:chOff x="0" y="0"/>
          <a:chExt cx="0" cy="0"/>
        </a:xfrm>
      </p:grpSpPr>
      <p:sp>
        <p:nvSpPr>
          <p:cNvPr id="83" name="Shape 8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84" name="Shape 84"/>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8" name="Shape 88"/>
        <p:cNvGrpSpPr/>
        <p:nvPr/>
      </p:nvGrpSpPr>
      <p:grpSpPr>
        <a:xfrm>
          <a:off x="0" y="0"/>
          <a:ext cx="0" cy="0"/>
          <a:chOff x="0" y="0"/>
          <a:chExt cx="0" cy="0"/>
        </a:xfrm>
      </p:grpSpPr>
      <p:sp>
        <p:nvSpPr>
          <p:cNvPr id="89" name="Shape 8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90" name="Shape 90"/>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94" name="Shape 94"/>
        <p:cNvGrpSpPr/>
        <p:nvPr/>
      </p:nvGrpSpPr>
      <p:grpSpPr>
        <a:xfrm>
          <a:off x="0" y="0"/>
          <a:ext cx="0" cy="0"/>
          <a:chOff x="0" y="0"/>
          <a:chExt cx="0" cy="0"/>
        </a:xfrm>
      </p:grpSpPr>
      <p:sp>
        <p:nvSpPr>
          <p:cNvPr id="95" name="Shape 9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96" name="Shape 96"/>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00" name="Shape 100"/>
        <p:cNvGrpSpPr/>
        <p:nvPr/>
      </p:nvGrpSpPr>
      <p:grpSpPr>
        <a:xfrm>
          <a:off x="0" y="0"/>
          <a:ext cx="0" cy="0"/>
          <a:chOff x="0" y="0"/>
          <a:chExt cx="0" cy="0"/>
        </a:xfrm>
      </p:grpSpPr>
      <p:sp>
        <p:nvSpPr>
          <p:cNvPr id="101" name="Shape 10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02" name="Shape 102"/>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06" name="Shape 106"/>
        <p:cNvGrpSpPr/>
        <p:nvPr/>
      </p:nvGrpSpPr>
      <p:grpSpPr>
        <a:xfrm>
          <a:off x="0" y="0"/>
          <a:ext cx="0" cy="0"/>
          <a:chOff x="0" y="0"/>
          <a:chExt cx="0" cy="0"/>
        </a:xfrm>
      </p:grpSpPr>
      <p:sp>
        <p:nvSpPr>
          <p:cNvPr id="107" name="Shape 10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08" name="Shape 108"/>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
  <p:cSld name="Title slide">
    <p:spTree>
      <p:nvGrpSpPr>
        <p:cNvPr id="9" name="Shape 9"/>
        <p:cNvGrpSpPr/>
        <p:nvPr/>
      </p:nvGrpSpPr>
      <p:grpSpPr>
        <a:xfrm>
          <a:off x="0" y="0"/>
          <a:ext cx="0" cy="0"/>
          <a:chOff x="0" y="0"/>
          <a:chExt cx="0" cy="0"/>
        </a:xfrm>
      </p:grpSpPr>
      <p:sp>
        <p:nvSpPr>
          <p:cNvPr id="10" name="Shape 10"/>
          <p:cNvSpPr txBox="1"/>
          <p:nvPr>
            <p:ph type="ctrTitle"/>
          </p:nvPr>
        </p:nvSpPr>
        <p:spPr>
          <a:xfrm>
            <a:off x="311708" y="744575"/>
            <a:ext cx="8520600" cy="2052600"/>
          </a:xfrm>
          <a:prstGeom prst="rect">
            <a:avLst/>
          </a:prstGeom>
        </p:spPr>
        <p:txBody>
          <a:bodyPr anchorCtr="0" anchor="b" bIns="91425" lIns="91425" rIns="91425" tIns="91425"/>
          <a:lstStyle>
            <a:lvl1pPr lvl="0" algn="ctr">
              <a:spcBef>
                <a:spcPts val="0"/>
              </a:spcBef>
              <a:buSzPct val="100000"/>
              <a:defRPr sz="5200"/>
            </a:lvl1pPr>
            <a:lvl2pPr lvl="1" algn="ctr">
              <a:spcBef>
                <a:spcPts val="0"/>
              </a:spcBef>
              <a:buSzPct val="100000"/>
              <a:defRPr sz="5200"/>
            </a:lvl2pPr>
            <a:lvl3pPr lvl="2" algn="ctr">
              <a:spcBef>
                <a:spcPts val="0"/>
              </a:spcBef>
              <a:buSzPct val="100000"/>
              <a:defRPr sz="5200"/>
            </a:lvl3pPr>
            <a:lvl4pPr lvl="3" algn="ctr">
              <a:spcBef>
                <a:spcPts val="0"/>
              </a:spcBef>
              <a:buSzPct val="100000"/>
              <a:defRPr sz="5200"/>
            </a:lvl4pPr>
            <a:lvl5pPr lvl="4" algn="ctr">
              <a:spcBef>
                <a:spcPts val="0"/>
              </a:spcBef>
              <a:buSzPct val="100000"/>
              <a:defRPr sz="5200"/>
            </a:lvl5pPr>
            <a:lvl6pPr lvl="5" algn="ctr">
              <a:spcBef>
                <a:spcPts val="0"/>
              </a:spcBef>
              <a:buSzPct val="100000"/>
              <a:defRPr sz="5200"/>
            </a:lvl6pPr>
            <a:lvl7pPr lvl="6" algn="ctr">
              <a:spcBef>
                <a:spcPts val="0"/>
              </a:spcBef>
              <a:buSzPct val="100000"/>
              <a:defRPr sz="5200"/>
            </a:lvl7pPr>
            <a:lvl8pPr lvl="7" algn="ctr">
              <a:spcBef>
                <a:spcPts val="0"/>
              </a:spcBef>
              <a:buSzPct val="100000"/>
              <a:defRPr sz="5200"/>
            </a:lvl8pPr>
            <a:lvl9pPr lvl="8" algn="ctr">
              <a:spcBef>
                <a:spcPts val="0"/>
              </a:spcBef>
              <a:buSzPct val="100000"/>
              <a:defRPr sz="5200"/>
            </a:lvl9pPr>
          </a:lstStyle>
          <a:p/>
        </p:txBody>
      </p:sp>
      <p:sp>
        <p:nvSpPr>
          <p:cNvPr id="11" name="Shape 11"/>
          <p:cNvSpPr txBox="1"/>
          <p:nvPr>
            <p:ph idx="1" type="subTitle"/>
          </p:nvPr>
        </p:nvSpPr>
        <p:spPr>
          <a:xfrm>
            <a:off x="311700" y="2834125"/>
            <a:ext cx="8520600" cy="792600"/>
          </a:xfrm>
          <a:prstGeom prst="rect">
            <a:avLst/>
          </a:prstGeom>
        </p:spPr>
        <p:txBody>
          <a:bodyPr anchorCtr="0" anchor="t" bIns="91425" lIns="91425" rIns="91425" tIns="91425"/>
          <a:lstStyle>
            <a:lvl1pPr lvl="0" algn="ctr">
              <a:lnSpc>
                <a:spcPct val="100000"/>
              </a:lnSpc>
              <a:spcBef>
                <a:spcPts val="0"/>
              </a:spcBef>
              <a:spcAft>
                <a:spcPts val="0"/>
              </a:spcAft>
              <a:buSzPct val="100000"/>
              <a:buNone/>
              <a:defRPr sz="2800"/>
            </a:lvl1pPr>
            <a:lvl2pPr lvl="1" algn="ctr">
              <a:lnSpc>
                <a:spcPct val="100000"/>
              </a:lnSpc>
              <a:spcBef>
                <a:spcPts val="0"/>
              </a:spcBef>
              <a:spcAft>
                <a:spcPts val="0"/>
              </a:spcAft>
              <a:buSzPct val="100000"/>
              <a:buNone/>
              <a:defRPr sz="2800"/>
            </a:lvl2pPr>
            <a:lvl3pPr lvl="2" algn="ctr">
              <a:lnSpc>
                <a:spcPct val="100000"/>
              </a:lnSpc>
              <a:spcBef>
                <a:spcPts val="0"/>
              </a:spcBef>
              <a:spcAft>
                <a:spcPts val="0"/>
              </a:spcAft>
              <a:buSzPct val="100000"/>
              <a:buNone/>
              <a:defRPr sz="2800"/>
            </a:lvl3pPr>
            <a:lvl4pPr lvl="3" algn="ctr">
              <a:lnSpc>
                <a:spcPct val="100000"/>
              </a:lnSpc>
              <a:spcBef>
                <a:spcPts val="0"/>
              </a:spcBef>
              <a:spcAft>
                <a:spcPts val="0"/>
              </a:spcAft>
              <a:buSzPct val="100000"/>
              <a:buNone/>
              <a:defRPr sz="2800"/>
            </a:lvl4pPr>
            <a:lvl5pPr lvl="4" algn="ctr">
              <a:lnSpc>
                <a:spcPct val="100000"/>
              </a:lnSpc>
              <a:spcBef>
                <a:spcPts val="0"/>
              </a:spcBef>
              <a:spcAft>
                <a:spcPts val="0"/>
              </a:spcAft>
              <a:buSzPct val="100000"/>
              <a:buNone/>
              <a:defRPr sz="2800"/>
            </a:lvl5pPr>
            <a:lvl6pPr lvl="5" algn="ctr">
              <a:lnSpc>
                <a:spcPct val="100000"/>
              </a:lnSpc>
              <a:spcBef>
                <a:spcPts val="0"/>
              </a:spcBef>
              <a:spcAft>
                <a:spcPts val="0"/>
              </a:spcAft>
              <a:buSzPct val="100000"/>
              <a:buNone/>
              <a:defRPr sz="2800"/>
            </a:lvl6pPr>
            <a:lvl7pPr lvl="6" algn="ctr">
              <a:lnSpc>
                <a:spcPct val="100000"/>
              </a:lnSpc>
              <a:spcBef>
                <a:spcPts val="0"/>
              </a:spcBef>
              <a:spcAft>
                <a:spcPts val="0"/>
              </a:spcAft>
              <a:buSzPct val="100000"/>
              <a:buNone/>
              <a:defRPr sz="2800"/>
            </a:lvl7pPr>
            <a:lvl8pPr lvl="7" algn="ctr">
              <a:lnSpc>
                <a:spcPct val="100000"/>
              </a:lnSpc>
              <a:spcBef>
                <a:spcPts val="0"/>
              </a:spcBef>
              <a:spcAft>
                <a:spcPts val="0"/>
              </a:spcAft>
              <a:buSzPct val="100000"/>
              <a:buNone/>
              <a:defRPr sz="2800"/>
            </a:lvl8pPr>
            <a:lvl9pPr lvl="8" algn="ctr">
              <a:lnSpc>
                <a:spcPct val="100000"/>
              </a:lnSpc>
              <a:spcBef>
                <a:spcPts val="0"/>
              </a:spcBef>
              <a:spcAft>
                <a:spcPts val="0"/>
              </a:spcAft>
              <a:buSzPct val="100000"/>
              <a:buNone/>
              <a:defRPr sz="2800"/>
            </a:lvl9pPr>
          </a:lstStyle>
          <a:p/>
        </p:txBody>
      </p:sp>
      <p:sp>
        <p:nvSpPr>
          <p:cNvPr id="12" name="Shape 12"/>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Big number">
    <p:spTree>
      <p:nvGrpSpPr>
        <p:cNvPr id="44" name="Shape 44"/>
        <p:cNvGrpSpPr/>
        <p:nvPr/>
      </p:nvGrpSpPr>
      <p:grpSpPr>
        <a:xfrm>
          <a:off x="0" y="0"/>
          <a:ext cx="0" cy="0"/>
          <a:chOff x="0" y="0"/>
          <a:chExt cx="0" cy="0"/>
        </a:xfrm>
      </p:grpSpPr>
      <p:sp>
        <p:nvSpPr>
          <p:cNvPr id="45" name="Shape 45"/>
          <p:cNvSpPr txBox="1"/>
          <p:nvPr>
            <p:ph type="title"/>
          </p:nvPr>
        </p:nvSpPr>
        <p:spPr>
          <a:xfrm>
            <a:off x="311700" y="1106125"/>
            <a:ext cx="8520600" cy="1963500"/>
          </a:xfrm>
          <a:prstGeom prst="rect">
            <a:avLst/>
          </a:prstGeom>
        </p:spPr>
        <p:txBody>
          <a:bodyPr anchorCtr="0" anchor="b" bIns="91425" lIns="91425" rIns="91425" tIns="91425"/>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p:txBody>
      </p:sp>
      <p:sp>
        <p:nvSpPr>
          <p:cNvPr id="46" name="Shape 46"/>
          <p:cNvSpPr txBox="1"/>
          <p:nvPr>
            <p:ph idx="1" type="body"/>
          </p:nvPr>
        </p:nvSpPr>
        <p:spPr>
          <a:xfrm>
            <a:off x="311700" y="3152225"/>
            <a:ext cx="8520600" cy="1300800"/>
          </a:xfrm>
          <a:prstGeom prst="rect">
            <a:avLst/>
          </a:prstGeom>
        </p:spPr>
        <p:txBody>
          <a:bodyPr anchorCtr="0" anchor="t" bIns="91425" lIns="91425" rIns="91425" tIns="91425"/>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p:txBody>
      </p:sp>
      <p:sp>
        <p:nvSpPr>
          <p:cNvPr id="47" name="Shape 47"/>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blank">
  <p:cSld name="Blank">
    <p:spTree>
      <p:nvGrpSpPr>
        <p:cNvPr id="48" name="Shape 48"/>
        <p:cNvGrpSpPr/>
        <p:nvPr/>
      </p:nvGrpSpPr>
      <p:grpSpPr>
        <a:xfrm>
          <a:off x="0" y="0"/>
          <a:ext cx="0" cy="0"/>
          <a:chOff x="0" y="0"/>
          <a:chExt cx="0" cy="0"/>
        </a:xfrm>
      </p:grpSpPr>
      <p:sp>
        <p:nvSpPr>
          <p:cNvPr id="49" name="Shape 49"/>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ustom layout 1">
    <p:spTree>
      <p:nvGrpSpPr>
        <p:cNvPr id="50" name="Shape 50"/>
        <p:cNvGrpSpPr/>
        <p:nvPr/>
      </p:nvGrpSpPr>
      <p:grpSpPr>
        <a:xfrm>
          <a:off x="0" y="0"/>
          <a:ext cx="0" cy="0"/>
          <a:chOff x="0" y="0"/>
          <a:chExt cx="0" cy="0"/>
        </a:xfrm>
      </p:grpSpPr>
      <p:sp>
        <p:nvSpPr>
          <p:cNvPr id="51" name="Shape 51"/>
          <p:cNvSpPr/>
          <p:nvPr/>
        </p:nvSpPr>
        <p:spPr>
          <a:xfrm>
            <a:off x="0" y="0"/>
            <a:ext cx="9144000" cy="5143500"/>
          </a:xfrm>
          <a:prstGeom prst="rect">
            <a:avLst/>
          </a:prstGeom>
          <a:solidFill>
            <a:srgbClr val="000000"/>
          </a:solidFill>
          <a:ln>
            <a:noFill/>
          </a:ln>
        </p:spPr>
        <p:txBody>
          <a:bodyPr anchorCtr="0" anchor="ctr" bIns="91425" lIns="91425" rIns="91425" tIns="91425">
            <a:noAutofit/>
          </a:bodyPr>
          <a:lstStyle/>
          <a:p>
            <a:pPr lvl="0">
              <a:spcBef>
                <a:spcPts val="0"/>
              </a:spcBef>
              <a:buNone/>
            </a:pPr>
            <a:r>
              <a:t/>
            </a:r>
            <a:endParaRPr/>
          </a:p>
        </p:txBody>
      </p:sp>
      <p:sp>
        <p:nvSpPr>
          <p:cNvPr id="52" name="Shape 52"/>
          <p:cNvSpPr/>
          <p:nvPr/>
        </p:nvSpPr>
        <p:spPr>
          <a:xfrm>
            <a:off x="2530550" y="1194000"/>
            <a:ext cx="6303300" cy="113400"/>
          </a:xfrm>
          <a:prstGeom prst="rect">
            <a:avLst/>
          </a:prstGeom>
          <a:solidFill>
            <a:srgbClr val="FFFFFF">
              <a:alpha val="37650"/>
            </a:srgbClr>
          </a:solidFill>
          <a:ln>
            <a:noFill/>
          </a:ln>
        </p:spPr>
        <p:txBody>
          <a:bodyPr anchorCtr="0" anchor="ctr" bIns="91425" lIns="91425" rIns="91425" tIns="91425">
            <a:noAutofit/>
          </a:bodyPr>
          <a:lstStyle/>
          <a:p>
            <a:pPr lvl="0">
              <a:spcBef>
                <a:spcPts val="0"/>
              </a:spcBef>
              <a:buNone/>
            </a:pPr>
            <a:r>
              <a:t/>
            </a:r>
            <a:endParaRPr/>
          </a:p>
        </p:txBody>
      </p:sp>
      <p:sp>
        <p:nvSpPr>
          <p:cNvPr id="53" name="Shape 53"/>
          <p:cNvSpPr/>
          <p:nvPr/>
        </p:nvSpPr>
        <p:spPr>
          <a:xfrm>
            <a:off x="307875" y="1194000"/>
            <a:ext cx="2024100" cy="113400"/>
          </a:xfrm>
          <a:prstGeom prst="rect">
            <a:avLst/>
          </a:prstGeom>
          <a:solidFill>
            <a:srgbClr val="FFFFFF"/>
          </a:solidFill>
          <a:ln>
            <a:noFill/>
          </a:ln>
        </p:spPr>
        <p:txBody>
          <a:bodyPr anchorCtr="0" anchor="ctr" bIns="91425" lIns="91425" rIns="91425" tIns="91425">
            <a:noAutofit/>
          </a:bodyPr>
          <a:lstStyle/>
          <a:p>
            <a:pPr lvl="0">
              <a:spcBef>
                <a:spcPts val="0"/>
              </a:spcBef>
              <a:buNone/>
            </a:pPr>
            <a:r>
              <a:t/>
            </a:r>
            <a:endParaRPr/>
          </a:p>
        </p:txBody>
      </p:sp>
      <p:sp>
        <p:nvSpPr>
          <p:cNvPr id="54" name="Shape 54"/>
          <p:cNvSpPr txBox="1"/>
          <p:nvPr>
            <p:ph type="title"/>
          </p:nvPr>
        </p:nvSpPr>
        <p:spPr>
          <a:xfrm>
            <a:off x="307875" y="1444550"/>
            <a:ext cx="2024100" cy="2975700"/>
          </a:xfrm>
          <a:prstGeom prst="rect">
            <a:avLst/>
          </a:prstGeom>
          <a:noFill/>
        </p:spPr>
        <p:txBody>
          <a:bodyPr anchorCtr="0" anchor="t" bIns="91425" lIns="91425" rIns="91425" tIns="91425"/>
          <a:lstStyle>
            <a:lvl1pPr lvl="0" algn="l">
              <a:lnSpc>
                <a:spcPct val="100000"/>
              </a:lnSpc>
              <a:spcBef>
                <a:spcPts val="0"/>
              </a:spcBef>
              <a:spcAft>
                <a:spcPts val="0"/>
              </a:spcAft>
              <a:buClr>
                <a:srgbClr val="FFFFFF"/>
              </a:buClr>
              <a:buSzPct val="100000"/>
              <a:buNone/>
              <a:defRPr b="1" sz="2000">
                <a:solidFill>
                  <a:srgbClr val="FFFFFF"/>
                </a:solidFill>
              </a:defRPr>
            </a:lvl1pPr>
            <a:lvl2pPr lvl="1" algn="l">
              <a:lnSpc>
                <a:spcPct val="100000"/>
              </a:lnSpc>
              <a:spcBef>
                <a:spcPts val="0"/>
              </a:spcBef>
              <a:spcAft>
                <a:spcPts val="0"/>
              </a:spcAft>
              <a:buClr>
                <a:srgbClr val="FFFFFF"/>
              </a:buClr>
              <a:buSzPct val="100000"/>
              <a:buNone/>
              <a:defRPr b="1" sz="2000">
                <a:solidFill>
                  <a:srgbClr val="FFFFFF"/>
                </a:solidFill>
              </a:defRPr>
            </a:lvl2pPr>
            <a:lvl3pPr lvl="2" algn="l">
              <a:lnSpc>
                <a:spcPct val="100000"/>
              </a:lnSpc>
              <a:spcBef>
                <a:spcPts val="0"/>
              </a:spcBef>
              <a:spcAft>
                <a:spcPts val="0"/>
              </a:spcAft>
              <a:buClr>
                <a:srgbClr val="FFFFFF"/>
              </a:buClr>
              <a:buSzPct val="100000"/>
              <a:buNone/>
              <a:defRPr b="1" sz="2000">
                <a:solidFill>
                  <a:srgbClr val="FFFFFF"/>
                </a:solidFill>
              </a:defRPr>
            </a:lvl3pPr>
            <a:lvl4pPr lvl="3" algn="l">
              <a:lnSpc>
                <a:spcPct val="100000"/>
              </a:lnSpc>
              <a:spcBef>
                <a:spcPts val="0"/>
              </a:spcBef>
              <a:spcAft>
                <a:spcPts val="0"/>
              </a:spcAft>
              <a:buClr>
                <a:srgbClr val="FFFFFF"/>
              </a:buClr>
              <a:buSzPct val="100000"/>
              <a:buNone/>
              <a:defRPr b="1" sz="2000">
                <a:solidFill>
                  <a:srgbClr val="FFFFFF"/>
                </a:solidFill>
              </a:defRPr>
            </a:lvl4pPr>
            <a:lvl5pPr lvl="4" algn="l">
              <a:lnSpc>
                <a:spcPct val="100000"/>
              </a:lnSpc>
              <a:spcBef>
                <a:spcPts val="0"/>
              </a:spcBef>
              <a:spcAft>
                <a:spcPts val="0"/>
              </a:spcAft>
              <a:buClr>
                <a:srgbClr val="FFFFFF"/>
              </a:buClr>
              <a:buSzPct val="100000"/>
              <a:buNone/>
              <a:defRPr b="1" sz="2000">
                <a:solidFill>
                  <a:srgbClr val="FFFFFF"/>
                </a:solidFill>
              </a:defRPr>
            </a:lvl5pPr>
            <a:lvl6pPr lvl="5" algn="l">
              <a:lnSpc>
                <a:spcPct val="100000"/>
              </a:lnSpc>
              <a:spcBef>
                <a:spcPts val="0"/>
              </a:spcBef>
              <a:spcAft>
                <a:spcPts val="0"/>
              </a:spcAft>
              <a:buClr>
                <a:srgbClr val="FFFFFF"/>
              </a:buClr>
              <a:buSzPct val="100000"/>
              <a:buNone/>
              <a:defRPr b="1" sz="2000">
                <a:solidFill>
                  <a:srgbClr val="FFFFFF"/>
                </a:solidFill>
              </a:defRPr>
            </a:lvl6pPr>
            <a:lvl7pPr lvl="6" algn="l">
              <a:lnSpc>
                <a:spcPct val="100000"/>
              </a:lnSpc>
              <a:spcBef>
                <a:spcPts val="0"/>
              </a:spcBef>
              <a:spcAft>
                <a:spcPts val="0"/>
              </a:spcAft>
              <a:buClr>
                <a:srgbClr val="FFFFFF"/>
              </a:buClr>
              <a:buSzPct val="100000"/>
              <a:buNone/>
              <a:defRPr b="1" sz="2000">
                <a:solidFill>
                  <a:srgbClr val="FFFFFF"/>
                </a:solidFill>
              </a:defRPr>
            </a:lvl7pPr>
            <a:lvl8pPr lvl="7" algn="l">
              <a:lnSpc>
                <a:spcPct val="100000"/>
              </a:lnSpc>
              <a:spcBef>
                <a:spcPts val="0"/>
              </a:spcBef>
              <a:spcAft>
                <a:spcPts val="0"/>
              </a:spcAft>
              <a:buClr>
                <a:srgbClr val="FFFFFF"/>
              </a:buClr>
              <a:buSzPct val="100000"/>
              <a:buNone/>
              <a:defRPr b="1" sz="2000">
                <a:solidFill>
                  <a:srgbClr val="FFFFFF"/>
                </a:solidFill>
              </a:defRPr>
            </a:lvl8pPr>
            <a:lvl9pPr lvl="8" algn="l">
              <a:lnSpc>
                <a:spcPct val="100000"/>
              </a:lnSpc>
              <a:spcBef>
                <a:spcPts val="0"/>
              </a:spcBef>
              <a:spcAft>
                <a:spcPts val="0"/>
              </a:spcAft>
              <a:buClr>
                <a:srgbClr val="FFFFFF"/>
              </a:buClr>
              <a:buSzPct val="100000"/>
              <a:buNone/>
              <a:defRPr b="1" sz="2000">
                <a:solidFill>
                  <a:srgbClr val="FFFFFF"/>
                </a:solidFill>
              </a:defRPr>
            </a:lvl9pPr>
          </a:lstStyle>
          <a:p/>
        </p:txBody>
      </p:sp>
      <p:sp>
        <p:nvSpPr>
          <p:cNvPr id="55" name="Shape 55"/>
          <p:cNvSpPr txBox="1"/>
          <p:nvPr>
            <p:ph idx="1" type="body"/>
          </p:nvPr>
        </p:nvSpPr>
        <p:spPr>
          <a:xfrm>
            <a:off x="2530550" y="1444550"/>
            <a:ext cx="6303300" cy="2615100"/>
          </a:xfrm>
          <a:prstGeom prst="rect">
            <a:avLst/>
          </a:prstGeom>
          <a:noFill/>
        </p:spPr>
        <p:txBody>
          <a:bodyPr anchorCtr="0" anchor="t" bIns="91425" lIns="91425" rIns="91425" tIns="91425"/>
          <a:lstStyle>
            <a:lvl1pPr lvl="0" algn="l">
              <a:lnSpc>
                <a:spcPct val="115000"/>
              </a:lnSpc>
              <a:spcBef>
                <a:spcPts val="0"/>
              </a:spcBef>
              <a:spcAft>
                <a:spcPts val="1600"/>
              </a:spcAft>
              <a:buClr>
                <a:srgbClr val="FFFFFF"/>
              </a:buClr>
              <a:buSzPct val="100000"/>
              <a:defRPr sz="1400">
                <a:solidFill>
                  <a:srgbClr val="FFFFFF"/>
                </a:solidFill>
              </a:defRPr>
            </a:lvl1pPr>
            <a:lvl2pPr lvl="1" algn="l">
              <a:lnSpc>
                <a:spcPct val="115000"/>
              </a:lnSpc>
              <a:spcBef>
                <a:spcPts val="0"/>
              </a:spcBef>
              <a:spcAft>
                <a:spcPts val="1600"/>
              </a:spcAft>
              <a:buClr>
                <a:srgbClr val="FFFFFF"/>
              </a:buClr>
              <a:buSzPct val="100000"/>
              <a:defRPr sz="1200">
                <a:solidFill>
                  <a:srgbClr val="FFFFFF"/>
                </a:solidFill>
              </a:defRPr>
            </a:lvl2pPr>
            <a:lvl3pPr lvl="2" algn="l">
              <a:lnSpc>
                <a:spcPct val="115000"/>
              </a:lnSpc>
              <a:spcBef>
                <a:spcPts val="0"/>
              </a:spcBef>
              <a:spcAft>
                <a:spcPts val="1600"/>
              </a:spcAft>
              <a:buClr>
                <a:srgbClr val="FFFFFF"/>
              </a:buClr>
              <a:buSzPct val="100000"/>
              <a:defRPr sz="1200">
                <a:solidFill>
                  <a:srgbClr val="FFFFFF"/>
                </a:solidFill>
              </a:defRPr>
            </a:lvl3pPr>
            <a:lvl4pPr lvl="3" algn="l">
              <a:lnSpc>
                <a:spcPct val="115000"/>
              </a:lnSpc>
              <a:spcBef>
                <a:spcPts val="0"/>
              </a:spcBef>
              <a:spcAft>
                <a:spcPts val="1600"/>
              </a:spcAft>
              <a:buClr>
                <a:srgbClr val="FFFFFF"/>
              </a:buClr>
              <a:buSzPct val="100000"/>
              <a:defRPr sz="1200">
                <a:solidFill>
                  <a:srgbClr val="FFFFFF"/>
                </a:solidFill>
              </a:defRPr>
            </a:lvl4pPr>
            <a:lvl5pPr lvl="4" algn="l">
              <a:lnSpc>
                <a:spcPct val="115000"/>
              </a:lnSpc>
              <a:spcBef>
                <a:spcPts val="0"/>
              </a:spcBef>
              <a:spcAft>
                <a:spcPts val="1600"/>
              </a:spcAft>
              <a:buClr>
                <a:srgbClr val="FFFFFF"/>
              </a:buClr>
              <a:buSzPct val="100000"/>
              <a:defRPr sz="1200">
                <a:solidFill>
                  <a:srgbClr val="FFFFFF"/>
                </a:solidFill>
              </a:defRPr>
            </a:lvl5pPr>
            <a:lvl6pPr lvl="5" algn="l">
              <a:lnSpc>
                <a:spcPct val="115000"/>
              </a:lnSpc>
              <a:spcBef>
                <a:spcPts val="0"/>
              </a:spcBef>
              <a:spcAft>
                <a:spcPts val="1600"/>
              </a:spcAft>
              <a:buClr>
                <a:srgbClr val="FFFFFF"/>
              </a:buClr>
              <a:buSzPct val="100000"/>
              <a:defRPr sz="1200">
                <a:solidFill>
                  <a:srgbClr val="FFFFFF"/>
                </a:solidFill>
              </a:defRPr>
            </a:lvl6pPr>
            <a:lvl7pPr lvl="6" algn="l">
              <a:lnSpc>
                <a:spcPct val="115000"/>
              </a:lnSpc>
              <a:spcBef>
                <a:spcPts val="0"/>
              </a:spcBef>
              <a:spcAft>
                <a:spcPts val="1600"/>
              </a:spcAft>
              <a:buClr>
                <a:srgbClr val="FFFFFF"/>
              </a:buClr>
              <a:buSzPct val="100000"/>
              <a:defRPr sz="1200">
                <a:solidFill>
                  <a:srgbClr val="FFFFFF"/>
                </a:solidFill>
              </a:defRPr>
            </a:lvl7pPr>
            <a:lvl8pPr lvl="7" algn="l">
              <a:lnSpc>
                <a:spcPct val="115000"/>
              </a:lnSpc>
              <a:spcBef>
                <a:spcPts val="0"/>
              </a:spcBef>
              <a:spcAft>
                <a:spcPts val="1600"/>
              </a:spcAft>
              <a:buClr>
                <a:srgbClr val="FFFFFF"/>
              </a:buClr>
              <a:buSzPct val="100000"/>
              <a:defRPr sz="1200">
                <a:solidFill>
                  <a:srgbClr val="FFFFFF"/>
                </a:solidFill>
              </a:defRPr>
            </a:lvl8pPr>
            <a:lvl9pPr lvl="8" algn="l">
              <a:lnSpc>
                <a:spcPct val="115000"/>
              </a:lnSpc>
              <a:spcBef>
                <a:spcPts val="0"/>
              </a:spcBef>
              <a:spcAft>
                <a:spcPts val="1600"/>
              </a:spcAft>
              <a:buClr>
                <a:srgbClr val="FFFFFF"/>
              </a:buClr>
              <a:buSzPct val="100000"/>
              <a:defRPr sz="1200">
                <a:solidFill>
                  <a:srgbClr val="FFFFFF"/>
                </a:solidFill>
              </a:defRPr>
            </a:lvl9pPr>
          </a:lstStyle>
          <a:p/>
        </p:txBody>
      </p:sp>
      <p:sp>
        <p:nvSpPr>
          <p:cNvPr id="56" name="Shape 56"/>
          <p:cNvSpPr txBox="1"/>
          <p:nvPr>
            <p:ph idx="12" type="sldNum"/>
          </p:nvPr>
        </p:nvSpPr>
        <p:spPr>
          <a:xfrm>
            <a:off x="8472457" y="4663216"/>
            <a:ext cx="548700" cy="393600"/>
          </a:xfrm>
          <a:prstGeom prst="rect">
            <a:avLst/>
          </a:prstGeom>
          <a:noFill/>
        </p:spPr>
        <p:txBody>
          <a:bodyPr anchorCtr="0" anchor="ctr" bIns="91425" lIns="91425" rIns="91425" tIns="91425">
            <a:noAutofit/>
          </a:bodyPr>
          <a:lstStyle/>
          <a:p>
            <a:pPr lvl="0" algn="r">
              <a:lnSpc>
                <a:spcPct val="100000"/>
              </a:lnSpc>
              <a:spcBef>
                <a:spcPts val="0"/>
              </a:spcBef>
              <a:spcAft>
                <a:spcPts val="0"/>
              </a:spcAft>
              <a:buNone/>
            </a:pPr>
            <a:fld id="{00000000-1234-1234-1234-123412341234}" type="slidenum">
              <a:rPr lang="en" sz="1000">
                <a:solidFill>
                  <a:srgbClr val="FFFFFF"/>
                </a:solidFill>
              </a:rPr>
              <a:t>‹#›</a:t>
            </a:fld>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ustom layout 2">
    <p:bg>
      <p:bgPr>
        <a:solidFill>
          <a:srgbClr val="FFFFFF"/>
        </a:solidFill>
      </p:bgPr>
    </p:bg>
    <p:spTree>
      <p:nvGrpSpPr>
        <p:cNvPr id="57" name="Shape 57"/>
        <p:cNvGrpSpPr/>
        <p:nvPr/>
      </p:nvGrpSpPr>
      <p:grpSpPr>
        <a:xfrm>
          <a:off x="0" y="0"/>
          <a:ext cx="0" cy="0"/>
          <a:chOff x="0" y="0"/>
          <a:chExt cx="0" cy="0"/>
        </a:xfrm>
      </p:grpSpPr>
      <p:sp>
        <p:nvSpPr>
          <p:cNvPr id="58" name="Shape 58"/>
          <p:cNvSpPr/>
          <p:nvPr/>
        </p:nvSpPr>
        <p:spPr>
          <a:xfrm>
            <a:off x="0" y="0"/>
            <a:ext cx="9144000" cy="5143500"/>
          </a:xfrm>
          <a:prstGeom prst="rect">
            <a:avLst/>
          </a:prstGeom>
          <a:solidFill>
            <a:srgbClr val="000000"/>
          </a:solidFill>
          <a:ln>
            <a:noFill/>
          </a:ln>
        </p:spPr>
        <p:txBody>
          <a:bodyPr anchorCtr="0" anchor="ctr" bIns="91425" lIns="91425" rIns="91425" tIns="91425">
            <a:noAutofit/>
          </a:bodyPr>
          <a:lstStyle/>
          <a:p>
            <a:pPr lvl="0">
              <a:spcBef>
                <a:spcPts val="0"/>
              </a:spcBef>
              <a:buNone/>
            </a:pPr>
            <a:r>
              <a:t/>
            </a:r>
            <a:endParaRPr/>
          </a:p>
        </p:txBody>
      </p:sp>
      <p:sp>
        <p:nvSpPr>
          <p:cNvPr id="59" name="Shape 59"/>
          <p:cNvSpPr txBox="1"/>
          <p:nvPr>
            <p:ph type="ctrTitle"/>
          </p:nvPr>
        </p:nvSpPr>
        <p:spPr>
          <a:xfrm>
            <a:off x="1375600" y="939000"/>
            <a:ext cx="6369600" cy="2545800"/>
          </a:xfrm>
          <a:prstGeom prst="rect">
            <a:avLst/>
          </a:prstGeom>
          <a:noFill/>
        </p:spPr>
        <p:txBody>
          <a:bodyPr anchorCtr="0" anchor="ctr" bIns="91425" lIns="91425" rIns="91425" tIns="91425"/>
          <a:lstStyle>
            <a:lvl1pPr lvl="0" algn="ctr">
              <a:lnSpc>
                <a:spcPct val="100000"/>
              </a:lnSpc>
              <a:spcBef>
                <a:spcPts val="0"/>
              </a:spcBef>
              <a:spcAft>
                <a:spcPts val="0"/>
              </a:spcAft>
              <a:buClr>
                <a:srgbClr val="FFFFFF"/>
              </a:buClr>
              <a:buSzPct val="100000"/>
              <a:buNone/>
              <a:defRPr b="1" sz="4000">
                <a:solidFill>
                  <a:srgbClr val="FFFFFF"/>
                </a:solidFill>
              </a:defRPr>
            </a:lvl1pPr>
            <a:lvl2pPr lvl="1" algn="ctr">
              <a:lnSpc>
                <a:spcPct val="100000"/>
              </a:lnSpc>
              <a:spcBef>
                <a:spcPts val="0"/>
              </a:spcBef>
              <a:spcAft>
                <a:spcPts val="0"/>
              </a:spcAft>
              <a:buClr>
                <a:srgbClr val="FFFFFF"/>
              </a:buClr>
              <a:buSzPct val="100000"/>
              <a:buNone/>
              <a:defRPr b="1" sz="4000">
                <a:solidFill>
                  <a:srgbClr val="FFFFFF"/>
                </a:solidFill>
              </a:defRPr>
            </a:lvl2pPr>
            <a:lvl3pPr lvl="2" algn="ctr">
              <a:lnSpc>
                <a:spcPct val="100000"/>
              </a:lnSpc>
              <a:spcBef>
                <a:spcPts val="0"/>
              </a:spcBef>
              <a:spcAft>
                <a:spcPts val="0"/>
              </a:spcAft>
              <a:buClr>
                <a:srgbClr val="FFFFFF"/>
              </a:buClr>
              <a:buSzPct val="100000"/>
              <a:buNone/>
              <a:defRPr b="1" sz="4000">
                <a:solidFill>
                  <a:srgbClr val="FFFFFF"/>
                </a:solidFill>
              </a:defRPr>
            </a:lvl3pPr>
            <a:lvl4pPr lvl="3" algn="ctr">
              <a:lnSpc>
                <a:spcPct val="100000"/>
              </a:lnSpc>
              <a:spcBef>
                <a:spcPts val="0"/>
              </a:spcBef>
              <a:spcAft>
                <a:spcPts val="0"/>
              </a:spcAft>
              <a:buClr>
                <a:srgbClr val="FFFFFF"/>
              </a:buClr>
              <a:buSzPct val="100000"/>
              <a:buNone/>
              <a:defRPr b="1" sz="4000">
                <a:solidFill>
                  <a:srgbClr val="FFFFFF"/>
                </a:solidFill>
              </a:defRPr>
            </a:lvl4pPr>
            <a:lvl5pPr lvl="4" algn="ctr">
              <a:lnSpc>
                <a:spcPct val="100000"/>
              </a:lnSpc>
              <a:spcBef>
                <a:spcPts val="0"/>
              </a:spcBef>
              <a:spcAft>
                <a:spcPts val="0"/>
              </a:spcAft>
              <a:buClr>
                <a:srgbClr val="FFFFFF"/>
              </a:buClr>
              <a:buSzPct val="100000"/>
              <a:buNone/>
              <a:defRPr b="1" sz="4000">
                <a:solidFill>
                  <a:srgbClr val="FFFFFF"/>
                </a:solidFill>
              </a:defRPr>
            </a:lvl5pPr>
            <a:lvl6pPr lvl="5" algn="ctr">
              <a:lnSpc>
                <a:spcPct val="100000"/>
              </a:lnSpc>
              <a:spcBef>
                <a:spcPts val="0"/>
              </a:spcBef>
              <a:spcAft>
                <a:spcPts val="0"/>
              </a:spcAft>
              <a:buClr>
                <a:srgbClr val="FFFFFF"/>
              </a:buClr>
              <a:buSzPct val="100000"/>
              <a:buNone/>
              <a:defRPr b="1" sz="4000">
                <a:solidFill>
                  <a:srgbClr val="FFFFFF"/>
                </a:solidFill>
              </a:defRPr>
            </a:lvl6pPr>
            <a:lvl7pPr lvl="6" algn="ctr">
              <a:lnSpc>
                <a:spcPct val="100000"/>
              </a:lnSpc>
              <a:spcBef>
                <a:spcPts val="0"/>
              </a:spcBef>
              <a:spcAft>
                <a:spcPts val="0"/>
              </a:spcAft>
              <a:buClr>
                <a:srgbClr val="FFFFFF"/>
              </a:buClr>
              <a:buSzPct val="100000"/>
              <a:buNone/>
              <a:defRPr b="1" sz="4000">
                <a:solidFill>
                  <a:srgbClr val="FFFFFF"/>
                </a:solidFill>
              </a:defRPr>
            </a:lvl7pPr>
            <a:lvl8pPr lvl="7" algn="ctr">
              <a:lnSpc>
                <a:spcPct val="100000"/>
              </a:lnSpc>
              <a:spcBef>
                <a:spcPts val="0"/>
              </a:spcBef>
              <a:spcAft>
                <a:spcPts val="0"/>
              </a:spcAft>
              <a:buClr>
                <a:srgbClr val="FFFFFF"/>
              </a:buClr>
              <a:buSzPct val="100000"/>
              <a:buNone/>
              <a:defRPr b="1" sz="4000">
                <a:solidFill>
                  <a:srgbClr val="FFFFFF"/>
                </a:solidFill>
              </a:defRPr>
            </a:lvl8pPr>
            <a:lvl9pPr lvl="8" algn="ctr">
              <a:lnSpc>
                <a:spcPct val="100000"/>
              </a:lnSpc>
              <a:spcBef>
                <a:spcPts val="0"/>
              </a:spcBef>
              <a:spcAft>
                <a:spcPts val="0"/>
              </a:spcAft>
              <a:buClr>
                <a:srgbClr val="FFFFFF"/>
              </a:buClr>
              <a:buSzPct val="100000"/>
              <a:buNone/>
              <a:defRPr b="1" sz="4000">
                <a:solidFill>
                  <a:srgbClr val="FFFFFF"/>
                </a:solidFill>
              </a:defRPr>
            </a:lvl9pPr>
          </a:lstStyle>
          <a:p/>
        </p:txBody>
      </p:sp>
      <p:sp>
        <p:nvSpPr>
          <p:cNvPr id="60" name="Shape 60"/>
          <p:cNvSpPr txBox="1"/>
          <p:nvPr>
            <p:ph idx="1" type="subTitle"/>
          </p:nvPr>
        </p:nvSpPr>
        <p:spPr>
          <a:xfrm>
            <a:off x="1387200" y="3637200"/>
            <a:ext cx="6369600" cy="567300"/>
          </a:xfrm>
          <a:prstGeom prst="rect">
            <a:avLst/>
          </a:prstGeom>
          <a:noFill/>
        </p:spPr>
        <p:txBody>
          <a:bodyPr anchorCtr="0" anchor="t" bIns="91425" lIns="91425" rIns="91425" tIns="91425"/>
          <a:lstStyle>
            <a:lvl1pPr lvl="0" algn="ctr">
              <a:lnSpc>
                <a:spcPct val="100000"/>
              </a:lnSpc>
              <a:spcBef>
                <a:spcPts val="0"/>
              </a:spcBef>
              <a:spcAft>
                <a:spcPts val="0"/>
              </a:spcAft>
              <a:buClr>
                <a:srgbClr val="FFFFFF"/>
              </a:buClr>
              <a:buSzPct val="100000"/>
              <a:buNone/>
              <a:defRPr sz="1400">
                <a:solidFill>
                  <a:srgbClr val="FFFFFF"/>
                </a:solidFill>
              </a:defRPr>
            </a:lvl1pPr>
            <a:lvl2pPr lvl="1" algn="ctr">
              <a:lnSpc>
                <a:spcPct val="100000"/>
              </a:lnSpc>
              <a:spcBef>
                <a:spcPts val="0"/>
              </a:spcBef>
              <a:spcAft>
                <a:spcPts val="0"/>
              </a:spcAft>
              <a:buClr>
                <a:srgbClr val="FFFFFF"/>
              </a:buClr>
              <a:buNone/>
              <a:defRPr sz="1400">
                <a:solidFill>
                  <a:srgbClr val="FFFFFF"/>
                </a:solidFill>
              </a:defRPr>
            </a:lvl2pPr>
            <a:lvl3pPr lvl="2" algn="ctr">
              <a:lnSpc>
                <a:spcPct val="100000"/>
              </a:lnSpc>
              <a:spcBef>
                <a:spcPts val="0"/>
              </a:spcBef>
              <a:spcAft>
                <a:spcPts val="0"/>
              </a:spcAft>
              <a:buClr>
                <a:srgbClr val="FFFFFF"/>
              </a:buClr>
              <a:buNone/>
              <a:defRPr sz="1400">
                <a:solidFill>
                  <a:srgbClr val="FFFFFF"/>
                </a:solidFill>
              </a:defRPr>
            </a:lvl3pPr>
            <a:lvl4pPr lvl="3" algn="ctr">
              <a:lnSpc>
                <a:spcPct val="100000"/>
              </a:lnSpc>
              <a:spcBef>
                <a:spcPts val="0"/>
              </a:spcBef>
              <a:spcAft>
                <a:spcPts val="0"/>
              </a:spcAft>
              <a:buClr>
                <a:srgbClr val="FFFFFF"/>
              </a:buClr>
              <a:buNone/>
              <a:defRPr sz="1400">
                <a:solidFill>
                  <a:srgbClr val="FFFFFF"/>
                </a:solidFill>
              </a:defRPr>
            </a:lvl4pPr>
            <a:lvl5pPr lvl="4" algn="ctr">
              <a:lnSpc>
                <a:spcPct val="100000"/>
              </a:lnSpc>
              <a:spcBef>
                <a:spcPts val="0"/>
              </a:spcBef>
              <a:spcAft>
                <a:spcPts val="0"/>
              </a:spcAft>
              <a:buClr>
                <a:srgbClr val="FFFFFF"/>
              </a:buClr>
              <a:buNone/>
              <a:defRPr sz="1400">
                <a:solidFill>
                  <a:srgbClr val="FFFFFF"/>
                </a:solidFill>
              </a:defRPr>
            </a:lvl5pPr>
            <a:lvl6pPr lvl="5" algn="ctr">
              <a:lnSpc>
                <a:spcPct val="100000"/>
              </a:lnSpc>
              <a:spcBef>
                <a:spcPts val="0"/>
              </a:spcBef>
              <a:spcAft>
                <a:spcPts val="0"/>
              </a:spcAft>
              <a:buClr>
                <a:srgbClr val="FFFFFF"/>
              </a:buClr>
              <a:buNone/>
              <a:defRPr sz="1400">
                <a:solidFill>
                  <a:srgbClr val="FFFFFF"/>
                </a:solidFill>
              </a:defRPr>
            </a:lvl6pPr>
            <a:lvl7pPr lvl="6" algn="ctr">
              <a:lnSpc>
                <a:spcPct val="100000"/>
              </a:lnSpc>
              <a:spcBef>
                <a:spcPts val="0"/>
              </a:spcBef>
              <a:spcAft>
                <a:spcPts val="0"/>
              </a:spcAft>
              <a:buClr>
                <a:srgbClr val="FFFFFF"/>
              </a:buClr>
              <a:buNone/>
              <a:defRPr sz="1400">
                <a:solidFill>
                  <a:srgbClr val="FFFFFF"/>
                </a:solidFill>
              </a:defRPr>
            </a:lvl7pPr>
            <a:lvl8pPr lvl="7" algn="ctr">
              <a:lnSpc>
                <a:spcPct val="100000"/>
              </a:lnSpc>
              <a:spcBef>
                <a:spcPts val="0"/>
              </a:spcBef>
              <a:spcAft>
                <a:spcPts val="0"/>
              </a:spcAft>
              <a:buClr>
                <a:srgbClr val="FFFFFF"/>
              </a:buClr>
              <a:buNone/>
              <a:defRPr sz="1400">
                <a:solidFill>
                  <a:srgbClr val="FFFFFF"/>
                </a:solidFill>
              </a:defRPr>
            </a:lvl8pPr>
            <a:lvl9pPr lvl="8" algn="ctr">
              <a:lnSpc>
                <a:spcPct val="100000"/>
              </a:lnSpc>
              <a:spcBef>
                <a:spcPts val="0"/>
              </a:spcBef>
              <a:spcAft>
                <a:spcPts val="0"/>
              </a:spcAft>
              <a:buClr>
                <a:srgbClr val="FFFFFF"/>
              </a:buClr>
              <a:buNone/>
              <a:defRPr sz="1400">
                <a:solidFill>
                  <a:srgbClr val="FFFFFF"/>
                </a:solidFill>
              </a:defRPr>
            </a:lvl9pPr>
          </a:lstStyle>
          <a:p/>
        </p:txBody>
      </p:sp>
      <p:sp>
        <p:nvSpPr>
          <p:cNvPr id="61" name="Shape 61"/>
          <p:cNvSpPr txBox="1"/>
          <p:nvPr>
            <p:ph idx="12" type="sldNum"/>
          </p:nvPr>
        </p:nvSpPr>
        <p:spPr>
          <a:xfrm>
            <a:off x="8472457" y="4663216"/>
            <a:ext cx="548700" cy="393600"/>
          </a:xfrm>
          <a:prstGeom prst="rect">
            <a:avLst/>
          </a:prstGeom>
          <a:noFill/>
        </p:spPr>
        <p:txBody>
          <a:bodyPr anchorCtr="0" anchor="ctr" bIns="91425" lIns="91425" rIns="91425" tIns="91425">
            <a:noAutofit/>
          </a:bodyPr>
          <a:lstStyle/>
          <a:p>
            <a:pPr lvl="0" algn="r">
              <a:lnSpc>
                <a:spcPct val="100000"/>
              </a:lnSpc>
              <a:spcBef>
                <a:spcPts val="0"/>
              </a:spcBef>
              <a:spcAft>
                <a:spcPts val="0"/>
              </a:spcAft>
              <a:buNone/>
            </a:pPr>
            <a:fld id="{00000000-1234-1234-1234-123412341234}" type="slidenum">
              <a:rPr lang="en" sz="1000">
                <a:solidFill>
                  <a:srgbClr val="FFFFFF"/>
                </a:solidFill>
              </a:rPr>
              <a:t>‹#›</a:t>
            </a:fl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secHead">
  <p:cSld name="Section header">
    <p:spTree>
      <p:nvGrpSpPr>
        <p:cNvPr id="13" name="Shape 13"/>
        <p:cNvGrpSpPr/>
        <p:nvPr/>
      </p:nvGrpSpPr>
      <p:grpSpPr>
        <a:xfrm>
          <a:off x="0" y="0"/>
          <a:ext cx="0" cy="0"/>
          <a:chOff x="0" y="0"/>
          <a:chExt cx="0" cy="0"/>
        </a:xfrm>
      </p:grpSpPr>
      <p:sp>
        <p:nvSpPr>
          <p:cNvPr id="14" name="Shape 14"/>
          <p:cNvSpPr txBox="1"/>
          <p:nvPr>
            <p:ph type="title"/>
          </p:nvPr>
        </p:nvSpPr>
        <p:spPr>
          <a:xfrm>
            <a:off x="311700" y="2150850"/>
            <a:ext cx="8520600" cy="841800"/>
          </a:xfrm>
          <a:prstGeom prst="rect">
            <a:avLst/>
          </a:prstGeom>
        </p:spPr>
        <p:txBody>
          <a:bodyPr anchorCtr="0" anchor="ctr" bIns="91425" lIns="91425" rIns="91425" tIns="91425"/>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p:txBody>
      </p:sp>
      <p:sp>
        <p:nvSpPr>
          <p:cNvPr id="15" name="Shape 15"/>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x">
  <p:cSld name="Title and body">
    <p:spTree>
      <p:nvGrpSpPr>
        <p:cNvPr id="16" name="Shape 16"/>
        <p:cNvGrpSpPr/>
        <p:nvPr/>
      </p:nvGrpSpPr>
      <p:grpSpPr>
        <a:xfrm>
          <a:off x="0" y="0"/>
          <a:ext cx="0" cy="0"/>
          <a:chOff x="0" y="0"/>
          <a:chExt cx="0" cy="0"/>
        </a:xfrm>
      </p:grpSpPr>
      <p:sp>
        <p:nvSpPr>
          <p:cNvPr id="17" name="Shape 17"/>
          <p:cNvSpPr txBox="1"/>
          <p:nvPr>
            <p:ph type="title"/>
          </p:nvPr>
        </p:nvSpPr>
        <p:spPr>
          <a:xfrm>
            <a:off x="311700" y="445025"/>
            <a:ext cx="8520600" cy="5727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18" name="Shape 18"/>
          <p:cNvSpPr txBox="1"/>
          <p:nvPr>
            <p:ph idx="1" type="body"/>
          </p:nvPr>
        </p:nvSpPr>
        <p:spPr>
          <a:xfrm>
            <a:off x="311700" y="1152475"/>
            <a:ext cx="8520600" cy="34164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19" name="Shape 19"/>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woColTx">
  <p:cSld name="Title and two columns">
    <p:spTree>
      <p:nvGrpSpPr>
        <p:cNvPr id="20" name="Shape 20"/>
        <p:cNvGrpSpPr/>
        <p:nvPr/>
      </p:nvGrpSpPr>
      <p:grpSpPr>
        <a:xfrm>
          <a:off x="0" y="0"/>
          <a:ext cx="0" cy="0"/>
          <a:chOff x="0" y="0"/>
          <a:chExt cx="0" cy="0"/>
        </a:xfrm>
      </p:grpSpPr>
      <p:sp>
        <p:nvSpPr>
          <p:cNvPr id="21" name="Shape 21"/>
          <p:cNvSpPr txBox="1"/>
          <p:nvPr>
            <p:ph type="title"/>
          </p:nvPr>
        </p:nvSpPr>
        <p:spPr>
          <a:xfrm>
            <a:off x="311700" y="445025"/>
            <a:ext cx="8520600" cy="5727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2" name="Shape 22"/>
          <p:cNvSpPr txBox="1"/>
          <p:nvPr>
            <p:ph idx="1" type="body"/>
          </p:nvPr>
        </p:nvSpPr>
        <p:spPr>
          <a:xfrm>
            <a:off x="311700" y="1152475"/>
            <a:ext cx="3999900" cy="3416400"/>
          </a:xfrm>
          <a:prstGeom prst="rect">
            <a:avLst/>
          </a:prstGeom>
        </p:spPr>
        <p:txBody>
          <a:bodyPr anchorCtr="0" anchor="t" bIns="91425" lIns="91425" rIns="91425" tIns="91425"/>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23" name="Shape 23"/>
          <p:cNvSpPr txBox="1"/>
          <p:nvPr>
            <p:ph idx="2" type="body"/>
          </p:nvPr>
        </p:nvSpPr>
        <p:spPr>
          <a:xfrm>
            <a:off x="4832400" y="1152475"/>
            <a:ext cx="3999900" cy="3416400"/>
          </a:xfrm>
          <a:prstGeom prst="rect">
            <a:avLst/>
          </a:prstGeom>
        </p:spPr>
        <p:txBody>
          <a:bodyPr anchorCtr="0" anchor="t" bIns="91425" lIns="91425" rIns="91425" tIns="91425"/>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24" name="Shape 24"/>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Only">
  <p:cSld name="Title only">
    <p:spTree>
      <p:nvGrpSpPr>
        <p:cNvPr id="25" name="Shape 25"/>
        <p:cNvGrpSpPr/>
        <p:nvPr/>
      </p:nvGrpSpPr>
      <p:grpSpPr>
        <a:xfrm>
          <a:off x="0" y="0"/>
          <a:ext cx="0" cy="0"/>
          <a:chOff x="0" y="0"/>
          <a:chExt cx="0" cy="0"/>
        </a:xfrm>
      </p:grpSpPr>
      <p:sp>
        <p:nvSpPr>
          <p:cNvPr id="26" name="Shape 26"/>
          <p:cNvSpPr txBox="1"/>
          <p:nvPr>
            <p:ph type="title"/>
          </p:nvPr>
        </p:nvSpPr>
        <p:spPr>
          <a:xfrm>
            <a:off x="311700" y="445025"/>
            <a:ext cx="8520600" cy="5727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7" name="Shape 27"/>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One column text">
    <p:spTree>
      <p:nvGrpSpPr>
        <p:cNvPr id="28" name="Shape 28"/>
        <p:cNvGrpSpPr/>
        <p:nvPr/>
      </p:nvGrpSpPr>
      <p:grpSpPr>
        <a:xfrm>
          <a:off x="0" y="0"/>
          <a:ext cx="0" cy="0"/>
          <a:chOff x="0" y="0"/>
          <a:chExt cx="0" cy="0"/>
        </a:xfrm>
      </p:grpSpPr>
      <p:sp>
        <p:nvSpPr>
          <p:cNvPr id="29" name="Shape 29"/>
          <p:cNvSpPr txBox="1"/>
          <p:nvPr>
            <p:ph type="title"/>
          </p:nvPr>
        </p:nvSpPr>
        <p:spPr>
          <a:xfrm>
            <a:off x="311700" y="555600"/>
            <a:ext cx="2808000" cy="755700"/>
          </a:xfrm>
          <a:prstGeom prst="rect">
            <a:avLst/>
          </a:prstGeom>
        </p:spPr>
        <p:txBody>
          <a:bodyPr anchorCtr="0" anchor="b" bIns="91425" lIns="91425" rIns="91425" tIns="91425"/>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p:txBody>
      </p:sp>
      <p:sp>
        <p:nvSpPr>
          <p:cNvPr id="30" name="Shape 30"/>
          <p:cNvSpPr txBox="1"/>
          <p:nvPr>
            <p:ph idx="1" type="body"/>
          </p:nvPr>
        </p:nvSpPr>
        <p:spPr>
          <a:xfrm>
            <a:off x="311700" y="1389600"/>
            <a:ext cx="2808000" cy="3179400"/>
          </a:xfrm>
          <a:prstGeom prst="rect">
            <a:avLst/>
          </a:prstGeom>
        </p:spPr>
        <p:txBody>
          <a:bodyPr anchorCtr="0" anchor="t" bIns="91425" lIns="91425" rIns="91425" tIns="91425"/>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31" name="Shape 31"/>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Main point">
    <p:spTree>
      <p:nvGrpSpPr>
        <p:cNvPr id="32" name="Shape 32"/>
        <p:cNvGrpSpPr/>
        <p:nvPr/>
      </p:nvGrpSpPr>
      <p:grpSpPr>
        <a:xfrm>
          <a:off x="0" y="0"/>
          <a:ext cx="0" cy="0"/>
          <a:chOff x="0" y="0"/>
          <a:chExt cx="0" cy="0"/>
        </a:xfrm>
      </p:grpSpPr>
      <p:sp>
        <p:nvSpPr>
          <p:cNvPr id="33" name="Shape 33"/>
          <p:cNvSpPr txBox="1"/>
          <p:nvPr>
            <p:ph type="title"/>
          </p:nvPr>
        </p:nvSpPr>
        <p:spPr>
          <a:xfrm>
            <a:off x="490250" y="450150"/>
            <a:ext cx="6367800" cy="4090800"/>
          </a:xfrm>
          <a:prstGeom prst="rect">
            <a:avLst/>
          </a:prstGeom>
        </p:spPr>
        <p:txBody>
          <a:bodyPr anchorCtr="0" anchor="ctr" bIns="91425" lIns="91425" rIns="91425" tIns="91425"/>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p:txBody>
      </p:sp>
      <p:sp>
        <p:nvSpPr>
          <p:cNvPr id="34" name="Shape 34"/>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Section title and description">
    <p:spTree>
      <p:nvGrpSpPr>
        <p:cNvPr id="35" name="Shape 35"/>
        <p:cNvGrpSpPr/>
        <p:nvPr/>
      </p:nvGrpSpPr>
      <p:grpSpPr>
        <a:xfrm>
          <a:off x="0" y="0"/>
          <a:ext cx="0" cy="0"/>
          <a:chOff x="0" y="0"/>
          <a:chExt cx="0" cy="0"/>
        </a:xfrm>
      </p:grpSpPr>
      <p:sp>
        <p:nvSpPr>
          <p:cNvPr id="36" name="Shape 36"/>
          <p:cNvSpPr/>
          <p:nvPr/>
        </p:nvSpPr>
        <p:spPr>
          <a:xfrm>
            <a:off x="4572000" y="-125"/>
            <a:ext cx="4572000" cy="5143500"/>
          </a:xfrm>
          <a:prstGeom prst="rect">
            <a:avLst/>
          </a:prstGeom>
          <a:solidFill>
            <a:schemeClr val="lt2"/>
          </a:solidFill>
          <a:ln>
            <a:noFill/>
          </a:ln>
        </p:spPr>
        <p:txBody>
          <a:bodyPr anchorCtr="0" anchor="ctr" bIns="91425" lIns="91425" rIns="91425" tIns="91425">
            <a:noAutofit/>
          </a:bodyPr>
          <a:lstStyle/>
          <a:p>
            <a:pPr lvl="0">
              <a:spcBef>
                <a:spcPts val="0"/>
              </a:spcBef>
              <a:buNone/>
            </a:pPr>
            <a:r>
              <a:t/>
            </a:r>
            <a:endParaRPr/>
          </a:p>
        </p:txBody>
      </p:sp>
      <p:sp>
        <p:nvSpPr>
          <p:cNvPr id="37" name="Shape 37"/>
          <p:cNvSpPr txBox="1"/>
          <p:nvPr>
            <p:ph type="title"/>
          </p:nvPr>
        </p:nvSpPr>
        <p:spPr>
          <a:xfrm>
            <a:off x="265500" y="1233175"/>
            <a:ext cx="4045200" cy="1482300"/>
          </a:xfrm>
          <a:prstGeom prst="rect">
            <a:avLst/>
          </a:prstGeom>
        </p:spPr>
        <p:txBody>
          <a:bodyPr anchorCtr="0" anchor="b" bIns="91425" lIns="91425" rIns="91425" tIns="91425"/>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p:txBody>
      </p:sp>
      <p:sp>
        <p:nvSpPr>
          <p:cNvPr id="38" name="Shape 38"/>
          <p:cNvSpPr txBox="1"/>
          <p:nvPr>
            <p:ph idx="1" type="subTitle"/>
          </p:nvPr>
        </p:nvSpPr>
        <p:spPr>
          <a:xfrm>
            <a:off x="265500" y="2803075"/>
            <a:ext cx="4045200" cy="1235100"/>
          </a:xfrm>
          <a:prstGeom prst="rect">
            <a:avLst/>
          </a:prstGeom>
        </p:spPr>
        <p:txBody>
          <a:bodyPr anchorCtr="0" anchor="t" bIns="91425" lIns="91425" rIns="91425" tIns="91425"/>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p:txBody>
      </p:sp>
      <p:sp>
        <p:nvSpPr>
          <p:cNvPr id="39" name="Shape 39"/>
          <p:cNvSpPr txBox="1"/>
          <p:nvPr>
            <p:ph idx="2" type="body"/>
          </p:nvPr>
        </p:nvSpPr>
        <p:spPr>
          <a:xfrm>
            <a:off x="4939500" y="724075"/>
            <a:ext cx="3837000" cy="3695100"/>
          </a:xfrm>
          <a:prstGeom prst="rect">
            <a:avLst/>
          </a:prstGeom>
        </p:spPr>
        <p:txBody>
          <a:bodyPr anchorCtr="0" anchor="ctr"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40" name="Shape 40"/>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aption">
    <p:spTree>
      <p:nvGrpSpPr>
        <p:cNvPr id="41" name="Shape 41"/>
        <p:cNvGrpSpPr/>
        <p:nvPr/>
      </p:nvGrpSpPr>
      <p:grpSpPr>
        <a:xfrm>
          <a:off x="0" y="0"/>
          <a:ext cx="0" cy="0"/>
          <a:chOff x="0" y="0"/>
          <a:chExt cx="0" cy="0"/>
        </a:xfrm>
      </p:grpSpPr>
      <p:sp>
        <p:nvSpPr>
          <p:cNvPr id="42" name="Shape 42"/>
          <p:cNvSpPr txBox="1"/>
          <p:nvPr>
            <p:ph idx="1" type="body"/>
          </p:nvPr>
        </p:nvSpPr>
        <p:spPr>
          <a:xfrm>
            <a:off x="311700" y="4230575"/>
            <a:ext cx="5998800" cy="605100"/>
          </a:xfrm>
          <a:prstGeom prst="rect">
            <a:avLst/>
          </a:prstGeom>
        </p:spPr>
        <p:txBody>
          <a:bodyPr anchorCtr="0" anchor="ctr" bIns="91425" lIns="91425" rIns="91425" tIns="91425"/>
          <a:lstStyle>
            <a:lvl1pPr lvl="0">
              <a:lnSpc>
                <a:spcPct val="100000"/>
              </a:lnSpc>
              <a:spcBef>
                <a:spcPts val="0"/>
              </a:spcBef>
              <a:spcAft>
                <a:spcPts val="0"/>
              </a:spcAft>
              <a:buNone/>
              <a:defRPr/>
            </a:lvl1pPr>
          </a:lstStyle>
          <a:p/>
        </p:txBody>
      </p:sp>
      <p:sp>
        <p:nvSpPr>
          <p:cNvPr id="43" name="Shape 43"/>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2.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solidFill>
          <a:schemeClr val="lt1"/>
        </a:solidFill>
      </p:bgPr>
    </p:bg>
    <p:spTree>
      <p:nvGrpSpPr>
        <p:cNvPr id="5" name="Shape 5"/>
        <p:cNvGrpSpPr/>
        <p:nvPr/>
      </p:nvGrpSpPr>
      <p:grpSpPr>
        <a:xfrm>
          <a:off x="0" y="0"/>
          <a:ext cx="0" cy="0"/>
          <a:chOff x="0" y="0"/>
          <a:chExt cx="0" cy="0"/>
        </a:xfrm>
      </p:grpSpPr>
      <p:sp>
        <p:nvSpPr>
          <p:cNvPr id="6" name="Shape 6"/>
          <p:cNvSpPr txBox="1"/>
          <p:nvPr>
            <p:ph type="title"/>
          </p:nvPr>
        </p:nvSpPr>
        <p:spPr>
          <a:xfrm>
            <a:off x="311700" y="445025"/>
            <a:ext cx="8520600" cy="572700"/>
          </a:xfrm>
          <a:prstGeom prst="rect">
            <a:avLst/>
          </a:prstGeom>
          <a:noFill/>
          <a:ln>
            <a:noFill/>
          </a:ln>
        </p:spPr>
        <p:txBody>
          <a:bodyPr anchorCtr="0" anchor="t" bIns="91425" lIns="91425" rIns="91425" tIns="91425"/>
          <a:lstStyle>
            <a:lvl1pPr lvl="0">
              <a:spcBef>
                <a:spcPts val="0"/>
              </a:spcBef>
              <a:buClr>
                <a:schemeClr val="dk1"/>
              </a:buClr>
              <a:buSzPct val="100000"/>
              <a:buNone/>
              <a:defRPr sz="2800">
                <a:solidFill>
                  <a:schemeClr val="dk1"/>
                </a:solidFill>
              </a:defRPr>
            </a:lvl1pPr>
            <a:lvl2pPr lvl="1">
              <a:spcBef>
                <a:spcPts val="0"/>
              </a:spcBef>
              <a:buClr>
                <a:schemeClr val="dk1"/>
              </a:buClr>
              <a:buSzPct val="100000"/>
              <a:buNone/>
              <a:defRPr sz="2800">
                <a:solidFill>
                  <a:schemeClr val="dk1"/>
                </a:solidFill>
              </a:defRPr>
            </a:lvl2pPr>
            <a:lvl3pPr lvl="2">
              <a:spcBef>
                <a:spcPts val="0"/>
              </a:spcBef>
              <a:buClr>
                <a:schemeClr val="dk1"/>
              </a:buClr>
              <a:buSzPct val="100000"/>
              <a:buNone/>
              <a:defRPr sz="2800">
                <a:solidFill>
                  <a:schemeClr val="dk1"/>
                </a:solidFill>
              </a:defRPr>
            </a:lvl3pPr>
            <a:lvl4pPr lvl="3">
              <a:spcBef>
                <a:spcPts val="0"/>
              </a:spcBef>
              <a:buClr>
                <a:schemeClr val="dk1"/>
              </a:buClr>
              <a:buSzPct val="100000"/>
              <a:buNone/>
              <a:defRPr sz="2800">
                <a:solidFill>
                  <a:schemeClr val="dk1"/>
                </a:solidFill>
              </a:defRPr>
            </a:lvl4pPr>
            <a:lvl5pPr lvl="4">
              <a:spcBef>
                <a:spcPts val="0"/>
              </a:spcBef>
              <a:buClr>
                <a:schemeClr val="dk1"/>
              </a:buClr>
              <a:buSzPct val="100000"/>
              <a:buNone/>
              <a:defRPr sz="2800">
                <a:solidFill>
                  <a:schemeClr val="dk1"/>
                </a:solidFill>
              </a:defRPr>
            </a:lvl5pPr>
            <a:lvl6pPr lvl="5">
              <a:spcBef>
                <a:spcPts val="0"/>
              </a:spcBef>
              <a:buClr>
                <a:schemeClr val="dk1"/>
              </a:buClr>
              <a:buSzPct val="100000"/>
              <a:buNone/>
              <a:defRPr sz="2800">
                <a:solidFill>
                  <a:schemeClr val="dk1"/>
                </a:solidFill>
              </a:defRPr>
            </a:lvl6pPr>
            <a:lvl7pPr lvl="6">
              <a:spcBef>
                <a:spcPts val="0"/>
              </a:spcBef>
              <a:buClr>
                <a:schemeClr val="dk1"/>
              </a:buClr>
              <a:buSzPct val="100000"/>
              <a:buNone/>
              <a:defRPr sz="2800">
                <a:solidFill>
                  <a:schemeClr val="dk1"/>
                </a:solidFill>
              </a:defRPr>
            </a:lvl7pPr>
            <a:lvl8pPr lvl="7">
              <a:spcBef>
                <a:spcPts val="0"/>
              </a:spcBef>
              <a:buClr>
                <a:schemeClr val="dk1"/>
              </a:buClr>
              <a:buSzPct val="100000"/>
              <a:buNone/>
              <a:defRPr sz="2800">
                <a:solidFill>
                  <a:schemeClr val="dk1"/>
                </a:solidFill>
              </a:defRPr>
            </a:lvl8pPr>
            <a:lvl9pPr lvl="8">
              <a:spcBef>
                <a:spcPts val="0"/>
              </a:spcBef>
              <a:buClr>
                <a:schemeClr val="dk1"/>
              </a:buClr>
              <a:buSzPct val="100000"/>
              <a:buNone/>
              <a:defRPr sz="2800">
                <a:solidFill>
                  <a:schemeClr val="dk1"/>
                </a:solidFill>
              </a:defRPr>
            </a:lvl9pPr>
          </a:lstStyle>
          <a:p/>
        </p:txBody>
      </p:sp>
      <p:sp>
        <p:nvSpPr>
          <p:cNvPr id="7" name="Shape 7"/>
          <p:cNvSpPr txBox="1"/>
          <p:nvPr>
            <p:ph idx="1" type="body"/>
          </p:nvPr>
        </p:nvSpPr>
        <p:spPr>
          <a:xfrm>
            <a:off x="311700" y="1152475"/>
            <a:ext cx="8520600" cy="3416400"/>
          </a:xfrm>
          <a:prstGeom prst="rect">
            <a:avLst/>
          </a:prstGeom>
          <a:noFill/>
          <a:ln>
            <a:noFill/>
          </a:ln>
        </p:spPr>
        <p:txBody>
          <a:bodyPr anchorCtr="0" anchor="t" bIns="91425" lIns="91425" rIns="91425" tIns="91425"/>
          <a:lstStyle>
            <a:lvl1pPr lvl="0">
              <a:lnSpc>
                <a:spcPct val="115000"/>
              </a:lnSpc>
              <a:spcBef>
                <a:spcPts val="0"/>
              </a:spcBef>
              <a:spcAft>
                <a:spcPts val="1600"/>
              </a:spcAft>
              <a:buClr>
                <a:schemeClr val="dk2"/>
              </a:buClr>
              <a:buSzPct val="100000"/>
              <a:defRPr sz="1800">
                <a:solidFill>
                  <a:schemeClr val="dk2"/>
                </a:solidFill>
              </a:defRPr>
            </a:lvl1pPr>
            <a:lvl2pPr lvl="1">
              <a:lnSpc>
                <a:spcPct val="115000"/>
              </a:lnSpc>
              <a:spcBef>
                <a:spcPts val="0"/>
              </a:spcBef>
              <a:spcAft>
                <a:spcPts val="1600"/>
              </a:spcAft>
              <a:buClr>
                <a:schemeClr val="dk2"/>
              </a:buClr>
              <a:defRPr>
                <a:solidFill>
                  <a:schemeClr val="dk2"/>
                </a:solidFill>
              </a:defRPr>
            </a:lvl2pPr>
            <a:lvl3pPr lvl="2">
              <a:lnSpc>
                <a:spcPct val="115000"/>
              </a:lnSpc>
              <a:spcBef>
                <a:spcPts val="0"/>
              </a:spcBef>
              <a:spcAft>
                <a:spcPts val="1600"/>
              </a:spcAft>
              <a:buClr>
                <a:schemeClr val="dk2"/>
              </a:buClr>
              <a:defRPr>
                <a:solidFill>
                  <a:schemeClr val="dk2"/>
                </a:solidFill>
              </a:defRPr>
            </a:lvl3pPr>
            <a:lvl4pPr lvl="3">
              <a:lnSpc>
                <a:spcPct val="115000"/>
              </a:lnSpc>
              <a:spcBef>
                <a:spcPts val="0"/>
              </a:spcBef>
              <a:spcAft>
                <a:spcPts val="1600"/>
              </a:spcAft>
              <a:buClr>
                <a:schemeClr val="dk2"/>
              </a:buClr>
              <a:defRPr>
                <a:solidFill>
                  <a:schemeClr val="dk2"/>
                </a:solidFill>
              </a:defRPr>
            </a:lvl4pPr>
            <a:lvl5pPr lvl="4">
              <a:lnSpc>
                <a:spcPct val="115000"/>
              </a:lnSpc>
              <a:spcBef>
                <a:spcPts val="0"/>
              </a:spcBef>
              <a:spcAft>
                <a:spcPts val="1600"/>
              </a:spcAft>
              <a:buClr>
                <a:schemeClr val="dk2"/>
              </a:buClr>
              <a:defRPr>
                <a:solidFill>
                  <a:schemeClr val="dk2"/>
                </a:solidFill>
              </a:defRPr>
            </a:lvl5pPr>
            <a:lvl6pPr lvl="5">
              <a:lnSpc>
                <a:spcPct val="115000"/>
              </a:lnSpc>
              <a:spcBef>
                <a:spcPts val="0"/>
              </a:spcBef>
              <a:spcAft>
                <a:spcPts val="1600"/>
              </a:spcAft>
              <a:buClr>
                <a:schemeClr val="dk2"/>
              </a:buClr>
              <a:defRPr>
                <a:solidFill>
                  <a:schemeClr val="dk2"/>
                </a:solidFill>
              </a:defRPr>
            </a:lvl6pPr>
            <a:lvl7pPr lvl="6">
              <a:lnSpc>
                <a:spcPct val="115000"/>
              </a:lnSpc>
              <a:spcBef>
                <a:spcPts val="0"/>
              </a:spcBef>
              <a:spcAft>
                <a:spcPts val="1600"/>
              </a:spcAft>
              <a:buClr>
                <a:schemeClr val="dk2"/>
              </a:buClr>
              <a:defRPr>
                <a:solidFill>
                  <a:schemeClr val="dk2"/>
                </a:solidFill>
              </a:defRPr>
            </a:lvl7pPr>
            <a:lvl8pPr lvl="7">
              <a:lnSpc>
                <a:spcPct val="115000"/>
              </a:lnSpc>
              <a:spcBef>
                <a:spcPts val="0"/>
              </a:spcBef>
              <a:spcAft>
                <a:spcPts val="1600"/>
              </a:spcAft>
              <a:buClr>
                <a:schemeClr val="dk2"/>
              </a:buClr>
              <a:defRPr>
                <a:solidFill>
                  <a:schemeClr val="dk2"/>
                </a:solidFill>
              </a:defRPr>
            </a:lvl8pPr>
            <a:lvl9pPr lvl="8">
              <a:lnSpc>
                <a:spcPct val="115000"/>
              </a:lnSpc>
              <a:spcBef>
                <a:spcPts val="0"/>
              </a:spcBef>
              <a:spcAft>
                <a:spcPts val="1600"/>
              </a:spcAft>
              <a:buClr>
                <a:schemeClr val="dk2"/>
              </a:buClr>
              <a:defRPr>
                <a:solidFill>
                  <a:schemeClr val="dk2"/>
                </a:solidFill>
              </a:defRPr>
            </a:lvl9pPr>
          </a:lstStyle>
          <a:p/>
        </p:txBody>
      </p:sp>
      <p:sp>
        <p:nvSpPr>
          <p:cNvPr id="8" name="Shape 8"/>
          <p:cNvSpPr txBox="1"/>
          <p:nvPr>
            <p:ph idx="12" type="sldNum"/>
          </p:nvPr>
        </p:nvSpPr>
        <p:spPr>
          <a:xfrm>
            <a:off x="8472457" y="4663216"/>
            <a:ext cx="548700" cy="393600"/>
          </a:xfrm>
          <a:prstGeom prst="rect">
            <a:avLst/>
          </a:prstGeom>
          <a:noFill/>
          <a:ln>
            <a:noFill/>
          </a:ln>
        </p:spPr>
        <p:txBody>
          <a:bodyPr anchorCtr="0" anchor="ctr" bIns="91425" lIns="91425" rIns="91425" tIns="91425">
            <a:noAutofit/>
          </a:bodyPr>
          <a:lstStyle/>
          <a:p>
            <a:pPr lvl="0" algn="r">
              <a:spcBef>
                <a:spcPts val="0"/>
              </a:spcBef>
              <a:buNone/>
            </a:pPr>
            <a:fld id="{00000000-1234-1234-1234-123412341234}" type="slidenum">
              <a:rPr lang="en" sz="1000">
                <a:solidFill>
                  <a:schemeClr val="dk2"/>
                </a:solidFill>
              </a:rPr>
              <a:t>‹#›</a:t>
            </a:fld>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p:titleStyle>
    <p:body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xml"/><Relationship Id="rId3" Type="http://schemas.openxmlformats.org/officeDocument/2006/relationships/image" Target="../media/image1.jp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2.xml"/><Relationship Id="rId3" Type="http://schemas.openxmlformats.org/officeDocument/2006/relationships/hyperlink" Target="http://www.youtube.com/watch?v=lstDdzedgcE" TargetMode="External"/><Relationship Id="rId4" Type="http://schemas.openxmlformats.org/officeDocument/2006/relationships/image" Target="../media/image2.jp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 Id="rId3" Type="http://schemas.openxmlformats.org/officeDocument/2006/relationships/hyperlink" Target="https://docs.google.com/a/cotopaxi.k12.ec/document/d/1RcSm4eS6uJOmi_j_gBzBXi-3RONFlM9X98Jt_z6u2fA/edit?usp=sharing"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4.xml"/><Relationship Id="rId3" Type="http://schemas.openxmlformats.org/officeDocument/2006/relationships/hyperlink" Target="https://docs.google.com/a/cotopaxi.k12.ec/document/d/1c1jK8wyaNVq2Tw7cAnIwJ1YvPFMkgDcwF8GSAdG_u3A/edit?usp=sharing"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5.xml"/><Relationship Id="rId3" Type="http://schemas.openxmlformats.org/officeDocument/2006/relationships/hyperlink" Target="https://docs.google.com/a/cotopaxi.k12.ec/document/d/1cS9rZiy18amP-hl4ALv6UsLIv9mkjEZ_HVA-qf35ZKg/edit?usp=sharing"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7.xml"/><Relationship Id="rId3" Type="http://schemas.openxmlformats.org/officeDocument/2006/relationships/hyperlink" Target="https://docs.google.com/a/cotopaxi.k12.ec/document/d/1FOQaNa7r94gYXp9Uudxb6_TGRrQaZWMtcoYxTRXE6jM/edit?usp=sharing"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8.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5" name="Shape 65"/>
        <p:cNvGrpSpPr/>
        <p:nvPr/>
      </p:nvGrpSpPr>
      <p:grpSpPr>
        <a:xfrm>
          <a:off x="0" y="0"/>
          <a:ext cx="0" cy="0"/>
          <a:chOff x="0" y="0"/>
          <a:chExt cx="0" cy="0"/>
        </a:xfrm>
      </p:grpSpPr>
      <p:pic>
        <p:nvPicPr>
          <p:cNvPr id="66" name="Shape 66"/>
          <p:cNvPicPr preferRelativeResize="0"/>
          <p:nvPr/>
        </p:nvPicPr>
        <p:blipFill rotWithShape="1">
          <a:blip r:embed="rId3">
            <a:alphaModFix amt="50000"/>
          </a:blip>
          <a:srcRect b="0" l="7918" r="7927" t="0"/>
          <a:stretch/>
        </p:blipFill>
        <p:spPr>
          <a:xfrm>
            <a:off x="0" y="0"/>
            <a:ext cx="9144004" cy="5143497"/>
          </a:xfrm>
          <a:prstGeom prst="rect">
            <a:avLst/>
          </a:prstGeom>
          <a:noFill/>
          <a:ln>
            <a:noFill/>
          </a:ln>
        </p:spPr>
      </p:pic>
      <p:sp>
        <p:nvSpPr>
          <p:cNvPr id="67" name="Shape 67"/>
          <p:cNvSpPr txBox="1"/>
          <p:nvPr>
            <p:ph type="ctrTitle"/>
          </p:nvPr>
        </p:nvSpPr>
        <p:spPr>
          <a:xfrm>
            <a:off x="1375600" y="939000"/>
            <a:ext cx="6369600" cy="2545800"/>
          </a:xfrm>
          <a:prstGeom prst="rect">
            <a:avLst/>
          </a:prstGeom>
        </p:spPr>
        <p:txBody>
          <a:bodyPr anchorCtr="0" anchor="ctr" bIns="91425" lIns="91425" rIns="91425" tIns="91425">
            <a:noAutofit/>
          </a:bodyPr>
          <a:lstStyle/>
          <a:p>
            <a:pPr lvl="0">
              <a:spcBef>
                <a:spcPts val="0"/>
              </a:spcBef>
              <a:buNone/>
            </a:pPr>
            <a:r>
              <a:rPr lang="en"/>
              <a:t>       To What Extent Does Language Manipulate Truth? </a:t>
            </a:r>
          </a:p>
        </p:txBody>
      </p:sp>
      <p:sp>
        <p:nvSpPr>
          <p:cNvPr id="68" name="Shape 68"/>
          <p:cNvSpPr txBox="1"/>
          <p:nvPr>
            <p:ph idx="1" type="subTitle"/>
          </p:nvPr>
        </p:nvSpPr>
        <p:spPr>
          <a:xfrm>
            <a:off x="1387200" y="3637200"/>
            <a:ext cx="6369600" cy="567300"/>
          </a:xfrm>
          <a:prstGeom prst="rect">
            <a:avLst/>
          </a:prstGeom>
        </p:spPr>
        <p:txBody>
          <a:bodyPr anchorCtr="0" anchor="t" bIns="91425" lIns="91425" rIns="91425" tIns="91425">
            <a:noAutofit/>
          </a:bodyPr>
          <a:lstStyle/>
          <a:p>
            <a:pPr lvl="0" rtl="0">
              <a:spcBef>
                <a:spcPts val="0"/>
              </a:spcBef>
              <a:buNone/>
            </a:pPr>
            <a:r>
              <a:t/>
            </a:r>
            <a:endParaRPr/>
          </a:p>
          <a:p>
            <a:pPr indent="457200" lvl="0">
              <a:spcBef>
                <a:spcPts val="0"/>
              </a:spcBef>
              <a:buNone/>
            </a:pPr>
            <a:r>
              <a:rPr lang="en"/>
              <a:t>IB Literature</a:t>
            </a:r>
            <a:r>
              <a:rPr i="1" lang="en"/>
              <a:t> </a:t>
            </a:r>
            <a:r>
              <a:rPr lang="en"/>
              <a:t>&amp; TOK</a:t>
            </a: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72" name="Shape 72"/>
        <p:cNvGrpSpPr/>
        <p:nvPr/>
      </p:nvGrpSpPr>
      <p:grpSpPr>
        <a:xfrm>
          <a:off x="0" y="0"/>
          <a:ext cx="0" cy="0"/>
          <a:chOff x="0" y="0"/>
          <a:chExt cx="0" cy="0"/>
        </a:xfrm>
      </p:grpSpPr>
      <p:sp>
        <p:nvSpPr>
          <p:cNvPr id="73" name="Shape 73"/>
          <p:cNvSpPr txBox="1"/>
          <p:nvPr>
            <p:ph type="title"/>
          </p:nvPr>
        </p:nvSpPr>
        <p:spPr>
          <a:xfrm>
            <a:off x="307875" y="1444550"/>
            <a:ext cx="2024100" cy="2975700"/>
          </a:xfrm>
          <a:prstGeom prst="rect">
            <a:avLst/>
          </a:prstGeom>
        </p:spPr>
        <p:txBody>
          <a:bodyPr anchorCtr="0" anchor="t" bIns="91425" lIns="91425" rIns="91425" tIns="91425">
            <a:noAutofit/>
          </a:bodyPr>
          <a:lstStyle/>
          <a:p>
            <a:pPr lvl="0">
              <a:spcBef>
                <a:spcPts val="0"/>
              </a:spcBef>
              <a:buNone/>
            </a:pPr>
            <a:r>
              <a:rPr lang="en"/>
              <a:t>2 + 2 = 5</a:t>
            </a:r>
          </a:p>
        </p:txBody>
      </p:sp>
      <p:sp>
        <p:nvSpPr>
          <p:cNvPr id="74" name="Shape 74"/>
          <p:cNvSpPr txBox="1"/>
          <p:nvPr>
            <p:ph idx="1" type="body"/>
          </p:nvPr>
        </p:nvSpPr>
        <p:spPr>
          <a:xfrm>
            <a:off x="2530550" y="1444550"/>
            <a:ext cx="6303300" cy="2615100"/>
          </a:xfrm>
          <a:prstGeom prst="rect">
            <a:avLst/>
          </a:prstGeom>
        </p:spPr>
        <p:txBody>
          <a:bodyPr anchorCtr="0" anchor="t" bIns="91425" lIns="91425" rIns="91425" tIns="91425">
            <a:noAutofit/>
          </a:bodyPr>
          <a:lstStyle/>
          <a:p>
            <a:pPr lvl="0">
              <a:spcBef>
                <a:spcPts val="0"/>
              </a:spcBef>
              <a:buNone/>
            </a:pPr>
            <a:r>
              <a:t/>
            </a:r>
            <a:endParaRPr/>
          </a:p>
        </p:txBody>
      </p:sp>
      <p:sp>
        <p:nvSpPr>
          <p:cNvPr descr="https://facebook.com/GastonVinas http://gastonvinas.com  Visit http://radiohead.com" id="75" name="Shape 75" title="2 + 2 = 5">
            <a:hlinkClick r:id="rId3"/>
          </p:cNvPr>
          <p:cNvSpPr/>
          <p:nvPr/>
        </p:nvSpPr>
        <p:spPr>
          <a:xfrm>
            <a:off x="2558237" y="228775"/>
            <a:ext cx="6247924" cy="4685949"/>
          </a:xfrm>
          <a:prstGeom prst="rect">
            <a:avLst/>
          </a:prstGeom>
          <a:blipFill>
            <a:blip r:embed="rId4">
              <a:alphaModFix/>
            </a:blip>
            <a:stretch>
              <a:fillRect/>
            </a:stretch>
          </a:blipFill>
          <a:ln>
            <a:noFill/>
          </a:ln>
        </p:spPr>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79" name="Shape 79"/>
        <p:cNvGrpSpPr/>
        <p:nvPr/>
      </p:nvGrpSpPr>
      <p:grpSpPr>
        <a:xfrm>
          <a:off x="0" y="0"/>
          <a:ext cx="0" cy="0"/>
          <a:chOff x="0" y="0"/>
          <a:chExt cx="0" cy="0"/>
        </a:xfrm>
      </p:grpSpPr>
      <p:sp>
        <p:nvSpPr>
          <p:cNvPr id="80" name="Shape 80"/>
          <p:cNvSpPr txBox="1"/>
          <p:nvPr>
            <p:ph type="title"/>
          </p:nvPr>
        </p:nvSpPr>
        <p:spPr>
          <a:xfrm>
            <a:off x="307875" y="1444550"/>
            <a:ext cx="2024100" cy="2975700"/>
          </a:xfrm>
          <a:prstGeom prst="rect">
            <a:avLst/>
          </a:prstGeom>
        </p:spPr>
        <p:txBody>
          <a:bodyPr anchorCtr="0" anchor="t" bIns="91425" lIns="91425" rIns="91425" tIns="91425">
            <a:noAutofit/>
          </a:bodyPr>
          <a:lstStyle/>
          <a:p>
            <a:pPr lvl="0">
              <a:spcBef>
                <a:spcPts val="0"/>
              </a:spcBef>
              <a:buNone/>
            </a:pPr>
            <a:r>
              <a:rPr lang="en"/>
              <a:t>Truth Police Investigation</a:t>
            </a:r>
          </a:p>
        </p:txBody>
      </p:sp>
      <p:sp>
        <p:nvSpPr>
          <p:cNvPr id="81" name="Shape 81"/>
          <p:cNvSpPr txBox="1"/>
          <p:nvPr>
            <p:ph idx="1" type="body"/>
          </p:nvPr>
        </p:nvSpPr>
        <p:spPr>
          <a:xfrm>
            <a:off x="2530550" y="1444550"/>
            <a:ext cx="6303300" cy="2615100"/>
          </a:xfrm>
          <a:prstGeom prst="rect">
            <a:avLst/>
          </a:prstGeom>
        </p:spPr>
        <p:txBody>
          <a:bodyPr anchorCtr="0" anchor="t" bIns="91425" lIns="91425" rIns="91425" tIns="91425">
            <a:noAutofit/>
          </a:bodyPr>
          <a:lstStyle/>
          <a:p>
            <a:pPr indent="-228600" lvl="0" marL="457200" rtl="0">
              <a:spcBef>
                <a:spcPts val="0"/>
              </a:spcBef>
              <a:buChar char="●"/>
            </a:pPr>
            <a:r>
              <a:rPr i="1" lang="en"/>
              <a:t>(only if not investigated in TOK):</a:t>
            </a:r>
            <a:r>
              <a:rPr lang="en"/>
              <a:t> </a:t>
            </a:r>
          </a:p>
          <a:p>
            <a:pPr indent="-228600" lvl="0" marL="457200" rtl="0">
              <a:spcBef>
                <a:spcPts val="0"/>
              </a:spcBef>
              <a:buChar char="●"/>
            </a:pPr>
            <a:r>
              <a:rPr lang="en"/>
              <a:t>You will investigate what is “truth,” what is “language,” and what is “knowledge,” through TOK. </a:t>
            </a:r>
          </a:p>
          <a:p>
            <a:pPr indent="-228600" lvl="0" marL="457200" rtl="0">
              <a:spcBef>
                <a:spcPts val="0"/>
              </a:spcBef>
              <a:buChar char="●"/>
            </a:pPr>
            <a:r>
              <a:rPr lang="en"/>
              <a:t>Topics include, but are not limited to: Linguistic Determinism, Confirmation Bias, Plato’s Theory of Forms, and more. </a:t>
            </a:r>
          </a:p>
          <a:p>
            <a:pPr indent="-228600" lvl="0" marL="457200" rtl="0">
              <a:spcBef>
                <a:spcPts val="0"/>
              </a:spcBef>
              <a:buChar char="●"/>
            </a:pPr>
            <a:r>
              <a:rPr lang="en"/>
              <a:t>You will discuss your investigation findings in a modern day symposium with solid text and aesthetic visual to support your arguments. </a:t>
            </a:r>
          </a:p>
          <a:p>
            <a:pPr indent="-228600" lvl="0" marL="457200" rtl="0">
              <a:spcBef>
                <a:spcPts val="0"/>
              </a:spcBef>
              <a:buChar char="●"/>
            </a:pPr>
            <a:r>
              <a:rPr lang="en"/>
              <a:t>Your symposium will be graded by the following IOP rubric. </a:t>
            </a:r>
          </a:p>
          <a:p>
            <a:pPr lvl="0" rtl="0">
              <a:spcBef>
                <a:spcPts val="0"/>
              </a:spcBef>
              <a:buNone/>
            </a:pPr>
            <a:r>
              <a:rPr lang="en" u="sng">
                <a:solidFill>
                  <a:schemeClr val="hlink"/>
                </a:solidFill>
                <a:hlinkClick r:id="rId3"/>
              </a:rPr>
              <a:t>HL/SL IOP Rubric</a:t>
            </a: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85" name="Shape 85"/>
        <p:cNvGrpSpPr/>
        <p:nvPr/>
      </p:nvGrpSpPr>
      <p:grpSpPr>
        <a:xfrm>
          <a:off x="0" y="0"/>
          <a:ext cx="0" cy="0"/>
          <a:chOff x="0" y="0"/>
          <a:chExt cx="0" cy="0"/>
        </a:xfrm>
      </p:grpSpPr>
      <p:sp>
        <p:nvSpPr>
          <p:cNvPr id="86" name="Shape 86"/>
          <p:cNvSpPr txBox="1"/>
          <p:nvPr>
            <p:ph type="title"/>
          </p:nvPr>
        </p:nvSpPr>
        <p:spPr>
          <a:xfrm>
            <a:off x="307875" y="1444550"/>
            <a:ext cx="2024100" cy="2975700"/>
          </a:xfrm>
          <a:prstGeom prst="rect">
            <a:avLst/>
          </a:prstGeom>
        </p:spPr>
        <p:txBody>
          <a:bodyPr anchorCtr="0" anchor="t" bIns="91425" lIns="91425" rIns="91425" tIns="91425">
            <a:noAutofit/>
          </a:bodyPr>
          <a:lstStyle/>
          <a:p>
            <a:pPr lvl="0">
              <a:spcBef>
                <a:spcPts val="0"/>
              </a:spcBef>
              <a:buNone/>
            </a:pPr>
            <a:r>
              <a:rPr lang="en"/>
              <a:t>Read Like a Professor </a:t>
            </a:r>
          </a:p>
        </p:txBody>
      </p:sp>
      <p:sp>
        <p:nvSpPr>
          <p:cNvPr id="87" name="Shape 87"/>
          <p:cNvSpPr txBox="1"/>
          <p:nvPr>
            <p:ph idx="1" type="body"/>
          </p:nvPr>
        </p:nvSpPr>
        <p:spPr>
          <a:xfrm>
            <a:off x="2458650" y="1444550"/>
            <a:ext cx="6375300" cy="3175800"/>
          </a:xfrm>
          <a:prstGeom prst="rect">
            <a:avLst/>
          </a:prstGeom>
        </p:spPr>
        <p:txBody>
          <a:bodyPr anchorCtr="0" anchor="t" bIns="91425" lIns="91425" rIns="91425" tIns="91425">
            <a:noAutofit/>
          </a:bodyPr>
          <a:lstStyle/>
          <a:p>
            <a:pPr indent="-228600" lvl="0" marL="457200" rtl="0">
              <a:lnSpc>
                <a:spcPct val="100000"/>
              </a:lnSpc>
              <a:spcBef>
                <a:spcPts val="0"/>
              </a:spcBef>
              <a:spcAft>
                <a:spcPts val="0"/>
              </a:spcAft>
              <a:buClr>
                <a:srgbClr val="F3F3F3"/>
              </a:buClr>
              <a:buFont typeface="Calibri"/>
              <a:buChar char="●"/>
            </a:pPr>
            <a:r>
              <a:rPr lang="en">
                <a:solidFill>
                  <a:srgbClr val="F3F3F3"/>
                </a:solidFill>
                <a:latin typeface="Calibri"/>
                <a:ea typeface="Calibri"/>
                <a:cs typeface="Calibri"/>
                <a:sym typeface="Calibri"/>
              </a:rPr>
              <a:t>While Reading </a:t>
            </a:r>
            <a:r>
              <a:rPr i="1" lang="en">
                <a:solidFill>
                  <a:srgbClr val="F3F3F3"/>
                </a:solidFill>
                <a:latin typeface="Calibri"/>
                <a:ea typeface="Calibri"/>
                <a:cs typeface="Calibri"/>
                <a:sym typeface="Calibri"/>
              </a:rPr>
              <a:t>1984 </a:t>
            </a:r>
            <a:r>
              <a:rPr lang="en">
                <a:solidFill>
                  <a:srgbClr val="F3F3F3"/>
                </a:solidFill>
                <a:latin typeface="Calibri"/>
                <a:ea typeface="Calibri"/>
                <a:cs typeface="Calibri"/>
                <a:sym typeface="Calibri"/>
              </a:rPr>
              <a:t>you will be in groups according to the literary element that you select: Themes, Symbolism, Characterization, Setting/Genre, and Style (Syntax/Diction). </a:t>
            </a:r>
          </a:p>
          <a:p>
            <a:pPr lvl="0" rtl="0">
              <a:lnSpc>
                <a:spcPct val="100000"/>
              </a:lnSpc>
              <a:spcBef>
                <a:spcPts val="0"/>
              </a:spcBef>
              <a:spcAft>
                <a:spcPts val="0"/>
              </a:spcAft>
              <a:buNone/>
            </a:pPr>
            <a:r>
              <a:t/>
            </a:r>
            <a:endParaRPr>
              <a:solidFill>
                <a:srgbClr val="F3F3F3"/>
              </a:solidFill>
              <a:latin typeface="Calibri"/>
              <a:ea typeface="Calibri"/>
              <a:cs typeface="Calibri"/>
              <a:sym typeface="Calibri"/>
            </a:endParaRPr>
          </a:p>
          <a:p>
            <a:pPr indent="-228600" lvl="0" marL="457200" rtl="0">
              <a:lnSpc>
                <a:spcPct val="100000"/>
              </a:lnSpc>
              <a:spcBef>
                <a:spcPts val="0"/>
              </a:spcBef>
              <a:spcAft>
                <a:spcPts val="0"/>
              </a:spcAft>
              <a:buClr>
                <a:srgbClr val="F3F3F3"/>
              </a:buClr>
              <a:buFont typeface="Calibri"/>
              <a:buChar char="●"/>
            </a:pPr>
            <a:r>
              <a:rPr lang="en">
                <a:solidFill>
                  <a:srgbClr val="F3F3F3"/>
                </a:solidFill>
                <a:latin typeface="Calibri"/>
                <a:ea typeface="Calibri"/>
                <a:cs typeface="Calibri"/>
                <a:sym typeface="Calibri"/>
              </a:rPr>
              <a:t> You  will track your element as you read the novel and meet almost weekly with your group to discuss, analyze, concur, challenge, and  diverge. After meeting, discussing, analyzing, and supporting your analysis in teams, you will discusses your element in a Socratic discussion on the author’s choices, connecting to the guiding question. </a:t>
            </a:r>
          </a:p>
          <a:p>
            <a:pPr lvl="0" rtl="0">
              <a:lnSpc>
                <a:spcPct val="100000"/>
              </a:lnSpc>
              <a:spcBef>
                <a:spcPts val="0"/>
              </a:spcBef>
              <a:spcAft>
                <a:spcPts val="0"/>
              </a:spcAft>
              <a:buNone/>
            </a:pPr>
            <a:r>
              <a:t/>
            </a:r>
            <a:endParaRPr>
              <a:solidFill>
                <a:srgbClr val="F3F3F3"/>
              </a:solidFill>
              <a:latin typeface="Calibri"/>
              <a:ea typeface="Calibri"/>
              <a:cs typeface="Calibri"/>
              <a:sym typeface="Calibri"/>
            </a:endParaRPr>
          </a:p>
          <a:p>
            <a:pPr indent="-228600" lvl="0" marL="457200" rtl="0">
              <a:lnSpc>
                <a:spcPct val="100000"/>
              </a:lnSpc>
              <a:spcBef>
                <a:spcPts val="0"/>
              </a:spcBef>
              <a:spcAft>
                <a:spcPts val="0"/>
              </a:spcAft>
              <a:buClr>
                <a:srgbClr val="F3F3F3"/>
              </a:buClr>
              <a:buFont typeface="Calibri"/>
              <a:buChar char="●"/>
            </a:pPr>
            <a:r>
              <a:rPr lang="en">
                <a:solidFill>
                  <a:srgbClr val="F3F3F3"/>
                </a:solidFill>
                <a:latin typeface="Calibri"/>
                <a:ea typeface="Calibri"/>
                <a:cs typeface="Calibri"/>
                <a:sym typeface="Calibri"/>
              </a:rPr>
              <a:t>You will have to follow the structure of the Socratic method. This will happen at the end of the unit. </a:t>
            </a:r>
          </a:p>
          <a:p>
            <a:pPr lvl="0" rtl="0">
              <a:lnSpc>
                <a:spcPct val="100000"/>
              </a:lnSpc>
              <a:spcBef>
                <a:spcPts val="0"/>
              </a:spcBef>
              <a:spcAft>
                <a:spcPts val="0"/>
              </a:spcAft>
              <a:buNone/>
            </a:pPr>
            <a:r>
              <a:t/>
            </a:r>
            <a:endParaRPr>
              <a:solidFill>
                <a:srgbClr val="F3F3F3"/>
              </a:solidFill>
              <a:latin typeface="Calibri"/>
              <a:ea typeface="Calibri"/>
              <a:cs typeface="Calibri"/>
              <a:sym typeface="Calibri"/>
            </a:endParaRPr>
          </a:p>
          <a:p>
            <a:pPr lvl="0" rtl="0">
              <a:lnSpc>
                <a:spcPct val="100000"/>
              </a:lnSpc>
              <a:spcBef>
                <a:spcPts val="0"/>
              </a:spcBef>
              <a:spcAft>
                <a:spcPts val="0"/>
              </a:spcAft>
              <a:buNone/>
            </a:pPr>
            <a:r>
              <a:rPr lang="en">
                <a:solidFill>
                  <a:srgbClr val="F3F3F3"/>
                </a:solidFill>
                <a:latin typeface="Calibri"/>
                <a:ea typeface="Calibri"/>
                <a:cs typeface="Calibri"/>
                <a:sym typeface="Calibri"/>
              </a:rPr>
              <a:t>Socratic Seminar </a:t>
            </a:r>
            <a:r>
              <a:rPr lang="en" u="sng">
                <a:solidFill>
                  <a:schemeClr val="hlink"/>
                </a:solidFill>
                <a:latin typeface="Calibri"/>
                <a:ea typeface="Calibri"/>
                <a:cs typeface="Calibri"/>
                <a:sym typeface="Calibri"/>
                <a:hlinkClick r:id="rId3"/>
              </a:rPr>
              <a:t>Rubric</a:t>
            </a:r>
          </a:p>
          <a:p>
            <a:pPr lvl="0">
              <a:spcBef>
                <a:spcPts val="0"/>
              </a:spcBef>
              <a:buNone/>
            </a:pPr>
            <a:r>
              <a:t/>
            </a:r>
            <a:endParaRPr>
              <a:solidFill>
                <a:srgbClr val="F3F3F3"/>
              </a:solidFill>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91" name="Shape 91"/>
        <p:cNvGrpSpPr/>
        <p:nvPr/>
      </p:nvGrpSpPr>
      <p:grpSpPr>
        <a:xfrm>
          <a:off x="0" y="0"/>
          <a:ext cx="0" cy="0"/>
          <a:chOff x="0" y="0"/>
          <a:chExt cx="0" cy="0"/>
        </a:xfrm>
      </p:grpSpPr>
      <p:sp>
        <p:nvSpPr>
          <p:cNvPr id="92" name="Shape 92"/>
          <p:cNvSpPr txBox="1"/>
          <p:nvPr>
            <p:ph type="title"/>
          </p:nvPr>
        </p:nvSpPr>
        <p:spPr>
          <a:xfrm>
            <a:off x="307875" y="1444550"/>
            <a:ext cx="2024100" cy="2975700"/>
          </a:xfrm>
          <a:prstGeom prst="rect">
            <a:avLst/>
          </a:prstGeom>
        </p:spPr>
        <p:txBody>
          <a:bodyPr anchorCtr="0" anchor="t" bIns="91425" lIns="91425" rIns="91425" tIns="91425">
            <a:noAutofit/>
          </a:bodyPr>
          <a:lstStyle/>
          <a:p>
            <a:pPr lvl="0">
              <a:spcBef>
                <a:spcPts val="0"/>
              </a:spcBef>
              <a:buNone/>
            </a:pPr>
            <a:r>
              <a:rPr lang="en"/>
              <a:t>Create your own</a:t>
            </a:r>
          </a:p>
          <a:p>
            <a:pPr lvl="0">
              <a:spcBef>
                <a:spcPts val="0"/>
              </a:spcBef>
              <a:buNone/>
            </a:pPr>
            <a:r>
              <a:rPr lang="en"/>
              <a:t>Newspeak Dictionary </a:t>
            </a:r>
          </a:p>
          <a:p>
            <a:pPr lvl="0">
              <a:spcBef>
                <a:spcPts val="0"/>
              </a:spcBef>
              <a:buNone/>
            </a:pPr>
            <a:r>
              <a:rPr lang="en"/>
              <a:t> </a:t>
            </a:r>
          </a:p>
        </p:txBody>
      </p:sp>
      <p:sp>
        <p:nvSpPr>
          <p:cNvPr id="93" name="Shape 93"/>
          <p:cNvSpPr txBox="1"/>
          <p:nvPr>
            <p:ph idx="1" type="body"/>
          </p:nvPr>
        </p:nvSpPr>
        <p:spPr>
          <a:xfrm>
            <a:off x="1974200" y="1444550"/>
            <a:ext cx="6859800" cy="3563100"/>
          </a:xfrm>
          <a:prstGeom prst="rect">
            <a:avLst/>
          </a:prstGeom>
        </p:spPr>
        <p:txBody>
          <a:bodyPr anchorCtr="0" anchor="t" bIns="91425" lIns="91425" rIns="91425" tIns="91425">
            <a:noAutofit/>
          </a:bodyPr>
          <a:lstStyle/>
          <a:p>
            <a:pPr lvl="0" rtl="0">
              <a:lnSpc>
                <a:spcPct val="100000"/>
              </a:lnSpc>
              <a:spcBef>
                <a:spcPts val="0"/>
              </a:spcBef>
              <a:spcAft>
                <a:spcPts val="0"/>
              </a:spcAft>
              <a:buClr>
                <a:schemeClr val="dk1"/>
              </a:buClr>
              <a:buSzPct val="78571"/>
              <a:buFont typeface="Arial"/>
              <a:buNone/>
            </a:pPr>
            <a:r>
              <a:rPr lang="en">
                <a:solidFill>
                  <a:srgbClr val="F3F3F3"/>
                </a:solidFill>
                <a:latin typeface="Cambria"/>
                <a:ea typeface="Cambria"/>
                <a:cs typeface="Cambria"/>
                <a:sym typeface="Cambria"/>
              </a:rPr>
              <a:t>Collaborate with your class and create your own Newspeak Dictionary. </a:t>
            </a:r>
          </a:p>
          <a:p>
            <a:pPr lvl="0" rtl="0">
              <a:lnSpc>
                <a:spcPct val="100000"/>
              </a:lnSpc>
              <a:spcBef>
                <a:spcPts val="0"/>
              </a:spcBef>
              <a:spcAft>
                <a:spcPts val="0"/>
              </a:spcAft>
              <a:buClr>
                <a:schemeClr val="dk1"/>
              </a:buClr>
              <a:buSzPct val="78571"/>
              <a:buFont typeface="Arial"/>
              <a:buNone/>
            </a:pPr>
            <a:r>
              <a:t/>
            </a:r>
            <a:endParaRPr>
              <a:solidFill>
                <a:srgbClr val="F3F3F3"/>
              </a:solidFill>
              <a:latin typeface="Cambria"/>
              <a:ea typeface="Cambria"/>
              <a:cs typeface="Cambria"/>
              <a:sym typeface="Cambria"/>
            </a:endParaRPr>
          </a:p>
          <a:p>
            <a:pPr lvl="0" rtl="0">
              <a:lnSpc>
                <a:spcPct val="100000"/>
              </a:lnSpc>
              <a:spcBef>
                <a:spcPts val="0"/>
              </a:spcBef>
              <a:spcAft>
                <a:spcPts val="0"/>
              </a:spcAft>
              <a:buClr>
                <a:schemeClr val="dk1"/>
              </a:buClr>
              <a:buSzPct val="78571"/>
              <a:buFont typeface="Arial"/>
              <a:buNone/>
            </a:pPr>
            <a:r>
              <a:rPr lang="en">
                <a:solidFill>
                  <a:srgbClr val="F3F3F3"/>
                </a:solidFill>
                <a:latin typeface="Cambria"/>
                <a:ea typeface="Cambria"/>
                <a:cs typeface="Cambria"/>
                <a:sym typeface="Cambria"/>
              </a:rPr>
              <a:t>Step 1: Decide on the basic government, culture, ideals, ethics, and laws for your collective dystopian society. What does your dystopian society perpetuate? </a:t>
            </a:r>
          </a:p>
          <a:p>
            <a:pPr lvl="0" rtl="0">
              <a:lnSpc>
                <a:spcPct val="100000"/>
              </a:lnSpc>
              <a:spcBef>
                <a:spcPts val="0"/>
              </a:spcBef>
              <a:spcAft>
                <a:spcPts val="0"/>
              </a:spcAft>
              <a:buClr>
                <a:schemeClr val="dk1"/>
              </a:buClr>
              <a:buSzPct val="78571"/>
              <a:buFont typeface="Arial"/>
              <a:buNone/>
            </a:pPr>
            <a:r>
              <a:t/>
            </a:r>
            <a:endParaRPr>
              <a:solidFill>
                <a:srgbClr val="F3F3F3"/>
              </a:solidFill>
              <a:latin typeface="Cambria"/>
              <a:ea typeface="Cambria"/>
              <a:cs typeface="Cambria"/>
              <a:sym typeface="Cambria"/>
            </a:endParaRPr>
          </a:p>
          <a:p>
            <a:pPr lvl="0" rtl="0">
              <a:lnSpc>
                <a:spcPct val="100000"/>
              </a:lnSpc>
              <a:spcBef>
                <a:spcPts val="0"/>
              </a:spcBef>
              <a:spcAft>
                <a:spcPts val="0"/>
              </a:spcAft>
              <a:buClr>
                <a:schemeClr val="dk1"/>
              </a:buClr>
              <a:buSzPct val="78571"/>
              <a:buFont typeface="Arial"/>
              <a:buNone/>
            </a:pPr>
            <a:r>
              <a:rPr lang="en">
                <a:solidFill>
                  <a:srgbClr val="F3F3F3"/>
                </a:solidFill>
                <a:latin typeface="Calibri"/>
                <a:ea typeface="Calibri"/>
                <a:cs typeface="Calibri"/>
                <a:sym typeface="Calibri"/>
              </a:rPr>
              <a:t>Step 2: Once you have decided,  collaborate and create a Newspeak Dictionary of 10-15 words that answers the driving question: </a:t>
            </a:r>
            <a:r>
              <a:rPr b="1" lang="en">
                <a:solidFill>
                  <a:srgbClr val="F3F3F3"/>
                </a:solidFill>
                <a:latin typeface="Calibri"/>
                <a:ea typeface="Calibri"/>
                <a:cs typeface="Calibri"/>
                <a:sym typeface="Calibri"/>
              </a:rPr>
              <a:t> to what extent does language manipulate truth</a:t>
            </a:r>
            <a:r>
              <a:rPr lang="en">
                <a:solidFill>
                  <a:srgbClr val="F3F3F3"/>
                </a:solidFill>
                <a:latin typeface="Calibri"/>
                <a:ea typeface="Calibri"/>
                <a:cs typeface="Calibri"/>
                <a:sym typeface="Calibri"/>
              </a:rPr>
              <a:t>? The entire class needs to collaborate on the one “dictionary.”</a:t>
            </a:r>
          </a:p>
          <a:p>
            <a:pPr lvl="0" rtl="0">
              <a:lnSpc>
                <a:spcPct val="100000"/>
              </a:lnSpc>
              <a:spcBef>
                <a:spcPts val="0"/>
              </a:spcBef>
              <a:spcAft>
                <a:spcPts val="0"/>
              </a:spcAft>
              <a:buClr>
                <a:schemeClr val="dk1"/>
              </a:buClr>
              <a:buSzPct val="78571"/>
              <a:buFont typeface="Arial"/>
              <a:buNone/>
            </a:pPr>
            <a:r>
              <a:t/>
            </a:r>
            <a:endParaRPr>
              <a:solidFill>
                <a:srgbClr val="F3F3F3"/>
              </a:solidFill>
              <a:latin typeface="Calibri"/>
              <a:ea typeface="Calibri"/>
              <a:cs typeface="Calibri"/>
              <a:sym typeface="Calibri"/>
            </a:endParaRPr>
          </a:p>
          <a:p>
            <a:pPr lvl="0" rtl="0">
              <a:lnSpc>
                <a:spcPct val="100000"/>
              </a:lnSpc>
              <a:spcBef>
                <a:spcPts val="0"/>
              </a:spcBef>
              <a:spcAft>
                <a:spcPts val="0"/>
              </a:spcAft>
              <a:buClr>
                <a:schemeClr val="dk1"/>
              </a:buClr>
              <a:buSzPct val="78571"/>
              <a:buFont typeface="Arial"/>
              <a:buNone/>
            </a:pPr>
            <a:r>
              <a:rPr lang="en">
                <a:solidFill>
                  <a:srgbClr val="F3F3F3"/>
                </a:solidFill>
                <a:latin typeface="Calibri"/>
                <a:ea typeface="Calibri"/>
                <a:cs typeface="Calibri"/>
                <a:sym typeface="Calibri"/>
              </a:rPr>
              <a:t>Step 3: The words need to reflect the truths- or lack thereof-in your real society or fictional dystopian society and/or what “truths” the society perpetuates. You must label the dictionary as well. You will be graded on your organization, stylistic and aesthetic application to your dictionary.</a:t>
            </a:r>
          </a:p>
          <a:p>
            <a:pPr lvl="0">
              <a:spcBef>
                <a:spcPts val="0"/>
              </a:spcBef>
              <a:buNone/>
            </a:pPr>
            <a:r>
              <a:t/>
            </a:r>
            <a:endParaRPr>
              <a:solidFill>
                <a:srgbClr val="F3F3F3"/>
              </a:solidFill>
            </a:endParaRPr>
          </a:p>
          <a:p>
            <a:pPr lvl="0">
              <a:spcBef>
                <a:spcPts val="0"/>
              </a:spcBef>
              <a:buNone/>
            </a:pPr>
            <a:r>
              <a:rPr lang="en">
                <a:solidFill>
                  <a:srgbClr val="F3F3F3"/>
                </a:solidFill>
              </a:rPr>
              <a:t>Assignment and rubric </a:t>
            </a:r>
            <a:r>
              <a:rPr lang="en" u="sng">
                <a:solidFill>
                  <a:srgbClr val="F3F3F3"/>
                </a:solidFill>
                <a:hlinkClick r:id="rId3"/>
              </a:rPr>
              <a:t>here</a:t>
            </a: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97" name="Shape 97"/>
        <p:cNvGrpSpPr/>
        <p:nvPr/>
      </p:nvGrpSpPr>
      <p:grpSpPr>
        <a:xfrm>
          <a:off x="0" y="0"/>
          <a:ext cx="0" cy="0"/>
          <a:chOff x="0" y="0"/>
          <a:chExt cx="0" cy="0"/>
        </a:xfrm>
      </p:grpSpPr>
      <p:sp>
        <p:nvSpPr>
          <p:cNvPr id="98" name="Shape 98"/>
          <p:cNvSpPr txBox="1"/>
          <p:nvPr>
            <p:ph type="title"/>
          </p:nvPr>
        </p:nvSpPr>
        <p:spPr>
          <a:xfrm>
            <a:off x="307875" y="1444550"/>
            <a:ext cx="2024100" cy="2975700"/>
          </a:xfrm>
          <a:prstGeom prst="rect">
            <a:avLst/>
          </a:prstGeom>
        </p:spPr>
        <p:txBody>
          <a:bodyPr anchorCtr="0" anchor="t" bIns="91425" lIns="91425" rIns="91425" tIns="91425">
            <a:noAutofit/>
          </a:bodyPr>
          <a:lstStyle/>
          <a:p>
            <a:pPr lvl="0">
              <a:spcBef>
                <a:spcPts val="0"/>
              </a:spcBef>
              <a:buNone/>
            </a:pPr>
            <a:r>
              <a:rPr lang="en"/>
              <a:t>Create your own “Big Brother is Watching YOU,” slogan</a:t>
            </a:r>
          </a:p>
        </p:txBody>
      </p:sp>
      <p:sp>
        <p:nvSpPr>
          <p:cNvPr id="99" name="Shape 99"/>
          <p:cNvSpPr txBox="1"/>
          <p:nvPr>
            <p:ph idx="1" type="body"/>
          </p:nvPr>
        </p:nvSpPr>
        <p:spPr>
          <a:xfrm>
            <a:off x="2530550" y="1444550"/>
            <a:ext cx="6303300" cy="2615100"/>
          </a:xfrm>
          <a:prstGeom prst="rect">
            <a:avLst/>
          </a:prstGeom>
        </p:spPr>
        <p:txBody>
          <a:bodyPr anchorCtr="0" anchor="t" bIns="91425" lIns="91425" rIns="91425" tIns="91425">
            <a:noAutofit/>
          </a:bodyPr>
          <a:lstStyle/>
          <a:p>
            <a:pPr indent="-228600" lvl="0" marL="457200" rtl="0">
              <a:spcBef>
                <a:spcPts val="0"/>
              </a:spcBef>
              <a:spcAft>
                <a:spcPts val="0"/>
              </a:spcAft>
              <a:buClr>
                <a:srgbClr val="FFFFFF"/>
              </a:buClr>
              <a:buChar char="●"/>
            </a:pPr>
            <a:r>
              <a:rPr lang="en">
                <a:solidFill>
                  <a:srgbClr val="FFFFFF"/>
                </a:solidFill>
              </a:rPr>
              <a:t>As a class, you will write and perform a “Two-Minutes Hate,” applying your own Newspeak vocabulary and antagonist of your dystopian society (Goldstein). </a:t>
            </a:r>
          </a:p>
          <a:p>
            <a:pPr indent="-228600" lvl="0" marL="457200" rtl="0">
              <a:spcBef>
                <a:spcPts val="0"/>
              </a:spcBef>
              <a:spcAft>
                <a:spcPts val="0"/>
              </a:spcAft>
              <a:buClr>
                <a:srgbClr val="FFFFFF"/>
              </a:buClr>
              <a:buChar char="●"/>
            </a:pPr>
            <a:r>
              <a:rPr lang="en">
                <a:solidFill>
                  <a:srgbClr val="FFFFFF"/>
                </a:solidFill>
              </a:rPr>
              <a:t>You will act out your “Two Minutes Hate” in class and hand the script to me before your performance. </a:t>
            </a:r>
          </a:p>
          <a:p>
            <a:pPr indent="-228600" lvl="0" marL="457200" rtl="0">
              <a:spcBef>
                <a:spcPts val="0"/>
              </a:spcBef>
              <a:spcAft>
                <a:spcPts val="0"/>
              </a:spcAft>
              <a:buClr>
                <a:srgbClr val="FFFFFF"/>
              </a:buClr>
              <a:buChar char="●"/>
            </a:pPr>
            <a:r>
              <a:rPr lang="en">
                <a:solidFill>
                  <a:srgbClr val="FFFFFF"/>
                </a:solidFill>
              </a:rPr>
              <a:t>Lastly, you need to label  your “Two Minutes Hate,” according to the “truths,” that your society perpetuates.   </a:t>
            </a:r>
          </a:p>
          <a:p>
            <a:pPr lvl="0" rtl="0">
              <a:spcBef>
                <a:spcPts val="0"/>
              </a:spcBef>
              <a:spcAft>
                <a:spcPts val="0"/>
              </a:spcAft>
              <a:buClr>
                <a:schemeClr val="dk1"/>
              </a:buClr>
              <a:buSzPct val="100000"/>
              <a:buFont typeface="Arial"/>
              <a:buNone/>
            </a:pPr>
            <a:r>
              <a:t/>
            </a:r>
            <a:endParaRPr sz="1100">
              <a:solidFill>
                <a:schemeClr val="dk1"/>
              </a:solidFill>
              <a:highlight>
                <a:srgbClr val="FFFFFF"/>
              </a:highlight>
            </a:endParaRPr>
          </a:p>
          <a:p>
            <a:pPr lvl="0">
              <a:spcBef>
                <a:spcPts val="0"/>
              </a:spcBef>
              <a:buNone/>
            </a:pPr>
            <a:r>
              <a:t/>
            </a:r>
            <a:endParaRPr>
              <a:solidFill>
                <a:srgbClr val="FFFFFF"/>
              </a:solidFill>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03" name="Shape 103"/>
        <p:cNvGrpSpPr/>
        <p:nvPr/>
      </p:nvGrpSpPr>
      <p:grpSpPr>
        <a:xfrm>
          <a:off x="0" y="0"/>
          <a:ext cx="0" cy="0"/>
          <a:chOff x="0" y="0"/>
          <a:chExt cx="0" cy="0"/>
        </a:xfrm>
      </p:grpSpPr>
      <p:sp>
        <p:nvSpPr>
          <p:cNvPr id="104" name="Shape 104"/>
          <p:cNvSpPr txBox="1"/>
          <p:nvPr>
            <p:ph type="title"/>
          </p:nvPr>
        </p:nvSpPr>
        <p:spPr>
          <a:xfrm>
            <a:off x="307875" y="1444550"/>
            <a:ext cx="2024100" cy="2975700"/>
          </a:xfrm>
          <a:prstGeom prst="rect">
            <a:avLst/>
          </a:prstGeom>
        </p:spPr>
        <p:txBody>
          <a:bodyPr anchorCtr="0" anchor="t" bIns="91425" lIns="91425" rIns="91425" tIns="91425">
            <a:noAutofit/>
          </a:bodyPr>
          <a:lstStyle/>
          <a:p>
            <a:pPr lvl="0">
              <a:spcBef>
                <a:spcPts val="0"/>
              </a:spcBef>
              <a:buNone/>
            </a:pPr>
            <a:r>
              <a:rPr lang="en"/>
              <a:t>Two Minutes Hate</a:t>
            </a:r>
          </a:p>
        </p:txBody>
      </p:sp>
      <p:sp>
        <p:nvSpPr>
          <p:cNvPr id="105" name="Shape 105"/>
          <p:cNvSpPr txBox="1"/>
          <p:nvPr>
            <p:ph idx="1" type="body"/>
          </p:nvPr>
        </p:nvSpPr>
        <p:spPr>
          <a:xfrm>
            <a:off x="2530550" y="1444550"/>
            <a:ext cx="6303300" cy="2615100"/>
          </a:xfrm>
          <a:prstGeom prst="rect">
            <a:avLst/>
          </a:prstGeom>
        </p:spPr>
        <p:txBody>
          <a:bodyPr anchorCtr="0" anchor="t" bIns="91425" lIns="91425" rIns="91425" tIns="91425">
            <a:noAutofit/>
          </a:bodyPr>
          <a:lstStyle/>
          <a:p>
            <a:pPr lvl="0" rtl="0">
              <a:lnSpc>
                <a:spcPct val="100000"/>
              </a:lnSpc>
              <a:spcBef>
                <a:spcPts val="0"/>
              </a:spcBef>
              <a:spcAft>
                <a:spcPts val="0"/>
              </a:spcAft>
              <a:buClr>
                <a:schemeClr val="dk1"/>
              </a:buClr>
              <a:buSzPct val="78571"/>
              <a:buFont typeface="Arial"/>
              <a:buNone/>
            </a:pPr>
            <a:r>
              <a:rPr lang="en">
                <a:solidFill>
                  <a:srgbClr val="FFFFFF"/>
                </a:solidFill>
              </a:rPr>
              <a:t>You will write and perform your own “Two Minutes Hate,” utilizing your Newspeak Dictionary that you created. </a:t>
            </a:r>
          </a:p>
          <a:p>
            <a:pPr lvl="0" rtl="0">
              <a:lnSpc>
                <a:spcPct val="100000"/>
              </a:lnSpc>
              <a:spcBef>
                <a:spcPts val="0"/>
              </a:spcBef>
              <a:spcAft>
                <a:spcPts val="0"/>
              </a:spcAft>
              <a:buClr>
                <a:schemeClr val="dk1"/>
              </a:buClr>
              <a:buSzPct val="78571"/>
              <a:buFont typeface="Arial"/>
              <a:buNone/>
            </a:pPr>
            <a:r>
              <a:t/>
            </a:r>
            <a:endParaRPr>
              <a:solidFill>
                <a:srgbClr val="FFFFFF"/>
              </a:solidFill>
            </a:endParaRPr>
          </a:p>
          <a:p>
            <a:pPr lvl="0" rtl="0">
              <a:lnSpc>
                <a:spcPct val="100000"/>
              </a:lnSpc>
              <a:spcBef>
                <a:spcPts val="0"/>
              </a:spcBef>
              <a:spcAft>
                <a:spcPts val="0"/>
              </a:spcAft>
              <a:buNone/>
            </a:pPr>
            <a:r>
              <a:rPr lang="en">
                <a:solidFill>
                  <a:srgbClr val="FFFFFF"/>
                </a:solidFill>
              </a:rPr>
              <a:t>Your two-minutes hate needs to represent the “truth/s” that your fictional dystopian society perpetuates. </a:t>
            </a:r>
          </a:p>
          <a:p>
            <a:pPr lvl="0" rtl="0">
              <a:lnSpc>
                <a:spcPct val="100000"/>
              </a:lnSpc>
              <a:spcBef>
                <a:spcPts val="0"/>
              </a:spcBef>
              <a:spcAft>
                <a:spcPts val="0"/>
              </a:spcAft>
              <a:buNone/>
            </a:pPr>
            <a:r>
              <a:t/>
            </a:r>
            <a:endParaRPr>
              <a:solidFill>
                <a:srgbClr val="FFFFFF"/>
              </a:solidFill>
            </a:endParaRPr>
          </a:p>
          <a:p>
            <a:pPr lvl="0" rtl="0">
              <a:lnSpc>
                <a:spcPct val="100000"/>
              </a:lnSpc>
              <a:spcBef>
                <a:spcPts val="0"/>
              </a:spcBef>
              <a:spcAft>
                <a:spcPts val="0"/>
              </a:spcAft>
              <a:buNone/>
            </a:pPr>
            <a:r>
              <a:rPr lang="en">
                <a:solidFill>
                  <a:srgbClr val="FFFFFF"/>
                </a:solidFill>
              </a:rPr>
              <a:t> You need to write it with precision and act it out with zeal. </a:t>
            </a:r>
          </a:p>
          <a:p>
            <a:pPr lvl="0" rtl="0">
              <a:lnSpc>
                <a:spcPct val="100000"/>
              </a:lnSpc>
              <a:spcBef>
                <a:spcPts val="0"/>
              </a:spcBef>
              <a:spcAft>
                <a:spcPts val="0"/>
              </a:spcAft>
              <a:buNone/>
            </a:pPr>
            <a:r>
              <a:t/>
            </a:r>
            <a:endParaRPr>
              <a:solidFill>
                <a:srgbClr val="FFFFFF"/>
              </a:solidFill>
            </a:endParaRPr>
          </a:p>
          <a:p>
            <a:pPr lvl="0" rtl="0">
              <a:lnSpc>
                <a:spcPct val="100000"/>
              </a:lnSpc>
              <a:spcBef>
                <a:spcPts val="0"/>
              </a:spcBef>
              <a:spcAft>
                <a:spcPts val="0"/>
              </a:spcAft>
              <a:buNone/>
            </a:pPr>
            <a:r>
              <a:rPr lang="en">
                <a:solidFill>
                  <a:srgbClr val="FFFFFF"/>
                </a:solidFill>
              </a:rPr>
              <a:t>You will be marked according to this </a:t>
            </a:r>
            <a:r>
              <a:rPr lang="en" u="sng">
                <a:solidFill>
                  <a:schemeClr val="hlink"/>
                </a:solidFill>
                <a:hlinkClick r:id="rId3"/>
              </a:rPr>
              <a:t>rubric</a:t>
            </a: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09" name="Shape 109"/>
        <p:cNvGrpSpPr/>
        <p:nvPr/>
      </p:nvGrpSpPr>
      <p:grpSpPr>
        <a:xfrm>
          <a:off x="0" y="0"/>
          <a:ext cx="0" cy="0"/>
          <a:chOff x="0" y="0"/>
          <a:chExt cx="0" cy="0"/>
        </a:xfrm>
      </p:grpSpPr>
      <p:sp>
        <p:nvSpPr>
          <p:cNvPr id="110" name="Shape 110"/>
          <p:cNvSpPr txBox="1"/>
          <p:nvPr>
            <p:ph type="title"/>
          </p:nvPr>
        </p:nvSpPr>
        <p:spPr>
          <a:xfrm>
            <a:off x="307875" y="1444550"/>
            <a:ext cx="2024100" cy="2975700"/>
          </a:xfrm>
          <a:prstGeom prst="rect">
            <a:avLst/>
          </a:prstGeom>
        </p:spPr>
        <p:txBody>
          <a:bodyPr anchorCtr="0" anchor="t" bIns="91425" lIns="91425" rIns="91425" tIns="91425">
            <a:noAutofit/>
          </a:bodyPr>
          <a:lstStyle/>
          <a:p>
            <a:pPr lvl="0">
              <a:spcBef>
                <a:spcPts val="0"/>
              </a:spcBef>
              <a:buNone/>
            </a:pPr>
            <a:r>
              <a:rPr lang="en"/>
              <a:t>Create your own Dystopian Newspaper </a:t>
            </a:r>
          </a:p>
        </p:txBody>
      </p:sp>
      <p:sp>
        <p:nvSpPr>
          <p:cNvPr id="111" name="Shape 111"/>
          <p:cNvSpPr txBox="1"/>
          <p:nvPr>
            <p:ph idx="1" type="body"/>
          </p:nvPr>
        </p:nvSpPr>
        <p:spPr>
          <a:xfrm>
            <a:off x="2385975" y="1444550"/>
            <a:ext cx="6447900" cy="3551100"/>
          </a:xfrm>
          <a:prstGeom prst="rect">
            <a:avLst/>
          </a:prstGeom>
        </p:spPr>
        <p:txBody>
          <a:bodyPr anchorCtr="0" anchor="t" bIns="91425" lIns="91425" rIns="91425" tIns="91425">
            <a:noAutofit/>
          </a:bodyPr>
          <a:lstStyle/>
          <a:p>
            <a:pPr lvl="0" rtl="0">
              <a:lnSpc>
                <a:spcPct val="100000"/>
              </a:lnSpc>
              <a:spcBef>
                <a:spcPts val="0"/>
              </a:spcBef>
              <a:spcAft>
                <a:spcPts val="0"/>
              </a:spcAft>
              <a:buClr>
                <a:schemeClr val="dk1"/>
              </a:buClr>
              <a:buSzPct val="91666"/>
              <a:buFont typeface="Arial"/>
              <a:buNone/>
            </a:pPr>
            <a:r>
              <a:rPr b="1" lang="en" sz="1200">
                <a:solidFill>
                  <a:srgbClr val="F3F3F3"/>
                </a:solidFill>
                <a:latin typeface="Cambria"/>
                <a:ea typeface="Cambria"/>
                <a:cs typeface="Cambria"/>
                <a:sym typeface="Cambria"/>
              </a:rPr>
              <a:t>Summative Assignment: </a:t>
            </a:r>
          </a:p>
          <a:p>
            <a:pPr indent="-304800" lvl="0" marL="457200" rtl="0">
              <a:lnSpc>
                <a:spcPct val="100000"/>
              </a:lnSpc>
              <a:spcBef>
                <a:spcPts val="0"/>
              </a:spcBef>
              <a:spcAft>
                <a:spcPts val="0"/>
              </a:spcAft>
              <a:buClr>
                <a:srgbClr val="F3F3F3"/>
              </a:buClr>
              <a:buSzPct val="100000"/>
              <a:buFont typeface="Cambria"/>
              <a:buChar char="●"/>
            </a:pPr>
            <a:r>
              <a:rPr lang="en" sz="1200">
                <a:solidFill>
                  <a:srgbClr val="F3F3F3"/>
                </a:solidFill>
                <a:latin typeface="Cambria"/>
                <a:ea typeface="Cambria"/>
                <a:cs typeface="Cambria"/>
                <a:sym typeface="Cambria"/>
              </a:rPr>
              <a:t>In groups of 3, you will take on a different perspective of your dystopian world  (i.e., the government’s perspective, the proletariat, the rogues, etc.) and in those groups, you’ll write your  own newspaper with your assigned perspective, using language from your society’s dictionary, and employing your slogan somewhere in your newspaper.</a:t>
            </a:r>
          </a:p>
          <a:p>
            <a:pPr lvl="0" rtl="0">
              <a:lnSpc>
                <a:spcPct val="100000"/>
              </a:lnSpc>
              <a:spcBef>
                <a:spcPts val="0"/>
              </a:spcBef>
              <a:spcAft>
                <a:spcPts val="0"/>
              </a:spcAft>
              <a:buNone/>
            </a:pPr>
            <a:r>
              <a:t/>
            </a:r>
            <a:endParaRPr sz="1200">
              <a:solidFill>
                <a:srgbClr val="F3F3F3"/>
              </a:solidFill>
              <a:latin typeface="Cambria"/>
              <a:ea typeface="Cambria"/>
              <a:cs typeface="Cambria"/>
              <a:sym typeface="Cambria"/>
            </a:endParaRPr>
          </a:p>
          <a:p>
            <a:pPr indent="-304800" lvl="0" marL="457200" rtl="0">
              <a:lnSpc>
                <a:spcPct val="100000"/>
              </a:lnSpc>
              <a:spcBef>
                <a:spcPts val="0"/>
              </a:spcBef>
              <a:spcAft>
                <a:spcPts val="0"/>
              </a:spcAft>
              <a:buClr>
                <a:srgbClr val="F3F3F3"/>
              </a:buClr>
              <a:buSzPct val="100000"/>
              <a:buFont typeface="Cambria"/>
              <a:buChar char="●"/>
            </a:pPr>
            <a:r>
              <a:rPr lang="en" sz="1200">
                <a:solidFill>
                  <a:srgbClr val="F3F3F3"/>
                </a:solidFill>
                <a:latin typeface="Cambria"/>
                <a:ea typeface="Cambria"/>
                <a:cs typeface="Cambria"/>
                <a:sym typeface="Cambria"/>
              </a:rPr>
              <a:t>Each student will need to write at least 2 pieces for the newspaper;  you must write from your assigned perspective and try to perpetuate </a:t>
            </a:r>
            <a:r>
              <a:rPr i="1" lang="en" sz="1200">
                <a:solidFill>
                  <a:srgbClr val="F3F3F3"/>
                </a:solidFill>
                <a:latin typeface="Cambria"/>
                <a:ea typeface="Cambria"/>
                <a:cs typeface="Cambria"/>
                <a:sym typeface="Cambria"/>
              </a:rPr>
              <a:t>your </a:t>
            </a:r>
            <a:r>
              <a:rPr lang="en" sz="1200">
                <a:solidFill>
                  <a:srgbClr val="F3F3F3"/>
                </a:solidFill>
                <a:latin typeface="Cambria"/>
                <a:ea typeface="Cambria"/>
                <a:cs typeface="Cambria"/>
                <a:sym typeface="Cambria"/>
              </a:rPr>
              <a:t>group’s truth.</a:t>
            </a:r>
          </a:p>
          <a:p>
            <a:pPr lvl="0" rtl="0">
              <a:lnSpc>
                <a:spcPct val="100000"/>
              </a:lnSpc>
              <a:spcBef>
                <a:spcPts val="0"/>
              </a:spcBef>
              <a:spcAft>
                <a:spcPts val="0"/>
              </a:spcAft>
              <a:buNone/>
            </a:pPr>
            <a:r>
              <a:t/>
            </a:r>
            <a:endParaRPr sz="1200">
              <a:solidFill>
                <a:srgbClr val="F3F3F3"/>
              </a:solidFill>
              <a:latin typeface="Cambria"/>
              <a:ea typeface="Cambria"/>
              <a:cs typeface="Cambria"/>
              <a:sym typeface="Cambria"/>
            </a:endParaRPr>
          </a:p>
          <a:p>
            <a:pPr indent="-304800" lvl="0" marL="457200" rtl="0">
              <a:lnSpc>
                <a:spcPct val="100000"/>
              </a:lnSpc>
              <a:spcBef>
                <a:spcPts val="0"/>
              </a:spcBef>
              <a:spcAft>
                <a:spcPts val="0"/>
              </a:spcAft>
              <a:buClr>
                <a:srgbClr val="F3F3F3"/>
              </a:buClr>
              <a:buSzPct val="100000"/>
              <a:buFont typeface="Cambria"/>
              <a:buChar char="●"/>
            </a:pPr>
            <a:r>
              <a:rPr lang="en" sz="1200">
                <a:solidFill>
                  <a:srgbClr val="F3F3F3"/>
                </a:solidFill>
                <a:latin typeface="Cambria"/>
                <a:ea typeface="Cambria"/>
                <a:cs typeface="Cambria"/>
                <a:sym typeface="Cambria"/>
              </a:rPr>
              <a:t>Each newspaper also needs a letter from the editor explaining the aesthetic and stylistic choices of your particular group’s newspaper</a:t>
            </a:r>
          </a:p>
          <a:p>
            <a:pPr lvl="0" rtl="0">
              <a:lnSpc>
                <a:spcPct val="100000"/>
              </a:lnSpc>
              <a:spcBef>
                <a:spcPts val="0"/>
              </a:spcBef>
              <a:spcAft>
                <a:spcPts val="0"/>
              </a:spcAft>
              <a:buNone/>
            </a:pPr>
            <a:r>
              <a:t/>
            </a:r>
            <a:endParaRPr sz="1200">
              <a:solidFill>
                <a:srgbClr val="F3F3F3"/>
              </a:solidFill>
              <a:latin typeface="Cambria"/>
              <a:ea typeface="Cambria"/>
              <a:cs typeface="Cambria"/>
              <a:sym typeface="Cambria"/>
            </a:endParaRPr>
          </a:p>
          <a:p>
            <a:pPr indent="-304800" lvl="0" marL="457200" rtl="0">
              <a:lnSpc>
                <a:spcPct val="100000"/>
              </a:lnSpc>
              <a:spcBef>
                <a:spcPts val="0"/>
              </a:spcBef>
              <a:spcAft>
                <a:spcPts val="0"/>
              </a:spcAft>
              <a:buClr>
                <a:srgbClr val="F3F3F3"/>
              </a:buClr>
              <a:buSzPct val="100000"/>
              <a:buFont typeface="Cambria"/>
              <a:buChar char="●"/>
            </a:pPr>
            <a:r>
              <a:rPr lang="en" sz="1200">
                <a:solidFill>
                  <a:srgbClr val="F3F3F3"/>
                </a:solidFill>
                <a:latin typeface="Cambria"/>
                <a:ea typeface="Cambria"/>
                <a:cs typeface="Cambria"/>
                <a:sym typeface="Cambria"/>
              </a:rPr>
              <a:t>Your newspapers must essentially answer the knowledge question: to what extent can language manipulate truth? </a:t>
            </a:r>
          </a:p>
          <a:p>
            <a:pPr lvl="0" rtl="0">
              <a:lnSpc>
                <a:spcPct val="100000"/>
              </a:lnSpc>
              <a:spcBef>
                <a:spcPts val="0"/>
              </a:spcBef>
              <a:spcAft>
                <a:spcPts val="0"/>
              </a:spcAft>
              <a:buNone/>
            </a:pPr>
            <a:r>
              <a:t/>
            </a:r>
            <a:endParaRPr sz="1200">
              <a:solidFill>
                <a:srgbClr val="F3F3F3"/>
              </a:solidFill>
              <a:latin typeface="Cambria"/>
              <a:ea typeface="Cambria"/>
              <a:cs typeface="Cambria"/>
              <a:sym typeface="Cambria"/>
            </a:endParaRPr>
          </a:p>
          <a:p>
            <a:pPr indent="-304800" lvl="0" marL="457200" rtl="0">
              <a:lnSpc>
                <a:spcPct val="100000"/>
              </a:lnSpc>
              <a:spcBef>
                <a:spcPts val="0"/>
              </a:spcBef>
              <a:spcAft>
                <a:spcPts val="0"/>
              </a:spcAft>
              <a:buClr>
                <a:srgbClr val="F3F3F3"/>
              </a:buClr>
              <a:buSzPct val="100000"/>
              <a:buFont typeface="Cambria"/>
              <a:buChar char="●"/>
            </a:pPr>
            <a:r>
              <a:rPr lang="en" sz="1200">
                <a:solidFill>
                  <a:srgbClr val="F3F3F3"/>
                </a:solidFill>
                <a:latin typeface="Cambria"/>
                <a:ea typeface="Cambria"/>
                <a:cs typeface="Cambria"/>
                <a:sym typeface="Cambria"/>
              </a:rPr>
              <a:t>Since each group has a different perspective, but is part of the same dystopian government, each newspaper will employ similar diction but different syntax and truths.</a:t>
            </a:r>
          </a:p>
          <a:p>
            <a:pPr indent="-69850" lvl="0" marL="3200400" rtl="0">
              <a:lnSpc>
                <a:spcPct val="100000"/>
              </a:lnSpc>
              <a:spcBef>
                <a:spcPts val="0"/>
              </a:spcBef>
              <a:spcAft>
                <a:spcPts val="0"/>
              </a:spcAft>
              <a:buClr>
                <a:schemeClr val="dk1"/>
              </a:buClr>
              <a:buSzPct val="91666"/>
              <a:buFont typeface="Arial"/>
              <a:buNone/>
            </a:pPr>
            <a:r>
              <a:t/>
            </a:r>
            <a:endParaRPr b="1" sz="1200">
              <a:solidFill>
                <a:srgbClr val="F3F3F3"/>
              </a:solidFill>
              <a:latin typeface="Cambria"/>
              <a:ea typeface="Cambria"/>
              <a:cs typeface="Cambria"/>
              <a:sym typeface="Cambria"/>
            </a:endParaRPr>
          </a:p>
          <a:p>
            <a:pPr lvl="0">
              <a:spcBef>
                <a:spcPts val="0"/>
              </a:spcBef>
              <a:buNone/>
            </a:pPr>
            <a:r>
              <a:t/>
            </a:r>
            <a:endParaRPr>
              <a:solidFill>
                <a:srgbClr val="F3F3F3"/>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light-2">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