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9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20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7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0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97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4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1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3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2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5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2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2607D-34E9-47AA-B57B-FFCBED6D858E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BA617-93AC-4503-B23A-53CC55539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40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Hot or Cold Changes </a:t>
            </a:r>
            <a:r>
              <a:rPr lang="en-US" sz="9600" dirty="0" smtClean="0"/>
              <a:t>?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hatscookingamerica.net/Foto4/BoilingWater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020182" cy="369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ronisweigh.com/resources/tips/waterPot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76264"/>
            <a:ext cx="3276600" cy="356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41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s.123rf.com/400wm/400/400/neotakezo/neotakezo0702/neotakezo070200027/790896-ice-cube-mel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612" y="2590800"/>
            <a:ext cx="3835152" cy="255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encrypted-tbn1.google.com/images?q=tbn:ANd9GcQAMXgL-LIdOc-KvZ3Gs8X-qW5cQMuFUNDC8ThKO30_KCwCiSGK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4351309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52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homeremedieshealth.com/wp-content/uploads/sunburn_k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1204"/>
            <a:ext cx="40005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oogle.com/images?q=tbn:ANd9GcSgr74Vl0-W1aqMhVGWnVNofssbN2NzuZ8imWZEVfhqtqCiqnf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71700"/>
            <a:ext cx="377876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93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img.ehowcdn.com/article-new/ds-photo/getty/article/251/229/86493327_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83" y="14478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.bp.blogspot.com/-zdaOaRngfkA/T5Bvqeer52I/AAAAAAAABQw/ny-t7CVWl5s/s1600/2019ice_cube_tray%5B1%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30398"/>
            <a:ext cx="40064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4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s://encrypted-tbn0.google.com/images?q=tbn:ANd9GcQWqKhcWBdzf6sdeM2HTKiwEKZv21Y7a9YKiLc0tHq3UcCW2C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0" y="1981200"/>
            <a:ext cx="387927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onceuponachef.com/images/various/6a0115721bb963970b013481996702970c-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81200"/>
            <a:ext cx="2952750" cy="313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01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4.bp.blogspot.com/_okXpcd3wEig/SFe66YyZtFI/AAAAAAAAAFM/4uiewq80YJs/s320/Freeze+Po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3657600" cy="429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jayepsteinjazz.com/storage/Flavor%20Ice.jpeg?__SQUARESPACE_CACHEVERSION=1305169195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158" y="2133600"/>
            <a:ext cx="40894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45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</Words>
  <Application>Microsoft Office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Hot or Cold Changes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 or Cold Changes</dc:title>
  <dc:creator>taas</dc:creator>
  <cp:lastModifiedBy>taas</cp:lastModifiedBy>
  <cp:revision>9</cp:revision>
  <dcterms:created xsi:type="dcterms:W3CDTF">2012-06-13T15:18:05Z</dcterms:created>
  <dcterms:modified xsi:type="dcterms:W3CDTF">2012-06-14T15:34:08Z</dcterms:modified>
</cp:coreProperties>
</file>