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6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9144000"/>
  <p:notesSz cx="6858000" cy="9144000"/>
  <p:embeddedFontLst>
    <p:embeddedFont>
      <p:font typeface="Source Sans Pro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SourceSansPro-regular.fntdata"/><Relationship Id="rId10" Type="http://schemas.openxmlformats.org/officeDocument/2006/relationships/slide" Target="slides/slide6.xml"/><Relationship Id="rId13" Type="http://schemas.openxmlformats.org/officeDocument/2006/relationships/font" Target="fonts/SourceSansPro-italic.fntdata"/><Relationship Id="rId12" Type="http://schemas.openxmlformats.org/officeDocument/2006/relationships/font" Target="fonts/SourceSansPro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font" Target="fonts/SourceSansPro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0" name="Shape 9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5" name="Shape 9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2" name="Shape 10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8" name="Shape 10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4" name="Shape 11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0" name="Shape 12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accent1"/>
              </a:buClr>
              <a:buFont typeface="Source Sans Pro"/>
              <a:buNone/>
              <a:defRPr b="0" i="0" sz="4600" u="none" cap="none" strike="noStrik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549275" y="1600200"/>
            <a:ext cx="8042276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81610" lvl="0" marL="349250" marR="0" rtl="0" algn="l">
              <a:spcBef>
                <a:spcPts val="2000"/>
              </a:spcBef>
              <a:buClr>
                <a:srgbClr val="6DB7D7"/>
              </a:buClr>
              <a:buSzPct val="110000"/>
              <a:buFont typeface="Noto Sans Symbols"/>
              <a:buChar char="●"/>
              <a:defRPr b="0" i="0" sz="24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189230" lvl="1" marL="685800" marR="0" rtl="0" algn="l">
              <a:spcBef>
                <a:spcPts val="600"/>
              </a:spcBef>
              <a:buClr>
                <a:srgbClr val="205C77"/>
              </a:buClr>
              <a:buSzPct val="110000"/>
              <a:buFont typeface="Noto Sans Symbols"/>
              <a:buChar char="●"/>
              <a:defRPr b="0" i="0" sz="22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142875" lvl="2" marL="968375" marR="0" rtl="0" algn="l">
              <a:spcBef>
                <a:spcPts val="600"/>
              </a:spcBef>
              <a:buClr>
                <a:srgbClr val="6DB7D7"/>
              </a:buClr>
              <a:buSzPct val="110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172719" lvl="3" marL="1263650" marR="0" rtl="0" algn="l">
              <a:spcBef>
                <a:spcPts val="600"/>
              </a:spcBef>
              <a:buClr>
                <a:srgbClr val="205C7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163194" lvl="4" marL="1546225" marR="0" rtl="0" algn="l">
              <a:spcBef>
                <a:spcPts val="600"/>
              </a:spcBef>
              <a:buClr>
                <a:srgbClr val="6DB7D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166370" lvl="5" marL="1828800" marR="0" rtl="0" algn="l">
              <a:spcBef>
                <a:spcPts val="360"/>
              </a:spcBef>
              <a:buClr>
                <a:schemeClr val="accent2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163195" lvl="6" marL="2117725" marR="0" rtl="0" algn="l">
              <a:spcBef>
                <a:spcPts val="360"/>
              </a:spcBef>
              <a:buClr>
                <a:srgbClr val="6DB7D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164783" lvl="7" marL="2398713" marR="0" rtl="0" algn="l">
              <a:spcBef>
                <a:spcPts val="360"/>
              </a:spcBef>
              <a:buClr>
                <a:schemeClr val="accent2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163195" lvl="8" marL="2689225" marR="0" rtl="0" algn="l">
              <a:spcBef>
                <a:spcPts val="360"/>
              </a:spcBef>
              <a:buClr>
                <a:srgbClr val="6DB7D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0" type="dt"/>
          </p:nvPr>
        </p:nvSpPr>
        <p:spPr>
          <a:xfrm>
            <a:off x="5629835" y="627566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1" type="ftr"/>
          </p:nvPr>
        </p:nvSpPr>
        <p:spPr>
          <a:xfrm>
            <a:off x="264458" y="6275667"/>
            <a:ext cx="48409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7897906" y="6275667"/>
            <a:ext cx="990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36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Picture with Caption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x="533397" y="611872"/>
            <a:ext cx="4079545" cy="116204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accent1"/>
              </a:buClr>
              <a:buFont typeface="Source Sans Pro"/>
              <a:buNone/>
              <a:defRPr b="0" i="0" sz="3600" u="none" cap="none" strike="noStrik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533397" y="1787856"/>
            <a:ext cx="4079545" cy="372015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600"/>
              </a:spcBef>
              <a:buClr>
                <a:srgbClr val="6DB7D7"/>
              </a:buClr>
              <a:buFont typeface="Noto Sans Symbols"/>
              <a:buNone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600"/>
              </a:spcBef>
              <a:buClr>
                <a:srgbClr val="205C77"/>
              </a:buClr>
              <a:buFont typeface="Noto Sans Symbols"/>
              <a:buNone/>
              <a:defRPr b="0" i="0" sz="12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600"/>
              </a:spcBef>
              <a:buClr>
                <a:srgbClr val="6DB7D7"/>
              </a:buClr>
              <a:buFont typeface="Noto Sans Symbols"/>
              <a:buNone/>
              <a:defRPr b="0" i="0" sz="10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600"/>
              </a:spcBef>
              <a:buClr>
                <a:srgbClr val="205C77"/>
              </a:buClr>
              <a:buFont typeface="Noto Sans Symbols"/>
              <a:buNone/>
              <a:defRPr b="0" i="0" sz="9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600"/>
              </a:spcBef>
              <a:buClr>
                <a:srgbClr val="6DB7D7"/>
              </a:buClr>
              <a:buFont typeface="Noto Sans Symbols"/>
              <a:buNone/>
              <a:defRPr b="0" i="0" sz="9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accent2"/>
              </a:buClr>
              <a:buFont typeface="Noto Sans Symbols"/>
              <a:buNone/>
              <a:defRPr b="0" i="0" sz="9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180"/>
              </a:spcBef>
              <a:buClr>
                <a:srgbClr val="6DB7D7"/>
              </a:buClr>
              <a:buFont typeface="Noto Sans Symbols"/>
              <a:buNone/>
              <a:defRPr b="0" i="0" sz="9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accent2"/>
              </a:buClr>
              <a:buFont typeface="Noto Sans Symbols"/>
              <a:buNone/>
              <a:defRPr b="0" i="0" sz="9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180"/>
              </a:spcBef>
              <a:buClr>
                <a:srgbClr val="6DB7D7"/>
              </a:buClr>
              <a:buFont typeface="Noto Sans Symbols"/>
              <a:buNone/>
              <a:defRPr b="0" i="0" sz="9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0" type="dt"/>
          </p:nvPr>
        </p:nvSpPr>
        <p:spPr>
          <a:xfrm>
            <a:off x="5629835" y="627566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1" type="ftr"/>
          </p:nvPr>
        </p:nvSpPr>
        <p:spPr>
          <a:xfrm>
            <a:off x="264458" y="6275667"/>
            <a:ext cx="48409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2" type="sldNum"/>
          </p:nvPr>
        </p:nvSpPr>
        <p:spPr>
          <a:xfrm>
            <a:off x="7897906" y="6275667"/>
            <a:ext cx="990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</a:p>
        </p:txBody>
      </p:sp>
      <p:sp>
        <p:nvSpPr>
          <p:cNvPr id="75" name="Shape 75"/>
          <p:cNvSpPr/>
          <p:nvPr>
            <p:ph idx="2" type="pic"/>
          </p:nvPr>
        </p:nvSpPr>
        <p:spPr>
          <a:xfrm>
            <a:off x="5090617" y="359391"/>
            <a:ext cx="3657600" cy="5318076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63500" sx="100500" rotWithShape="0" algn="ctr" sy="100500">
              <a:srgbClr val="000000">
                <a:alpha val="49803"/>
              </a:srgbClr>
            </a:outerShdw>
          </a:effectLst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000"/>
              </a:spcBef>
              <a:buClr>
                <a:srgbClr val="6DB7D7"/>
              </a:buClr>
              <a:buFont typeface="Noto Sans Symbols"/>
              <a:buNone/>
              <a:defRPr b="0" i="0" sz="32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600"/>
              </a:spcBef>
              <a:buClr>
                <a:srgbClr val="205C77"/>
              </a:buClr>
              <a:buFont typeface="Noto Sans Symbols"/>
              <a:buNone/>
              <a:defRPr b="0" i="0" sz="2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600"/>
              </a:spcBef>
              <a:buClr>
                <a:srgbClr val="6DB7D7"/>
              </a:buClr>
              <a:buFont typeface="Noto Sans Symbols"/>
              <a:buNone/>
              <a:defRPr b="0" i="0" sz="24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600"/>
              </a:spcBef>
              <a:buClr>
                <a:srgbClr val="205C77"/>
              </a:buClr>
              <a:buFont typeface="Noto Sans Symbols"/>
              <a:buNone/>
              <a:defRPr b="0" i="0" sz="20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600"/>
              </a:spcBef>
              <a:buClr>
                <a:srgbClr val="6DB7D7"/>
              </a:buClr>
              <a:buFont typeface="Noto Sans Symbols"/>
              <a:buNone/>
              <a:defRPr b="0" i="0" sz="20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400"/>
              </a:spcBef>
              <a:buClr>
                <a:schemeClr val="accent2"/>
              </a:buClr>
              <a:buFont typeface="Noto Sans Symbols"/>
              <a:buNone/>
              <a:defRPr b="0" i="0" sz="20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400"/>
              </a:spcBef>
              <a:buClr>
                <a:srgbClr val="6DB7D7"/>
              </a:buClr>
              <a:buFont typeface="Noto Sans Symbols"/>
              <a:buNone/>
              <a:defRPr b="0" i="0" sz="20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400"/>
              </a:spcBef>
              <a:buClr>
                <a:schemeClr val="accent2"/>
              </a:buClr>
              <a:buFont typeface="Noto Sans Symbols"/>
              <a:buNone/>
              <a:defRPr b="0" i="0" sz="20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400"/>
              </a:spcBef>
              <a:buClr>
                <a:srgbClr val="6DB7D7"/>
              </a:buClr>
              <a:buFont typeface="Noto Sans Symbols"/>
              <a:buNone/>
              <a:defRPr b="0" i="0" sz="20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accent1"/>
              </a:buClr>
              <a:buFont typeface="Source Sans Pro"/>
              <a:buNone/>
              <a:defRPr b="0" i="0" sz="4600" u="none" cap="none" strike="noStrik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8" name="Shape 78"/>
          <p:cNvSpPr txBox="1"/>
          <p:nvPr>
            <p:ph idx="1" type="body"/>
          </p:nvPr>
        </p:nvSpPr>
        <p:spPr>
          <a:xfrm rot="5400000">
            <a:off x="2398712" y="-249237"/>
            <a:ext cx="4343400" cy="804227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81610" lvl="0" marL="349250" marR="0" rtl="0" algn="l">
              <a:spcBef>
                <a:spcPts val="2000"/>
              </a:spcBef>
              <a:buClr>
                <a:srgbClr val="6DB7D7"/>
              </a:buClr>
              <a:buSzPct val="110000"/>
              <a:buFont typeface="Noto Sans Symbols"/>
              <a:buChar char="●"/>
              <a:defRPr b="0" i="0" sz="24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189230" lvl="1" marL="685800" marR="0" rtl="0" algn="l">
              <a:spcBef>
                <a:spcPts val="600"/>
              </a:spcBef>
              <a:buClr>
                <a:srgbClr val="205C77"/>
              </a:buClr>
              <a:buSzPct val="110000"/>
              <a:buFont typeface="Noto Sans Symbols"/>
              <a:buChar char="●"/>
              <a:defRPr b="0" i="0" sz="22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142875" lvl="2" marL="968375" marR="0" rtl="0" algn="l">
              <a:spcBef>
                <a:spcPts val="600"/>
              </a:spcBef>
              <a:buClr>
                <a:srgbClr val="6DB7D7"/>
              </a:buClr>
              <a:buSzPct val="110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172719" lvl="3" marL="1263650" marR="0" rtl="0" algn="l">
              <a:spcBef>
                <a:spcPts val="600"/>
              </a:spcBef>
              <a:buClr>
                <a:srgbClr val="205C7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163194" lvl="4" marL="1546225" marR="0" rtl="0" algn="l">
              <a:spcBef>
                <a:spcPts val="600"/>
              </a:spcBef>
              <a:buClr>
                <a:srgbClr val="6DB7D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166370" lvl="5" marL="1828800" marR="0" rtl="0" algn="l">
              <a:spcBef>
                <a:spcPts val="360"/>
              </a:spcBef>
              <a:buClr>
                <a:schemeClr val="accent2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163195" lvl="6" marL="2117725" marR="0" rtl="0" algn="l">
              <a:spcBef>
                <a:spcPts val="360"/>
              </a:spcBef>
              <a:buClr>
                <a:srgbClr val="6DB7D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164783" lvl="7" marL="2398713" marR="0" rtl="0" algn="l">
              <a:spcBef>
                <a:spcPts val="360"/>
              </a:spcBef>
              <a:buClr>
                <a:schemeClr val="accent2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163195" lvl="8" marL="2689225" marR="0" rtl="0" algn="l">
              <a:spcBef>
                <a:spcPts val="360"/>
              </a:spcBef>
              <a:buClr>
                <a:srgbClr val="6DB7D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0" type="dt"/>
          </p:nvPr>
        </p:nvSpPr>
        <p:spPr>
          <a:xfrm>
            <a:off x="5629835" y="627566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1" type="ftr"/>
          </p:nvPr>
        </p:nvSpPr>
        <p:spPr>
          <a:xfrm>
            <a:off x="264458" y="6275667"/>
            <a:ext cx="48409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2" type="sldNum"/>
          </p:nvPr>
        </p:nvSpPr>
        <p:spPr>
          <a:xfrm>
            <a:off x="7897906" y="6275667"/>
            <a:ext cx="990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 rot="5400000">
            <a:off x="5344142" y="2393951"/>
            <a:ext cx="5575300" cy="1524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accent1"/>
              </a:buClr>
              <a:buFont typeface="Source Sans Pro"/>
              <a:buNone/>
              <a:defRPr b="0" i="0" sz="4600" u="none" cap="none" strike="noStrik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84" name="Shape 84"/>
          <p:cNvSpPr txBox="1"/>
          <p:nvPr>
            <p:ph idx="1" type="body"/>
          </p:nvPr>
        </p:nvSpPr>
        <p:spPr>
          <a:xfrm rot="5400000">
            <a:off x="1106486" y="-188912"/>
            <a:ext cx="5575300" cy="668972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81610" lvl="0" marL="349250" marR="0" rtl="0" algn="l">
              <a:spcBef>
                <a:spcPts val="2000"/>
              </a:spcBef>
              <a:buClr>
                <a:srgbClr val="6DB7D7"/>
              </a:buClr>
              <a:buSzPct val="110000"/>
              <a:buFont typeface="Noto Sans Symbols"/>
              <a:buChar char="●"/>
              <a:defRPr b="0" i="0" sz="24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189230" lvl="1" marL="685800" marR="0" rtl="0" algn="l">
              <a:spcBef>
                <a:spcPts val="600"/>
              </a:spcBef>
              <a:buClr>
                <a:srgbClr val="205C77"/>
              </a:buClr>
              <a:buSzPct val="110000"/>
              <a:buFont typeface="Noto Sans Symbols"/>
              <a:buChar char="●"/>
              <a:defRPr b="0" i="0" sz="22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142875" lvl="2" marL="968375" marR="0" rtl="0" algn="l">
              <a:spcBef>
                <a:spcPts val="600"/>
              </a:spcBef>
              <a:buClr>
                <a:srgbClr val="6DB7D7"/>
              </a:buClr>
              <a:buSzPct val="110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172719" lvl="3" marL="1263650" marR="0" rtl="0" algn="l">
              <a:spcBef>
                <a:spcPts val="600"/>
              </a:spcBef>
              <a:buClr>
                <a:srgbClr val="205C7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163194" lvl="4" marL="1546225" marR="0" rtl="0" algn="l">
              <a:spcBef>
                <a:spcPts val="600"/>
              </a:spcBef>
              <a:buClr>
                <a:srgbClr val="6DB7D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166370" lvl="5" marL="1828800" marR="0" rtl="0" algn="l">
              <a:spcBef>
                <a:spcPts val="360"/>
              </a:spcBef>
              <a:buClr>
                <a:schemeClr val="accent2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163195" lvl="6" marL="2117725" marR="0" rtl="0" algn="l">
              <a:spcBef>
                <a:spcPts val="360"/>
              </a:spcBef>
              <a:buClr>
                <a:srgbClr val="6DB7D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164783" lvl="7" marL="2398713" marR="0" rtl="0" algn="l">
              <a:spcBef>
                <a:spcPts val="360"/>
              </a:spcBef>
              <a:buClr>
                <a:schemeClr val="accent2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163195" lvl="8" marL="2689225" marR="0" rtl="0" algn="l">
              <a:spcBef>
                <a:spcPts val="360"/>
              </a:spcBef>
              <a:buClr>
                <a:srgbClr val="6DB7D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10" type="dt"/>
          </p:nvPr>
        </p:nvSpPr>
        <p:spPr>
          <a:xfrm>
            <a:off x="5629835" y="627566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11" type="ftr"/>
          </p:nvPr>
        </p:nvSpPr>
        <p:spPr>
          <a:xfrm>
            <a:off x="264458" y="6275667"/>
            <a:ext cx="48409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x="7897906" y="6275667"/>
            <a:ext cx="990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1328166" y="1295400"/>
            <a:ext cx="6487667" cy="3152886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63500" sx="100500" rotWithShape="0" algn="ctr" sy="100500">
              <a:srgbClr val="000000">
                <a:alpha val="49803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rgbClr val="6DB7D7"/>
              </a:buClr>
              <a:buFont typeface="Noto Sans Symbols"/>
              <a:buNone/>
            </a:pPr>
            <a:r>
              <a:t/>
            </a:r>
            <a:endParaRPr sz="3200">
              <a:solidFill>
                <a:srgbClr val="59595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9" name="Shape 19"/>
          <p:cNvSpPr txBox="1"/>
          <p:nvPr>
            <p:ph type="ctrTitle"/>
          </p:nvPr>
        </p:nvSpPr>
        <p:spPr>
          <a:xfrm>
            <a:off x="1322920" y="1523999"/>
            <a:ext cx="6498157" cy="172486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rgbClr val="6DB7D7"/>
              </a:buClr>
              <a:buFont typeface="Noto Sans Symbols"/>
              <a:buNone/>
              <a:defRPr b="0" i="0" sz="4600" u="none" cap="none" strike="noStrik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0" name="Shape 20"/>
          <p:cNvSpPr txBox="1"/>
          <p:nvPr>
            <p:ph idx="1" type="subTitle"/>
          </p:nvPr>
        </p:nvSpPr>
        <p:spPr>
          <a:xfrm>
            <a:off x="1322920" y="3299012"/>
            <a:ext cx="6498159" cy="9166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300"/>
              </a:spcBef>
              <a:buClr>
                <a:srgbClr val="6DB7D7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ctr">
              <a:spcBef>
                <a:spcPts val="600"/>
              </a:spcBef>
              <a:buClr>
                <a:srgbClr val="205C77"/>
              </a:buClr>
              <a:buFont typeface="Noto Sans Symbols"/>
              <a:buNone/>
              <a:defRPr b="0" i="0" sz="2200" u="none" cap="none" strike="noStrike">
                <a:solidFill>
                  <a:srgbClr val="88888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ctr">
              <a:spcBef>
                <a:spcPts val="600"/>
              </a:spcBef>
              <a:buClr>
                <a:srgbClr val="6DB7D7"/>
              </a:buClr>
              <a:buFont typeface="Noto Sans Symbols"/>
              <a:buNone/>
              <a:defRPr b="0" i="0" sz="2000" u="none" cap="none" strike="noStrike">
                <a:solidFill>
                  <a:srgbClr val="88888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ctr">
              <a:spcBef>
                <a:spcPts val="600"/>
              </a:spcBef>
              <a:buClr>
                <a:srgbClr val="205C77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ctr">
              <a:spcBef>
                <a:spcPts val="600"/>
              </a:spcBef>
              <a:buClr>
                <a:srgbClr val="6DB7D7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ctr">
              <a:spcBef>
                <a:spcPts val="360"/>
              </a:spcBef>
              <a:buClr>
                <a:schemeClr val="accent2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ctr">
              <a:spcBef>
                <a:spcPts val="360"/>
              </a:spcBef>
              <a:buClr>
                <a:srgbClr val="6DB7D7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ctr">
              <a:spcBef>
                <a:spcPts val="360"/>
              </a:spcBef>
              <a:buClr>
                <a:schemeClr val="accent2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ctr">
              <a:spcBef>
                <a:spcPts val="360"/>
              </a:spcBef>
              <a:buClr>
                <a:srgbClr val="6DB7D7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0" type="dt"/>
          </p:nvPr>
        </p:nvSpPr>
        <p:spPr>
          <a:xfrm>
            <a:off x="5629835" y="627566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1" type="ftr"/>
          </p:nvPr>
        </p:nvSpPr>
        <p:spPr>
          <a:xfrm>
            <a:off x="264458" y="6275667"/>
            <a:ext cx="48409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7897906" y="6275667"/>
            <a:ext cx="990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Slide with Picture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ctrTitle"/>
          </p:nvPr>
        </p:nvSpPr>
        <p:spPr>
          <a:xfrm>
            <a:off x="363537" y="3352801"/>
            <a:ext cx="8416924" cy="147002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accent1"/>
              </a:buClr>
              <a:buFont typeface="Source Sans Pro"/>
              <a:buNone/>
              <a:defRPr b="0" i="0" sz="4600" u="none" cap="none" strike="noStrik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6" name="Shape 26"/>
          <p:cNvSpPr txBox="1"/>
          <p:nvPr>
            <p:ph idx="1" type="subTitle"/>
          </p:nvPr>
        </p:nvSpPr>
        <p:spPr>
          <a:xfrm>
            <a:off x="363537" y="4771028"/>
            <a:ext cx="8416924" cy="97267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300"/>
              </a:spcBef>
              <a:buClr>
                <a:srgbClr val="6DB7D7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ctr">
              <a:spcBef>
                <a:spcPts val="600"/>
              </a:spcBef>
              <a:buClr>
                <a:srgbClr val="205C77"/>
              </a:buClr>
              <a:buFont typeface="Noto Sans Symbols"/>
              <a:buNone/>
              <a:defRPr b="0" i="0" sz="2200" u="none" cap="none" strike="noStrike">
                <a:solidFill>
                  <a:srgbClr val="88888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ctr">
              <a:spcBef>
                <a:spcPts val="600"/>
              </a:spcBef>
              <a:buClr>
                <a:srgbClr val="6DB7D7"/>
              </a:buClr>
              <a:buFont typeface="Noto Sans Symbols"/>
              <a:buNone/>
              <a:defRPr b="0" i="0" sz="2000" u="none" cap="none" strike="noStrike">
                <a:solidFill>
                  <a:srgbClr val="88888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ctr">
              <a:spcBef>
                <a:spcPts val="600"/>
              </a:spcBef>
              <a:buClr>
                <a:srgbClr val="205C77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ctr">
              <a:spcBef>
                <a:spcPts val="600"/>
              </a:spcBef>
              <a:buClr>
                <a:srgbClr val="6DB7D7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ctr">
              <a:spcBef>
                <a:spcPts val="360"/>
              </a:spcBef>
              <a:buClr>
                <a:schemeClr val="accent2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ctr">
              <a:spcBef>
                <a:spcPts val="360"/>
              </a:spcBef>
              <a:buClr>
                <a:srgbClr val="6DB7D7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ctr">
              <a:spcBef>
                <a:spcPts val="360"/>
              </a:spcBef>
              <a:buClr>
                <a:schemeClr val="accent2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ctr">
              <a:spcBef>
                <a:spcPts val="360"/>
              </a:spcBef>
              <a:buClr>
                <a:srgbClr val="6DB7D7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0" type="dt"/>
          </p:nvPr>
        </p:nvSpPr>
        <p:spPr>
          <a:xfrm>
            <a:off x="5629835" y="627566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1" type="ftr"/>
          </p:nvPr>
        </p:nvSpPr>
        <p:spPr>
          <a:xfrm>
            <a:off x="264458" y="6275667"/>
            <a:ext cx="48409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2" type="sldNum"/>
          </p:nvPr>
        </p:nvSpPr>
        <p:spPr>
          <a:xfrm>
            <a:off x="7897906" y="6275667"/>
            <a:ext cx="990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</a:p>
        </p:txBody>
      </p:sp>
      <p:sp>
        <p:nvSpPr>
          <p:cNvPr id="30" name="Shape 30"/>
          <p:cNvSpPr/>
          <p:nvPr>
            <p:ph idx="2" type="pic"/>
          </p:nvPr>
        </p:nvSpPr>
        <p:spPr>
          <a:xfrm>
            <a:off x="370980" y="363537"/>
            <a:ext cx="8402039" cy="2836861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63500" sx="100500" rotWithShape="0" algn="ctr" sy="100500">
              <a:srgbClr val="000000">
                <a:alpha val="49803"/>
              </a:srgbClr>
            </a:outerShdw>
          </a:effectLst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000"/>
              </a:spcBef>
              <a:buClr>
                <a:srgbClr val="6DB7D7"/>
              </a:buClr>
              <a:buFont typeface="Noto Sans Symbols"/>
              <a:buNone/>
              <a:defRPr b="0" i="0" sz="32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600"/>
              </a:spcBef>
              <a:buClr>
                <a:srgbClr val="205C77"/>
              </a:buClr>
              <a:buFont typeface="Noto Sans Symbols"/>
              <a:buNone/>
              <a:defRPr b="0" i="0" sz="2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600"/>
              </a:spcBef>
              <a:buClr>
                <a:srgbClr val="6DB7D7"/>
              </a:buClr>
              <a:buFont typeface="Noto Sans Symbols"/>
              <a:buNone/>
              <a:defRPr b="0" i="0" sz="24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600"/>
              </a:spcBef>
              <a:buClr>
                <a:srgbClr val="205C77"/>
              </a:buClr>
              <a:buFont typeface="Noto Sans Symbols"/>
              <a:buNone/>
              <a:defRPr b="0" i="0" sz="20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600"/>
              </a:spcBef>
              <a:buClr>
                <a:srgbClr val="6DB7D7"/>
              </a:buClr>
              <a:buFont typeface="Noto Sans Symbols"/>
              <a:buNone/>
              <a:defRPr b="0" i="0" sz="20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400"/>
              </a:spcBef>
              <a:buClr>
                <a:schemeClr val="accent2"/>
              </a:buClr>
              <a:buFont typeface="Noto Sans Symbols"/>
              <a:buNone/>
              <a:defRPr b="0" i="0" sz="20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400"/>
              </a:spcBef>
              <a:buClr>
                <a:srgbClr val="6DB7D7"/>
              </a:buClr>
              <a:buFont typeface="Noto Sans Symbols"/>
              <a:buNone/>
              <a:defRPr b="0" i="0" sz="20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400"/>
              </a:spcBef>
              <a:buClr>
                <a:schemeClr val="accent2"/>
              </a:buClr>
              <a:buFont typeface="Noto Sans Symbols"/>
              <a:buNone/>
              <a:defRPr b="0" i="0" sz="20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400"/>
              </a:spcBef>
              <a:buClr>
                <a:srgbClr val="6DB7D7"/>
              </a:buClr>
              <a:buFont typeface="Noto Sans Symbols"/>
              <a:buNone/>
              <a:defRPr b="0" i="0" sz="20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549275" y="2403143"/>
            <a:ext cx="8056562" cy="136207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accent1"/>
              </a:buClr>
              <a:buFont typeface="Source Sans Pro"/>
              <a:buNone/>
              <a:defRPr b="0" i="0" sz="4600" u="none" cap="none" strike="noStrik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549275" y="3736005"/>
            <a:ext cx="8056562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300"/>
              </a:spcBef>
              <a:buClr>
                <a:srgbClr val="6DB7D7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600"/>
              </a:spcBef>
              <a:buClr>
                <a:srgbClr val="205C77"/>
              </a:buClr>
              <a:buFont typeface="Noto Sans Symbols"/>
              <a:buNone/>
              <a:defRPr b="0" i="0" sz="1800" u="none" cap="none" strike="noStrike">
                <a:solidFill>
                  <a:srgbClr val="88888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600"/>
              </a:spcBef>
              <a:buClr>
                <a:srgbClr val="6DB7D7"/>
              </a:buClr>
              <a:buFont typeface="Noto Sans Symbols"/>
              <a:buNone/>
              <a:defRPr b="0" i="0" sz="1600" u="none" cap="none" strike="noStrike">
                <a:solidFill>
                  <a:srgbClr val="88888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600"/>
              </a:spcBef>
              <a:buClr>
                <a:srgbClr val="205C77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600"/>
              </a:spcBef>
              <a:buClr>
                <a:srgbClr val="6DB7D7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280"/>
              </a:spcBef>
              <a:buClr>
                <a:schemeClr val="accent2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280"/>
              </a:spcBef>
              <a:buClr>
                <a:srgbClr val="6DB7D7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280"/>
              </a:spcBef>
              <a:buClr>
                <a:schemeClr val="accent2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280"/>
              </a:spcBef>
              <a:buClr>
                <a:srgbClr val="6DB7D7"/>
              </a:buClr>
              <a:buFont typeface="Noto Sans Symbols"/>
              <a:buNone/>
              <a:defRPr b="0" i="0" sz="1400" u="none" cap="none" strike="noStrike">
                <a:solidFill>
                  <a:srgbClr val="88888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0" type="dt"/>
          </p:nvPr>
        </p:nvSpPr>
        <p:spPr>
          <a:xfrm>
            <a:off x="5629835" y="627566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1" type="ftr"/>
          </p:nvPr>
        </p:nvSpPr>
        <p:spPr>
          <a:xfrm>
            <a:off x="264458" y="6275667"/>
            <a:ext cx="48409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7897906" y="6275667"/>
            <a:ext cx="990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accent1"/>
              </a:buClr>
              <a:buFont typeface="Source Sans Pro"/>
              <a:buNone/>
              <a:defRPr b="0" i="0" sz="4600" u="none" cap="none" strike="noStrik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x="549275" y="1600200"/>
            <a:ext cx="3840479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09550" lvl="0" marL="349250" marR="0" rtl="0" algn="l">
              <a:spcBef>
                <a:spcPts val="1600"/>
              </a:spcBef>
              <a:buClr>
                <a:srgbClr val="6DB7D7"/>
              </a:buClr>
              <a:buSzPct val="110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217169" lvl="1" marL="685800" marR="0" rtl="0" algn="l">
              <a:spcBef>
                <a:spcPts val="600"/>
              </a:spcBef>
              <a:buClr>
                <a:srgbClr val="205C7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156844" lvl="2" marL="968375" marR="0" rtl="0" algn="l">
              <a:spcBef>
                <a:spcPts val="600"/>
              </a:spcBef>
              <a:buClr>
                <a:srgbClr val="6DB7D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172719" lvl="3" marL="1263650" marR="0" rtl="0" algn="l">
              <a:spcBef>
                <a:spcPts val="600"/>
              </a:spcBef>
              <a:buClr>
                <a:srgbClr val="205C7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163194" lvl="4" marL="1546225" marR="0" rtl="0" algn="l">
              <a:spcBef>
                <a:spcPts val="600"/>
              </a:spcBef>
              <a:buClr>
                <a:srgbClr val="6DB7D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166370" lvl="5" marL="1828800" marR="0" rtl="0" algn="l">
              <a:spcBef>
                <a:spcPts val="360"/>
              </a:spcBef>
              <a:buClr>
                <a:schemeClr val="accent2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163195" lvl="6" marL="2117725" marR="0" rtl="0" algn="l">
              <a:spcBef>
                <a:spcPts val="360"/>
              </a:spcBef>
              <a:buClr>
                <a:srgbClr val="6DB7D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164783" lvl="7" marL="2398713" marR="0" rtl="0" algn="l">
              <a:spcBef>
                <a:spcPts val="360"/>
              </a:spcBef>
              <a:buClr>
                <a:schemeClr val="accent2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163195" lvl="8" marL="2689225" marR="0" rtl="0" algn="l">
              <a:spcBef>
                <a:spcPts val="360"/>
              </a:spcBef>
              <a:buClr>
                <a:srgbClr val="6DB7D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2" type="body"/>
          </p:nvPr>
        </p:nvSpPr>
        <p:spPr>
          <a:xfrm>
            <a:off x="4751071" y="1600200"/>
            <a:ext cx="3840479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09550" lvl="0" marL="349250" marR="0" rtl="0" algn="l">
              <a:spcBef>
                <a:spcPts val="1600"/>
              </a:spcBef>
              <a:buClr>
                <a:srgbClr val="6DB7D7"/>
              </a:buClr>
              <a:buSzPct val="110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217169" lvl="1" marL="685800" marR="0" rtl="0" algn="l">
              <a:spcBef>
                <a:spcPts val="600"/>
              </a:spcBef>
              <a:buClr>
                <a:srgbClr val="205C7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156844" lvl="2" marL="968375" marR="0" rtl="0" algn="l">
              <a:spcBef>
                <a:spcPts val="600"/>
              </a:spcBef>
              <a:buClr>
                <a:srgbClr val="6DB7D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172719" lvl="3" marL="1263650" marR="0" rtl="0" algn="l">
              <a:spcBef>
                <a:spcPts val="600"/>
              </a:spcBef>
              <a:buClr>
                <a:srgbClr val="205C7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163194" lvl="4" marL="1546225" marR="0" rtl="0" algn="l">
              <a:spcBef>
                <a:spcPts val="600"/>
              </a:spcBef>
              <a:buClr>
                <a:srgbClr val="6DB7D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166370" lvl="5" marL="1828800" marR="0" rtl="0" algn="l">
              <a:spcBef>
                <a:spcPts val="360"/>
              </a:spcBef>
              <a:buClr>
                <a:schemeClr val="accent2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163195" lvl="6" marL="2117725" marR="0" rtl="0" algn="l">
              <a:spcBef>
                <a:spcPts val="360"/>
              </a:spcBef>
              <a:buClr>
                <a:srgbClr val="6DB7D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164783" lvl="7" marL="2398713" marR="0" rtl="0" algn="l">
              <a:spcBef>
                <a:spcPts val="360"/>
              </a:spcBef>
              <a:buClr>
                <a:schemeClr val="accent2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163195" lvl="8" marL="2689225" marR="0" rtl="0" algn="l">
              <a:spcBef>
                <a:spcPts val="360"/>
              </a:spcBef>
              <a:buClr>
                <a:srgbClr val="6DB7D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0" type="dt"/>
          </p:nvPr>
        </p:nvSpPr>
        <p:spPr>
          <a:xfrm>
            <a:off x="5629835" y="627566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1" type="ftr"/>
          </p:nvPr>
        </p:nvSpPr>
        <p:spPr>
          <a:xfrm>
            <a:off x="264458" y="6275667"/>
            <a:ext cx="48409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7897906" y="6275667"/>
            <a:ext cx="990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549274" y="107576"/>
            <a:ext cx="8042276" cy="133695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accent1"/>
              </a:buClr>
              <a:buFont typeface="Source Sans Pro"/>
              <a:buNone/>
              <a:defRPr b="0" i="0" sz="4600" u="none" cap="none" strike="noStrik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549274" y="1453224"/>
            <a:ext cx="3840479" cy="7508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rgbClr val="6DB7D7"/>
              </a:buClr>
              <a:buFont typeface="Noto Sans Symbols"/>
              <a:buNone/>
              <a:defRPr b="0" i="0" sz="2400" u="none" cap="none" strike="noStrike">
                <a:solidFill>
                  <a:srgbClr val="6DB7D7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600"/>
              </a:spcBef>
              <a:buClr>
                <a:srgbClr val="205C77"/>
              </a:buClr>
              <a:buFont typeface="Noto Sans Symbols"/>
              <a:buNone/>
              <a:defRPr b="1" i="0" sz="20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600"/>
              </a:spcBef>
              <a:buClr>
                <a:srgbClr val="6DB7D7"/>
              </a:buClr>
              <a:buFont typeface="Noto Sans Symbols"/>
              <a:buNone/>
              <a:defRPr b="1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600"/>
              </a:spcBef>
              <a:buClr>
                <a:srgbClr val="205C77"/>
              </a:buClr>
              <a:buFont typeface="Noto Sans Symbols"/>
              <a:buNone/>
              <a:defRPr b="1" i="0" sz="16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600"/>
              </a:spcBef>
              <a:buClr>
                <a:srgbClr val="6DB7D7"/>
              </a:buClr>
              <a:buFont typeface="Noto Sans Symbols"/>
              <a:buNone/>
              <a:defRPr b="1" i="0" sz="16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accent2"/>
              </a:buClr>
              <a:buFont typeface="Noto Sans Symbols"/>
              <a:buNone/>
              <a:defRPr b="1" i="0" sz="16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320"/>
              </a:spcBef>
              <a:buClr>
                <a:srgbClr val="6DB7D7"/>
              </a:buClr>
              <a:buFont typeface="Noto Sans Symbols"/>
              <a:buNone/>
              <a:defRPr b="1" i="0" sz="16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accent2"/>
              </a:buClr>
              <a:buFont typeface="Noto Sans Symbols"/>
              <a:buNone/>
              <a:defRPr b="1" i="0" sz="16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320"/>
              </a:spcBef>
              <a:buClr>
                <a:srgbClr val="6DB7D7"/>
              </a:buClr>
              <a:buFont typeface="Noto Sans Symbols"/>
              <a:buNone/>
              <a:defRPr b="1" i="0" sz="16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2" type="body"/>
          </p:nvPr>
        </p:nvSpPr>
        <p:spPr>
          <a:xfrm>
            <a:off x="549274" y="2347415"/>
            <a:ext cx="3840479" cy="359618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09550" lvl="0" marL="349250" marR="0" rtl="0" algn="l">
              <a:spcBef>
                <a:spcPts val="1600"/>
              </a:spcBef>
              <a:buClr>
                <a:srgbClr val="6DB7D7"/>
              </a:buClr>
              <a:buSzPct val="110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217169" lvl="1" marL="685800" marR="0" rtl="0" algn="l">
              <a:spcBef>
                <a:spcPts val="600"/>
              </a:spcBef>
              <a:buClr>
                <a:srgbClr val="205C7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156844" lvl="2" marL="968375" marR="0" rtl="0" algn="l">
              <a:spcBef>
                <a:spcPts val="600"/>
              </a:spcBef>
              <a:buClr>
                <a:srgbClr val="6DB7D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172719" lvl="3" marL="1263650" marR="0" rtl="0" algn="l">
              <a:spcBef>
                <a:spcPts val="600"/>
              </a:spcBef>
              <a:buClr>
                <a:srgbClr val="205C7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163194" lvl="4" marL="1546225" marR="0" rtl="0" algn="l">
              <a:spcBef>
                <a:spcPts val="600"/>
              </a:spcBef>
              <a:buClr>
                <a:srgbClr val="6DB7D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180339" lvl="5" marL="1828800" marR="0" rtl="0" algn="l">
              <a:spcBef>
                <a:spcPts val="320"/>
              </a:spcBef>
              <a:buClr>
                <a:schemeClr val="accent2"/>
              </a:buClr>
              <a:buSzPct val="110000"/>
              <a:buFont typeface="Noto Sans Symbols"/>
              <a:buChar char="●"/>
              <a:defRPr b="0" i="0" sz="16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177164" lvl="6" marL="2117725" marR="0" rtl="0" algn="l">
              <a:spcBef>
                <a:spcPts val="320"/>
              </a:spcBef>
              <a:buClr>
                <a:srgbClr val="6DB7D7"/>
              </a:buClr>
              <a:buSzPct val="110000"/>
              <a:buFont typeface="Noto Sans Symbols"/>
              <a:buChar char="●"/>
              <a:defRPr b="0" i="0" sz="16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178753" lvl="7" marL="2398713" marR="0" rtl="0" algn="l">
              <a:spcBef>
                <a:spcPts val="320"/>
              </a:spcBef>
              <a:buClr>
                <a:schemeClr val="accent2"/>
              </a:buClr>
              <a:buSzPct val="110000"/>
              <a:buFont typeface="Noto Sans Symbols"/>
              <a:buChar char="●"/>
              <a:defRPr b="0" i="0" sz="16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177164" lvl="8" marL="2689225" marR="0" rtl="0" algn="l">
              <a:spcBef>
                <a:spcPts val="320"/>
              </a:spcBef>
              <a:buClr>
                <a:srgbClr val="6DB7D7"/>
              </a:buClr>
              <a:buSzPct val="110000"/>
              <a:buFont typeface="Noto Sans Symbols"/>
              <a:buChar char="●"/>
              <a:defRPr b="0" i="0" sz="16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3" type="body"/>
          </p:nvPr>
        </p:nvSpPr>
        <p:spPr>
          <a:xfrm>
            <a:off x="4751069" y="1453224"/>
            <a:ext cx="3840479" cy="7508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rgbClr val="6DB7D7"/>
              </a:buClr>
              <a:buFont typeface="Noto Sans Symbols"/>
              <a:buNone/>
              <a:defRPr b="0" i="0" sz="2400" u="none" cap="none" strike="noStrike">
                <a:solidFill>
                  <a:srgbClr val="6DB7D7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600"/>
              </a:spcBef>
              <a:buClr>
                <a:srgbClr val="205C77"/>
              </a:buClr>
              <a:buFont typeface="Noto Sans Symbols"/>
              <a:buNone/>
              <a:defRPr b="1" i="0" sz="20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600"/>
              </a:spcBef>
              <a:buClr>
                <a:srgbClr val="6DB7D7"/>
              </a:buClr>
              <a:buFont typeface="Noto Sans Symbols"/>
              <a:buNone/>
              <a:defRPr b="1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600"/>
              </a:spcBef>
              <a:buClr>
                <a:srgbClr val="205C77"/>
              </a:buClr>
              <a:buFont typeface="Noto Sans Symbols"/>
              <a:buNone/>
              <a:defRPr b="1" i="0" sz="16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600"/>
              </a:spcBef>
              <a:buClr>
                <a:srgbClr val="6DB7D7"/>
              </a:buClr>
              <a:buFont typeface="Noto Sans Symbols"/>
              <a:buNone/>
              <a:defRPr b="1" i="0" sz="16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accent2"/>
              </a:buClr>
              <a:buFont typeface="Noto Sans Symbols"/>
              <a:buNone/>
              <a:defRPr b="1" i="0" sz="16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320"/>
              </a:spcBef>
              <a:buClr>
                <a:srgbClr val="6DB7D7"/>
              </a:buClr>
              <a:buFont typeface="Noto Sans Symbols"/>
              <a:buNone/>
              <a:defRPr b="1" i="0" sz="16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accent2"/>
              </a:buClr>
              <a:buFont typeface="Noto Sans Symbols"/>
              <a:buNone/>
              <a:defRPr b="1" i="0" sz="16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320"/>
              </a:spcBef>
              <a:buClr>
                <a:srgbClr val="6DB7D7"/>
              </a:buClr>
              <a:buFont typeface="Noto Sans Symbols"/>
              <a:buNone/>
              <a:defRPr b="1" i="0" sz="16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4" type="body"/>
          </p:nvPr>
        </p:nvSpPr>
        <p:spPr>
          <a:xfrm>
            <a:off x="4751069" y="2347415"/>
            <a:ext cx="3840479" cy="359618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09550" lvl="0" marL="349250" marR="0" rtl="0" algn="l">
              <a:spcBef>
                <a:spcPts val="1600"/>
              </a:spcBef>
              <a:buClr>
                <a:srgbClr val="6DB7D7"/>
              </a:buClr>
              <a:buSzPct val="110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217169" lvl="1" marL="685800" marR="0" rtl="0" algn="l">
              <a:spcBef>
                <a:spcPts val="600"/>
              </a:spcBef>
              <a:buClr>
                <a:srgbClr val="205C7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156844" lvl="2" marL="968375" marR="0" rtl="0" algn="l">
              <a:spcBef>
                <a:spcPts val="600"/>
              </a:spcBef>
              <a:buClr>
                <a:srgbClr val="6DB7D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172719" lvl="3" marL="1263650" marR="0" rtl="0" algn="l">
              <a:spcBef>
                <a:spcPts val="600"/>
              </a:spcBef>
              <a:buClr>
                <a:srgbClr val="205C7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163194" lvl="4" marL="1546225" marR="0" rtl="0" algn="l">
              <a:spcBef>
                <a:spcPts val="600"/>
              </a:spcBef>
              <a:buClr>
                <a:srgbClr val="6DB7D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180339" lvl="5" marL="1828800" marR="0" rtl="0" algn="l">
              <a:spcBef>
                <a:spcPts val="320"/>
              </a:spcBef>
              <a:buClr>
                <a:schemeClr val="accent2"/>
              </a:buClr>
              <a:buSzPct val="110000"/>
              <a:buFont typeface="Noto Sans Symbols"/>
              <a:buChar char="●"/>
              <a:defRPr b="0" i="0" sz="16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177164" lvl="6" marL="2117725" marR="0" rtl="0" algn="l">
              <a:spcBef>
                <a:spcPts val="320"/>
              </a:spcBef>
              <a:buClr>
                <a:srgbClr val="6DB7D7"/>
              </a:buClr>
              <a:buSzPct val="110000"/>
              <a:buFont typeface="Noto Sans Symbols"/>
              <a:buChar char="●"/>
              <a:defRPr b="0" i="0" sz="16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178753" lvl="7" marL="2398713" marR="0" rtl="0" algn="l">
              <a:spcBef>
                <a:spcPts val="320"/>
              </a:spcBef>
              <a:buClr>
                <a:schemeClr val="accent2"/>
              </a:buClr>
              <a:buSzPct val="110000"/>
              <a:buFont typeface="Noto Sans Symbols"/>
              <a:buChar char="●"/>
              <a:defRPr b="0" i="0" sz="16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177164" lvl="8" marL="2689225" marR="0" rtl="0" algn="l">
              <a:spcBef>
                <a:spcPts val="320"/>
              </a:spcBef>
              <a:buClr>
                <a:srgbClr val="6DB7D7"/>
              </a:buClr>
              <a:buSzPct val="110000"/>
              <a:buFont typeface="Noto Sans Symbols"/>
              <a:buChar char="●"/>
              <a:defRPr b="0" i="0" sz="16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0" type="dt"/>
          </p:nvPr>
        </p:nvSpPr>
        <p:spPr>
          <a:xfrm>
            <a:off x="5629835" y="627566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1" type="ftr"/>
          </p:nvPr>
        </p:nvSpPr>
        <p:spPr>
          <a:xfrm>
            <a:off x="264458" y="6275667"/>
            <a:ext cx="48409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7897906" y="6275667"/>
            <a:ext cx="990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accent1"/>
              </a:buClr>
              <a:buFont typeface="Source Sans Pro"/>
              <a:buNone/>
              <a:defRPr b="0" i="0" sz="4600" u="none" cap="none" strike="noStrik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5" name="Shape 55"/>
          <p:cNvSpPr txBox="1"/>
          <p:nvPr>
            <p:ph idx="10" type="dt"/>
          </p:nvPr>
        </p:nvSpPr>
        <p:spPr>
          <a:xfrm>
            <a:off x="5629835" y="627566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1" type="ftr"/>
          </p:nvPr>
        </p:nvSpPr>
        <p:spPr>
          <a:xfrm>
            <a:off x="264458" y="6275667"/>
            <a:ext cx="48409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2" type="sldNum"/>
          </p:nvPr>
        </p:nvSpPr>
        <p:spPr>
          <a:xfrm>
            <a:off x="7897906" y="6275667"/>
            <a:ext cx="990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idx="10" type="dt"/>
          </p:nvPr>
        </p:nvSpPr>
        <p:spPr>
          <a:xfrm>
            <a:off x="5629835" y="627566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1" type="ftr"/>
          </p:nvPr>
        </p:nvSpPr>
        <p:spPr>
          <a:xfrm>
            <a:off x="264458" y="6275667"/>
            <a:ext cx="48409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x="7897906" y="6275667"/>
            <a:ext cx="990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x="533399" y="611872"/>
            <a:ext cx="3840479" cy="116204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accent1"/>
              </a:buClr>
              <a:buFont typeface="Source Sans Pro"/>
              <a:buNone/>
              <a:defRPr b="0" i="0" sz="3600" u="none" cap="none" strike="noStrik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4742823" y="368300"/>
            <a:ext cx="3840479" cy="557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5580" lvl="0" marL="349250" marR="0" rtl="0" algn="l">
              <a:spcBef>
                <a:spcPts val="2000"/>
              </a:spcBef>
              <a:buClr>
                <a:srgbClr val="6DB7D7"/>
              </a:buClr>
              <a:buSzPct val="110000"/>
              <a:buFont typeface="Noto Sans Symbols"/>
              <a:buChar char="●"/>
              <a:defRPr b="0" i="0" sz="22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203200" lvl="1" marL="685800" marR="0" rtl="0" algn="l">
              <a:spcBef>
                <a:spcPts val="600"/>
              </a:spcBef>
              <a:buClr>
                <a:srgbClr val="205C77"/>
              </a:buClr>
              <a:buSzPct val="110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156844" lvl="2" marL="968375" marR="0" rtl="0" algn="l">
              <a:spcBef>
                <a:spcPts val="600"/>
              </a:spcBef>
              <a:buClr>
                <a:srgbClr val="6DB7D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172719" lvl="3" marL="1263650" marR="0" rtl="0" algn="l">
              <a:spcBef>
                <a:spcPts val="600"/>
              </a:spcBef>
              <a:buClr>
                <a:srgbClr val="205C7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163194" lvl="4" marL="1546225" marR="0" rtl="0" algn="l">
              <a:spcBef>
                <a:spcPts val="600"/>
              </a:spcBef>
              <a:buClr>
                <a:srgbClr val="6DB7D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152400" lvl="5" marL="1828800" marR="0" rtl="0" algn="l">
              <a:spcBef>
                <a:spcPts val="400"/>
              </a:spcBef>
              <a:buClr>
                <a:schemeClr val="accent2"/>
              </a:buClr>
              <a:buSzPct val="110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149225" lvl="6" marL="2117725" marR="0" rtl="0" algn="l">
              <a:spcBef>
                <a:spcPts val="400"/>
              </a:spcBef>
              <a:buClr>
                <a:srgbClr val="6DB7D7"/>
              </a:buClr>
              <a:buSzPct val="110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150813" lvl="7" marL="2398713" marR="0" rtl="0" algn="l">
              <a:spcBef>
                <a:spcPts val="400"/>
              </a:spcBef>
              <a:buClr>
                <a:schemeClr val="accent2"/>
              </a:buClr>
              <a:buSzPct val="110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149225" lvl="8" marL="2689225" marR="0" rtl="0" algn="l">
              <a:spcBef>
                <a:spcPts val="400"/>
              </a:spcBef>
              <a:buClr>
                <a:srgbClr val="6DB7D7"/>
              </a:buClr>
              <a:buSzPct val="110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2" type="body"/>
          </p:nvPr>
        </p:nvSpPr>
        <p:spPr>
          <a:xfrm>
            <a:off x="533399" y="1787856"/>
            <a:ext cx="3840479" cy="372015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600"/>
              </a:spcBef>
              <a:buClr>
                <a:srgbClr val="6DB7D7"/>
              </a:buClr>
              <a:buFont typeface="Noto Sans Symbols"/>
              <a:buNone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600"/>
              </a:spcBef>
              <a:buClr>
                <a:srgbClr val="205C77"/>
              </a:buClr>
              <a:buFont typeface="Noto Sans Symbols"/>
              <a:buNone/>
              <a:defRPr b="0" i="0" sz="12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600"/>
              </a:spcBef>
              <a:buClr>
                <a:srgbClr val="6DB7D7"/>
              </a:buClr>
              <a:buFont typeface="Noto Sans Symbols"/>
              <a:buNone/>
              <a:defRPr b="0" i="0" sz="10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600"/>
              </a:spcBef>
              <a:buClr>
                <a:srgbClr val="205C77"/>
              </a:buClr>
              <a:buFont typeface="Noto Sans Symbols"/>
              <a:buNone/>
              <a:defRPr b="0" i="0" sz="9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600"/>
              </a:spcBef>
              <a:buClr>
                <a:srgbClr val="6DB7D7"/>
              </a:buClr>
              <a:buFont typeface="Noto Sans Symbols"/>
              <a:buNone/>
              <a:defRPr b="0" i="0" sz="9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accent2"/>
              </a:buClr>
              <a:buFont typeface="Noto Sans Symbols"/>
              <a:buNone/>
              <a:defRPr b="0" i="0" sz="9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180"/>
              </a:spcBef>
              <a:buClr>
                <a:srgbClr val="6DB7D7"/>
              </a:buClr>
              <a:buFont typeface="Noto Sans Symbols"/>
              <a:buNone/>
              <a:defRPr b="0" i="0" sz="9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accent2"/>
              </a:buClr>
              <a:buFont typeface="Noto Sans Symbols"/>
              <a:buNone/>
              <a:defRPr b="0" i="0" sz="9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180"/>
              </a:spcBef>
              <a:buClr>
                <a:srgbClr val="6DB7D7"/>
              </a:buClr>
              <a:buFont typeface="Noto Sans Symbols"/>
              <a:buNone/>
              <a:defRPr b="0" i="0" sz="9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0" type="dt"/>
          </p:nvPr>
        </p:nvSpPr>
        <p:spPr>
          <a:xfrm>
            <a:off x="5629835" y="627566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1" type="ftr"/>
          </p:nvPr>
        </p:nvSpPr>
        <p:spPr>
          <a:xfrm>
            <a:off x="264458" y="6275667"/>
            <a:ext cx="48409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2" type="sldNum"/>
          </p:nvPr>
        </p:nvSpPr>
        <p:spPr>
          <a:xfrm>
            <a:off x="7897906" y="6275667"/>
            <a:ext cx="990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36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 rotWithShape="1">
          <a:blip r:embed="rId1">
            <a:alphaModFix/>
          </a:blip>
          <a:stretch>
            <a:fillRect b="0" l="0" r="0" t="0"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accent1"/>
              </a:buClr>
              <a:buFont typeface="Source Sans Pro"/>
              <a:buNone/>
              <a:defRPr b="0" i="0" sz="4600" u="none" cap="none" strike="noStrik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549275" y="1600200"/>
            <a:ext cx="8042276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81610" lvl="0" marL="349250" marR="0" rtl="0" algn="l">
              <a:spcBef>
                <a:spcPts val="2000"/>
              </a:spcBef>
              <a:buClr>
                <a:srgbClr val="6DB7D7"/>
              </a:buClr>
              <a:buSzPct val="110000"/>
              <a:buFont typeface="Noto Sans Symbols"/>
              <a:buChar char="●"/>
              <a:defRPr b="0" i="0" sz="24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189230" lvl="1" marL="685800" marR="0" rtl="0" algn="l">
              <a:spcBef>
                <a:spcPts val="600"/>
              </a:spcBef>
              <a:buClr>
                <a:srgbClr val="205C77"/>
              </a:buClr>
              <a:buSzPct val="110000"/>
              <a:buFont typeface="Noto Sans Symbols"/>
              <a:buChar char="●"/>
              <a:defRPr b="0" i="0" sz="22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142875" lvl="2" marL="968375" marR="0" rtl="0" algn="l">
              <a:spcBef>
                <a:spcPts val="600"/>
              </a:spcBef>
              <a:buClr>
                <a:srgbClr val="6DB7D7"/>
              </a:buClr>
              <a:buSzPct val="110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172719" lvl="3" marL="1263650" marR="0" rtl="0" algn="l">
              <a:spcBef>
                <a:spcPts val="600"/>
              </a:spcBef>
              <a:buClr>
                <a:srgbClr val="205C7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163194" lvl="4" marL="1546225" marR="0" rtl="0" algn="l">
              <a:spcBef>
                <a:spcPts val="600"/>
              </a:spcBef>
              <a:buClr>
                <a:srgbClr val="6DB7D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166370" lvl="5" marL="1828800" marR="0" rtl="0" algn="l">
              <a:spcBef>
                <a:spcPts val="360"/>
              </a:spcBef>
              <a:buClr>
                <a:schemeClr val="accent2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163195" lvl="6" marL="2117725" marR="0" rtl="0" algn="l">
              <a:spcBef>
                <a:spcPts val="360"/>
              </a:spcBef>
              <a:buClr>
                <a:srgbClr val="6DB7D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164783" lvl="7" marL="2398713" marR="0" rtl="0" algn="l">
              <a:spcBef>
                <a:spcPts val="360"/>
              </a:spcBef>
              <a:buClr>
                <a:schemeClr val="accent2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163195" lvl="8" marL="2689225" marR="0" rtl="0" algn="l">
              <a:spcBef>
                <a:spcPts val="360"/>
              </a:spcBef>
              <a:buClr>
                <a:srgbClr val="6DB7D7"/>
              </a:buClr>
              <a:buSzPct val="109999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0" type="dt"/>
          </p:nvPr>
        </p:nvSpPr>
        <p:spPr>
          <a:xfrm>
            <a:off x="5629835" y="6275667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1" type="ftr"/>
          </p:nvPr>
        </p:nvSpPr>
        <p:spPr>
          <a:xfrm>
            <a:off x="264458" y="6275667"/>
            <a:ext cx="48409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2" type="sldNum"/>
          </p:nvPr>
        </p:nvSpPr>
        <p:spPr>
          <a:xfrm>
            <a:off x="7897906" y="6275667"/>
            <a:ext cx="990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36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457200" y="2032000"/>
            <a:ext cx="8229600" cy="156817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accent1"/>
              </a:buClr>
              <a:buSzPct val="25000"/>
              <a:buFont typeface="Source Sans Pro"/>
              <a:buNone/>
            </a:pPr>
            <a:r>
              <a:rPr b="0" i="0" lang="en-US" sz="4800" u="none" cap="none" strike="noStrik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KNOWLEDGE QUESTIONS</a:t>
            </a:r>
            <a:br>
              <a:rPr b="0" i="0" lang="en-US" sz="4800" u="none" cap="none" strike="noStrik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b="0" i="0" lang="en-US" sz="4800" u="none" cap="none" strike="noStrik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EXAMPLES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Shape 9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15002" l="0" r="0" t="4324"/>
          <a:stretch/>
        </p:blipFill>
        <p:spPr>
          <a:xfrm>
            <a:off x="2857053" y="1524000"/>
            <a:ext cx="3830047" cy="1625599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Shape 98"/>
          <p:cNvSpPr txBox="1"/>
          <p:nvPr/>
        </p:nvSpPr>
        <p:spPr>
          <a:xfrm>
            <a:off x="456127" y="4090242"/>
            <a:ext cx="8460403" cy="2031325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1800" u="sng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TOK presentation</a:t>
            </a:r>
            <a:r>
              <a:rPr b="0" i="0" lang="en-US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start above the line with a real-life situation. Identify the underlying knowledge question (below the line). Explore using the language of TOK. Translate conclusion back into real-life terms.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1800" u="sng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TOK essay</a:t>
            </a:r>
            <a:r>
              <a:rPr lang="en-US" sz="18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The prescribed titles are expressed in TOK language; they sit below the line. Need to identify knowledge questions and give examples (above the line). Explore using the tools of TOK. A general conclusion will be in TOK language below the line.</a:t>
            </a:r>
          </a:p>
        </p:txBody>
      </p:sp>
      <p:sp>
        <p:nvSpPr>
          <p:cNvPr id="99" name="Shape 99"/>
          <p:cNvSpPr txBox="1"/>
          <p:nvPr/>
        </p:nvSpPr>
        <p:spPr>
          <a:xfrm>
            <a:off x="398962" y="229968"/>
            <a:ext cx="7945919" cy="1292662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260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Both the presentation and the essay focus on the relationship between knowledge questions and real-life situations.</a:t>
            </a: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x="685800" y="3810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accent1"/>
              </a:buClr>
              <a:buSzPct val="25000"/>
              <a:buFont typeface="Source Sans Pro"/>
              <a:buNone/>
            </a:pPr>
            <a:r>
              <a:rPr b="1" i="0" lang="en-US" sz="4600" u="none" cap="none" strike="noStrik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EXAMPLES</a:t>
            </a:r>
          </a:p>
        </p:txBody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341798" y="1371600"/>
            <a:ext cx="8460401" cy="54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6DB7D7"/>
              </a:buClr>
              <a:buSzPct val="25000"/>
              <a:buFont typeface="Noto Sans Symbols"/>
              <a:buNone/>
            </a:pPr>
            <a:r>
              <a:rPr b="1" i="0" lang="en-US" sz="1500" u="sng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RLS</a:t>
            </a:r>
            <a:r>
              <a:rPr b="0" i="0" lang="en-US" sz="15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Arabic to be made mandatory in all Israeli school</a:t>
            </a:r>
          </a:p>
          <a:p>
            <a:pPr indent="-349250" lvl="0" marL="349250" marR="0" rtl="0" algn="l">
              <a:lnSpc>
                <a:spcPct val="80000"/>
              </a:lnSpc>
              <a:spcBef>
                <a:spcPts val="2000"/>
              </a:spcBef>
              <a:spcAft>
                <a:spcPts val="0"/>
              </a:spcAft>
              <a:buClr>
                <a:srgbClr val="6DB7D7"/>
              </a:buClr>
              <a:buSzPct val="110000"/>
              <a:buFont typeface="Noto Sans Symbols"/>
              <a:buChar char="●"/>
            </a:pPr>
            <a:r>
              <a:rPr b="1" i="0" lang="en-US" sz="15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KQ</a:t>
            </a:r>
            <a:r>
              <a:rPr b="0" i="0" lang="en-US" sz="15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To what extent does language shape thought and behaviour?</a:t>
            </a:r>
          </a:p>
          <a:p>
            <a:pPr indent="0" lvl="0" marL="0" marR="0" rtl="0" algn="l">
              <a:lnSpc>
                <a:spcPct val="80000"/>
              </a:lnSpc>
              <a:spcBef>
                <a:spcPts val="2000"/>
              </a:spcBef>
              <a:spcAft>
                <a:spcPts val="0"/>
              </a:spcAft>
              <a:buClr>
                <a:srgbClr val="6DB7D7"/>
              </a:buClr>
              <a:buSzPct val="25000"/>
              <a:buFont typeface="Noto Sans Symbols"/>
              <a:buNone/>
            </a:pPr>
            <a:r>
              <a:rPr b="1" i="0" lang="en-US" sz="1500" u="sng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RLS</a:t>
            </a:r>
            <a:r>
              <a:rPr b="0" i="0" lang="en-US" sz="15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The Wikileaks disclosures about Western governments’ foreign policy</a:t>
            </a:r>
          </a:p>
          <a:p>
            <a:pPr indent="-349250" lvl="0" marL="349250" marR="0" rtl="0" algn="l">
              <a:lnSpc>
                <a:spcPct val="80000"/>
              </a:lnSpc>
              <a:spcBef>
                <a:spcPts val="2000"/>
              </a:spcBef>
              <a:spcAft>
                <a:spcPts val="0"/>
              </a:spcAft>
              <a:buClr>
                <a:srgbClr val="6DB7D7"/>
              </a:buClr>
              <a:buSzPct val="110000"/>
              <a:buFont typeface="Noto Sans Symbols"/>
              <a:buChar char="●"/>
            </a:pPr>
            <a:r>
              <a:rPr b="1" i="0" lang="en-US" sz="15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KQ</a:t>
            </a:r>
            <a:r>
              <a:rPr b="0" i="0" lang="en-US" sz="15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Who should decide about the amount of knowledge accessible to the general population?</a:t>
            </a:r>
          </a:p>
          <a:p>
            <a:pPr indent="0" lvl="0" marL="0" marR="0" rtl="0" algn="l">
              <a:lnSpc>
                <a:spcPct val="80000"/>
              </a:lnSpc>
              <a:spcBef>
                <a:spcPts val="2000"/>
              </a:spcBef>
              <a:spcAft>
                <a:spcPts val="0"/>
              </a:spcAft>
              <a:buClr>
                <a:srgbClr val="6DB7D7"/>
              </a:buClr>
              <a:buSzPct val="25000"/>
              <a:buFont typeface="Noto Sans Symbols"/>
              <a:buNone/>
            </a:pPr>
            <a:r>
              <a:rPr b="1" i="0" lang="en-US" sz="1500" u="sng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RLS</a:t>
            </a:r>
            <a:r>
              <a:rPr b="0" i="0" lang="en-US" sz="15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Monsanto and genetically engineered food</a:t>
            </a:r>
          </a:p>
          <a:p>
            <a:pPr indent="-349250" lvl="0" marL="349250" marR="0" rtl="0" algn="l">
              <a:lnSpc>
                <a:spcPct val="80000"/>
              </a:lnSpc>
              <a:spcBef>
                <a:spcPts val="2000"/>
              </a:spcBef>
              <a:spcAft>
                <a:spcPts val="0"/>
              </a:spcAft>
              <a:buClr>
                <a:srgbClr val="6DB7D7"/>
              </a:buClr>
              <a:buSzPct val="110000"/>
              <a:buFont typeface="Noto Sans Symbols"/>
              <a:buChar char="●"/>
            </a:pPr>
            <a:r>
              <a:rPr b="1" i="0" lang="en-US" sz="15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KQ</a:t>
            </a:r>
            <a:r>
              <a:rPr b="0" i="0" lang="en-US" sz="15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Who should decide on the part played by natural science in our lives?</a:t>
            </a:r>
          </a:p>
          <a:p>
            <a:pPr indent="0" lvl="0" marL="0" marR="0" rtl="0" algn="l">
              <a:lnSpc>
                <a:spcPct val="80000"/>
              </a:lnSpc>
              <a:spcBef>
                <a:spcPts val="2000"/>
              </a:spcBef>
              <a:spcAft>
                <a:spcPts val="0"/>
              </a:spcAft>
              <a:buClr>
                <a:srgbClr val="6DB7D7"/>
              </a:buClr>
              <a:buSzPct val="25000"/>
              <a:buFont typeface="Noto Sans Symbols"/>
              <a:buNone/>
            </a:pPr>
            <a:r>
              <a:rPr b="1" i="0" lang="en-US" sz="1500" u="sng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RLS</a:t>
            </a:r>
            <a:r>
              <a:rPr b="0" i="0" lang="en-US" sz="15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President Obama allowing a Muslim community centre to be built near Ground Zero</a:t>
            </a:r>
          </a:p>
          <a:p>
            <a:pPr indent="-349250" lvl="0" marL="349250" marR="0" rtl="0" algn="l">
              <a:lnSpc>
                <a:spcPct val="80000"/>
              </a:lnSpc>
              <a:spcBef>
                <a:spcPts val="2000"/>
              </a:spcBef>
              <a:spcAft>
                <a:spcPts val="0"/>
              </a:spcAft>
              <a:buClr>
                <a:srgbClr val="6DB7D7"/>
              </a:buClr>
              <a:buSzPct val="110000"/>
              <a:buFont typeface="Noto Sans Symbols"/>
              <a:buChar char="●"/>
            </a:pPr>
            <a:r>
              <a:rPr b="1" i="0" lang="en-US" sz="15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KQ</a:t>
            </a:r>
            <a:r>
              <a:rPr b="0" i="0" lang="en-US" sz="15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Should there be a limit to multicultural tolerance?</a:t>
            </a:r>
          </a:p>
          <a:p>
            <a:pPr indent="0" lvl="0" marL="0" marR="0" rtl="0" algn="l">
              <a:lnSpc>
                <a:spcPct val="80000"/>
              </a:lnSpc>
              <a:spcBef>
                <a:spcPts val="2000"/>
              </a:spcBef>
              <a:spcAft>
                <a:spcPts val="0"/>
              </a:spcAft>
              <a:buClr>
                <a:srgbClr val="6DB7D7"/>
              </a:buClr>
              <a:buSzPct val="25000"/>
              <a:buFont typeface="Noto Sans Symbols"/>
              <a:buNone/>
            </a:pPr>
            <a:r>
              <a:rPr b="0" i="0" lang="en-US" sz="15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b="1" i="0" lang="en-US" sz="1500" u="sng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RLS</a:t>
            </a:r>
            <a:r>
              <a:rPr b="0" i="0" lang="en-US" sz="15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Joshua Bell busking in New York City</a:t>
            </a:r>
          </a:p>
          <a:p>
            <a:pPr indent="-349250" lvl="0" marL="349250" marR="0" rtl="0" algn="l">
              <a:lnSpc>
                <a:spcPct val="80000"/>
              </a:lnSpc>
              <a:spcBef>
                <a:spcPts val="2000"/>
              </a:spcBef>
              <a:spcAft>
                <a:spcPts val="0"/>
              </a:spcAft>
              <a:buClr>
                <a:srgbClr val="6DB7D7"/>
              </a:buClr>
              <a:buSzPct val="110000"/>
              <a:buFont typeface="Noto Sans Symbols"/>
              <a:buChar char="●"/>
            </a:pPr>
            <a:r>
              <a:rPr b="1" i="0" lang="en-US" sz="15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KQ</a:t>
            </a:r>
            <a:r>
              <a:rPr b="0" i="0" lang="en-US" sz="15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To what extent does context inform the way we interact with the arts?</a:t>
            </a:r>
          </a:p>
          <a:p>
            <a:pPr indent="0" lvl="0" marL="0" marR="0" rtl="0" algn="l">
              <a:lnSpc>
                <a:spcPct val="80000"/>
              </a:lnSpc>
              <a:spcBef>
                <a:spcPts val="2000"/>
              </a:spcBef>
              <a:spcAft>
                <a:spcPts val="0"/>
              </a:spcAft>
              <a:buClr>
                <a:srgbClr val="6DB7D7"/>
              </a:buClr>
              <a:buSzPct val="25000"/>
              <a:buFont typeface="Noto Sans Symbols"/>
              <a:buNone/>
            </a:pPr>
            <a:r>
              <a:rPr b="0" i="0" lang="en-US" sz="15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b="1" i="0" lang="en-US" sz="1500" u="sng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RLS</a:t>
            </a:r>
            <a:r>
              <a:rPr b="0" i="0" lang="en-US" sz="15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The Manila tourist bus hijacking</a:t>
            </a:r>
          </a:p>
          <a:p>
            <a:pPr indent="-349250" lvl="0" marL="349250" marR="0" rtl="0" algn="l">
              <a:lnSpc>
                <a:spcPct val="80000"/>
              </a:lnSpc>
              <a:spcBef>
                <a:spcPts val="2000"/>
              </a:spcBef>
              <a:buClr>
                <a:srgbClr val="6DB7D7"/>
              </a:buClr>
              <a:buSzPct val="110000"/>
              <a:buFont typeface="Noto Sans Symbols"/>
              <a:buChar char="●"/>
            </a:pPr>
            <a:r>
              <a:rPr b="1" i="0" lang="en-US" sz="15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KQ</a:t>
            </a:r>
            <a:r>
              <a:rPr b="0" i="0" lang="en-US" sz="150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Has the news become entertainment and what are the implications of this?</a:t>
            </a: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type="title"/>
          </p:nvPr>
        </p:nvSpPr>
        <p:spPr>
          <a:xfrm>
            <a:off x="685800" y="220869"/>
            <a:ext cx="7772400" cy="13031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accent1"/>
              </a:buClr>
              <a:buSzPct val="25000"/>
              <a:buFont typeface="Source Sans Pro"/>
              <a:buNone/>
            </a:pPr>
            <a:r>
              <a:rPr b="1" i="0" lang="en-US" sz="4140" u="none" cap="none" strike="noStrik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RLS: Saddam Hussein's execution.</a:t>
            </a:r>
          </a:p>
        </p:txBody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549275" y="1600200"/>
            <a:ext cx="8042276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9250" lvl="0" marL="34925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6DB7D7"/>
              </a:buClr>
              <a:buSzPct val="111000"/>
              <a:buFont typeface="Noto Sans Symbols"/>
              <a:buChar char="●"/>
            </a:pPr>
            <a:r>
              <a:rPr b="0" i="0" lang="en-US" sz="2220" u="sng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RLS</a:t>
            </a:r>
            <a:r>
              <a:rPr b="0" i="0" lang="en-US" sz="222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Saddam Hussein's execution.</a:t>
            </a:r>
          </a:p>
          <a:p>
            <a:pPr indent="-349250" lvl="0" marL="349250" marR="0" rtl="0" algn="l">
              <a:lnSpc>
                <a:spcPct val="80000"/>
              </a:lnSpc>
              <a:spcBef>
                <a:spcPts val="2000"/>
              </a:spcBef>
              <a:spcAft>
                <a:spcPts val="0"/>
              </a:spcAft>
              <a:buClr>
                <a:srgbClr val="6DB7D7"/>
              </a:buClr>
              <a:buSzPct val="111000"/>
              <a:buFont typeface="Noto Sans Symbols"/>
              <a:buNone/>
            </a:pPr>
            <a:r>
              <a:t/>
            </a:r>
            <a:endParaRPr b="0" i="0" sz="2220" u="none" cap="none" strike="noStrike">
              <a:solidFill>
                <a:srgbClr val="59595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9250" lvl="0" marL="349250" marR="0" rtl="0" algn="l">
              <a:lnSpc>
                <a:spcPct val="80000"/>
              </a:lnSpc>
              <a:spcBef>
                <a:spcPts val="2000"/>
              </a:spcBef>
              <a:spcAft>
                <a:spcPts val="0"/>
              </a:spcAft>
              <a:buClr>
                <a:srgbClr val="6DB7D7"/>
              </a:buClr>
              <a:buSzPct val="111000"/>
              <a:buFont typeface="Noto Sans Symbols"/>
              <a:buChar char="●"/>
            </a:pPr>
            <a:r>
              <a:rPr b="0" i="0" lang="en-US" sz="2220" u="sng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Poor KQ</a:t>
            </a:r>
            <a:r>
              <a:rPr b="0" i="0" lang="en-US" sz="222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Was it right for Saddam Hussein to be executed? </a:t>
            </a:r>
          </a:p>
          <a:p>
            <a:pPr indent="-349250" lvl="0" marL="349250" marR="0" rtl="0" algn="l">
              <a:lnSpc>
                <a:spcPct val="80000"/>
              </a:lnSpc>
              <a:spcBef>
                <a:spcPts val="2000"/>
              </a:spcBef>
              <a:spcAft>
                <a:spcPts val="0"/>
              </a:spcAft>
              <a:buClr>
                <a:srgbClr val="6DB7D7"/>
              </a:buClr>
              <a:buSzPct val="111000"/>
              <a:buFont typeface="Noto Sans Symbols"/>
              <a:buNone/>
            </a:pPr>
            <a:r>
              <a:t/>
            </a:r>
            <a:endParaRPr b="0" i="0" sz="2220" u="none" cap="none" strike="noStrike">
              <a:solidFill>
                <a:srgbClr val="59595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9250" lvl="0" marL="349250" marR="0" rtl="0" algn="l">
              <a:lnSpc>
                <a:spcPct val="80000"/>
              </a:lnSpc>
              <a:spcBef>
                <a:spcPts val="2000"/>
              </a:spcBef>
              <a:spcAft>
                <a:spcPts val="0"/>
              </a:spcAft>
              <a:buClr>
                <a:srgbClr val="6DB7D7"/>
              </a:buClr>
              <a:buSzPct val="111000"/>
              <a:buFont typeface="Noto Sans Symbols"/>
              <a:buChar char="●"/>
            </a:pPr>
            <a:r>
              <a:rPr b="0" i="0" lang="en-US" sz="2220" u="sng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Intermediate KQ</a:t>
            </a:r>
            <a:r>
              <a:rPr b="0" i="0" lang="en-US" sz="222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Can capital punishment ever be justified? </a:t>
            </a:r>
          </a:p>
          <a:p>
            <a:pPr indent="-349250" lvl="0" marL="349250" marR="0" rtl="0" algn="l">
              <a:lnSpc>
                <a:spcPct val="80000"/>
              </a:lnSpc>
              <a:spcBef>
                <a:spcPts val="2000"/>
              </a:spcBef>
              <a:spcAft>
                <a:spcPts val="0"/>
              </a:spcAft>
              <a:buClr>
                <a:srgbClr val="6DB7D7"/>
              </a:buClr>
              <a:buSzPct val="111000"/>
              <a:buFont typeface="Noto Sans Symbols"/>
              <a:buNone/>
            </a:pPr>
            <a:r>
              <a:t/>
            </a:r>
            <a:endParaRPr b="0" i="0" sz="2220" u="none" cap="none" strike="noStrike">
              <a:solidFill>
                <a:srgbClr val="59595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9250" lvl="0" marL="349250" marR="0" rtl="0" algn="l">
              <a:lnSpc>
                <a:spcPct val="80000"/>
              </a:lnSpc>
              <a:spcBef>
                <a:spcPts val="2000"/>
              </a:spcBef>
              <a:buClr>
                <a:srgbClr val="6DB7D7"/>
              </a:buClr>
              <a:buSzPct val="111000"/>
              <a:buFont typeface="Noto Sans Symbols"/>
              <a:buChar char="●"/>
            </a:pPr>
            <a:r>
              <a:rPr b="0" i="0" lang="en-US" sz="2220" u="sng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Good KQ</a:t>
            </a:r>
            <a:r>
              <a:rPr b="0" i="0" lang="en-US" sz="222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What role can intuition play in determining someone's guilt and subsequent punishment? </a:t>
            </a:r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>
            <p:ph type="title"/>
          </p:nvPr>
        </p:nvSpPr>
        <p:spPr>
          <a:xfrm>
            <a:off x="456127" y="143565"/>
            <a:ext cx="8174577" cy="135834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accent1"/>
              </a:buClr>
              <a:buSzPct val="25000"/>
              <a:buFont typeface="Source Sans Pro"/>
              <a:buNone/>
            </a:pPr>
            <a:r>
              <a:rPr b="1" i="0" lang="en-US" sz="2400" u="none" cap="none" strike="noStrik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RLS: Megawati's mother brought home some pens from work, and offered them to her to use in school. Megawati is wondering whether this is stealing.</a:t>
            </a:r>
            <a:br>
              <a:rPr b="1" i="0" lang="en-US" sz="2400" u="none" cap="none" strike="noStrik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</a:p>
        </p:txBody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685800" y="1600200"/>
            <a:ext cx="7772400" cy="5257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6DB7D7"/>
              </a:buClr>
              <a:buSzPct val="25000"/>
              <a:buFont typeface="Noto Sans Symbols"/>
              <a:buNone/>
            </a:pPr>
            <a:r>
              <a:rPr b="0" i="0" lang="en-US" sz="132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Poor KQs:</a:t>
            </a:r>
          </a:p>
          <a:p>
            <a:pPr indent="-349250" lvl="0" marL="349250" marR="0" rtl="0" algn="l">
              <a:lnSpc>
                <a:spcPct val="80000"/>
              </a:lnSpc>
              <a:spcBef>
                <a:spcPts val="2000"/>
              </a:spcBef>
              <a:spcAft>
                <a:spcPts val="0"/>
              </a:spcAft>
              <a:buClr>
                <a:srgbClr val="6DB7D7"/>
              </a:buClr>
              <a:buSzPct val="111692"/>
              <a:buFont typeface="Noto Sans Symbols"/>
              <a:buChar char="●"/>
            </a:pPr>
            <a:r>
              <a:rPr b="0" i="0" lang="en-US" sz="132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Was it ethical for Megawati's mother to take the pens from her work?</a:t>
            </a:r>
          </a:p>
          <a:p>
            <a:pPr indent="-349250" lvl="0" marL="349250" marR="0" rtl="0" algn="l">
              <a:lnSpc>
                <a:spcPct val="80000"/>
              </a:lnSpc>
              <a:spcBef>
                <a:spcPts val="2000"/>
              </a:spcBef>
              <a:spcAft>
                <a:spcPts val="0"/>
              </a:spcAft>
              <a:buClr>
                <a:srgbClr val="6DB7D7"/>
              </a:buClr>
              <a:buSzPct val="111692"/>
              <a:buFont typeface="Noto Sans Symbols"/>
              <a:buChar char="●"/>
            </a:pPr>
            <a:r>
              <a:rPr b="0" i="0" lang="en-US" sz="132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Is it ethical to use supplies provided by your work for non-business purposes?</a:t>
            </a:r>
          </a:p>
          <a:p>
            <a:pPr indent="0" lvl="0" marL="0" marR="0" rtl="0" algn="l">
              <a:lnSpc>
                <a:spcPct val="80000"/>
              </a:lnSpc>
              <a:spcBef>
                <a:spcPts val="2000"/>
              </a:spcBef>
              <a:spcAft>
                <a:spcPts val="0"/>
              </a:spcAft>
              <a:buClr>
                <a:srgbClr val="6DB7D7"/>
              </a:buClr>
              <a:buSzPct val="25000"/>
              <a:buFont typeface="Noto Sans Symbols"/>
              <a:buNone/>
            </a:pPr>
            <a:r>
              <a:rPr b="0" i="0" lang="en-US" sz="132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Intermediate KQ:</a:t>
            </a:r>
          </a:p>
          <a:p>
            <a:pPr indent="-349250" lvl="0" marL="349250" marR="0" rtl="0" algn="l">
              <a:lnSpc>
                <a:spcPct val="80000"/>
              </a:lnSpc>
              <a:spcBef>
                <a:spcPts val="2000"/>
              </a:spcBef>
              <a:spcAft>
                <a:spcPts val="0"/>
              </a:spcAft>
              <a:buClr>
                <a:srgbClr val="6DB7D7"/>
              </a:buClr>
              <a:buSzPct val="111692"/>
              <a:buFont typeface="Noto Sans Symbols"/>
              <a:buChar char="●"/>
            </a:pPr>
            <a:r>
              <a:rPr b="0" i="0" lang="en-US" sz="132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To what extent is it ethical to use materials provided by your work for non-business purposes?</a:t>
            </a:r>
          </a:p>
          <a:p>
            <a:pPr indent="-349250" lvl="0" marL="349250" marR="0" rtl="0" algn="l">
              <a:lnSpc>
                <a:spcPct val="80000"/>
              </a:lnSpc>
              <a:spcBef>
                <a:spcPts val="2000"/>
              </a:spcBef>
              <a:spcAft>
                <a:spcPts val="0"/>
              </a:spcAft>
              <a:buClr>
                <a:srgbClr val="6DB7D7"/>
              </a:buClr>
              <a:buSzPct val="111692"/>
              <a:buFont typeface="Noto Sans Symbols"/>
              <a:buChar char="●"/>
            </a:pPr>
            <a:r>
              <a:rPr b="0" i="0" lang="en-US" sz="132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To what extent is it ethical for one use materials provided by their employer outside of work?</a:t>
            </a:r>
          </a:p>
          <a:p>
            <a:pPr indent="0" lvl="0" marL="0" marR="0" rtl="0" algn="l">
              <a:lnSpc>
                <a:spcPct val="80000"/>
              </a:lnSpc>
              <a:spcBef>
                <a:spcPts val="2000"/>
              </a:spcBef>
              <a:spcAft>
                <a:spcPts val="0"/>
              </a:spcAft>
              <a:buClr>
                <a:srgbClr val="6DB7D7"/>
              </a:buClr>
              <a:buSzPct val="25000"/>
              <a:buFont typeface="Noto Sans Symbols"/>
              <a:buNone/>
            </a:pPr>
            <a:r>
              <a:rPr b="0" i="0" lang="en-US" sz="132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Good KQ</a:t>
            </a:r>
          </a:p>
          <a:p>
            <a:pPr indent="-349250" lvl="0" marL="349250" marR="0" rtl="0" algn="l">
              <a:lnSpc>
                <a:spcPct val="80000"/>
              </a:lnSpc>
              <a:spcBef>
                <a:spcPts val="2000"/>
              </a:spcBef>
              <a:spcAft>
                <a:spcPts val="0"/>
              </a:spcAft>
              <a:buClr>
                <a:srgbClr val="6DB7D7"/>
              </a:buClr>
              <a:buSzPct val="111692"/>
              <a:buFont typeface="Noto Sans Symbols"/>
              <a:buChar char="●"/>
            </a:pPr>
            <a:r>
              <a:rPr b="0" i="0" lang="en-US" sz="132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How do people establish what is right or wrong?</a:t>
            </a:r>
          </a:p>
          <a:p>
            <a:pPr indent="-349250" lvl="0" marL="349250" marR="0" rtl="0" algn="l">
              <a:lnSpc>
                <a:spcPct val="80000"/>
              </a:lnSpc>
              <a:spcBef>
                <a:spcPts val="2000"/>
              </a:spcBef>
              <a:spcAft>
                <a:spcPts val="0"/>
              </a:spcAft>
              <a:buClr>
                <a:srgbClr val="6DB7D7"/>
              </a:buClr>
              <a:buSzPct val="111692"/>
              <a:buFont typeface="Noto Sans Symbols"/>
              <a:buChar char="●"/>
            </a:pPr>
            <a:r>
              <a:rPr b="0" i="0" lang="en-US" sz="132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To what extent is truth dependent upon the individual?</a:t>
            </a:r>
          </a:p>
          <a:p>
            <a:pPr indent="-349250" lvl="0" marL="349250" marR="0" rtl="0" algn="l">
              <a:lnSpc>
                <a:spcPct val="80000"/>
              </a:lnSpc>
              <a:spcBef>
                <a:spcPts val="2000"/>
              </a:spcBef>
              <a:spcAft>
                <a:spcPts val="0"/>
              </a:spcAft>
              <a:buClr>
                <a:srgbClr val="6DB7D7"/>
              </a:buClr>
              <a:buSzPct val="111692"/>
              <a:buFont typeface="Noto Sans Symbols"/>
              <a:buChar char="●"/>
            </a:pPr>
            <a:r>
              <a:rPr b="0" i="0" lang="en-US" sz="132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To what extent can one expect morality to be shared among people?</a:t>
            </a:r>
          </a:p>
          <a:p>
            <a:pPr indent="-349250" lvl="0" marL="349250" marR="0" rtl="0" algn="l">
              <a:lnSpc>
                <a:spcPct val="80000"/>
              </a:lnSpc>
              <a:spcBef>
                <a:spcPts val="2000"/>
              </a:spcBef>
              <a:spcAft>
                <a:spcPts val="0"/>
              </a:spcAft>
              <a:buClr>
                <a:srgbClr val="6DB7D7"/>
              </a:buClr>
              <a:buSzPct val="111692"/>
              <a:buFont typeface="Noto Sans Symbols"/>
              <a:buChar char="●"/>
            </a:pPr>
            <a:r>
              <a:rPr b="0" i="0" lang="en-US" sz="132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To what extent is dishonesty a global epidemic?</a:t>
            </a:r>
          </a:p>
          <a:p>
            <a:pPr indent="-349250" lvl="0" marL="349250" marR="0" rtl="0" algn="l">
              <a:lnSpc>
                <a:spcPct val="80000"/>
              </a:lnSpc>
              <a:spcBef>
                <a:spcPts val="2000"/>
              </a:spcBef>
              <a:buClr>
                <a:srgbClr val="6DB7D7"/>
              </a:buClr>
              <a:buSzPct val="111692"/>
              <a:buFont typeface="Noto Sans Symbols"/>
              <a:buChar char="●"/>
            </a:pPr>
            <a:r>
              <a:rPr b="0" i="0" lang="en-US" sz="132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To what extent can we distinguish between right and wrong?</a:t>
            </a: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/>
          <p:nvPr>
            <p:ph type="title"/>
          </p:nvPr>
        </p:nvSpPr>
        <p:spPr>
          <a:xfrm>
            <a:off x="685800" y="152400"/>
            <a:ext cx="77724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accent1"/>
              </a:buClr>
              <a:buSzPct val="25000"/>
              <a:buFont typeface="Source Sans Pro"/>
              <a:buNone/>
            </a:pPr>
            <a:r>
              <a:rPr b="1" i="0" lang="en-US" sz="2400" u="sng" cap="none" strike="noStrik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RLS</a:t>
            </a:r>
            <a:r>
              <a:rPr b="1" i="0" lang="en-US" sz="2400" u="none" cap="none" strike="noStrik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Ann's mother is a doctor in the hospital. Sang's father is a homeopath. They are arguing about whether homeopathy is effective or not.</a:t>
            </a:r>
          </a:p>
        </p:txBody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685800" y="1981200"/>
            <a:ext cx="7772400" cy="46481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9250" lvl="0" marL="34925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6DB7D7"/>
              </a:buClr>
              <a:buSzPct val="112200"/>
              <a:buFont typeface="Noto Sans Symbols"/>
              <a:buChar char="●"/>
            </a:pPr>
            <a:r>
              <a:rPr b="0" i="0" lang="en-US" sz="2040" u="sng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Not a KQ</a:t>
            </a:r>
            <a:r>
              <a:rPr b="0" i="0" lang="en-US" sz="204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How has medicine changed over the past 300 years?</a:t>
            </a:r>
          </a:p>
          <a:p>
            <a:pPr indent="-349250" lvl="0" marL="349250" marR="0" rtl="0" algn="l">
              <a:lnSpc>
                <a:spcPct val="80000"/>
              </a:lnSpc>
              <a:spcBef>
                <a:spcPts val="2000"/>
              </a:spcBef>
              <a:spcAft>
                <a:spcPts val="0"/>
              </a:spcAft>
              <a:buClr>
                <a:srgbClr val="6DB7D7"/>
              </a:buClr>
              <a:buSzPct val="112200"/>
              <a:buFont typeface="Noto Sans Symbols"/>
              <a:buNone/>
            </a:pPr>
            <a:r>
              <a:t/>
            </a:r>
            <a:endParaRPr b="0" i="0" sz="2040" u="none" cap="none" strike="noStrike">
              <a:solidFill>
                <a:srgbClr val="595959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-349250" lvl="0" marL="349250" marR="0" rtl="0" algn="l">
              <a:lnSpc>
                <a:spcPct val="80000"/>
              </a:lnSpc>
              <a:spcBef>
                <a:spcPts val="2000"/>
              </a:spcBef>
              <a:spcAft>
                <a:spcPts val="0"/>
              </a:spcAft>
              <a:buClr>
                <a:srgbClr val="6DB7D7"/>
              </a:buClr>
              <a:buSzPct val="112200"/>
              <a:buFont typeface="Noto Sans Symbols"/>
              <a:buChar char="●"/>
            </a:pPr>
            <a:r>
              <a:rPr b="0" i="0" lang="en-US" sz="2040" u="sng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Poor KQ</a:t>
            </a:r>
            <a:r>
              <a:rPr b="0" i="0" lang="en-US" sz="204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How reliable are documents on Homeopathy?</a:t>
            </a:r>
          </a:p>
          <a:p>
            <a:pPr indent="-349250" lvl="0" marL="349250" marR="0" rtl="0" algn="l">
              <a:lnSpc>
                <a:spcPct val="80000"/>
              </a:lnSpc>
              <a:spcBef>
                <a:spcPts val="2000"/>
              </a:spcBef>
              <a:spcAft>
                <a:spcPts val="0"/>
              </a:spcAft>
              <a:buClr>
                <a:srgbClr val="6DB7D7"/>
              </a:buClr>
              <a:buSzPct val="112200"/>
              <a:buFont typeface="Noto Sans Symbols"/>
              <a:buChar char="●"/>
            </a:pPr>
            <a:r>
              <a:rPr b="0" i="0" lang="en-US" sz="2040" u="sng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Intermediate KQ</a:t>
            </a:r>
            <a:r>
              <a:rPr b="0" i="0" lang="en-US" sz="204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</a:t>
            </a:r>
          </a:p>
          <a:p>
            <a:pPr indent="-349250" lvl="0" marL="349250" marR="0" rtl="0" algn="l">
              <a:lnSpc>
                <a:spcPct val="80000"/>
              </a:lnSpc>
              <a:spcBef>
                <a:spcPts val="2000"/>
              </a:spcBef>
              <a:spcAft>
                <a:spcPts val="0"/>
              </a:spcAft>
              <a:buClr>
                <a:srgbClr val="6DB7D7"/>
              </a:buClr>
              <a:buSzPct val="112200"/>
              <a:buFont typeface="Noto Sans Symbols"/>
              <a:buChar char="●"/>
            </a:pPr>
            <a:r>
              <a:rPr b="0" i="0" lang="en-US" sz="204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Are the beliefs of homeopathy devotees reasonable?  </a:t>
            </a:r>
          </a:p>
          <a:p>
            <a:pPr indent="-349250" lvl="0" marL="349250" marR="0" rtl="0" algn="l">
              <a:lnSpc>
                <a:spcPct val="80000"/>
              </a:lnSpc>
              <a:spcBef>
                <a:spcPts val="2000"/>
              </a:spcBef>
              <a:spcAft>
                <a:spcPts val="0"/>
              </a:spcAft>
              <a:buClr>
                <a:srgbClr val="6DB7D7"/>
              </a:buClr>
              <a:buSzPct val="112200"/>
              <a:buFont typeface="Noto Sans Symbols"/>
              <a:buChar char="●"/>
            </a:pPr>
            <a:r>
              <a:rPr b="0" i="0" lang="en-US" sz="204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Is faith or reason more important when deciding on what medical options to pursue?</a:t>
            </a:r>
          </a:p>
          <a:p>
            <a:pPr indent="-349250" lvl="0" marL="349250" marR="0" rtl="0" algn="l">
              <a:lnSpc>
                <a:spcPct val="80000"/>
              </a:lnSpc>
              <a:spcBef>
                <a:spcPts val="2000"/>
              </a:spcBef>
              <a:spcAft>
                <a:spcPts val="0"/>
              </a:spcAft>
              <a:buClr>
                <a:srgbClr val="6DB7D7"/>
              </a:buClr>
              <a:buSzPct val="112200"/>
              <a:buFont typeface="Noto Sans Symbols"/>
              <a:buChar char="●"/>
            </a:pPr>
            <a:r>
              <a:rPr b="0" i="0" lang="en-US" sz="2040" u="sng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Good KQ</a:t>
            </a:r>
            <a:r>
              <a:rPr b="0" i="0" lang="en-US" sz="204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</a:t>
            </a:r>
          </a:p>
          <a:p>
            <a:pPr indent="-349250" lvl="0" marL="349250" marR="0" rtl="0" algn="l">
              <a:lnSpc>
                <a:spcPct val="80000"/>
              </a:lnSpc>
              <a:spcBef>
                <a:spcPts val="2000"/>
              </a:spcBef>
              <a:buClr>
                <a:srgbClr val="6DB7D7"/>
              </a:buClr>
              <a:buSzPct val="112200"/>
              <a:buFont typeface="Noto Sans Symbols"/>
              <a:buChar char="●"/>
            </a:pPr>
            <a:r>
              <a:rPr b="0" i="0" lang="en-US" sz="2040" u="none" cap="none" strike="noStrike">
                <a:solidFill>
                  <a:srgbClr val="595959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To what extent should reason be prioritized over faith when assessing claims of effectiveness in scientific endeavour? </a:t>
            </a: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reeze">
  <a:themeElements>
    <a:clrScheme name="Breeze">
      <a:dk1>
        <a:srgbClr val="000000"/>
      </a:dk1>
      <a:lt1>
        <a:srgbClr val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