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60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</p:sldIdLst>
  <p:sldSz cy="6858000" cx="9144000"/>
  <p:notesSz cx="6858000" cy="9144000"/>
  <p:embeddedFontLst>
    <p:embeddedFont>
      <p:font typeface="Source Sans Pro"/>
      <p:regular r:id="rId11"/>
      <p:bold r:id="rId12"/>
      <p:italic r:id="rId13"/>
      <p:boldItalic r:id="rId1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SourceSansPro-regular.fntdata"/><Relationship Id="rId10" Type="http://schemas.openxmlformats.org/officeDocument/2006/relationships/slide" Target="slides/slide6.xml"/><Relationship Id="rId13" Type="http://schemas.openxmlformats.org/officeDocument/2006/relationships/font" Target="fonts/SourceSansPro-italic.fntdata"/><Relationship Id="rId12" Type="http://schemas.openxmlformats.org/officeDocument/2006/relationships/font" Target="fonts/SourceSansPro-bold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4" Type="http://schemas.openxmlformats.org/officeDocument/2006/relationships/font" Target="fonts/SourceSansPro-boldItalic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0" name="Shape 90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5" name="Shape 95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2" name="Shape 102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8" name="Shape 108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Shape 11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4" name="Shape 114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11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0" name="Shape 120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">
  <p:cSld name="Title and Content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2"/>
          <p:cNvSpPr txBox="1"/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accent1"/>
              </a:buClr>
              <a:buFont typeface="Source Sans Pro"/>
              <a:buNone/>
              <a:defRPr b="0" i="0" sz="4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13" name="Shape 13"/>
          <p:cNvSpPr txBox="1"/>
          <p:nvPr>
            <p:ph idx="1" type="body"/>
          </p:nvPr>
        </p:nvSpPr>
        <p:spPr>
          <a:xfrm>
            <a:off x="549275" y="1600200"/>
            <a:ext cx="8042276" cy="4343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81610" lvl="0" marL="349250" marR="0" rtl="0" algn="l">
              <a:spcBef>
                <a:spcPts val="20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4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-189230" lvl="1" marL="685800" marR="0" rtl="0" algn="l">
              <a:spcBef>
                <a:spcPts val="600"/>
              </a:spcBef>
              <a:buClr>
                <a:srgbClr val="205C77"/>
              </a:buClr>
              <a:buSzPct val="110000"/>
              <a:buFont typeface="Noto Sans Symbols"/>
              <a:buChar char="●"/>
              <a:defRPr b="0" i="0" sz="22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-142875" lvl="2" marL="968375" marR="0" rtl="0" algn="l">
              <a:spcBef>
                <a:spcPts val="6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-172719" lvl="3" marL="126365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-163194" lvl="4" marL="154622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-166370" lvl="5" marL="1828800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-163195" lvl="6" marL="21177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-164783" lvl="7" marL="2398713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-163195" lvl="8" marL="26892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16" name="Shape 16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3600" u="none" cap="none" strike="noStrike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Picture with Caption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 txBox="1"/>
          <p:nvPr>
            <p:ph type="title"/>
          </p:nvPr>
        </p:nvSpPr>
        <p:spPr>
          <a:xfrm>
            <a:off x="533397" y="611872"/>
            <a:ext cx="4079545" cy="116204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accent1"/>
              </a:buClr>
              <a:buFont typeface="Source Sans Pro"/>
              <a:buNone/>
              <a:defRPr b="0" i="0" sz="3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71" name="Shape 71"/>
          <p:cNvSpPr txBox="1"/>
          <p:nvPr>
            <p:ph idx="1" type="body"/>
          </p:nvPr>
        </p:nvSpPr>
        <p:spPr>
          <a:xfrm>
            <a:off x="533397" y="1787856"/>
            <a:ext cx="4079545" cy="372015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12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1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180"/>
              </a:spcBef>
              <a:buClr>
                <a:schemeClr val="accent2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180"/>
              </a:spcBef>
              <a:buClr>
                <a:srgbClr val="6DB7D7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180"/>
              </a:spcBef>
              <a:buClr>
                <a:schemeClr val="accent2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180"/>
              </a:spcBef>
              <a:buClr>
                <a:srgbClr val="6DB7D7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72" name="Shape 72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73" name="Shape 73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74" name="Shape 74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36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  <p:sp>
        <p:nvSpPr>
          <p:cNvPr id="75" name="Shape 75"/>
          <p:cNvSpPr/>
          <p:nvPr>
            <p:ph idx="2" type="pic"/>
          </p:nvPr>
        </p:nvSpPr>
        <p:spPr>
          <a:xfrm>
            <a:off x="5090617" y="359391"/>
            <a:ext cx="3657600" cy="5318076"/>
          </a:xfrm>
          <a:prstGeom prst="rect">
            <a:avLst/>
          </a:prstGeom>
          <a:noFill/>
          <a:ln cap="flat" cmpd="sng" w="9525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  <a:effectLst>
            <a:outerShdw blurRad="63500" sx="100500" rotWithShape="0" algn="ctr" sy="100500">
              <a:srgbClr val="000000">
                <a:alpha val="49803"/>
              </a:srgbClr>
            </a:outerShdw>
          </a:effectLst>
        </p:spPr>
        <p:txBody>
          <a:bodyPr anchorCtr="0" anchor="t" bIns="91425" lIns="91425" rIns="91425" tIns="91425"/>
          <a:lstStyle>
            <a:lvl1pPr indent="0" lvl="0" marL="0" marR="0" rtl="0" algn="l">
              <a:spcBef>
                <a:spcPts val="2000"/>
              </a:spcBef>
              <a:buClr>
                <a:srgbClr val="6DB7D7"/>
              </a:buClr>
              <a:buFont typeface="Noto Sans Symbols"/>
              <a:buNone/>
              <a:defRPr b="0" i="0" sz="32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2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24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400"/>
              </a:spcBef>
              <a:buClr>
                <a:schemeClr val="accent2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400"/>
              </a:spcBef>
              <a:buClr>
                <a:srgbClr val="6DB7D7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400"/>
              </a:spcBef>
              <a:buClr>
                <a:schemeClr val="accent2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400"/>
              </a:spcBef>
              <a:buClr>
                <a:srgbClr val="6DB7D7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x">
  <p:cSld name="Title and Vertical Text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 txBox="1"/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accent1"/>
              </a:buClr>
              <a:buFont typeface="Source Sans Pro"/>
              <a:buNone/>
              <a:defRPr b="0" i="0" sz="4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78" name="Shape 78"/>
          <p:cNvSpPr txBox="1"/>
          <p:nvPr>
            <p:ph idx="1" type="body"/>
          </p:nvPr>
        </p:nvSpPr>
        <p:spPr>
          <a:xfrm rot="5400000">
            <a:off x="2398712" y="-249237"/>
            <a:ext cx="4343400" cy="804227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81610" lvl="0" marL="349250" marR="0" rtl="0" algn="l">
              <a:spcBef>
                <a:spcPts val="20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4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-189230" lvl="1" marL="685800" marR="0" rtl="0" algn="l">
              <a:spcBef>
                <a:spcPts val="600"/>
              </a:spcBef>
              <a:buClr>
                <a:srgbClr val="205C77"/>
              </a:buClr>
              <a:buSzPct val="110000"/>
              <a:buFont typeface="Noto Sans Symbols"/>
              <a:buChar char="●"/>
              <a:defRPr b="0" i="0" sz="22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-142875" lvl="2" marL="968375" marR="0" rtl="0" algn="l">
              <a:spcBef>
                <a:spcPts val="6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-172719" lvl="3" marL="126365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-163194" lvl="4" marL="154622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-166370" lvl="5" marL="1828800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-163195" lvl="6" marL="21177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-164783" lvl="7" marL="2398713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-163195" lvl="8" marL="26892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79" name="Shape 79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80" name="Shape 80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81" name="Shape 81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36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itleAndTx">
  <p:cSld name="Vertical Title and Text"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 txBox="1"/>
          <p:nvPr>
            <p:ph type="title"/>
          </p:nvPr>
        </p:nvSpPr>
        <p:spPr>
          <a:xfrm rot="5400000">
            <a:off x="5344142" y="2393951"/>
            <a:ext cx="5575300" cy="1524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accent1"/>
              </a:buClr>
              <a:buFont typeface="Source Sans Pro"/>
              <a:buNone/>
              <a:defRPr b="0" i="0" sz="4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84" name="Shape 84"/>
          <p:cNvSpPr txBox="1"/>
          <p:nvPr>
            <p:ph idx="1" type="body"/>
          </p:nvPr>
        </p:nvSpPr>
        <p:spPr>
          <a:xfrm rot="5400000">
            <a:off x="1106486" y="-188912"/>
            <a:ext cx="5575300" cy="668972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81610" lvl="0" marL="349250" marR="0" rtl="0" algn="l">
              <a:spcBef>
                <a:spcPts val="20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4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-189230" lvl="1" marL="685800" marR="0" rtl="0" algn="l">
              <a:spcBef>
                <a:spcPts val="600"/>
              </a:spcBef>
              <a:buClr>
                <a:srgbClr val="205C77"/>
              </a:buClr>
              <a:buSzPct val="110000"/>
              <a:buFont typeface="Noto Sans Symbols"/>
              <a:buChar char="●"/>
              <a:defRPr b="0" i="0" sz="22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-142875" lvl="2" marL="968375" marR="0" rtl="0" algn="l">
              <a:spcBef>
                <a:spcPts val="6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-172719" lvl="3" marL="126365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-163194" lvl="4" marL="154622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-166370" lvl="5" marL="1828800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-163195" lvl="6" marL="21177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-164783" lvl="7" marL="2398713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-163195" lvl="8" marL="26892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85" name="Shape 85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86" name="Shape 86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87" name="Shape 87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36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/>
        </p:nvSpPr>
        <p:spPr>
          <a:xfrm>
            <a:off x="1328166" y="1295400"/>
            <a:ext cx="6487667" cy="3152886"/>
          </a:xfrm>
          <a:prstGeom prst="rect">
            <a:avLst/>
          </a:prstGeom>
          <a:noFill/>
          <a:ln cap="flat" cmpd="sng" w="9525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  <a:effectLst>
            <a:outerShdw blurRad="63500" sx="100500" rotWithShape="0" algn="ctr" sy="100500">
              <a:srgbClr val="000000">
                <a:alpha val="49803"/>
              </a:srgbClr>
            </a:outerShdw>
          </a:effectLst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rgbClr val="6DB7D7"/>
              </a:buClr>
              <a:buFont typeface="Noto Sans Symbols"/>
              <a:buNone/>
            </a:pPr>
            <a:r>
              <a:t/>
            </a:r>
            <a:endParaRPr sz="3200">
              <a:solidFill>
                <a:srgbClr val="595959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19" name="Shape 19"/>
          <p:cNvSpPr txBox="1"/>
          <p:nvPr>
            <p:ph type="ctrTitle"/>
          </p:nvPr>
        </p:nvSpPr>
        <p:spPr>
          <a:xfrm>
            <a:off x="1322920" y="1523999"/>
            <a:ext cx="6498157" cy="1724866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rgbClr val="6DB7D7"/>
              </a:buClr>
              <a:buFont typeface="Noto Sans Symbols"/>
              <a:buNone/>
              <a:defRPr b="0" i="0" sz="4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0" name="Shape 20"/>
          <p:cNvSpPr txBox="1"/>
          <p:nvPr>
            <p:ph idx="1" type="subTitle"/>
          </p:nvPr>
        </p:nvSpPr>
        <p:spPr>
          <a:xfrm>
            <a:off x="1322920" y="3299012"/>
            <a:ext cx="6498159" cy="91664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spcBef>
                <a:spcPts val="300"/>
              </a:spcBef>
              <a:buClr>
                <a:srgbClr val="6DB7D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ctr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22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ctr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20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ctr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ctr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ctr">
              <a:spcBef>
                <a:spcPts val="360"/>
              </a:spcBef>
              <a:buClr>
                <a:schemeClr val="accent2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ctr">
              <a:spcBef>
                <a:spcPts val="360"/>
              </a:spcBef>
              <a:buClr>
                <a:srgbClr val="6DB7D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ctr">
              <a:spcBef>
                <a:spcPts val="360"/>
              </a:spcBef>
              <a:buClr>
                <a:schemeClr val="accent2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ctr">
              <a:spcBef>
                <a:spcPts val="360"/>
              </a:spcBef>
              <a:buClr>
                <a:srgbClr val="6DB7D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21" name="Shape 21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22" name="Shape 22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23" name="Shape 23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36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Title Slide with Picture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 txBox="1"/>
          <p:nvPr>
            <p:ph type="ctrTitle"/>
          </p:nvPr>
        </p:nvSpPr>
        <p:spPr>
          <a:xfrm>
            <a:off x="363537" y="3352801"/>
            <a:ext cx="8416924" cy="1470024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accent1"/>
              </a:buClr>
              <a:buFont typeface="Source Sans Pro"/>
              <a:buNone/>
              <a:defRPr b="0" i="0" sz="4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6" name="Shape 26"/>
          <p:cNvSpPr txBox="1"/>
          <p:nvPr>
            <p:ph idx="1" type="subTitle"/>
          </p:nvPr>
        </p:nvSpPr>
        <p:spPr>
          <a:xfrm>
            <a:off x="363537" y="4771028"/>
            <a:ext cx="8416924" cy="972671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spcBef>
                <a:spcPts val="300"/>
              </a:spcBef>
              <a:buClr>
                <a:srgbClr val="6DB7D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ctr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22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ctr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20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ctr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ctr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ctr">
              <a:spcBef>
                <a:spcPts val="360"/>
              </a:spcBef>
              <a:buClr>
                <a:schemeClr val="accent2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ctr">
              <a:spcBef>
                <a:spcPts val="360"/>
              </a:spcBef>
              <a:buClr>
                <a:srgbClr val="6DB7D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ctr">
              <a:spcBef>
                <a:spcPts val="360"/>
              </a:spcBef>
              <a:buClr>
                <a:schemeClr val="accent2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ctr">
              <a:spcBef>
                <a:spcPts val="360"/>
              </a:spcBef>
              <a:buClr>
                <a:srgbClr val="6DB7D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27" name="Shape 27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28" name="Shape 28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29" name="Shape 29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36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  <p:sp>
        <p:nvSpPr>
          <p:cNvPr id="30" name="Shape 30"/>
          <p:cNvSpPr/>
          <p:nvPr>
            <p:ph idx="2" type="pic"/>
          </p:nvPr>
        </p:nvSpPr>
        <p:spPr>
          <a:xfrm>
            <a:off x="370980" y="363537"/>
            <a:ext cx="8402039" cy="2836861"/>
          </a:xfrm>
          <a:prstGeom prst="rect">
            <a:avLst/>
          </a:prstGeom>
          <a:noFill/>
          <a:ln cap="flat" cmpd="sng" w="9525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  <a:effectLst>
            <a:outerShdw blurRad="63500" sx="100500" rotWithShape="0" algn="ctr" sy="100500">
              <a:srgbClr val="000000">
                <a:alpha val="49803"/>
              </a:srgbClr>
            </a:outerShdw>
          </a:effectLst>
        </p:spPr>
        <p:txBody>
          <a:bodyPr anchorCtr="0" anchor="t" bIns="91425" lIns="91425" rIns="91425" tIns="91425"/>
          <a:lstStyle>
            <a:lvl1pPr indent="0" lvl="0" marL="0" marR="0" rtl="0" algn="l">
              <a:spcBef>
                <a:spcPts val="2000"/>
              </a:spcBef>
              <a:buClr>
                <a:srgbClr val="6DB7D7"/>
              </a:buClr>
              <a:buFont typeface="Noto Sans Symbols"/>
              <a:buNone/>
              <a:defRPr b="0" i="0" sz="32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2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24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400"/>
              </a:spcBef>
              <a:buClr>
                <a:schemeClr val="accent2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400"/>
              </a:spcBef>
              <a:buClr>
                <a:srgbClr val="6DB7D7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400"/>
              </a:spcBef>
              <a:buClr>
                <a:schemeClr val="accent2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400"/>
              </a:spcBef>
              <a:buClr>
                <a:srgbClr val="6DB7D7"/>
              </a:buClr>
              <a:buFont typeface="Noto Sans Symbols"/>
              <a:buNone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 txBox="1"/>
          <p:nvPr>
            <p:ph type="title"/>
          </p:nvPr>
        </p:nvSpPr>
        <p:spPr>
          <a:xfrm>
            <a:off x="549275" y="2403143"/>
            <a:ext cx="8056562" cy="1362075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accent1"/>
              </a:buClr>
              <a:buFont typeface="Source Sans Pro"/>
              <a:buNone/>
              <a:defRPr b="0" i="0" sz="4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33" name="Shape 33"/>
          <p:cNvSpPr txBox="1"/>
          <p:nvPr>
            <p:ph idx="1" type="body"/>
          </p:nvPr>
        </p:nvSpPr>
        <p:spPr>
          <a:xfrm>
            <a:off x="549275" y="3736005"/>
            <a:ext cx="8056562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spcBef>
                <a:spcPts val="300"/>
              </a:spcBef>
              <a:buClr>
                <a:srgbClr val="6DB7D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18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16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14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14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280"/>
              </a:spcBef>
              <a:buClr>
                <a:schemeClr val="accent2"/>
              </a:buClr>
              <a:buFont typeface="Noto Sans Symbols"/>
              <a:buNone/>
              <a:defRPr b="0" i="0" sz="14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280"/>
              </a:spcBef>
              <a:buClr>
                <a:srgbClr val="6DB7D7"/>
              </a:buClr>
              <a:buFont typeface="Noto Sans Symbols"/>
              <a:buNone/>
              <a:defRPr b="0" i="0" sz="14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280"/>
              </a:spcBef>
              <a:buClr>
                <a:schemeClr val="accent2"/>
              </a:buClr>
              <a:buFont typeface="Noto Sans Symbols"/>
              <a:buNone/>
              <a:defRPr b="0" i="0" sz="14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280"/>
              </a:spcBef>
              <a:buClr>
                <a:srgbClr val="6DB7D7"/>
              </a:buClr>
              <a:buFont typeface="Noto Sans Symbols"/>
              <a:buNone/>
              <a:defRPr b="0" i="0" sz="1400" u="none" cap="none" strike="noStrike">
                <a:solidFill>
                  <a:srgbClr val="888888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34" name="Shape 34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36" name="Shape 36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36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Obj">
  <p:cSld name="Two Content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 txBox="1"/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accent1"/>
              </a:buClr>
              <a:buFont typeface="Source Sans Pro"/>
              <a:buNone/>
              <a:defRPr b="0" i="0" sz="4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39" name="Shape 39"/>
          <p:cNvSpPr txBox="1"/>
          <p:nvPr>
            <p:ph idx="1" type="body"/>
          </p:nvPr>
        </p:nvSpPr>
        <p:spPr>
          <a:xfrm>
            <a:off x="549275" y="1600200"/>
            <a:ext cx="3840479" cy="4343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209550" lvl="0" marL="349250" marR="0" rtl="0" algn="l">
              <a:spcBef>
                <a:spcPts val="16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-217169" lvl="1" marL="68580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-156844" lvl="2" marL="96837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-172719" lvl="3" marL="126365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-163194" lvl="4" marL="154622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-166370" lvl="5" marL="1828800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-163195" lvl="6" marL="21177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-164783" lvl="7" marL="2398713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-163195" lvl="8" marL="26892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40" name="Shape 40"/>
          <p:cNvSpPr txBox="1"/>
          <p:nvPr>
            <p:ph idx="2" type="body"/>
          </p:nvPr>
        </p:nvSpPr>
        <p:spPr>
          <a:xfrm>
            <a:off x="4751071" y="1600200"/>
            <a:ext cx="3840479" cy="4343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209550" lvl="0" marL="349250" marR="0" rtl="0" algn="l">
              <a:spcBef>
                <a:spcPts val="16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-217169" lvl="1" marL="68580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-156844" lvl="2" marL="96837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-172719" lvl="3" marL="126365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-163194" lvl="4" marL="154622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-166370" lvl="5" marL="1828800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-163195" lvl="6" marL="21177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-164783" lvl="7" marL="2398713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-163195" lvl="8" marL="26892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41" name="Shape 41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42" name="Shape 42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36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TxTwoObj">
  <p:cSld name="Comparison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549274" y="107576"/>
            <a:ext cx="8042276" cy="1336956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accent1"/>
              </a:buClr>
              <a:buFont typeface="Source Sans Pro"/>
              <a:buNone/>
              <a:defRPr b="0" i="0" sz="4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549274" y="1453224"/>
            <a:ext cx="3840479" cy="750887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rgbClr val="6DB7D7"/>
              </a:buClr>
              <a:buFont typeface="Noto Sans Symbols"/>
              <a:buNone/>
              <a:defRPr b="0" i="0" sz="2400" u="none" cap="none" strike="noStrike">
                <a:solidFill>
                  <a:srgbClr val="6DB7D7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1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1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320"/>
              </a:spcBef>
              <a:buClr>
                <a:schemeClr val="accent2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320"/>
              </a:spcBef>
              <a:buClr>
                <a:srgbClr val="6DB7D7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320"/>
              </a:spcBef>
              <a:buClr>
                <a:schemeClr val="accent2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320"/>
              </a:spcBef>
              <a:buClr>
                <a:srgbClr val="6DB7D7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47" name="Shape 47"/>
          <p:cNvSpPr txBox="1"/>
          <p:nvPr>
            <p:ph idx="2" type="body"/>
          </p:nvPr>
        </p:nvSpPr>
        <p:spPr>
          <a:xfrm>
            <a:off x="549274" y="2347415"/>
            <a:ext cx="3840479" cy="3596184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209550" lvl="0" marL="349250" marR="0" rtl="0" algn="l">
              <a:spcBef>
                <a:spcPts val="16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-217169" lvl="1" marL="68580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-156844" lvl="2" marL="96837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-172719" lvl="3" marL="126365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-163194" lvl="4" marL="154622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-180339" lvl="5" marL="1828800" marR="0" rtl="0" algn="l">
              <a:spcBef>
                <a:spcPts val="320"/>
              </a:spcBef>
              <a:buClr>
                <a:schemeClr val="accent2"/>
              </a:buClr>
              <a:buSzPct val="110000"/>
              <a:buFont typeface="Noto Sans Symbols"/>
              <a:buChar char="●"/>
              <a:defRPr b="0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-177164" lvl="6" marL="2117725" marR="0" rtl="0" algn="l">
              <a:spcBef>
                <a:spcPts val="32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-178753" lvl="7" marL="2398713" marR="0" rtl="0" algn="l">
              <a:spcBef>
                <a:spcPts val="320"/>
              </a:spcBef>
              <a:buClr>
                <a:schemeClr val="accent2"/>
              </a:buClr>
              <a:buSzPct val="110000"/>
              <a:buFont typeface="Noto Sans Symbols"/>
              <a:buChar char="●"/>
              <a:defRPr b="0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-177164" lvl="8" marL="2689225" marR="0" rtl="0" algn="l">
              <a:spcBef>
                <a:spcPts val="32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48" name="Shape 48"/>
          <p:cNvSpPr txBox="1"/>
          <p:nvPr>
            <p:ph idx="3" type="body"/>
          </p:nvPr>
        </p:nvSpPr>
        <p:spPr>
          <a:xfrm>
            <a:off x="4751069" y="1453224"/>
            <a:ext cx="3840479" cy="750887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rgbClr val="6DB7D7"/>
              </a:buClr>
              <a:buFont typeface="Noto Sans Symbols"/>
              <a:buNone/>
              <a:defRPr b="0" i="0" sz="2400" u="none" cap="none" strike="noStrike">
                <a:solidFill>
                  <a:srgbClr val="6DB7D7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1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1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320"/>
              </a:spcBef>
              <a:buClr>
                <a:schemeClr val="accent2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320"/>
              </a:spcBef>
              <a:buClr>
                <a:srgbClr val="6DB7D7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320"/>
              </a:spcBef>
              <a:buClr>
                <a:schemeClr val="accent2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320"/>
              </a:spcBef>
              <a:buClr>
                <a:srgbClr val="6DB7D7"/>
              </a:buClr>
              <a:buFont typeface="Noto Sans Symbols"/>
              <a:buNone/>
              <a:defRPr b="1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49" name="Shape 49"/>
          <p:cNvSpPr txBox="1"/>
          <p:nvPr>
            <p:ph idx="4" type="body"/>
          </p:nvPr>
        </p:nvSpPr>
        <p:spPr>
          <a:xfrm>
            <a:off x="4751069" y="2347415"/>
            <a:ext cx="3840479" cy="3596184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209550" lvl="0" marL="349250" marR="0" rtl="0" algn="l">
              <a:spcBef>
                <a:spcPts val="16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-217169" lvl="1" marL="68580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-156844" lvl="2" marL="96837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-172719" lvl="3" marL="126365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-163194" lvl="4" marL="154622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-180339" lvl="5" marL="1828800" marR="0" rtl="0" algn="l">
              <a:spcBef>
                <a:spcPts val="320"/>
              </a:spcBef>
              <a:buClr>
                <a:schemeClr val="accent2"/>
              </a:buClr>
              <a:buSzPct val="110000"/>
              <a:buFont typeface="Noto Sans Symbols"/>
              <a:buChar char="●"/>
              <a:defRPr b="0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-177164" lvl="6" marL="2117725" marR="0" rtl="0" algn="l">
              <a:spcBef>
                <a:spcPts val="32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-178753" lvl="7" marL="2398713" marR="0" rtl="0" algn="l">
              <a:spcBef>
                <a:spcPts val="320"/>
              </a:spcBef>
              <a:buClr>
                <a:schemeClr val="accent2"/>
              </a:buClr>
              <a:buSzPct val="110000"/>
              <a:buFont typeface="Noto Sans Symbols"/>
              <a:buChar char="●"/>
              <a:defRPr b="0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-177164" lvl="8" marL="2689225" marR="0" rtl="0" algn="l">
              <a:spcBef>
                <a:spcPts val="32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16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50" name="Shape 50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51" name="Shape 51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36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/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accent1"/>
              </a:buClr>
              <a:buFont typeface="Source Sans Pro"/>
              <a:buNone/>
              <a:defRPr b="0" i="0" sz="4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55" name="Shape 55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56" name="Shape 56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57" name="Shape 57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36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60" name="Shape 60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61" name="Shape 61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36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Tx">
  <p:cSld name="Content with Caption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title"/>
          </p:nvPr>
        </p:nvSpPr>
        <p:spPr>
          <a:xfrm>
            <a:off x="533399" y="611872"/>
            <a:ext cx="3840479" cy="116204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accent1"/>
              </a:buClr>
              <a:buFont typeface="Source Sans Pro"/>
              <a:buNone/>
              <a:defRPr b="0" i="0" sz="3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4742823" y="368300"/>
            <a:ext cx="3840479" cy="5575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5580" lvl="0" marL="349250" marR="0" rtl="0" algn="l">
              <a:spcBef>
                <a:spcPts val="20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2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-203200" lvl="1" marL="685800" marR="0" rtl="0" algn="l">
              <a:spcBef>
                <a:spcPts val="600"/>
              </a:spcBef>
              <a:buClr>
                <a:srgbClr val="205C77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-156844" lvl="2" marL="96837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-172719" lvl="3" marL="126365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-163194" lvl="4" marL="154622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-152400" lvl="5" marL="1828800" marR="0" rtl="0" algn="l">
              <a:spcBef>
                <a:spcPts val="400"/>
              </a:spcBef>
              <a:buClr>
                <a:schemeClr val="accent2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-149225" lvl="6" marL="2117725" marR="0" rtl="0" algn="l">
              <a:spcBef>
                <a:spcPts val="4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-150813" lvl="7" marL="2398713" marR="0" rtl="0" algn="l">
              <a:spcBef>
                <a:spcPts val="400"/>
              </a:spcBef>
              <a:buClr>
                <a:schemeClr val="accent2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-149225" lvl="8" marL="2689225" marR="0" rtl="0" algn="l">
              <a:spcBef>
                <a:spcPts val="4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65" name="Shape 65"/>
          <p:cNvSpPr txBox="1"/>
          <p:nvPr>
            <p:ph idx="2" type="body"/>
          </p:nvPr>
        </p:nvSpPr>
        <p:spPr>
          <a:xfrm>
            <a:off x="533399" y="1787856"/>
            <a:ext cx="3840479" cy="372015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12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1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600"/>
              </a:spcBef>
              <a:buClr>
                <a:srgbClr val="205C77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600"/>
              </a:spcBef>
              <a:buClr>
                <a:srgbClr val="6DB7D7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180"/>
              </a:spcBef>
              <a:buClr>
                <a:schemeClr val="accent2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180"/>
              </a:spcBef>
              <a:buClr>
                <a:srgbClr val="6DB7D7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180"/>
              </a:spcBef>
              <a:buClr>
                <a:schemeClr val="accent2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180"/>
              </a:spcBef>
              <a:buClr>
                <a:srgbClr val="6DB7D7"/>
              </a:buClr>
              <a:buFont typeface="Noto Sans Symbols"/>
              <a:buNone/>
              <a:defRPr b="0" i="0" sz="9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66" name="Shape 66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67" name="Shape 67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68" name="Shape 68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3600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0.xml"/><Relationship Id="rId10" Type="http://schemas.openxmlformats.org/officeDocument/2006/relationships/slideLayout" Target="../slideLayouts/slideLayout9.xml"/><Relationship Id="rId13" Type="http://schemas.openxmlformats.org/officeDocument/2006/relationships/slideLayout" Target="../slideLayouts/slideLayout12.xml"/><Relationship Id="rId12" Type="http://schemas.openxmlformats.org/officeDocument/2006/relationships/slideLayout" Target="../slideLayouts/slideLayout11.xml"/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9" Type="http://schemas.openxmlformats.org/officeDocument/2006/relationships/slideLayout" Target="../slideLayouts/slideLayout8.xml"/><Relationship Id="rId14" Type="http://schemas.openxmlformats.org/officeDocument/2006/relationships/theme" Target="../theme/theme2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blipFill rotWithShape="1">
          <a:blip r:embed="rId1">
            <a:alphaModFix/>
          </a:blip>
          <a:stretch>
            <a:fillRect b="0" l="0" r="0" t="0"/>
          </a:stretch>
        </a:blip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accent1"/>
              </a:buClr>
              <a:buFont typeface="Source Sans Pro"/>
              <a:buNone/>
              <a:defRPr b="0" i="0" sz="4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549275" y="1600200"/>
            <a:ext cx="8042276" cy="4343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81610" lvl="0" marL="349250" marR="0" rtl="0" algn="l">
              <a:spcBef>
                <a:spcPts val="20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4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-189230" lvl="1" marL="685800" marR="0" rtl="0" algn="l">
              <a:spcBef>
                <a:spcPts val="600"/>
              </a:spcBef>
              <a:buClr>
                <a:srgbClr val="205C77"/>
              </a:buClr>
              <a:buSzPct val="110000"/>
              <a:buFont typeface="Noto Sans Symbols"/>
              <a:buChar char="●"/>
              <a:defRPr b="0" i="0" sz="22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-142875" lvl="2" marL="968375" marR="0" rtl="0" algn="l">
              <a:spcBef>
                <a:spcPts val="600"/>
              </a:spcBef>
              <a:buClr>
                <a:srgbClr val="6DB7D7"/>
              </a:buClr>
              <a:buSzPct val="110000"/>
              <a:buFont typeface="Noto Sans Symbols"/>
              <a:buChar char="●"/>
              <a:defRPr b="0" i="0" sz="20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-172719" lvl="3" marL="1263650" marR="0" rtl="0" algn="l">
              <a:spcBef>
                <a:spcPts val="600"/>
              </a:spcBef>
              <a:buClr>
                <a:srgbClr val="205C7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-163194" lvl="4" marL="1546225" marR="0" rtl="0" algn="l">
              <a:spcBef>
                <a:spcPts val="60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-166370" lvl="5" marL="1828800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-163195" lvl="6" marL="21177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-164783" lvl="7" marL="2398713" marR="0" rtl="0" algn="l">
              <a:spcBef>
                <a:spcPts val="360"/>
              </a:spcBef>
              <a:buClr>
                <a:schemeClr val="accent2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-163195" lvl="8" marL="2689225" marR="0" rtl="0" algn="l">
              <a:spcBef>
                <a:spcPts val="360"/>
              </a:spcBef>
              <a:buClr>
                <a:srgbClr val="6DB7D7"/>
              </a:buClr>
              <a:buSzPct val="109999"/>
              <a:buFont typeface="Noto Sans Symbols"/>
              <a:buChar char="●"/>
              <a:defRPr b="0" i="0" sz="18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0" type="dt"/>
          </p:nvPr>
        </p:nvSpPr>
        <p:spPr>
          <a:xfrm>
            <a:off x="5629835" y="6275667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9" name="Shape 9"/>
          <p:cNvSpPr txBox="1"/>
          <p:nvPr>
            <p:ph idx="11" type="ftr"/>
          </p:nvPr>
        </p:nvSpPr>
        <p:spPr>
          <a:xfrm>
            <a:off x="264458" y="6275667"/>
            <a:ext cx="484094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10" name="Shape 10"/>
          <p:cNvSpPr txBox="1"/>
          <p:nvPr>
            <p:ph idx="12" type="sldNum"/>
          </p:nvPr>
        </p:nvSpPr>
        <p:spPr>
          <a:xfrm>
            <a:off x="7897906" y="6275667"/>
            <a:ext cx="990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3600" u="none" cap="none" strike="noStrike">
                <a:solidFill>
                  <a:schemeClr val="l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2"/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  <p:sldLayoutId id="2147483659" r:id="rId13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2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 txBox="1"/>
          <p:nvPr>
            <p:ph type="title"/>
          </p:nvPr>
        </p:nvSpPr>
        <p:spPr>
          <a:xfrm>
            <a:off x="457200" y="2032000"/>
            <a:ext cx="8229600" cy="1568174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Clr>
                <a:schemeClr val="accent1"/>
              </a:buClr>
              <a:buSzPct val="25000"/>
              <a:buFont typeface="Source Sans Pro"/>
              <a:buNone/>
            </a:pPr>
            <a:r>
              <a:rPr b="0" i="0" lang="en-US" sz="48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KNOWLEDGE QUESTIONS</a:t>
            </a:r>
            <a:br>
              <a:rPr b="0" i="0" lang="en-US" sz="48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</a:br>
            <a:r>
              <a:rPr b="0" i="0" lang="en-US" sz="48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EXAMPLES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7" name="Shape 97"/>
          <p:cNvPicPr preferRelativeResize="0"/>
          <p:nvPr>
            <p:ph idx="1" type="body"/>
          </p:nvPr>
        </p:nvPicPr>
        <p:blipFill rotWithShape="1">
          <a:blip r:embed="rId3">
            <a:alphaModFix/>
          </a:blip>
          <a:srcRect b="15002" l="0" r="0" t="4324"/>
          <a:stretch/>
        </p:blipFill>
        <p:spPr>
          <a:xfrm>
            <a:off x="2857053" y="1524000"/>
            <a:ext cx="3830047" cy="1625599"/>
          </a:xfrm>
          <a:prstGeom prst="rect">
            <a:avLst/>
          </a:prstGeom>
          <a:noFill/>
          <a:ln>
            <a:noFill/>
          </a:ln>
        </p:spPr>
      </p:pic>
      <p:sp>
        <p:nvSpPr>
          <p:cNvPr id="98" name="Shape 98"/>
          <p:cNvSpPr txBox="1"/>
          <p:nvPr/>
        </p:nvSpPr>
        <p:spPr>
          <a:xfrm>
            <a:off x="456127" y="4090242"/>
            <a:ext cx="8460403" cy="2031325"/>
          </a:xfrm>
          <a:prstGeom prst="rect">
            <a:avLst/>
          </a:prstGeom>
          <a:noFill/>
          <a:ln>
            <a:noFill/>
          </a:ln>
        </p:spPr>
        <p:txBody>
          <a:bodyPr anchorCtr="1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i="0" lang="en-US" sz="1800" u="sng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TOK presentation</a:t>
            </a:r>
            <a:r>
              <a:rPr b="0" i="0" lang="en-US" sz="1800" u="none" cap="none" strike="noStrike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start above the line with a real-life situation. Identify the underlying knowledge question (below the line). Explore using the language of TOK. Translate conclusion back into real-life terms.</a:t>
            </a:r>
          </a:p>
          <a:p>
            <a:pPr indent="0" lvl="0" marL="0" marR="0" rtl="0" algn="l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dk1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lang="en-US" sz="1800" u="sng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TOK essay</a:t>
            </a:r>
            <a:r>
              <a:rPr lang="en-US" sz="1800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The prescribed titles are expressed in TOK language; they sit below the line. Need to identify knowledge questions and give examples (above the line). Explore using the tools of TOK. A general conclusion will be in TOK language below the line.</a:t>
            </a:r>
          </a:p>
        </p:txBody>
      </p:sp>
      <p:sp>
        <p:nvSpPr>
          <p:cNvPr id="99" name="Shape 99"/>
          <p:cNvSpPr txBox="1"/>
          <p:nvPr/>
        </p:nvSpPr>
        <p:spPr>
          <a:xfrm>
            <a:off x="398962" y="229968"/>
            <a:ext cx="7945919" cy="1292662"/>
          </a:xfrm>
          <a:prstGeom prst="rect">
            <a:avLst/>
          </a:prstGeom>
          <a:noFill/>
          <a:ln>
            <a:noFill/>
          </a:ln>
        </p:spPr>
        <p:txBody>
          <a:bodyPr anchorCtr="1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lang="en-US" sz="2600">
                <a:solidFill>
                  <a:schemeClr val="dk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Both the presentation and the essay focus on the relationship between knowledge questions and real-life situations.</a:t>
            </a:r>
          </a:p>
        </p:txBody>
      </p:sp>
    </p:spTree>
  </p:cSld>
  <p:clrMapOvr>
    <a:masterClrMapping/>
  </p:clrMapOvr>
  <p:transition spd="med">
    <p:fade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Shape 104"/>
          <p:cNvSpPr txBox="1"/>
          <p:nvPr>
            <p:ph type="title"/>
          </p:nvPr>
        </p:nvSpPr>
        <p:spPr>
          <a:xfrm>
            <a:off x="685800" y="381000"/>
            <a:ext cx="7772400" cy="762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Clr>
                <a:schemeClr val="accent1"/>
              </a:buClr>
              <a:buSzPct val="25000"/>
              <a:buFont typeface="Source Sans Pro"/>
              <a:buNone/>
            </a:pPr>
            <a:r>
              <a:rPr b="1" i="0" lang="en-US" sz="46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EXAMPLES</a:t>
            </a:r>
          </a:p>
        </p:txBody>
      </p:sp>
      <p:sp>
        <p:nvSpPr>
          <p:cNvPr id="105" name="Shape 105"/>
          <p:cNvSpPr txBox="1"/>
          <p:nvPr>
            <p:ph idx="1" type="body"/>
          </p:nvPr>
        </p:nvSpPr>
        <p:spPr>
          <a:xfrm>
            <a:off x="341798" y="1371600"/>
            <a:ext cx="8460401" cy="54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6DB7D7"/>
              </a:buClr>
              <a:buSzPct val="25000"/>
              <a:buFont typeface="Noto Sans Symbols"/>
              <a:buNone/>
            </a:pPr>
            <a:r>
              <a:rPr b="1" i="0" lang="en-US" sz="150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RLS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Arabic to be made mandatory in all Israeli school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0000"/>
              <a:buFont typeface="Noto Sans Symbols"/>
              <a:buChar char="●"/>
            </a:pPr>
            <a:r>
              <a:rPr b="1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KQ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To what extent does language shape thought and behaviour?</a:t>
            </a:r>
          </a:p>
          <a:p>
            <a:pPr indent="0" lvl="0" marL="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25000"/>
              <a:buFont typeface="Noto Sans Symbols"/>
              <a:buNone/>
            </a:pPr>
            <a:r>
              <a:rPr b="1" i="0" lang="en-US" sz="150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RLS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The Wikileaks disclosures about Western governments’ foreign policy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0000"/>
              <a:buFont typeface="Noto Sans Symbols"/>
              <a:buChar char="●"/>
            </a:pPr>
            <a:r>
              <a:rPr b="1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KQ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Who should decide about the amount of knowledge accessible to the general population?</a:t>
            </a:r>
          </a:p>
          <a:p>
            <a:pPr indent="0" lvl="0" marL="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25000"/>
              <a:buFont typeface="Noto Sans Symbols"/>
              <a:buNone/>
            </a:pPr>
            <a:r>
              <a:rPr b="1" i="0" lang="en-US" sz="150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RLS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Monsanto and genetically engineered food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0000"/>
              <a:buFont typeface="Noto Sans Symbols"/>
              <a:buChar char="●"/>
            </a:pPr>
            <a:r>
              <a:rPr b="1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KQ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Who should decide on the part played by natural science in our lives?</a:t>
            </a:r>
          </a:p>
          <a:p>
            <a:pPr indent="0" lvl="0" marL="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25000"/>
              <a:buFont typeface="Noto Sans Symbols"/>
              <a:buNone/>
            </a:pPr>
            <a:r>
              <a:rPr b="1" i="0" lang="en-US" sz="150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RLS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President Obama allowing a Muslim community centre to be built near Ground Zero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0000"/>
              <a:buFont typeface="Noto Sans Symbols"/>
              <a:buChar char="●"/>
            </a:pPr>
            <a:r>
              <a:rPr b="1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KQ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Should there be a limit to multicultural tolerance?</a:t>
            </a:r>
          </a:p>
          <a:p>
            <a:pPr indent="0" lvl="0" marL="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25000"/>
              <a:buFont typeface="Noto Sans Symbols"/>
              <a:buNone/>
            </a:pP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</a:t>
            </a:r>
            <a:r>
              <a:rPr b="1" i="0" lang="en-US" sz="150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RLS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Joshua Bell busking in New York City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0000"/>
              <a:buFont typeface="Noto Sans Symbols"/>
              <a:buChar char="●"/>
            </a:pPr>
            <a:r>
              <a:rPr b="1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KQ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To what extent does context inform the way we interact with the arts?</a:t>
            </a:r>
          </a:p>
          <a:p>
            <a:pPr indent="0" lvl="0" marL="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25000"/>
              <a:buFont typeface="Noto Sans Symbols"/>
              <a:buNone/>
            </a:pP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</a:t>
            </a:r>
            <a:r>
              <a:rPr b="1" i="0" lang="en-US" sz="150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RLS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The Manila tourist bus hijacking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buClr>
                <a:srgbClr val="6DB7D7"/>
              </a:buClr>
              <a:buSzPct val="110000"/>
              <a:buFont typeface="Noto Sans Symbols"/>
              <a:buChar char="●"/>
            </a:pPr>
            <a:r>
              <a:rPr b="1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KQ</a:t>
            </a:r>
            <a:r>
              <a:rPr b="0" i="0" lang="en-US" sz="150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Has the news become entertainment and what are the implications of this?</a:t>
            </a:r>
          </a:p>
        </p:txBody>
      </p:sp>
    </p:spTree>
  </p:cSld>
  <p:clrMapOvr>
    <a:masterClrMapping/>
  </p:clrMapOvr>
  <p:transition spd="med">
    <p:fade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 txBox="1"/>
          <p:nvPr>
            <p:ph type="title"/>
          </p:nvPr>
        </p:nvSpPr>
        <p:spPr>
          <a:xfrm>
            <a:off x="685800" y="220869"/>
            <a:ext cx="7772400" cy="1303129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Clr>
                <a:schemeClr val="accent1"/>
              </a:buClr>
              <a:buSzPct val="25000"/>
              <a:buFont typeface="Source Sans Pro"/>
              <a:buNone/>
            </a:pPr>
            <a:r>
              <a:rPr b="1" i="0" lang="en-US" sz="414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RLS: Saddam Hussein's execution.</a:t>
            </a:r>
          </a:p>
        </p:txBody>
      </p:sp>
      <p:sp>
        <p:nvSpPr>
          <p:cNvPr id="111" name="Shape 111"/>
          <p:cNvSpPr txBox="1"/>
          <p:nvPr>
            <p:ph idx="1" type="body"/>
          </p:nvPr>
        </p:nvSpPr>
        <p:spPr>
          <a:xfrm>
            <a:off x="549275" y="1600200"/>
            <a:ext cx="8042276" cy="4343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349250" lvl="0" marL="34925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6DB7D7"/>
              </a:buClr>
              <a:buSzPct val="111000"/>
              <a:buFont typeface="Noto Sans Symbols"/>
              <a:buChar char="●"/>
            </a:pPr>
            <a:r>
              <a:rPr b="0" i="0" lang="en-US" sz="222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RLS</a:t>
            </a:r>
            <a:r>
              <a:rPr b="0" i="0" lang="en-US" sz="22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Saddam Hussein's execution.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000"/>
              <a:buFont typeface="Noto Sans Symbols"/>
              <a:buNone/>
            </a:pPr>
            <a:r>
              <a:t/>
            </a:r>
            <a:endParaRPr b="0" i="0" sz="2220" u="none" cap="none" strike="noStrike">
              <a:solidFill>
                <a:srgbClr val="595959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000"/>
              <a:buFont typeface="Noto Sans Symbols"/>
              <a:buChar char="●"/>
            </a:pPr>
            <a:r>
              <a:rPr b="0" i="0" lang="en-US" sz="222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Poor KQ</a:t>
            </a:r>
            <a:r>
              <a:rPr b="0" i="0" lang="en-US" sz="22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Was it right for Saddam Hussein to be executed? 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000"/>
              <a:buFont typeface="Noto Sans Symbols"/>
              <a:buNone/>
            </a:pPr>
            <a:r>
              <a:t/>
            </a:r>
            <a:endParaRPr b="0" i="0" sz="2220" u="none" cap="none" strike="noStrike">
              <a:solidFill>
                <a:srgbClr val="595959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000"/>
              <a:buFont typeface="Noto Sans Symbols"/>
              <a:buChar char="●"/>
            </a:pPr>
            <a:r>
              <a:rPr b="0" i="0" lang="en-US" sz="222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Intermediate KQ</a:t>
            </a:r>
            <a:r>
              <a:rPr b="0" i="0" lang="en-US" sz="22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Can capital punishment ever be justified? 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000"/>
              <a:buFont typeface="Noto Sans Symbols"/>
              <a:buNone/>
            </a:pPr>
            <a:r>
              <a:t/>
            </a:r>
            <a:endParaRPr b="0" i="0" sz="2220" u="none" cap="none" strike="noStrike">
              <a:solidFill>
                <a:srgbClr val="595959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buClr>
                <a:srgbClr val="6DB7D7"/>
              </a:buClr>
              <a:buSzPct val="111000"/>
              <a:buFont typeface="Noto Sans Symbols"/>
              <a:buChar char="●"/>
            </a:pPr>
            <a:r>
              <a:rPr b="0" i="0" lang="en-US" sz="222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Good KQ</a:t>
            </a:r>
            <a:r>
              <a:rPr b="0" i="0" lang="en-US" sz="22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What role can intuition play in determining someone's guilt and subsequent punishment? </a:t>
            </a:r>
          </a:p>
        </p:txBody>
      </p:sp>
    </p:spTree>
  </p:cSld>
  <p:clrMapOvr>
    <a:masterClrMapping/>
  </p:clrMapOvr>
  <p:transition spd="med">
    <p:fade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 txBox="1"/>
          <p:nvPr>
            <p:ph type="title"/>
          </p:nvPr>
        </p:nvSpPr>
        <p:spPr>
          <a:xfrm>
            <a:off x="456127" y="143565"/>
            <a:ext cx="8174577" cy="135834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Clr>
                <a:schemeClr val="accent1"/>
              </a:buClr>
              <a:buSzPct val="25000"/>
              <a:buFont typeface="Source Sans Pro"/>
              <a:buNone/>
            </a:pPr>
            <a:r>
              <a:rPr b="1" i="0" lang="en-US" sz="24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RLS: Megawati's mother brought home some pens from work, and offered them to her to use in school. Megawati is wondering whether this is stealing.</a:t>
            </a:r>
            <a:br>
              <a:rPr b="1" i="0" lang="en-US" sz="24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</a:br>
          </a:p>
        </p:txBody>
      </p:sp>
      <p:sp>
        <p:nvSpPr>
          <p:cNvPr id="117" name="Shape 117"/>
          <p:cNvSpPr txBox="1"/>
          <p:nvPr>
            <p:ph idx="1" type="body"/>
          </p:nvPr>
        </p:nvSpPr>
        <p:spPr>
          <a:xfrm>
            <a:off x="685800" y="1600200"/>
            <a:ext cx="7772400" cy="52577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6DB7D7"/>
              </a:buClr>
              <a:buSzPct val="25000"/>
              <a:buFont typeface="Noto Sans Symbols"/>
              <a:buNone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Poor KQs: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692"/>
              <a:buFont typeface="Noto Sans Symbols"/>
              <a:buChar char="●"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Was it ethical for Megawati's mother to take the pens from her work?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692"/>
              <a:buFont typeface="Noto Sans Symbols"/>
              <a:buChar char="●"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Is it ethical to use supplies provided by your work for non-business purposes?</a:t>
            </a:r>
          </a:p>
          <a:p>
            <a:pPr indent="0" lvl="0" marL="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25000"/>
              <a:buFont typeface="Noto Sans Symbols"/>
              <a:buNone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Intermediate KQ: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692"/>
              <a:buFont typeface="Noto Sans Symbols"/>
              <a:buChar char="●"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 what extent is it ethical to use materials provided by your work for non-business purposes?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692"/>
              <a:buFont typeface="Noto Sans Symbols"/>
              <a:buChar char="●"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 what extent is it ethical for one use materials provided by their employer outside of work?</a:t>
            </a:r>
          </a:p>
          <a:p>
            <a:pPr indent="0" lvl="0" marL="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25000"/>
              <a:buFont typeface="Noto Sans Symbols"/>
              <a:buNone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Good KQ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692"/>
              <a:buFont typeface="Noto Sans Symbols"/>
              <a:buChar char="●"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How do people establish what is right or wrong?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692"/>
              <a:buFont typeface="Noto Sans Symbols"/>
              <a:buChar char="●"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 what extent is truth dependent upon the individual?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692"/>
              <a:buFont typeface="Noto Sans Symbols"/>
              <a:buChar char="●"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 what extent can one expect morality to be shared among people?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1692"/>
              <a:buFont typeface="Noto Sans Symbols"/>
              <a:buChar char="●"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 what extent is dishonesty a global epidemic?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buClr>
                <a:srgbClr val="6DB7D7"/>
              </a:buClr>
              <a:buSzPct val="111692"/>
              <a:buFont typeface="Noto Sans Symbols"/>
              <a:buChar char="●"/>
            </a:pPr>
            <a:r>
              <a:rPr b="0" i="0" lang="en-US" sz="132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 what extent can we distinguish between right and wrong?</a:t>
            </a:r>
          </a:p>
        </p:txBody>
      </p:sp>
    </p:spTree>
  </p:cSld>
  <p:clrMapOvr>
    <a:masterClrMapping/>
  </p:clrMapOvr>
  <p:transition spd="med">
    <p:fade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Shape 122"/>
          <p:cNvSpPr txBox="1"/>
          <p:nvPr>
            <p:ph type="title"/>
          </p:nvPr>
        </p:nvSpPr>
        <p:spPr>
          <a:xfrm>
            <a:off x="685800" y="152400"/>
            <a:ext cx="7772400" cy="12954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Clr>
                <a:schemeClr val="accent1"/>
              </a:buClr>
              <a:buSzPct val="25000"/>
              <a:buFont typeface="Source Sans Pro"/>
              <a:buNone/>
            </a:pPr>
            <a:r>
              <a:rPr b="1" i="0" lang="en-US" sz="2400" u="sng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RLS</a:t>
            </a:r>
            <a:r>
              <a:rPr b="1" i="0" lang="en-US" sz="2400" u="none" cap="none" strike="noStrike">
                <a:solidFill>
                  <a:schemeClr val="accent1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Ann's mother is a doctor in the hospital. Sang's father is a homeopath. They are arguing about whether homeopathy is effective or not.</a:t>
            </a:r>
          </a:p>
        </p:txBody>
      </p:sp>
      <p:sp>
        <p:nvSpPr>
          <p:cNvPr id="123" name="Shape 123"/>
          <p:cNvSpPr txBox="1"/>
          <p:nvPr>
            <p:ph idx="1" type="body"/>
          </p:nvPr>
        </p:nvSpPr>
        <p:spPr>
          <a:xfrm>
            <a:off x="685800" y="1981200"/>
            <a:ext cx="7772400" cy="464819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349250" lvl="0" marL="34925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6DB7D7"/>
              </a:buClr>
              <a:buSzPct val="112200"/>
              <a:buFont typeface="Noto Sans Symbols"/>
              <a:buChar char="●"/>
            </a:pPr>
            <a:r>
              <a:rPr b="0" i="0" lang="en-US" sz="204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Not a KQ</a:t>
            </a:r>
            <a:r>
              <a:rPr b="0" i="0" lang="en-US" sz="204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How has medicine changed over the past 300 years?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2200"/>
              <a:buFont typeface="Noto Sans Symbols"/>
              <a:buNone/>
            </a:pPr>
            <a:r>
              <a:t/>
            </a:r>
            <a:endParaRPr b="0" i="0" sz="2040" u="none" cap="none" strike="noStrike">
              <a:solidFill>
                <a:srgbClr val="595959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2200"/>
              <a:buFont typeface="Noto Sans Symbols"/>
              <a:buChar char="●"/>
            </a:pPr>
            <a:r>
              <a:rPr b="0" i="0" lang="en-US" sz="204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Poor KQ</a:t>
            </a:r>
            <a:r>
              <a:rPr b="0" i="0" lang="en-US" sz="204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How reliable are documents on Homeopathy?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2200"/>
              <a:buFont typeface="Noto Sans Symbols"/>
              <a:buChar char="●"/>
            </a:pPr>
            <a:r>
              <a:rPr b="0" i="0" lang="en-US" sz="204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Intermediate KQ</a:t>
            </a:r>
            <a:r>
              <a:rPr b="0" i="0" lang="en-US" sz="204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2200"/>
              <a:buFont typeface="Noto Sans Symbols"/>
              <a:buChar char="●"/>
            </a:pPr>
            <a:r>
              <a:rPr b="0" i="0" lang="en-US" sz="204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Are the beliefs of homeopathy devotees reasonable?  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2200"/>
              <a:buFont typeface="Noto Sans Symbols"/>
              <a:buChar char="●"/>
            </a:pPr>
            <a:r>
              <a:rPr b="0" i="0" lang="en-US" sz="204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Is faith or reason more important when deciding on what medical options to pursue?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spcAft>
                <a:spcPts val="0"/>
              </a:spcAft>
              <a:buClr>
                <a:srgbClr val="6DB7D7"/>
              </a:buClr>
              <a:buSzPct val="112200"/>
              <a:buFont typeface="Noto Sans Symbols"/>
              <a:buChar char="●"/>
            </a:pPr>
            <a:r>
              <a:rPr b="0" i="0" lang="en-US" sz="2040" u="sng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Good KQ</a:t>
            </a:r>
            <a:r>
              <a:rPr b="0" i="0" lang="en-US" sz="204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: </a:t>
            </a:r>
          </a:p>
          <a:p>
            <a:pPr indent="-349250" lvl="0" marL="349250" marR="0" rtl="0" algn="l">
              <a:lnSpc>
                <a:spcPct val="80000"/>
              </a:lnSpc>
              <a:spcBef>
                <a:spcPts val="2000"/>
              </a:spcBef>
              <a:buClr>
                <a:srgbClr val="6DB7D7"/>
              </a:buClr>
              <a:buSzPct val="112200"/>
              <a:buFont typeface="Noto Sans Symbols"/>
              <a:buChar char="●"/>
            </a:pPr>
            <a:r>
              <a:rPr b="0" i="0" lang="en-US" sz="2040" u="none" cap="none" strike="noStrike">
                <a:solidFill>
                  <a:srgbClr val="595959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 what extent should reason be prioritized over faith when assessing claims of effectiveness in scientific endeavour? </a:t>
            </a:r>
          </a:p>
        </p:txBody>
      </p:sp>
    </p:spTree>
  </p:cSld>
  <p:clrMapOvr>
    <a:masterClrMapping/>
  </p:clrMapOvr>
  <p:transition spd="med">
    <p:fade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Breeze">
  <a:themeElements>
    <a:clrScheme name="Breeze">
      <a:dk1>
        <a:srgbClr val="000000"/>
      </a:dk1>
      <a:lt1>
        <a:srgbClr val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