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65153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Shape 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237" y="2454712"/>
            <a:ext cx="2466975" cy="221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Shape 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45300" y="2492825"/>
            <a:ext cx="2266950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Shape 5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34687" y="2445200"/>
            <a:ext cx="2333625" cy="22383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Shape 57"/>
          <p:cNvSpPr txBox="1"/>
          <p:nvPr/>
        </p:nvSpPr>
        <p:spPr>
          <a:xfrm>
            <a:off x="476250" y="290775"/>
            <a:ext cx="5038200" cy="181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This is Eva. Eva is coloring. She needs a baby blue crayon, but her tablemate Emerald is using it. What solution should she try?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58" name="Shape 5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14450" y="150375"/>
            <a:ext cx="2095500" cy="20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381875" y="340900"/>
            <a:ext cx="7178100" cy="2616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2400"/>
              <a:t>This is Carlos. Carlos is at the computer station. </a:t>
            </a:r>
          </a:p>
          <a:p>
            <a:pPr lvl="0" algn="l" rtl="0">
              <a:spcBef>
                <a:spcPts val="0"/>
              </a:spcBef>
              <a:buNone/>
            </a:pPr>
            <a:r>
              <a:rPr lang="en" sz="2400"/>
              <a:t>Carlos nose begins to bleed. </a:t>
            </a:r>
          </a:p>
          <a:p>
            <a:pPr lvl="0" algn="l" rtl="0">
              <a:spcBef>
                <a:spcPts val="0"/>
              </a:spcBef>
              <a:buNone/>
            </a:pPr>
            <a:r>
              <a:rPr lang="en" sz="2400"/>
              <a:t>What solution should he try? </a:t>
            </a:r>
          </a:p>
          <a:p>
            <a:pPr lvl="0" algn="l" rtl="0">
              <a:spcBef>
                <a:spcPts val="0"/>
              </a:spcBef>
              <a:buNone/>
            </a:pPr>
            <a:endParaRPr sz="2400"/>
          </a:p>
          <a:p>
            <a:pPr lvl="0" algn="l" rtl="0">
              <a:spcBef>
                <a:spcPts val="0"/>
              </a:spcBef>
              <a:buNone/>
            </a:pPr>
            <a:endParaRPr sz="1000"/>
          </a:p>
          <a:p>
            <a:pPr lvl="0" algn="l" rtl="0">
              <a:spcBef>
                <a:spcPts val="0"/>
              </a:spcBef>
              <a:buNone/>
            </a:pPr>
            <a:endParaRPr sz="1000"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64" name="Shape 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874" y="2400184"/>
            <a:ext cx="2593050" cy="2483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4237" y="2408751"/>
            <a:ext cx="2435524" cy="2466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Shape 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79449" y="2647950"/>
            <a:ext cx="2667359" cy="239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Shape 6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04650" y="164325"/>
            <a:ext cx="1655749" cy="2483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Shape 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17625" y="3420550"/>
            <a:ext cx="1925574" cy="167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Shape 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98099" y="125325"/>
            <a:ext cx="1733074" cy="1629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Shape 7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98087" y="1755063"/>
            <a:ext cx="1764624" cy="1697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Shape 75"/>
          <p:cNvPicPr preferRelativeResize="0"/>
          <p:nvPr/>
        </p:nvPicPr>
        <p:blipFill rotWithShape="1">
          <a:blip r:embed="rId6">
            <a:alphaModFix/>
          </a:blip>
          <a:srcRect l="20837" r="22042"/>
          <a:stretch/>
        </p:blipFill>
        <p:spPr>
          <a:xfrm>
            <a:off x="441025" y="2576800"/>
            <a:ext cx="1764624" cy="2052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Shape 76"/>
          <p:cNvPicPr preferRelativeResize="0"/>
          <p:nvPr/>
        </p:nvPicPr>
        <p:blipFill rotWithShape="1">
          <a:blip r:embed="rId7">
            <a:alphaModFix/>
          </a:blip>
          <a:srcRect l="34700" t="18384" b="17758"/>
          <a:stretch/>
        </p:blipFill>
        <p:spPr>
          <a:xfrm>
            <a:off x="3509075" y="797075"/>
            <a:ext cx="1865900" cy="18248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Shape 77"/>
          <p:cNvSpPr txBox="1"/>
          <p:nvPr/>
        </p:nvSpPr>
        <p:spPr>
          <a:xfrm>
            <a:off x="2296025" y="240625"/>
            <a:ext cx="4200900" cy="4592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This is Marianna. Marianna is alone at recess. </a:t>
            </a:r>
          </a:p>
          <a:p>
            <a:pPr lv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This is Mervin. Mervin sees Marianna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by herself. What solution should he try?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On-screen Show (16:9)</PresentationFormat>
  <Paragraphs>18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simple-light-2</vt:lpstr>
      <vt:lpstr>PowerPoint Presentation</vt:lpstr>
      <vt:lpstr>This is Carlos. Carlos is at the computer station.  Carlos nose begins to bleed.  What solution should he try?   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Caroline Arroyo</dc:creator>
  <cp:lastModifiedBy>Caroline Arroyo</cp:lastModifiedBy>
  <cp:revision>1</cp:revision>
  <dcterms:modified xsi:type="dcterms:W3CDTF">2016-06-17T05:12:43Z</dcterms:modified>
</cp:coreProperties>
</file>