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6AA84F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Ecosystems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2840053" x="685800"/>
            <a:ext cy="78473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 Ms. Ramirez Production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Taiga 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17600" x="2359950"/>
            <a:ext cy="3550899" cx="47589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Tundra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8" name="Shape 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55475" x="2479950"/>
            <a:ext cy="3440399" cx="45930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Deciduous Forest 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55475" x="1717925"/>
            <a:ext cy="3430675" cx="54047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Tropical Rainforest 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84262" x="2420450"/>
            <a:ext cy="3557475" cx="47494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Grassland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9" name="Shape 10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79675" x="2270100"/>
            <a:ext cy="3452524" cx="46093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Deserts 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6" name="Shape 11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76850" x="2650425"/>
            <a:ext cy="3572300" cx="41733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an Ecosystem???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 community where organisms interact with each other and the environment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made up of: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Flora- Native plant life in a region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Fauna- Animal life in a region 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Kind of Ecosytems are there??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sz="3600" lang="en">
                <a:solidFill>
                  <a:srgbClr val="F3F3F3"/>
                </a:solidFill>
              </a:rPr>
              <a:t>There are two kinds of ecostystems: </a:t>
            </a:r>
          </a:p>
          <a:p>
            <a:pPr algn="ctr" rtl="0">
              <a:spcBef>
                <a:spcPts val="0"/>
              </a:spcBef>
              <a:buNone/>
            </a:pPr>
            <a:r>
              <a:rPr b="1" sz="4800" lang="en">
                <a:solidFill>
                  <a:srgbClr val="F3F3F3"/>
                </a:solidFill>
              </a:rPr>
              <a:t>Aquatic </a:t>
            </a:r>
          </a:p>
          <a:p>
            <a:pPr algn="ctr" rtl="0">
              <a:spcBef>
                <a:spcPts val="0"/>
              </a:spcBef>
              <a:buNone/>
            </a:pPr>
            <a:r>
              <a:rPr b="1" sz="4800" lang="en">
                <a:solidFill>
                  <a:srgbClr val="F3F3F3"/>
                </a:solidFill>
              </a:rPr>
              <a:t>&amp;</a:t>
            </a:r>
          </a:p>
          <a:p>
            <a:pPr algn="ctr">
              <a:spcBef>
                <a:spcPts val="0"/>
              </a:spcBef>
              <a:buNone/>
            </a:pPr>
            <a:r>
              <a:rPr b="1" sz="4800" lang="en">
                <a:solidFill>
                  <a:srgbClr val="F3F3F3"/>
                </a:solidFill>
              </a:rPr>
              <a:t>Terrestrial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Aquatic Ecosystems 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3600" lang="en">
                <a:solidFill>
                  <a:srgbClr val="F3F3F3"/>
                </a:solidFill>
              </a:rPr>
              <a:t>An Ecosystem found in a body of water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3600">
              <a:solidFill>
                <a:srgbClr val="F3F3F3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sz="3600" lang="en">
                <a:solidFill>
                  <a:srgbClr val="F3F3F3"/>
                </a:solidFill>
              </a:rPr>
              <a:t>Aquatic flora and fauna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F3F3F3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 sz="3600">
              <a:solidFill>
                <a:srgbClr val="F3F3F3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05975" x="457200"/>
            <a:ext cy="857400" cx="85589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lang="en">
                <a:solidFill>
                  <a:srgbClr val="F3F3F3"/>
                </a:solidFill>
              </a:rPr>
              <a:t>Two main types of Aquatic Ecosystems: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063375" x="6219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4800">
              <a:solidFill>
                <a:srgbClr val="F3F3F3"/>
              </a:solidFill>
            </a:endParaRPr>
          </a:p>
          <a:p>
            <a:pPr algn="ctr" lv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sz="3600" lang="en">
                <a:solidFill>
                  <a:srgbClr val="F3F3F3"/>
                </a:solidFill>
              </a:rPr>
              <a:t>Marine and Freshwater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Marine Ecosystem 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marR="10160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solidFill>
                <a:srgbClr val="444444"/>
              </a:solidFill>
            </a:endParaRPr>
          </a:p>
          <a:p>
            <a:pPr rtl="0"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000">
              <a:solidFill>
                <a:srgbClr val="444444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5" name="Shape 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0" x="1658025"/>
            <a:ext cy="3833725" cx="56880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Freshwater Ecosystem 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10612" x="1718550"/>
            <a:ext cy="3504774" cx="55215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Terrestrial Ecosystems 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3600" lang="en"/>
              <a:t>An ecosystem found on </a:t>
            </a:r>
            <a:r>
              <a:rPr sz="4800" lang="en"/>
              <a:t>land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4800"/>
          </a:p>
          <a:p>
            <a:pPr rtl="0">
              <a:spcBef>
                <a:spcPts val="0"/>
              </a:spcBef>
              <a:buNone/>
            </a:pPr>
            <a:r>
              <a:rPr sz="3600" lang="en"/>
              <a:t>Terrestrial Flora and Fauna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05975" x="0"/>
            <a:ext cy="857400" cx="92099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6 Main Types of Terrestrial Ecosystems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Taiga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Tundra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Deciduous Forest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Tropical Rainforests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Grasslands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Deserts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dark-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