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902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68219EC-0801-4895-A9DD-63D49E087855}" type="datetimeFigureOut">
              <a:rPr lang="en-US" smtClean="0"/>
              <a:t>7/1/2014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291C7A1-4461-4FB4-9C18-4750F544DC2B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garza1@trinity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685800"/>
            <a:ext cx="8763000" cy="19812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E-Content Statistics Schedule: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3200" b="1" dirty="0" smtClean="0"/>
              <a:t>Get it Together &amp; Manage the Chaos of Usage Statistics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8062912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Lanette Garza</a:t>
            </a:r>
          </a:p>
          <a:p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/>
              </a:rPr>
              <a:t>lgarza1@trinity.edu</a:t>
            </a:r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/>
              <a:t>2014 Amigos Member Conference</a:t>
            </a:r>
          </a:p>
          <a:p>
            <a:r>
              <a:rPr lang="en-US" dirty="0" smtClean="0"/>
              <a:t>May 14,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Overwhelming amount of data collection and data reporting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Provides purpose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Provides Peace of Mind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4953000"/>
            <a:ext cx="144654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6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List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all Stats to be collected and Reported</a:t>
            </a:r>
          </a:p>
          <a:p>
            <a:r>
              <a:rPr lang="en-US" dirty="0" smtClean="0"/>
              <a:t>Determine what e-stats need to be gathered</a:t>
            </a:r>
          </a:p>
          <a:p>
            <a:r>
              <a:rPr lang="en-US" dirty="0" smtClean="0"/>
              <a:t>Ask yourself the following questions:</a:t>
            </a:r>
          </a:p>
          <a:p>
            <a:pPr lvl="1"/>
            <a:r>
              <a:rPr lang="en-US" dirty="0" smtClean="0"/>
              <a:t>What is the purpose of this report?</a:t>
            </a:r>
          </a:p>
          <a:p>
            <a:pPr lvl="1"/>
            <a:r>
              <a:rPr lang="en-US" dirty="0" smtClean="0"/>
              <a:t>Will this data be useful and beneficial?</a:t>
            </a:r>
          </a:p>
          <a:p>
            <a:pPr lvl="1"/>
            <a:r>
              <a:rPr lang="en-US" dirty="0" smtClean="0"/>
              <a:t>Who needs to review and receive this data?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0"/>
            <a:ext cx="24384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6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List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list started with the following stats:</a:t>
            </a:r>
          </a:p>
          <a:p>
            <a:pPr lvl="1"/>
            <a:r>
              <a:rPr lang="en-US" dirty="0" smtClean="0"/>
              <a:t>Subscription Databases</a:t>
            </a:r>
          </a:p>
          <a:p>
            <a:pPr lvl="1"/>
            <a:r>
              <a:rPr lang="en-US" dirty="0" smtClean="0"/>
              <a:t>Purchased Databases</a:t>
            </a:r>
          </a:p>
          <a:p>
            <a:pPr lvl="1"/>
            <a:r>
              <a:rPr lang="en-US" dirty="0" smtClean="0"/>
              <a:t>Renewals</a:t>
            </a:r>
          </a:p>
          <a:p>
            <a:pPr lvl="1"/>
            <a:r>
              <a:rPr lang="en-US" dirty="0" smtClean="0"/>
              <a:t>E-Books</a:t>
            </a:r>
          </a:p>
          <a:p>
            <a:pPr lvl="1"/>
            <a:r>
              <a:rPr lang="en-US" dirty="0" smtClean="0"/>
              <a:t>Pay Per View (PPV)</a:t>
            </a:r>
          </a:p>
          <a:p>
            <a:pPr lvl="1"/>
            <a:r>
              <a:rPr lang="en-US" dirty="0" smtClean="0"/>
              <a:t>Discovery Service (EBSCO EDS)</a:t>
            </a:r>
          </a:p>
          <a:p>
            <a:pPr lvl="1"/>
            <a:r>
              <a:rPr lang="en-US" dirty="0" smtClean="0"/>
              <a:t>Digital Commons (Institutional Repository)</a:t>
            </a:r>
          </a:p>
          <a:p>
            <a:pPr lvl="1"/>
            <a:r>
              <a:rPr lang="en-US" dirty="0" smtClean="0"/>
              <a:t>Journal Subscription Packages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56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Determine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the Timeframe</a:t>
            </a:r>
          </a:p>
          <a:p>
            <a:r>
              <a:rPr lang="en-US" dirty="0" smtClean="0"/>
              <a:t>Determine the due date/deadline </a:t>
            </a:r>
          </a:p>
          <a:p>
            <a:r>
              <a:rPr lang="en-US" dirty="0" smtClean="0"/>
              <a:t>Consider how long it will take you to complete the report</a:t>
            </a:r>
          </a:p>
          <a:p>
            <a:pPr lvl="1"/>
            <a:r>
              <a:rPr lang="en-US" dirty="0" smtClean="0"/>
              <a:t>Will it take you a week, a month, or longer to gather the data?</a:t>
            </a:r>
          </a:p>
          <a:p>
            <a:pPr lvl="1"/>
            <a:r>
              <a:rPr lang="en-US" dirty="0" smtClean="0"/>
              <a:t>Be generous with the collection dates</a:t>
            </a:r>
          </a:p>
          <a:p>
            <a:r>
              <a:rPr lang="en-US" dirty="0" smtClean="0"/>
              <a:t>Good idea to document completion dates</a:t>
            </a:r>
          </a:p>
        </p:txBody>
      </p:sp>
    </p:spTree>
    <p:extLst>
      <p:ext uri="{BB962C8B-B14F-4D97-AF65-F5344CB8AC3E}">
        <p14:creationId xmlns:p14="http://schemas.microsoft.com/office/powerpoint/2010/main" val="120855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Evaluate &amp; Reevaluate the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schedule is not all-inclusive</a:t>
            </a:r>
          </a:p>
          <a:p>
            <a:r>
              <a:rPr lang="en-US" dirty="0" smtClean="0"/>
              <a:t>Adjustments to dates will be made frequently</a:t>
            </a:r>
          </a:p>
          <a:p>
            <a:r>
              <a:rPr lang="en-US" dirty="0" smtClean="0"/>
              <a:t>Remember to adjust and revise prior to the beginning of the next year/schedule</a:t>
            </a:r>
          </a:p>
          <a:p>
            <a:r>
              <a:rPr lang="en-US" dirty="0" smtClean="0"/>
              <a:t>You will find that each year more reports will be added, but always go back to Step 1 (Purpose)!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1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take a look at the Schedule</a:t>
            </a:r>
            <a:endParaRPr lang="en-US" dirty="0"/>
          </a:p>
        </p:txBody>
      </p:sp>
      <p:pic>
        <p:nvPicPr>
          <p:cNvPr id="9" name="anigif_enhanced-18722-1396029719-4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29000" y="2438400"/>
            <a:ext cx="2590801" cy="2079625"/>
          </a:xfrm>
        </p:spPr>
      </p:pic>
    </p:spTree>
    <p:extLst>
      <p:ext uri="{BB962C8B-B14F-4D97-AF65-F5344CB8AC3E}">
        <p14:creationId xmlns:p14="http://schemas.microsoft.com/office/powerpoint/2010/main" val="24077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44B9E8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235</Words>
  <Application>Microsoft Office PowerPoint</Application>
  <PresentationFormat>On-screen Show (4:3)</PresentationFormat>
  <Paragraphs>41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E-Content Statistics Schedule:  Get it Together &amp; Manage the Chaos of Usage Statistics</vt:lpstr>
      <vt:lpstr>Background</vt:lpstr>
      <vt:lpstr>Step 1: List </vt:lpstr>
      <vt:lpstr>Step 1: List cont.</vt:lpstr>
      <vt:lpstr>Step 2: Determine Dates</vt:lpstr>
      <vt:lpstr>Step 3: Evaluate &amp; Reevaluate the Schedule</vt:lpstr>
      <vt:lpstr>Let’s take a look at the 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E-Content Statistics Schedule:  Get it Together &amp; Manage the Chaos of Usage Statistics</dc:title>
  <dc:creator>Garza, Lanette</dc:creator>
  <cp:lastModifiedBy>Costanza, Jane</cp:lastModifiedBy>
  <cp:revision>8</cp:revision>
  <dcterms:created xsi:type="dcterms:W3CDTF">2014-05-09T19:51:26Z</dcterms:created>
  <dcterms:modified xsi:type="dcterms:W3CDTF">2014-07-01T23:37:39Z</dcterms:modified>
</cp:coreProperties>
</file>