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4" r:id="rId7"/>
    <p:sldId id="261" r:id="rId8"/>
    <p:sldId id="26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63" r:id="rId21"/>
    <p:sldId id="265" r:id="rId22"/>
    <p:sldId id="264" r:id="rId23"/>
    <p:sldId id="266" r:id="rId24"/>
    <p:sldId id="268" r:id="rId25"/>
    <p:sldId id="269" r:id="rId26"/>
    <p:sldId id="270" r:id="rId27"/>
    <p:sldId id="271" r:id="rId28"/>
    <p:sldId id="27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7" d="100"/>
          <a:sy n="37" d="100"/>
        </p:scale>
        <p:origin x="-2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6/12/14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664849"/>
            <a:ext cx="7086600" cy="1847850"/>
          </a:xfrm>
        </p:spPr>
        <p:txBody>
          <a:bodyPr/>
          <a:lstStyle/>
          <a:p>
            <a:r>
              <a:rPr lang="en-US" sz="8000" dirty="0" smtClean="0"/>
              <a:t>Climate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90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Savannah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>
          <a:xfrm>
            <a:off x="692727" y="1016866"/>
            <a:ext cx="8107652" cy="1408113"/>
          </a:xfrm>
          <a:extLst>
            <a:ext uri="{909E8E84-426E-40dd-AFC4-6F175D3DCCD1}">
              <a14:hiddenFill xmlns:a14="http://schemas.microsoft.com/office/drawing/2010/main">
                <a:solidFill>
                  <a:srgbClr val="FFCC66"/>
                </a:solidFill>
              </a14:hiddenFill>
            </a:ext>
          </a:extLst>
        </p:spPr>
        <p:txBody>
          <a:bodyPr>
            <a:noAutofit/>
          </a:bodyPr>
          <a:lstStyle/>
          <a:p>
            <a:pPr marL="0" indent="0" eaLnBrk="1" hangingPunct="1">
              <a:buNone/>
              <a:defRPr/>
            </a:pPr>
            <a:r>
              <a:rPr lang="en-US" dirty="0" smtClean="0">
                <a:cs typeface="+mj-cs"/>
              </a:rPr>
              <a:t>DRY WINTERS, WET SUMMERS, LOCATED IN THE TROPICS JUST BEYOND THE TROPICAL RAINFOREST. LITTLE CHANGE IN TEMPERATURE WHICH IS ALWAYS HIGH.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8" name="Picture 4" descr="trops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4579" y="2240252"/>
            <a:ext cx="8305800" cy="432824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609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Desert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>
          <a:xfrm>
            <a:off x="692150" y="1017588"/>
            <a:ext cx="8108950" cy="14081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US" dirty="0" smtClean="0">
                <a:cs typeface="+mj-cs"/>
              </a:rPr>
              <a:t>HOT DAYS, COOL TO COLD NIGHTS, THERE IS LITTLE TO NO RAIN IN THIS CLIMATE, THEREFORE IT IS VERY DRY. DESERTS COVER ABOUT 1/5 OF THE EARTH</a:t>
            </a:r>
            <a:r>
              <a:rPr lang="ja-JP" altLang="en-US" dirty="0" smtClean="0">
                <a:latin typeface="Arial"/>
                <a:cs typeface="+mj-cs"/>
              </a:rPr>
              <a:t>’</a:t>
            </a:r>
            <a:r>
              <a:rPr lang="en-US" dirty="0" smtClean="0">
                <a:cs typeface="+mj-cs"/>
              </a:rPr>
              <a:t>S SURFACE.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9" name="Picture 4" descr="dry"/>
          <p:cNvPicPr>
            <a:picLocks noChangeAspect="1" noChangeArrowheads="1"/>
          </p:cNvPicPr>
          <p:nvPr/>
        </p:nvPicPr>
        <p:blipFill>
          <a:blip r:embed="rId2">
            <a:lum bright="16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090" y="2425700"/>
            <a:ext cx="6391564" cy="385205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263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Steppe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>
          <a:xfrm>
            <a:off x="692150" y="1017588"/>
            <a:ext cx="8108950" cy="1408112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  <a:defRPr/>
            </a:pPr>
            <a:r>
              <a:rPr lang="en-US" dirty="0" smtClean="0">
                <a:cs typeface="+mj-cs"/>
              </a:rPr>
              <a:t>DRY AREAS THAT BORDER DESERTS. THESE AREAS HAVE VERY LITTLE RAINFALL ONLY ABOUT 10 TO 20 INCHES PER YEAR.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8" name="Picture 4" descr="tropical_steppe_Ethiopia_M_Marzot_FAO_170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708" y="2425700"/>
            <a:ext cx="6668655" cy="406181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1259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Marine West Coast 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>
          <a:xfrm>
            <a:off x="668482" y="1249312"/>
            <a:ext cx="8108950" cy="1408112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  <a:defRPr/>
            </a:pPr>
            <a:r>
              <a:rPr lang="en-US" dirty="0" smtClean="0">
                <a:cs typeface="+mj-cs"/>
              </a:rPr>
              <a:t>COOL SUMMERS, WITH MILD WINTERS, HEAVY RAINS IN THE WINTER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6" name="Picture 4" descr="marinewestcoa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31819" y="2425700"/>
            <a:ext cx="6400800" cy="394815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414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Humid Subtropical 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>
          <a:xfrm>
            <a:off x="668338" y="1249363"/>
            <a:ext cx="8108950" cy="1408112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  <a:defRPr/>
            </a:pPr>
            <a:r>
              <a:rPr lang="en-US" dirty="0" smtClean="0">
                <a:cs typeface="+mj-cs"/>
              </a:rPr>
              <a:t>RAIN FALLS ALL YEAR WITH HEAVY THUNDERSTORMS IN THE SUMMER. WINTERS ARE SHORTER AND MILD SUMMERS ARE HOT AND HUMID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8" name="Picture 4" descr="foto_sp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93454" y="2877951"/>
            <a:ext cx="6183745" cy="331272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927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Humid Continental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668338" y="1249363"/>
            <a:ext cx="8108950" cy="1408112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+mj-cs"/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FFFFFF"/>
                  </a:outerShdw>
                </a:effectLst>
                <a:cs typeface="+mj-cs"/>
              </a:rPr>
            </a:br>
            <a:r>
              <a:rPr lang="en-US" dirty="0" smtClean="0">
                <a:cs typeface="+mj-cs"/>
              </a:rPr>
              <a:t>COLD SNOWY WINTERS, COOL TO WARM SUMMERS WITH SOME RAIN EVERY MONTH.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6" name="Picture 5" descr="mixed_forest_Wisconsin_Ritter_large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09" y="2482696"/>
            <a:ext cx="7062354" cy="414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8762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Subarctic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>
          <a:xfrm>
            <a:off x="668338" y="1249363"/>
            <a:ext cx="8108950" cy="1408112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  <a:defRPr/>
            </a:pPr>
            <a:r>
              <a:rPr lang="en-US" dirty="0" smtClean="0">
                <a:cs typeface="+mj-cs"/>
              </a:rPr>
              <a:t>LONG VERY COLD WINTERS WITH SHORT COOL SUMMERS.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8" name="Picture 4" descr="borealforestundersto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9273" y="2136106"/>
            <a:ext cx="6571671" cy="41307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078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Tundra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idx="1"/>
          </p:nvPr>
        </p:nvSpPr>
        <p:spPr>
          <a:xfrm>
            <a:off x="668338" y="1249363"/>
            <a:ext cx="8108950" cy="1408112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en-US" sz="2800" dirty="0" smtClean="0"/>
              <a:t>LONG </a:t>
            </a:r>
            <a:r>
              <a:rPr lang="en-US" sz="2800" dirty="0"/>
              <a:t>BITTERY COLD WINTERS WITH VERY SHORT COOL SUMMERS. SUMMERS GET CONSTANT LIGHT BUT LITTLE HEAT FROM THE SUN.</a:t>
            </a:r>
            <a:endParaRPr lang="en-US" sz="2800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5" name="Picture 4" descr="tund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8727" y="2657475"/>
            <a:ext cx="6892636" cy="401026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363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Polar Ice Cap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>
          <a:xfrm>
            <a:off x="668338" y="1249363"/>
            <a:ext cx="8108950" cy="1408112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  <a:defRPr/>
            </a:pPr>
            <a:r>
              <a:rPr lang="en-US" dirty="0" smtClean="0">
                <a:cs typeface="+mj-cs"/>
              </a:rPr>
              <a:t>ALWAYS COVERED WITH SNOW AND ICE.  BITTERLY COLD ALL YEAR AROUND WITH LITTLE TO NO PRECIPITATION.</a:t>
            </a:r>
            <a:endParaRPr lang="en-US" b="1" dirty="0" smtClean="0">
              <a:effectLst>
                <a:outerShdw blurRad="38100" dist="38100" dir="2700000" algn="tl">
                  <a:srgbClr val="FFFFFF"/>
                </a:outerShdw>
              </a:effectLst>
              <a:cs typeface="+mj-cs"/>
            </a:endParaRPr>
          </a:p>
        </p:txBody>
      </p:sp>
      <p:pic>
        <p:nvPicPr>
          <p:cNvPr id="8" name="Picture 4" descr="pember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9024" y="2307799"/>
            <a:ext cx="7169726" cy="417555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057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Use your knowledge of </a:t>
            </a:r>
            <a:r>
              <a:rPr lang="en-US" sz="3200" dirty="0" err="1" smtClean="0"/>
              <a:t>climographs</a:t>
            </a:r>
            <a:r>
              <a:rPr lang="en-US" sz="3200" dirty="0" smtClean="0"/>
              <a:t> and your notes from class to predict the trends of a </a:t>
            </a:r>
            <a:r>
              <a:rPr lang="en-US" sz="3200" dirty="0" err="1" smtClean="0"/>
              <a:t>climograph</a:t>
            </a:r>
            <a:r>
              <a:rPr lang="en-US" sz="3200" dirty="0" smtClean="0"/>
              <a:t> from a Humid Continental climate zone and one from a Tropical Rainforest climate zone.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8296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228332" y="597451"/>
            <a:ext cx="7086600" cy="1847850"/>
          </a:xfrm>
        </p:spPr>
        <p:txBody>
          <a:bodyPr/>
          <a:lstStyle/>
          <a:p>
            <a:r>
              <a:rPr lang="en-US" dirty="0" smtClean="0"/>
              <a:t>What is Climate?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1552" y="1884054"/>
            <a:ext cx="8456050" cy="1847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200"/>
              </a:lnSpc>
              <a:spcBef>
                <a:spcPct val="0"/>
              </a:spcBef>
              <a:buNone/>
              <a:defRPr sz="4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Climate is weather patterns over time and space (usually 30 years)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58745" y="4518550"/>
            <a:ext cx="79388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Remember….</a:t>
            </a:r>
            <a:r>
              <a:rPr lang="en-US" sz="3200" b="1" i="1" dirty="0" smtClean="0">
                <a:solidFill>
                  <a:schemeClr val="accent1"/>
                </a:solidFill>
              </a:rPr>
              <a:t>weather</a:t>
            </a:r>
            <a:r>
              <a:rPr lang="en-US" sz="3200" dirty="0" smtClean="0">
                <a:solidFill>
                  <a:schemeClr val="accent1"/>
                </a:solidFill>
              </a:rPr>
              <a:t> is the condition of the atmosphere at a particular location and time</a:t>
            </a:r>
            <a:endParaRPr lang="en-US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249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Climate?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13164" y="1394741"/>
            <a:ext cx="941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6727" y="1671740"/>
            <a:ext cx="52878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Topography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091" y="2886363"/>
            <a:ext cx="8243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The shape of the land affects climate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The windward side of mountains (the side the wind blows into) receive more rainfall because as air is forced up, it cools and condenses to form clouds</a:t>
            </a:r>
            <a:br>
              <a:rPr lang="en-US" sz="3600" dirty="0" smtClean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420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Climate?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13164" y="1394741"/>
            <a:ext cx="941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6727" y="1671740"/>
            <a:ext cx="52878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Topography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091" y="2886363"/>
            <a:ext cx="8243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/>
              <a:t>T</a:t>
            </a:r>
            <a:r>
              <a:rPr lang="en-US" sz="3600" dirty="0" smtClean="0"/>
              <a:t>he other side of the mountain </a:t>
            </a:r>
            <a:r>
              <a:rPr lang="en-US" sz="3600" dirty="0"/>
              <a:t>(leeward side) </a:t>
            </a:r>
            <a:r>
              <a:rPr lang="en-US" sz="3600" dirty="0" smtClean="0"/>
              <a:t> is usually warm and dry due to the rain shadow effect</a:t>
            </a:r>
          </a:p>
          <a:p>
            <a:pPr marL="742950" lvl="1" indent="-285750">
              <a:buFont typeface="Arial"/>
              <a:buChar char="•"/>
            </a:pPr>
            <a:r>
              <a:rPr lang="en-US" sz="3600" dirty="0" smtClean="0"/>
              <a:t>As cool air descends down the mountain it warms, causing the clouds to disappear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1065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85274" y="377842"/>
            <a:ext cx="77123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Rain Shadow effect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274" y="1570181"/>
            <a:ext cx="7527637" cy="479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83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637" y="577274"/>
            <a:ext cx="4890995" cy="57496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957454" y="1416641"/>
            <a:ext cx="2932546" cy="175432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Death 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Valley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580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Climate?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13164" y="1394741"/>
            <a:ext cx="941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6727" y="1671740"/>
            <a:ext cx="57727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Ocean currents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1091" y="2886363"/>
            <a:ext cx="8243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Ocean currents move in large circles causing cooler water to travel to the equator and warmer water to move away from the equator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24117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643" y="715818"/>
            <a:ext cx="8237265" cy="5518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Climate?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13164" y="1394741"/>
            <a:ext cx="941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6727" y="1404089"/>
            <a:ext cx="6557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Wind currents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182" y="3163361"/>
            <a:ext cx="824345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Prevailing winds that blow from the sea tend to bring moisture to the coast and dry weather to inland areas.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357147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Climate?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13164" y="1394741"/>
            <a:ext cx="941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6727" y="1613646"/>
            <a:ext cx="6557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Latitude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182" y="3163361"/>
            <a:ext cx="8243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As latitude (distance from the equator) increases, temperature decreases.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70284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Determines Climate?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13164" y="1394741"/>
            <a:ext cx="941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</a:t>
            </a:r>
            <a:endParaRPr lang="en-US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6727" y="1613646"/>
            <a:ext cx="65578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Elevation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182" y="3163361"/>
            <a:ext cx="82434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 smtClean="0"/>
              <a:t>For every 1,000 feet in elevation, the temperature drops about 3.5 degrees F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 smtClean="0"/>
              <a:t>The higher the elevation, the colder the climate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2624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396" y="264373"/>
            <a:ext cx="5311872" cy="382837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40257" y="4355017"/>
            <a:ext cx="8014892" cy="1847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200"/>
              </a:lnSpc>
              <a:spcBef>
                <a:spcPct val="0"/>
              </a:spcBef>
              <a:buNone/>
              <a:defRPr sz="48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400" u="sng" dirty="0" err="1" smtClean="0"/>
              <a:t>Climograph</a:t>
            </a:r>
            <a:r>
              <a:rPr lang="en-US" sz="3600" dirty="0" smtClean="0"/>
              <a:t>: </a:t>
            </a:r>
            <a:r>
              <a:rPr lang="en-US" sz="3600" dirty="0"/>
              <a:t>graph that depicts the annual cycle of temperature and rainfall for a geographical </a:t>
            </a:r>
            <a:r>
              <a:rPr lang="en-US" sz="3600" dirty="0" smtClean="0"/>
              <a:t>location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20807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Analyze a </a:t>
            </a:r>
            <a:r>
              <a:rPr lang="en-US" dirty="0" err="1" smtClean="0"/>
              <a:t>Climograph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15" y="1775282"/>
            <a:ext cx="4776067" cy="4141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11273" y="1962727"/>
            <a:ext cx="2909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Always look for patterns and trends!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911273" y="3117918"/>
            <a:ext cx="29094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Precipitation? Heavy year-long precipitation, slight decrease in summer months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911273" y="5098473"/>
            <a:ext cx="2909454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Temperature: warm year round with little variation  (80F)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0806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88" y="1339009"/>
            <a:ext cx="4776067" cy="41419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80182" y="1610928"/>
            <a:ext cx="36714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</a:t>
            </a:r>
            <a:r>
              <a:rPr lang="en-US" sz="2400" dirty="0" smtClean="0"/>
              <a:t>quitos, Peru receives a lot of rain and experiences warm/hot temperatures throughout the year.</a:t>
            </a:r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089024" y="0"/>
            <a:ext cx="7272339" cy="1339009"/>
          </a:xfrm>
        </p:spPr>
        <p:txBody>
          <a:bodyPr/>
          <a:lstStyle/>
          <a:p>
            <a:r>
              <a:rPr lang="en-US" dirty="0" smtClean="0"/>
              <a:t>Summing it up…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461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own </a:t>
            </a:r>
            <a:r>
              <a:rPr lang="en-US" dirty="0" err="1"/>
              <a:t>C</a:t>
            </a:r>
            <a:r>
              <a:rPr lang="en-US" dirty="0" err="1" smtClean="0"/>
              <a:t>limograph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Use the information in the table you received to create a </a:t>
            </a:r>
            <a:r>
              <a:rPr lang="en-US" sz="2800" dirty="0" err="1" smtClean="0"/>
              <a:t>climograph</a:t>
            </a:r>
            <a:r>
              <a:rPr lang="en-US" sz="2800" dirty="0" smtClean="0"/>
              <a:t>. You must include:</a:t>
            </a:r>
            <a:endParaRPr lang="en-US" sz="2800" dirty="0"/>
          </a:p>
          <a:p>
            <a:pPr marL="457200" indent="-457200">
              <a:buAutoNum type="arabicPeriod"/>
            </a:pPr>
            <a:r>
              <a:rPr lang="en-US" sz="3200" dirty="0" smtClean="0"/>
              <a:t>Title</a:t>
            </a:r>
          </a:p>
          <a:p>
            <a:pPr marL="457200" indent="-457200">
              <a:buAutoNum type="arabicPeriod"/>
            </a:pPr>
            <a:r>
              <a:rPr lang="en-US" sz="3200" dirty="0" smtClean="0"/>
              <a:t>Labels on axes</a:t>
            </a:r>
          </a:p>
          <a:p>
            <a:pPr marL="457200" indent="-457200">
              <a:buAutoNum type="arabicPeriod"/>
            </a:pPr>
            <a:r>
              <a:rPr lang="en-US" sz="3200" dirty="0" smtClean="0"/>
              <a:t>Month abbreviations </a:t>
            </a:r>
          </a:p>
          <a:p>
            <a:pPr marL="457200" indent="-457200">
              <a:buAutoNum type="arabicPeriod"/>
            </a:pPr>
            <a:r>
              <a:rPr lang="en-US" sz="3200" dirty="0" smtClean="0"/>
              <a:t>Temperature/precipitation increments </a:t>
            </a:r>
          </a:p>
          <a:p>
            <a:pPr marL="457200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124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Zones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54" y="1613646"/>
            <a:ext cx="3746500" cy="4511492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4802909" y="2874818"/>
            <a:ext cx="831273" cy="39254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4955309" y="4320309"/>
            <a:ext cx="831273" cy="41332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11273" y="2782653"/>
            <a:ext cx="2909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Tropic of Cancer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911273" y="4271971"/>
            <a:ext cx="2909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Tropic of Capricorn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80850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1"/>
            <a:ext cx="7272339" cy="1133908"/>
          </a:xfrm>
        </p:spPr>
        <p:txBody>
          <a:bodyPr/>
          <a:lstStyle/>
          <a:p>
            <a:r>
              <a:rPr lang="en-US" dirty="0" smtClean="0"/>
              <a:t>Climate Regions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56" y="1133909"/>
            <a:ext cx="8174879" cy="528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43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11351"/>
            <a:ext cx="7272339" cy="1036373"/>
          </a:xfrm>
        </p:spPr>
        <p:txBody>
          <a:bodyPr/>
          <a:lstStyle/>
          <a:p>
            <a:r>
              <a:rPr lang="en-US" dirty="0" smtClean="0"/>
              <a:t>Tropical Wet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0660" y="1247724"/>
            <a:ext cx="7272339" cy="140773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HOT,  WET AND HUMID ALL YEAR ROUND, RAINS </a:t>
            </a:r>
            <a:r>
              <a:rPr lang="en-US" dirty="0" smtClean="0"/>
              <a:t>DAILY. DIRECT </a:t>
            </a:r>
            <a:r>
              <a:rPr lang="en-US" dirty="0"/>
              <a:t>SUN KEEPS THE TEMPERATURES HIGH. FOUND IN THE EQUATOR REGION. </a:t>
            </a:r>
          </a:p>
        </p:txBody>
      </p:sp>
      <p:pic>
        <p:nvPicPr>
          <p:cNvPr id="5" name="Picture 4" descr="rainfores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70179" y="2655455"/>
            <a:ext cx="6465455" cy="403349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502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1502</TotalTime>
  <Words>589</Words>
  <Application>Microsoft Macintosh PowerPoint</Application>
  <PresentationFormat>On-screen Show (4:3)</PresentationFormat>
  <Paragraphs>73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Tradition</vt:lpstr>
      <vt:lpstr>Climate</vt:lpstr>
      <vt:lpstr>What is Climate?</vt:lpstr>
      <vt:lpstr>PowerPoint Presentation</vt:lpstr>
      <vt:lpstr>How to Analyze a Climograph</vt:lpstr>
      <vt:lpstr>Summing it up…</vt:lpstr>
      <vt:lpstr>Create your own Climograph</vt:lpstr>
      <vt:lpstr>Climate Zones </vt:lpstr>
      <vt:lpstr>Climate Regions </vt:lpstr>
      <vt:lpstr>Tropical Wet</vt:lpstr>
      <vt:lpstr>Savannah</vt:lpstr>
      <vt:lpstr>Desert</vt:lpstr>
      <vt:lpstr>Steppe</vt:lpstr>
      <vt:lpstr>Marine West Coast </vt:lpstr>
      <vt:lpstr>Humid Subtropical </vt:lpstr>
      <vt:lpstr>Humid Continental</vt:lpstr>
      <vt:lpstr>Subarctic</vt:lpstr>
      <vt:lpstr>Tundra</vt:lpstr>
      <vt:lpstr>Polar Ice Cap</vt:lpstr>
      <vt:lpstr>Exit Ticket</vt:lpstr>
      <vt:lpstr>What Determines Climate?</vt:lpstr>
      <vt:lpstr>What Determines Climate?</vt:lpstr>
      <vt:lpstr>PowerPoint Presentation</vt:lpstr>
      <vt:lpstr>PowerPoint Presentation</vt:lpstr>
      <vt:lpstr>What Determines Climate?</vt:lpstr>
      <vt:lpstr>PowerPoint Presentation</vt:lpstr>
      <vt:lpstr>What Determines Climate?</vt:lpstr>
      <vt:lpstr>What Determines Climate?</vt:lpstr>
      <vt:lpstr>What Determines Climate?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Climate</dc:title>
  <dc:creator>Meghan Harrington</dc:creator>
  <cp:lastModifiedBy>Meghan Harrington</cp:lastModifiedBy>
  <cp:revision>19</cp:revision>
  <dcterms:created xsi:type="dcterms:W3CDTF">2013-10-18T01:59:04Z</dcterms:created>
  <dcterms:modified xsi:type="dcterms:W3CDTF">2014-06-12T19:56:06Z</dcterms:modified>
</cp:coreProperties>
</file>