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Lst>
  <p:sldSz cy="5143500" cx="9144000"/>
  <p:notesSz cx="6858000" cy="9144000"/>
  <p:embeddedFontLst>
    <p:embeddedFont>
      <p:font typeface="Lato"/>
      <p:regular r:id="rId58"/>
      <p:bold r:id="rId59"/>
      <p:italic r:id="rId60"/>
      <p:boldItalic r:id="rId61"/>
    </p:embeddedFont>
    <p:embeddedFont>
      <p:font typeface="Lato Hairline"/>
      <p:regular r:id="rId62"/>
      <p:bold r:id="rId63"/>
      <p:italic r:id="rId64"/>
      <p:boldItalic r:id="rId65"/>
    </p:embeddedFont>
    <p:embeddedFont>
      <p:font typeface="Lato Light"/>
      <p:regular r:id="rId66"/>
      <p:bold r:id="rId67"/>
      <p:italic r:id="rId68"/>
      <p:boldItalic r:id="rId6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62" Type="http://schemas.openxmlformats.org/officeDocument/2006/relationships/font" Target="fonts/LatoHairline-regular.fntdata"/><Relationship Id="rId61" Type="http://schemas.openxmlformats.org/officeDocument/2006/relationships/font" Target="fonts/Lato-boldItalic.fntdata"/><Relationship Id="rId20" Type="http://schemas.openxmlformats.org/officeDocument/2006/relationships/slide" Target="slides/slide16.xml"/><Relationship Id="rId64" Type="http://schemas.openxmlformats.org/officeDocument/2006/relationships/font" Target="fonts/LatoHairline-italic.fntdata"/><Relationship Id="rId63" Type="http://schemas.openxmlformats.org/officeDocument/2006/relationships/font" Target="fonts/LatoHairline-bold.fntdata"/><Relationship Id="rId22" Type="http://schemas.openxmlformats.org/officeDocument/2006/relationships/slide" Target="slides/slide18.xml"/><Relationship Id="rId66" Type="http://schemas.openxmlformats.org/officeDocument/2006/relationships/font" Target="fonts/LatoLight-regular.fntdata"/><Relationship Id="rId21" Type="http://schemas.openxmlformats.org/officeDocument/2006/relationships/slide" Target="slides/slide17.xml"/><Relationship Id="rId65" Type="http://schemas.openxmlformats.org/officeDocument/2006/relationships/font" Target="fonts/LatoHairline-boldItalic.fntdata"/><Relationship Id="rId24" Type="http://schemas.openxmlformats.org/officeDocument/2006/relationships/slide" Target="slides/slide20.xml"/><Relationship Id="rId68" Type="http://schemas.openxmlformats.org/officeDocument/2006/relationships/font" Target="fonts/LatoLight-italic.fntdata"/><Relationship Id="rId23" Type="http://schemas.openxmlformats.org/officeDocument/2006/relationships/slide" Target="slides/slide19.xml"/><Relationship Id="rId67" Type="http://schemas.openxmlformats.org/officeDocument/2006/relationships/font" Target="fonts/LatoLight-bold.fntdata"/><Relationship Id="rId60" Type="http://schemas.openxmlformats.org/officeDocument/2006/relationships/font" Target="fonts/Lato-italic.fntdata"/><Relationship Id="rId26" Type="http://schemas.openxmlformats.org/officeDocument/2006/relationships/slide" Target="slides/slide22.xml"/><Relationship Id="rId25" Type="http://schemas.openxmlformats.org/officeDocument/2006/relationships/slide" Target="slides/slide21.xml"/><Relationship Id="rId69" Type="http://schemas.openxmlformats.org/officeDocument/2006/relationships/font" Target="fonts/LatoLight-boldItalic.fntdata"/><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slide" Target="slides/slide47.xml"/><Relationship Id="rId50" Type="http://schemas.openxmlformats.org/officeDocument/2006/relationships/slide" Target="slides/slide46.xml"/><Relationship Id="rId53" Type="http://schemas.openxmlformats.org/officeDocument/2006/relationships/slide" Target="slides/slide49.xml"/><Relationship Id="rId52" Type="http://schemas.openxmlformats.org/officeDocument/2006/relationships/slide" Target="slides/slide48.xml"/><Relationship Id="rId11" Type="http://schemas.openxmlformats.org/officeDocument/2006/relationships/slide" Target="slides/slide7.xml"/><Relationship Id="rId55" Type="http://schemas.openxmlformats.org/officeDocument/2006/relationships/slide" Target="slides/slide51.xml"/><Relationship Id="rId10" Type="http://schemas.openxmlformats.org/officeDocument/2006/relationships/slide" Target="slides/slide6.xml"/><Relationship Id="rId54" Type="http://schemas.openxmlformats.org/officeDocument/2006/relationships/slide" Target="slides/slide50.xml"/><Relationship Id="rId13" Type="http://schemas.openxmlformats.org/officeDocument/2006/relationships/slide" Target="slides/slide9.xml"/><Relationship Id="rId57" Type="http://schemas.openxmlformats.org/officeDocument/2006/relationships/slide" Target="slides/slide53.xml"/><Relationship Id="rId12" Type="http://schemas.openxmlformats.org/officeDocument/2006/relationships/slide" Target="slides/slide8.xml"/><Relationship Id="rId56" Type="http://schemas.openxmlformats.org/officeDocument/2006/relationships/slide" Target="slides/slide52.xml"/><Relationship Id="rId15" Type="http://schemas.openxmlformats.org/officeDocument/2006/relationships/slide" Target="slides/slide11.xml"/><Relationship Id="rId59" Type="http://schemas.openxmlformats.org/officeDocument/2006/relationships/font" Target="fonts/Lato-bold.fntdata"/><Relationship Id="rId14" Type="http://schemas.openxmlformats.org/officeDocument/2006/relationships/slide" Target="slides/slide10.xml"/><Relationship Id="rId58" Type="http://schemas.openxmlformats.org/officeDocument/2006/relationships/font" Target="fonts/Lato-regular.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ghOu9v6pifIpS1OYf6eUuV3o0imJMIByLUeu81cEISY/edit?usp=sharing"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 name="Shape 56"/>
        <p:cNvGrpSpPr/>
        <p:nvPr/>
      </p:nvGrpSpPr>
      <p:grpSpPr>
        <a:xfrm>
          <a:off x="0" y="0"/>
          <a:ext cx="0" cy="0"/>
          <a:chOff x="0" y="0"/>
          <a:chExt cx="0" cy="0"/>
        </a:xfrm>
      </p:grpSpPr>
      <p:sp>
        <p:nvSpPr>
          <p:cNvPr id="57" name="Shape 57"/>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58" name="Shape 5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Shape 137"/>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138" name="Shape 13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Shape 143"/>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144" name="Shape 14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8" name="Shape 148"/>
        <p:cNvGrpSpPr/>
        <p:nvPr/>
      </p:nvGrpSpPr>
      <p:grpSpPr>
        <a:xfrm>
          <a:off x="0" y="0"/>
          <a:ext cx="0" cy="0"/>
          <a:chOff x="0" y="0"/>
          <a:chExt cx="0" cy="0"/>
        </a:xfrm>
      </p:grpSpPr>
      <p:sp>
        <p:nvSpPr>
          <p:cNvPr id="149" name="Shape 149"/>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150" name="Shape 15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Introduce BioEng in character as our teenage selves. Present our APE paragraphs.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Shape 160"/>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161" name="Shape 16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Shape 169"/>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170" name="Shape 1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Shape 177"/>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178" name="Shape 17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Shape 185"/>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186" name="Shape 18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192" name="Shape 19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Assign research guide </a:t>
            </a:r>
            <a:r>
              <a:rPr lang="en" u="sng">
                <a:solidFill>
                  <a:schemeClr val="hlink"/>
                </a:solidFill>
                <a:hlinkClick r:id="rId2"/>
              </a:rPr>
              <a:t>https://docs.google.com/document/d/1ghOu9v6pifIpS1OYf6eUuV3o0imJMIByLUeu81cEISY/edit?usp=sharing</a:t>
            </a:r>
            <a:r>
              <a:rPr lang="en"/>
              <a:t>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 name="Shape 196"/>
        <p:cNvGrpSpPr/>
        <p:nvPr/>
      </p:nvGrpSpPr>
      <p:grpSpPr>
        <a:xfrm>
          <a:off x="0" y="0"/>
          <a:ext cx="0" cy="0"/>
          <a:chOff x="0" y="0"/>
          <a:chExt cx="0" cy="0"/>
        </a:xfrm>
      </p:grpSpPr>
      <p:sp>
        <p:nvSpPr>
          <p:cNvPr id="197" name="Shape 197"/>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198" name="Shape 19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Introduce BioEng in character as our teenage selves. Present our APE paragraphs.</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Shape 208"/>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209" name="Shape 20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Shape 65"/>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66" name="Shape 6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Introduce BioEng in character as our teenage selves. Present our APE paragraphs.</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 name="Shape 215"/>
        <p:cNvGrpSpPr/>
        <p:nvPr/>
      </p:nvGrpSpPr>
      <p:grpSpPr>
        <a:xfrm>
          <a:off x="0" y="0"/>
          <a:ext cx="0" cy="0"/>
          <a:chOff x="0" y="0"/>
          <a:chExt cx="0" cy="0"/>
        </a:xfrm>
      </p:grpSpPr>
      <p:sp>
        <p:nvSpPr>
          <p:cNvPr id="216" name="Shape 216"/>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217" name="Shape 21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 name="Shape 221"/>
        <p:cNvGrpSpPr/>
        <p:nvPr/>
      </p:nvGrpSpPr>
      <p:grpSpPr>
        <a:xfrm>
          <a:off x="0" y="0"/>
          <a:ext cx="0" cy="0"/>
          <a:chOff x="0" y="0"/>
          <a:chExt cx="0" cy="0"/>
        </a:xfrm>
      </p:grpSpPr>
      <p:sp>
        <p:nvSpPr>
          <p:cNvPr id="222" name="Shape 222"/>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223" name="Shape 22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7" name="Shape 227"/>
        <p:cNvGrpSpPr/>
        <p:nvPr/>
      </p:nvGrpSpPr>
      <p:grpSpPr>
        <a:xfrm>
          <a:off x="0" y="0"/>
          <a:ext cx="0" cy="0"/>
          <a:chOff x="0" y="0"/>
          <a:chExt cx="0" cy="0"/>
        </a:xfrm>
      </p:grpSpPr>
      <p:sp>
        <p:nvSpPr>
          <p:cNvPr id="228" name="Shape 228"/>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229" name="Shape 22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Choose random factor like height or shirt color</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Shape 235"/>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236" name="Shape 23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Shape 241"/>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242" name="Shape 24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Shape 247"/>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248" name="Shape 24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Shape 253"/>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254" name="Shape 25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Choose random factor like height or shirt color</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 name="Shape 259"/>
        <p:cNvGrpSpPr/>
        <p:nvPr/>
      </p:nvGrpSpPr>
      <p:grpSpPr>
        <a:xfrm>
          <a:off x="0" y="0"/>
          <a:ext cx="0" cy="0"/>
          <a:chOff x="0" y="0"/>
          <a:chExt cx="0" cy="0"/>
        </a:xfrm>
      </p:grpSpPr>
      <p:sp>
        <p:nvSpPr>
          <p:cNvPr id="260" name="Shape 260"/>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261" name="Shape 26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 name="Shape 265"/>
        <p:cNvGrpSpPr/>
        <p:nvPr/>
      </p:nvGrpSpPr>
      <p:grpSpPr>
        <a:xfrm>
          <a:off x="0" y="0"/>
          <a:ext cx="0" cy="0"/>
          <a:chOff x="0" y="0"/>
          <a:chExt cx="0" cy="0"/>
        </a:xfrm>
      </p:grpSpPr>
      <p:sp>
        <p:nvSpPr>
          <p:cNvPr id="266" name="Shape 266"/>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267" name="Shape 26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Introduce BioEng in character as our teenage selves. Present our APE paragraphs.</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Shape 277"/>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278" name="Shape 27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 name="Shape 76"/>
        <p:cNvGrpSpPr/>
        <p:nvPr/>
      </p:nvGrpSpPr>
      <p:grpSpPr>
        <a:xfrm>
          <a:off x="0" y="0"/>
          <a:ext cx="0" cy="0"/>
          <a:chOff x="0" y="0"/>
          <a:chExt cx="0" cy="0"/>
        </a:xfrm>
      </p:grpSpPr>
      <p:sp>
        <p:nvSpPr>
          <p:cNvPr id="77" name="Shape 77"/>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78" name="Shape 7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 name="Shape 284"/>
        <p:cNvGrpSpPr/>
        <p:nvPr/>
      </p:nvGrpSpPr>
      <p:grpSpPr>
        <a:xfrm>
          <a:off x="0" y="0"/>
          <a:ext cx="0" cy="0"/>
          <a:chOff x="0" y="0"/>
          <a:chExt cx="0" cy="0"/>
        </a:xfrm>
      </p:grpSpPr>
      <p:sp>
        <p:nvSpPr>
          <p:cNvPr id="285" name="Shape 285"/>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286" name="Shape 28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1" name="Shape 291"/>
        <p:cNvGrpSpPr/>
        <p:nvPr/>
      </p:nvGrpSpPr>
      <p:grpSpPr>
        <a:xfrm>
          <a:off x="0" y="0"/>
          <a:ext cx="0" cy="0"/>
          <a:chOff x="0" y="0"/>
          <a:chExt cx="0" cy="0"/>
        </a:xfrm>
      </p:grpSpPr>
      <p:sp>
        <p:nvSpPr>
          <p:cNvPr id="292" name="Shape 292"/>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293" name="Shape 29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Shape 299"/>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00" name="Shape 30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 name="Shape 305"/>
        <p:cNvGrpSpPr/>
        <p:nvPr/>
      </p:nvGrpSpPr>
      <p:grpSpPr>
        <a:xfrm>
          <a:off x="0" y="0"/>
          <a:ext cx="0" cy="0"/>
          <a:chOff x="0" y="0"/>
          <a:chExt cx="0" cy="0"/>
        </a:xfrm>
      </p:grpSpPr>
      <p:sp>
        <p:nvSpPr>
          <p:cNvPr id="306" name="Shape 306"/>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07" name="Shape 30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Shape 314"/>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15" name="Shape 31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Shape 322"/>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23" name="Shape 32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8" name="Shape 328"/>
        <p:cNvGrpSpPr/>
        <p:nvPr/>
      </p:nvGrpSpPr>
      <p:grpSpPr>
        <a:xfrm>
          <a:off x="0" y="0"/>
          <a:ext cx="0" cy="0"/>
          <a:chOff x="0" y="0"/>
          <a:chExt cx="0" cy="0"/>
        </a:xfrm>
      </p:grpSpPr>
      <p:sp>
        <p:nvSpPr>
          <p:cNvPr id="329" name="Shape 329"/>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30" name="Shape 33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 name="Shape 334"/>
        <p:cNvGrpSpPr/>
        <p:nvPr/>
      </p:nvGrpSpPr>
      <p:grpSpPr>
        <a:xfrm>
          <a:off x="0" y="0"/>
          <a:ext cx="0" cy="0"/>
          <a:chOff x="0" y="0"/>
          <a:chExt cx="0" cy="0"/>
        </a:xfrm>
      </p:grpSpPr>
      <p:sp>
        <p:nvSpPr>
          <p:cNvPr id="335" name="Shape 335"/>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36" name="Shape 33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Shape 341"/>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42" name="Shape 34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Introduce BioEng in character as our teenage selves. Present our APE paragraphs.</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1" name="Shape 351"/>
        <p:cNvGrpSpPr/>
        <p:nvPr/>
      </p:nvGrpSpPr>
      <p:grpSpPr>
        <a:xfrm>
          <a:off x="0" y="0"/>
          <a:ext cx="0" cy="0"/>
          <a:chOff x="0" y="0"/>
          <a:chExt cx="0" cy="0"/>
        </a:xfrm>
      </p:grpSpPr>
      <p:sp>
        <p:nvSpPr>
          <p:cNvPr id="352" name="Shape 352"/>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53" name="Shape 35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Students will stand at one end of the room and read out one line of their presentation. We will give feedback.</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86" name="Shape 8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 name="Shape 358"/>
        <p:cNvGrpSpPr/>
        <p:nvPr/>
      </p:nvGrpSpPr>
      <p:grpSpPr>
        <a:xfrm>
          <a:off x="0" y="0"/>
          <a:ext cx="0" cy="0"/>
          <a:chOff x="0" y="0"/>
          <a:chExt cx="0" cy="0"/>
        </a:xfrm>
      </p:grpSpPr>
      <p:sp>
        <p:nvSpPr>
          <p:cNvPr id="359" name="Shape 359"/>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60" name="Shape 36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 name="Shape 364"/>
        <p:cNvGrpSpPr/>
        <p:nvPr/>
      </p:nvGrpSpPr>
      <p:grpSpPr>
        <a:xfrm>
          <a:off x="0" y="0"/>
          <a:ext cx="0" cy="0"/>
          <a:chOff x="0" y="0"/>
          <a:chExt cx="0" cy="0"/>
        </a:xfrm>
      </p:grpSpPr>
      <p:sp>
        <p:nvSpPr>
          <p:cNvPr id="365" name="Shape 365"/>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66" name="Shape 36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Choose random factor like height or shirt color</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1" name="Shape 371"/>
        <p:cNvGrpSpPr/>
        <p:nvPr/>
      </p:nvGrpSpPr>
      <p:grpSpPr>
        <a:xfrm>
          <a:off x="0" y="0"/>
          <a:ext cx="0" cy="0"/>
          <a:chOff x="0" y="0"/>
          <a:chExt cx="0" cy="0"/>
        </a:xfrm>
      </p:grpSpPr>
      <p:sp>
        <p:nvSpPr>
          <p:cNvPr id="372" name="Shape 372"/>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73" name="Shape 37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 name="Shape 377"/>
        <p:cNvGrpSpPr/>
        <p:nvPr/>
      </p:nvGrpSpPr>
      <p:grpSpPr>
        <a:xfrm>
          <a:off x="0" y="0"/>
          <a:ext cx="0" cy="0"/>
          <a:chOff x="0" y="0"/>
          <a:chExt cx="0" cy="0"/>
        </a:xfrm>
      </p:grpSpPr>
      <p:sp>
        <p:nvSpPr>
          <p:cNvPr id="378" name="Shape 378"/>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79" name="Shape 37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Choose random factor like height or shirt color</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4" name="Shape 384"/>
        <p:cNvGrpSpPr/>
        <p:nvPr/>
      </p:nvGrpSpPr>
      <p:grpSpPr>
        <a:xfrm>
          <a:off x="0" y="0"/>
          <a:ext cx="0" cy="0"/>
          <a:chOff x="0" y="0"/>
          <a:chExt cx="0" cy="0"/>
        </a:xfrm>
      </p:grpSpPr>
      <p:sp>
        <p:nvSpPr>
          <p:cNvPr id="385" name="Shape 385"/>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86" name="Shape 38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0" name="Shape 390"/>
        <p:cNvGrpSpPr/>
        <p:nvPr/>
      </p:nvGrpSpPr>
      <p:grpSpPr>
        <a:xfrm>
          <a:off x="0" y="0"/>
          <a:ext cx="0" cy="0"/>
          <a:chOff x="0" y="0"/>
          <a:chExt cx="0" cy="0"/>
        </a:xfrm>
      </p:grpSpPr>
      <p:sp>
        <p:nvSpPr>
          <p:cNvPr id="391" name="Shape 391"/>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92" name="Shape 39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Choose random factor like height or shirt color</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Shape 397"/>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398" name="Shape 39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2" name="Shape 402"/>
        <p:cNvGrpSpPr/>
        <p:nvPr/>
      </p:nvGrpSpPr>
      <p:grpSpPr>
        <a:xfrm>
          <a:off x="0" y="0"/>
          <a:ext cx="0" cy="0"/>
          <a:chOff x="0" y="0"/>
          <a:chExt cx="0" cy="0"/>
        </a:xfrm>
      </p:grpSpPr>
      <p:sp>
        <p:nvSpPr>
          <p:cNvPr id="403" name="Shape 403"/>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404" name="Shape 40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Introduce BioEng in character as our teenage selves. Present our APE paragraphs.</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3" name="Shape 413"/>
        <p:cNvGrpSpPr/>
        <p:nvPr/>
      </p:nvGrpSpPr>
      <p:grpSpPr>
        <a:xfrm>
          <a:off x="0" y="0"/>
          <a:ext cx="0" cy="0"/>
          <a:chOff x="0" y="0"/>
          <a:chExt cx="0" cy="0"/>
        </a:xfrm>
      </p:grpSpPr>
      <p:sp>
        <p:nvSpPr>
          <p:cNvPr id="414" name="Shape 414"/>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415" name="Shape 41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1" name="Shape 421"/>
        <p:cNvGrpSpPr/>
        <p:nvPr/>
      </p:nvGrpSpPr>
      <p:grpSpPr>
        <a:xfrm>
          <a:off x="0" y="0"/>
          <a:ext cx="0" cy="0"/>
          <a:chOff x="0" y="0"/>
          <a:chExt cx="0" cy="0"/>
        </a:xfrm>
      </p:grpSpPr>
      <p:sp>
        <p:nvSpPr>
          <p:cNvPr id="422" name="Shape 422"/>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423" name="Shape 42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Shape 90"/>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91" name="Shape 9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7" name="Shape 427"/>
        <p:cNvGrpSpPr/>
        <p:nvPr/>
      </p:nvGrpSpPr>
      <p:grpSpPr>
        <a:xfrm>
          <a:off x="0" y="0"/>
          <a:ext cx="0" cy="0"/>
          <a:chOff x="0" y="0"/>
          <a:chExt cx="0" cy="0"/>
        </a:xfrm>
      </p:grpSpPr>
      <p:sp>
        <p:nvSpPr>
          <p:cNvPr id="428" name="Shape 428"/>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429" name="Shape 42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0" name="Shape 440"/>
        <p:cNvGrpSpPr/>
        <p:nvPr/>
      </p:nvGrpSpPr>
      <p:grpSpPr>
        <a:xfrm>
          <a:off x="0" y="0"/>
          <a:ext cx="0" cy="0"/>
          <a:chOff x="0" y="0"/>
          <a:chExt cx="0" cy="0"/>
        </a:xfrm>
      </p:grpSpPr>
      <p:sp>
        <p:nvSpPr>
          <p:cNvPr id="441" name="Shape 441"/>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442" name="Shape 44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0" name="Shape 450"/>
        <p:cNvGrpSpPr/>
        <p:nvPr/>
      </p:nvGrpSpPr>
      <p:grpSpPr>
        <a:xfrm>
          <a:off x="0" y="0"/>
          <a:ext cx="0" cy="0"/>
          <a:chOff x="0" y="0"/>
          <a:chExt cx="0" cy="0"/>
        </a:xfrm>
      </p:grpSpPr>
      <p:sp>
        <p:nvSpPr>
          <p:cNvPr id="451" name="Shape 451"/>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452" name="Shape 45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6" name="Shape 456"/>
        <p:cNvGrpSpPr/>
        <p:nvPr/>
      </p:nvGrpSpPr>
      <p:grpSpPr>
        <a:xfrm>
          <a:off x="0" y="0"/>
          <a:ext cx="0" cy="0"/>
          <a:chOff x="0" y="0"/>
          <a:chExt cx="0" cy="0"/>
        </a:xfrm>
      </p:grpSpPr>
      <p:sp>
        <p:nvSpPr>
          <p:cNvPr id="457" name="Shape 457"/>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458" name="Shape 45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 name="Shape 99"/>
        <p:cNvGrpSpPr/>
        <p:nvPr/>
      </p:nvGrpSpPr>
      <p:grpSpPr>
        <a:xfrm>
          <a:off x="0" y="0"/>
          <a:ext cx="0" cy="0"/>
          <a:chOff x="0" y="0"/>
          <a:chExt cx="0" cy="0"/>
        </a:xfrm>
      </p:grpSpPr>
      <p:sp>
        <p:nvSpPr>
          <p:cNvPr id="100" name="Shape 100"/>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101" name="Shape 10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110" name="Shape 11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 name="Shape 117"/>
        <p:cNvGrpSpPr/>
        <p:nvPr/>
      </p:nvGrpSpPr>
      <p:grpSpPr>
        <a:xfrm>
          <a:off x="0" y="0"/>
          <a:ext cx="0" cy="0"/>
          <a:chOff x="0" y="0"/>
          <a:chExt cx="0" cy="0"/>
        </a:xfrm>
      </p:grpSpPr>
      <p:sp>
        <p:nvSpPr>
          <p:cNvPr id="118" name="Shape 118"/>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119" name="Shape 11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Shape 127"/>
          <p:cNvSpPr/>
          <p:nvPr>
            <p:ph idx="2" type="sldImg"/>
          </p:nvPr>
        </p:nvSpPr>
        <p:spPr>
          <a:xfrm>
            <a:off x="381175" y="685800"/>
            <a:ext cx="6096300" cy="3429000"/>
          </a:xfrm>
          <a:custGeom>
            <a:pathLst>
              <a:path extrusionOk="0" h="120000" w="120000">
                <a:moveTo>
                  <a:pt x="0" y="0"/>
                </a:moveTo>
                <a:lnTo>
                  <a:pt x="120000" y="0"/>
                </a:lnTo>
                <a:lnTo>
                  <a:pt x="120000" y="120000"/>
                </a:lnTo>
                <a:lnTo>
                  <a:pt x="0" y="120000"/>
                </a:lnTo>
                <a:close/>
              </a:path>
            </a:pathLst>
          </a:custGeom>
        </p:spPr>
      </p:sp>
      <p:sp>
        <p:nvSpPr>
          <p:cNvPr id="128" name="Shape 12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2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2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2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2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2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type="title">
  <p:cSld name="TITLE">
    <p:bg>
      <p:bgPr>
        <a:blipFill>
          <a:blip r:embed="rId2">
            <a:alphaModFix/>
          </a:blip>
          <a:stretch>
            <a:fillRect/>
          </a:stretch>
        </a:blipFill>
      </p:bgPr>
    </p:bg>
    <p:spTree>
      <p:nvGrpSpPr>
        <p:cNvPr id="9" name="Shape 9"/>
        <p:cNvGrpSpPr/>
        <p:nvPr/>
      </p:nvGrpSpPr>
      <p:grpSpPr>
        <a:xfrm>
          <a:off x="0" y="0"/>
          <a:ext cx="0" cy="0"/>
          <a:chOff x="0" y="0"/>
          <a:chExt cx="0" cy="0"/>
        </a:xfrm>
      </p:grpSpPr>
      <p:pic>
        <p:nvPicPr>
          <p:cNvPr descr="paint_transparent1.png" id="10" name="Shape 10"/>
          <p:cNvPicPr preferRelativeResize="0"/>
          <p:nvPr/>
        </p:nvPicPr>
        <p:blipFill rotWithShape="1">
          <a:blip r:embed="rId3">
            <a:alphaModFix/>
          </a:blip>
          <a:srcRect b="0" l="55211" r="0" t="0"/>
          <a:stretch/>
        </p:blipFill>
        <p:spPr>
          <a:xfrm>
            <a:off x="1" y="0"/>
            <a:ext cx="4095677" cy="5143500"/>
          </a:xfrm>
          <a:prstGeom prst="rect">
            <a:avLst/>
          </a:prstGeom>
          <a:noFill/>
          <a:ln>
            <a:noFill/>
          </a:ln>
        </p:spPr>
      </p:pic>
      <p:sp>
        <p:nvSpPr>
          <p:cNvPr id="11" name="Shape 11"/>
          <p:cNvSpPr txBox="1"/>
          <p:nvPr>
            <p:ph type="ctrTitle"/>
          </p:nvPr>
        </p:nvSpPr>
        <p:spPr>
          <a:xfrm>
            <a:off x="3208125" y="3287225"/>
            <a:ext cx="5250300" cy="1159800"/>
          </a:xfrm>
          <a:prstGeom prst="rect">
            <a:avLst/>
          </a:prstGeom>
        </p:spPr>
        <p:txBody>
          <a:bodyPr anchorCtr="0" anchor="b" bIns="91425" lIns="91425" spcFirstLastPara="1" rIns="91425" wrap="square" tIns="91425"/>
          <a:lstStyle>
            <a:lvl1pPr lvl="0" algn="r">
              <a:spcBef>
                <a:spcPts val="0"/>
              </a:spcBef>
              <a:spcAft>
                <a:spcPts val="0"/>
              </a:spcAft>
              <a:buClr>
                <a:srgbClr val="FFFFFF"/>
              </a:buClr>
              <a:buSzPts val="5000"/>
              <a:buFont typeface="Lato Light"/>
              <a:buNone/>
              <a:defRPr sz="5000">
                <a:solidFill>
                  <a:srgbClr val="FFFFFF"/>
                </a:solidFill>
                <a:latin typeface="Lato Light"/>
                <a:ea typeface="Lato Light"/>
                <a:cs typeface="Lato Light"/>
                <a:sym typeface="Lato Light"/>
              </a:defRPr>
            </a:lvl1pPr>
            <a:lvl2pPr lvl="1" algn="r">
              <a:spcBef>
                <a:spcPts val="0"/>
              </a:spcBef>
              <a:spcAft>
                <a:spcPts val="0"/>
              </a:spcAft>
              <a:buClr>
                <a:srgbClr val="FFFFFF"/>
              </a:buClr>
              <a:buSzPts val="5000"/>
              <a:buFont typeface="Lato Light"/>
              <a:buNone/>
              <a:defRPr sz="5000">
                <a:solidFill>
                  <a:srgbClr val="FFFFFF"/>
                </a:solidFill>
                <a:latin typeface="Lato Light"/>
                <a:ea typeface="Lato Light"/>
                <a:cs typeface="Lato Light"/>
                <a:sym typeface="Lato Light"/>
              </a:defRPr>
            </a:lvl2pPr>
            <a:lvl3pPr lvl="2" algn="r">
              <a:spcBef>
                <a:spcPts val="0"/>
              </a:spcBef>
              <a:spcAft>
                <a:spcPts val="0"/>
              </a:spcAft>
              <a:buClr>
                <a:srgbClr val="FFFFFF"/>
              </a:buClr>
              <a:buSzPts val="5000"/>
              <a:buFont typeface="Lato Light"/>
              <a:buNone/>
              <a:defRPr sz="5000">
                <a:solidFill>
                  <a:srgbClr val="FFFFFF"/>
                </a:solidFill>
                <a:latin typeface="Lato Light"/>
                <a:ea typeface="Lato Light"/>
                <a:cs typeface="Lato Light"/>
                <a:sym typeface="Lato Light"/>
              </a:defRPr>
            </a:lvl3pPr>
            <a:lvl4pPr lvl="3" algn="r">
              <a:spcBef>
                <a:spcPts val="0"/>
              </a:spcBef>
              <a:spcAft>
                <a:spcPts val="0"/>
              </a:spcAft>
              <a:buClr>
                <a:srgbClr val="FFFFFF"/>
              </a:buClr>
              <a:buSzPts val="5000"/>
              <a:buFont typeface="Lato Light"/>
              <a:buNone/>
              <a:defRPr sz="5000">
                <a:solidFill>
                  <a:srgbClr val="FFFFFF"/>
                </a:solidFill>
                <a:latin typeface="Lato Light"/>
                <a:ea typeface="Lato Light"/>
                <a:cs typeface="Lato Light"/>
                <a:sym typeface="Lato Light"/>
              </a:defRPr>
            </a:lvl4pPr>
            <a:lvl5pPr lvl="4" algn="r">
              <a:spcBef>
                <a:spcPts val="0"/>
              </a:spcBef>
              <a:spcAft>
                <a:spcPts val="0"/>
              </a:spcAft>
              <a:buClr>
                <a:srgbClr val="FFFFFF"/>
              </a:buClr>
              <a:buSzPts val="5000"/>
              <a:buFont typeface="Lato Light"/>
              <a:buNone/>
              <a:defRPr sz="5000">
                <a:solidFill>
                  <a:srgbClr val="FFFFFF"/>
                </a:solidFill>
                <a:latin typeface="Lato Light"/>
                <a:ea typeface="Lato Light"/>
                <a:cs typeface="Lato Light"/>
                <a:sym typeface="Lato Light"/>
              </a:defRPr>
            </a:lvl5pPr>
            <a:lvl6pPr lvl="5" algn="r">
              <a:spcBef>
                <a:spcPts val="0"/>
              </a:spcBef>
              <a:spcAft>
                <a:spcPts val="0"/>
              </a:spcAft>
              <a:buClr>
                <a:srgbClr val="FFFFFF"/>
              </a:buClr>
              <a:buSzPts val="5000"/>
              <a:buFont typeface="Lato Light"/>
              <a:buNone/>
              <a:defRPr sz="5000">
                <a:solidFill>
                  <a:srgbClr val="FFFFFF"/>
                </a:solidFill>
                <a:latin typeface="Lato Light"/>
                <a:ea typeface="Lato Light"/>
                <a:cs typeface="Lato Light"/>
                <a:sym typeface="Lato Light"/>
              </a:defRPr>
            </a:lvl6pPr>
            <a:lvl7pPr lvl="6" algn="r">
              <a:spcBef>
                <a:spcPts val="0"/>
              </a:spcBef>
              <a:spcAft>
                <a:spcPts val="0"/>
              </a:spcAft>
              <a:buClr>
                <a:srgbClr val="FFFFFF"/>
              </a:buClr>
              <a:buSzPts val="5000"/>
              <a:buFont typeface="Lato Light"/>
              <a:buNone/>
              <a:defRPr sz="5000">
                <a:solidFill>
                  <a:srgbClr val="FFFFFF"/>
                </a:solidFill>
                <a:latin typeface="Lato Light"/>
                <a:ea typeface="Lato Light"/>
                <a:cs typeface="Lato Light"/>
                <a:sym typeface="Lato Light"/>
              </a:defRPr>
            </a:lvl7pPr>
            <a:lvl8pPr lvl="7" algn="r">
              <a:spcBef>
                <a:spcPts val="0"/>
              </a:spcBef>
              <a:spcAft>
                <a:spcPts val="0"/>
              </a:spcAft>
              <a:buClr>
                <a:srgbClr val="FFFFFF"/>
              </a:buClr>
              <a:buSzPts val="5000"/>
              <a:buFont typeface="Lato Light"/>
              <a:buNone/>
              <a:defRPr sz="5000">
                <a:solidFill>
                  <a:srgbClr val="FFFFFF"/>
                </a:solidFill>
                <a:latin typeface="Lato Light"/>
                <a:ea typeface="Lato Light"/>
                <a:cs typeface="Lato Light"/>
                <a:sym typeface="Lato Light"/>
              </a:defRPr>
            </a:lvl8pPr>
            <a:lvl9pPr lvl="8" algn="r">
              <a:spcBef>
                <a:spcPts val="0"/>
              </a:spcBef>
              <a:spcAft>
                <a:spcPts val="0"/>
              </a:spcAft>
              <a:buClr>
                <a:srgbClr val="FFFFFF"/>
              </a:buClr>
              <a:buSzPts val="5000"/>
              <a:buFont typeface="Lato Light"/>
              <a:buNone/>
              <a:defRPr sz="5000">
                <a:solidFill>
                  <a:srgbClr val="FFFFFF"/>
                </a:solidFill>
                <a:latin typeface="Lato Light"/>
                <a:ea typeface="Lato Light"/>
                <a:cs typeface="Lato Light"/>
                <a:sym typeface="Lato Light"/>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rectangle">
  <p:cSld name="BLANK_1">
    <p:bg>
      <p:bgPr>
        <a:blipFill>
          <a:blip r:embed="rId2">
            <a:alphaModFix/>
          </a:blip>
          <a:stretch>
            <a:fillRect/>
          </a:stretch>
        </a:blipFill>
      </p:bgPr>
    </p:bg>
    <p:spTree>
      <p:nvGrpSpPr>
        <p:cNvPr id="50" name="Shape 50"/>
        <p:cNvGrpSpPr/>
        <p:nvPr/>
      </p:nvGrpSpPr>
      <p:grpSpPr>
        <a:xfrm>
          <a:off x="0" y="0"/>
          <a:ext cx="0" cy="0"/>
          <a:chOff x="0" y="0"/>
          <a:chExt cx="0" cy="0"/>
        </a:xfrm>
      </p:grpSpPr>
      <p:pic>
        <p:nvPicPr>
          <p:cNvPr descr="paint_transparent3.png" id="51" name="Shape 51"/>
          <p:cNvPicPr preferRelativeResize="0"/>
          <p:nvPr/>
        </p:nvPicPr>
        <p:blipFill>
          <a:blip r:embed="rId3">
            <a:alphaModFix/>
          </a:blip>
          <a:stretch>
            <a:fillRect/>
          </a:stretch>
        </p:blipFill>
        <p:spPr>
          <a:xfrm>
            <a:off x="0" y="0"/>
            <a:ext cx="9144000" cy="5143503"/>
          </a:xfrm>
          <a:prstGeom prst="rect">
            <a:avLst/>
          </a:prstGeom>
          <a:noFill/>
          <a:ln>
            <a:noFill/>
          </a:ln>
        </p:spPr>
      </p:pic>
      <p:sp>
        <p:nvSpPr>
          <p:cNvPr id="52" name="Shape 52"/>
          <p:cNvSpPr txBox="1"/>
          <p:nvPr>
            <p:ph idx="12" type="sldNum"/>
          </p:nvPr>
        </p:nvSpPr>
        <p:spPr>
          <a:xfrm>
            <a:off x="4297650" y="4447973"/>
            <a:ext cx="548700" cy="393600"/>
          </a:xfrm>
          <a:prstGeom prst="rect">
            <a:avLst/>
          </a:prstGeom>
        </p:spPr>
        <p:txBody>
          <a:bodyPr anchorCtr="0" anchor="ctr" bIns="91425" lIns="91425" spcFirstLastPara="1" rIns="91425" wrap="square" tIns="91425">
            <a:noAutofit/>
          </a:bodyPr>
          <a:lstStyle>
            <a:lvl1pPr lvl="0" rtl="0" algn="ctr">
              <a:buNone/>
              <a:defRPr>
                <a:solidFill>
                  <a:srgbClr val="999999"/>
                </a:solidFill>
              </a:defRPr>
            </a:lvl1pPr>
            <a:lvl2pPr lvl="1" rtl="0" algn="ctr">
              <a:buNone/>
              <a:defRPr>
                <a:solidFill>
                  <a:srgbClr val="999999"/>
                </a:solidFill>
              </a:defRPr>
            </a:lvl2pPr>
            <a:lvl3pPr lvl="2" rtl="0" algn="ctr">
              <a:buNone/>
              <a:defRPr>
                <a:solidFill>
                  <a:srgbClr val="999999"/>
                </a:solidFill>
              </a:defRPr>
            </a:lvl3pPr>
            <a:lvl4pPr lvl="3" rtl="0" algn="ctr">
              <a:buNone/>
              <a:defRPr>
                <a:solidFill>
                  <a:srgbClr val="999999"/>
                </a:solidFill>
              </a:defRPr>
            </a:lvl4pPr>
            <a:lvl5pPr lvl="4" rtl="0" algn="ctr">
              <a:buNone/>
              <a:defRPr>
                <a:solidFill>
                  <a:srgbClr val="999999"/>
                </a:solidFill>
              </a:defRPr>
            </a:lvl5pPr>
            <a:lvl6pPr lvl="5" rtl="0" algn="ctr">
              <a:buNone/>
              <a:defRPr>
                <a:solidFill>
                  <a:srgbClr val="999999"/>
                </a:solidFill>
              </a:defRPr>
            </a:lvl6pPr>
            <a:lvl7pPr lvl="6" rtl="0" algn="ctr">
              <a:buNone/>
              <a:defRPr>
                <a:solidFill>
                  <a:srgbClr val="999999"/>
                </a:solidFill>
              </a:defRPr>
            </a:lvl7pPr>
            <a:lvl8pPr lvl="7" rtl="0" algn="ctr">
              <a:buNone/>
              <a:defRPr>
                <a:solidFill>
                  <a:srgbClr val="999999"/>
                </a:solidFill>
              </a:defRPr>
            </a:lvl8pPr>
            <a:lvl9pPr lvl="8" rtl="0" algn="ctr">
              <a:buNone/>
              <a:defRPr>
                <a:solidFill>
                  <a:srgbClr val="999999"/>
                </a:solidFill>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half">
  <p:cSld name="BLANK_1_1">
    <p:bg>
      <p:bgPr>
        <a:blipFill>
          <a:blip r:embed="rId2">
            <a:alphaModFix/>
          </a:blip>
          <a:stretch>
            <a:fillRect/>
          </a:stretch>
        </a:blipFill>
      </p:bgPr>
    </p:bg>
    <p:spTree>
      <p:nvGrpSpPr>
        <p:cNvPr id="53" name="Shape 53"/>
        <p:cNvGrpSpPr/>
        <p:nvPr/>
      </p:nvGrpSpPr>
      <p:grpSpPr>
        <a:xfrm>
          <a:off x="0" y="0"/>
          <a:ext cx="0" cy="0"/>
          <a:chOff x="0" y="0"/>
          <a:chExt cx="0" cy="0"/>
        </a:xfrm>
      </p:grpSpPr>
      <p:sp>
        <p:nvSpPr>
          <p:cNvPr id="54" name="Shape 54"/>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a:spcBef>
                <a:spcPts val="0"/>
              </a:spcBef>
              <a:spcAft>
                <a:spcPts val="0"/>
              </a:spcAft>
              <a:buNone/>
            </a:pPr>
            <a:fld id="{00000000-1234-1234-1234-123412341234}" type="slidenum">
              <a:rPr lang="en"/>
              <a:t>‹#›</a:t>
            </a:fld>
            <a:endParaRPr/>
          </a:p>
        </p:txBody>
      </p:sp>
      <p:pic>
        <p:nvPicPr>
          <p:cNvPr descr="paint_transparent1.png" id="55" name="Shape 55"/>
          <p:cNvPicPr preferRelativeResize="0"/>
          <p:nvPr/>
        </p:nvPicPr>
        <p:blipFill rotWithShape="1">
          <a:blip r:embed="rId3">
            <a:alphaModFix/>
          </a:blip>
          <a:srcRect b="0" l="27161" r="0" t="0"/>
          <a:stretch/>
        </p:blipFill>
        <p:spPr>
          <a:xfrm>
            <a:off x="0" y="0"/>
            <a:ext cx="6660552" cy="51435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ubtitle">
  <p:cSld name="TITLE_1">
    <p:bg>
      <p:bgPr>
        <a:blipFill>
          <a:blip r:embed="rId2">
            <a:alphaModFix/>
          </a:blip>
          <a:stretch>
            <a:fillRect/>
          </a:stretch>
        </a:blipFill>
      </p:bgPr>
    </p:bg>
    <p:spTree>
      <p:nvGrpSpPr>
        <p:cNvPr id="12" name="Shape 12"/>
        <p:cNvGrpSpPr/>
        <p:nvPr/>
      </p:nvGrpSpPr>
      <p:grpSpPr>
        <a:xfrm>
          <a:off x="0" y="0"/>
          <a:ext cx="0" cy="0"/>
          <a:chOff x="0" y="0"/>
          <a:chExt cx="0" cy="0"/>
        </a:xfrm>
      </p:grpSpPr>
      <p:pic>
        <p:nvPicPr>
          <p:cNvPr descr="paint_transparent4.png" id="13" name="Shape 13"/>
          <p:cNvPicPr preferRelativeResize="0"/>
          <p:nvPr/>
        </p:nvPicPr>
        <p:blipFill rotWithShape="1">
          <a:blip r:embed="rId3">
            <a:alphaModFix/>
          </a:blip>
          <a:srcRect b="0" l="0" r="49954" t="0"/>
          <a:stretch/>
        </p:blipFill>
        <p:spPr>
          <a:xfrm>
            <a:off x="4567925" y="0"/>
            <a:ext cx="4576075" cy="5143524"/>
          </a:xfrm>
          <a:prstGeom prst="rect">
            <a:avLst/>
          </a:prstGeom>
          <a:noFill/>
          <a:ln>
            <a:noFill/>
          </a:ln>
        </p:spPr>
      </p:pic>
      <p:sp>
        <p:nvSpPr>
          <p:cNvPr id="14" name="Shape 14"/>
          <p:cNvSpPr/>
          <p:nvPr/>
        </p:nvSpPr>
        <p:spPr>
          <a:xfrm>
            <a:off x="0" y="-150"/>
            <a:ext cx="53007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 name="Shape 15"/>
          <p:cNvSpPr txBox="1"/>
          <p:nvPr>
            <p:ph type="ctrTitle"/>
          </p:nvPr>
        </p:nvSpPr>
        <p:spPr>
          <a:xfrm>
            <a:off x="685800" y="2878750"/>
            <a:ext cx="3914700" cy="1159800"/>
          </a:xfrm>
          <a:prstGeom prst="rect">
            <a:avLst/>
          </a:prstGeom>
        </p:spPr>
        <p:txBody>
          <a:bodyPr anchorCtr="0" anchor="b" bIns="91425" lIns="91425" spcFirstLastPara="1" rIns="91425" wrap="square" tIns="91425"/>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 name="Shape 16"/>
          <p:cNvSpPr txBox="1"/>
          <p:nvPr>
            <p:ph idx="1" type="subTitle"/>
          </p:nvPr>
        </p:nvSpPr>
        <p:spPr>
          <a:xfrm>
            <a:off x="685800" y="4135454"/>
            <a:ext cx="3914700" cy="784800"/>
          </a:xfrm>
          <a:prstGeom prst="rect">
            <a:avLst/>
          </a:prstGeom>
        </p:spPr>
        <p:txBody>
          <a:bodyPr anchorCtr="0" anchor="t" bIns="91425" lIns="91425" spcFirstLastPara="1" rIns="91425" wrap="square" tIns="91425"/>
          <a:lstStyle>
            <a:lvl1pPr lvl="0" rtl="0">
              <a:spcBef>
                <a:spcPts val="0"/>
              </a:spcBef>
              <a:spcAft>
                <a:spcPts val="0"/>
              </a:spcAft>
              <a:buClr>
                <a:schemeClr val="dk2"/>
              </a:buClr>
              <a:buSzPts val="1400"/>
              <a:buNone/>
              <a:defRPr sz="1400">
                <a:solidFill>
                  <a:schemeClr val="dk2"/>
                </a:solidFill>
              </a:defRPr>
            </a:lvl1pPr>
            <a:lvl2pPr lvl="1" rtl="0">
              <a:spcBef>
                <a:spcPts val="0"/>
              </a:spcBef>
              <a:spcAft>
                <a:spcPts val="0"/>
              </a:spcAft>
              <a:buClr>
                <a:schemeClr val="dk2"/>
              </a:buClr>
              <a:buSzPts val="1400"/>
              <a:buNone/>
              <a:defRPr sz="1400">
                <a:solidFill>
                  <a:schemeClr val="dk2"/>
                </a:solidFill>
              </a:defRPr>
            </a:lvl2pPr>
            <a:lvl3pPr lvl="2" rtl="0">
              <a:spcBef>
                <a:spcPts val="0"/>
              </a:spcBef>
              <a:spcAft>
                <a:spcPts val="0"/>
              </a:spcAft>
              <a:buClr>
                <a:schemeClr val="dk2"/>
              </a:buClr>
              <a:buSzPts val="1400"/>
              <a:buNone/>
              <a:defRPr sz="1400">
                <a:solidFill>
                  <a:schemeClr val="dk2"/>
                </a:solidFill>
              </a:defRPr>
            </a:lvl3pPr>
            <a:lvl4pPr lvl="3" rtl="0">
              <a:spcBef>
                <a:spcPts val="0"/>
              </a:spcBef>
              <a:spcAft>
                <a:spcPts val="0"/>
              </a:spcAft>
              <a:buClr>
                <a:schemeClr val="dk2"/>
              </a:buClr>
              <a:buSzPts val="1400"/>
              <a:buNone/>
              <a:defRPr sz="1400">
                <a:solidFill>
                  <a:schemeClr val="dk2"/>
                </a:solidFill>
              </a:defRPr>
            </a:lvl4pPr>
            <a:lvl5pPr lvl="4" rtl="0">
              <a:spcBef>
                <a:spcPts val="0"/>
              </a:spcBef>
              <a:spcAft>
                <a:spcPts val="0"/>
              </a:spcAft>
              <a:buClr>
                <a:schemeClr val="dk2"/>
              </a:buClr>
              <a:buSzPts val="1400"/>
              <a:buNone/>
              <a:defRPr sz="1400">
                <a:solidFill>
                  <a:schemeClr val="dk2"/>
                </a:solidFill>
              </a:defRPr>
            </a:lvl5pPr>
            <a:lvl6pPr lvl="5" rtl="0">
              <a:spcBef>
                <a:spcPts val="0"/>
              </a:spcBef>
              <a:spcAft>
                <a:spcPts val="0"/>
              </a:spcAft>
              <a:buClr>
                <a:schemeClr val="dk2"/>
              </a:buClr>
              <a:buSzPts val="1400"/>
              <a:buNone/>
              <a:defRPr sz="1400">
                <a:solidFill>
                  <a:schemeClr val="dk2"/>
                </a:solidFill>
              </a:defRPr>
            </a:lvl6pPr>
            <a:lvl7pPr lvl="6" rtl="0">
              <a:spcBef>
                <a:spcPts val="0"/>
              </a:spcBef>
              <a:spcAft>
                <a:spcPts val="0"/>
              </a:spcAft>
              <a:buClr>
                <a:schemeClr val="dk2"/>
              </a:buClr>
              <a:buSzPts val="1400"/>
              <a:buNone/>
              <a:defRPr sz="1400">
                <a:solidFill>
                  <a:schemeClr val="dk2"/>
                </a:solidFill>
              </a:defRPr>
            </a:lvl7pPr>
            <a:lvl8pPr lvl="7" rtl="0">
              <a:spcBef>
                <a:spcPts val="0"/>
              </a:spcBef>
              <a:spcAft>
                <a:spcPts val="0"/>
              </a:spcAft>
              <a:buClr>
                <a:schemeClr val="dk2"/>
              </a:buClr>
              <a:buSzPts val="1400"/>
              <a:buNone/>
              <a:defRPr sz="1400">
                <a:solidFill>
                  <a:schemeClr val="dk2"/>
                </a:solidFill>
              </a:defRPr>
            </a:lvl8pPr>
            <a:lvl9pPr lvl="8" rtl="0">
              <a:spcBef>
                <a:spcPts val="0"/>
              </a:spcBef>
              <a:spcAft>
                <a:spcPts val="0"/>
              </a:spcAft>
              <a:buClr>
                <a:schemeClr val="dk2"/>
              </a:buClr>
              <a:buSzPts val="1400"/>
              <a:buNone/>
              <a:defRPr sz="1400">
                <a:solidFill>
                  <a:schemeClr val="dk2"/>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Quote">
  <p:cSld name="TITLE_1_1">
    <p:bg>
      <p:bgPr>
        <a:blipFill>
          <a:blip r:embed="rId2">
            <a:alphaModFix/>
          </a:blip>
          <a:stretch>
            <a:fillRect/>
          </a:stretch>
        </a:blipFill>
      </p:bgPr>
    </p:bg>
    <p:spTree>
      <p:nvGrpSpPr>
        <p:cNvPr id="17" name="Shape 17"/>
        <p:cNvGrpSpPr/>
        <p:nvPr/>
      </p:nvGrpSpPr>
      <p:grpSpPr>
        <a:xfrm>
          <a:off x="0" y="0"/>
          <a:ext cx="0" cy="0"/>
          <a:chOff x="0" y="0"/>
          <a:chExt cx="0" cy="0"/>
        </a:xfrm>
      </p:grpSpPr>
      <p:pic>
        <p:nvPicPr>
          <p:cNvPr descr="paint_transparent4.png" id="18" name="Shape 18"/>
          <p:cNvPicPr preferRelativeResize="0"/>
          <p:nvPr/>
        </p:nvPicPr>
        <p:blipFill>
          <a:blip r:embed="rId3">
            <a:alphaModFix/>
          </a:blip>
          <a:stretch>
            <a:fillRect/>
          </a:stretch>
        </p:blipFill>
        <p:spPr>
          <a:xfrm>
            <a:off x="0" y="-12"/>
            <a:ext cx="9144000" cy="5143513"/>
          </a:xfrm>
          <a:prstGeom prst="rect">
            <a:avLst/>
          </a:prstGeom>
          <a:noFill/>
          <a:ln>
            <a:noFill/>
          </a:ln>
        </p:spPr>
      </p:pic>
      <p:sp>
        <p:nvSpPr>
          <p:cNvPr id="19" name="Shape 19"/>
          <p:cNvSpPr txBox="1"/>
          <p:nvPr>
            <p:ph idx="1" type="body"/>
          </p:nvPr>
        </p:nvSpPr>
        <p:spPr>
          <a:xfrm>
            <a:off x="2483350" y="836125"/>
            <a:ext cx="4177200" cy="3471300"/>
          </a:xfrm>
          <a:prstGeom prst="rect">
            <a:avLst/>
          </a:prstGeom>
        </p:spPr>
        <p:txBody>
          <a:bodyPr anchorCtr="0" anchor="ctr" bIns="91425" lIns="91425" spcFirstLastPara="1" rIns="91425" wrap="square" tIns="91425"/>
          <a:lstStyle>
            <a:lvl1pPr indent="-381000" lvl="0" marL="457200" rtl="0" algn="ctr">
              <a:spcBef>
                <a:spcPts val="600"/>
              </a:spcBef>
              <a:spcAft>
                <a:spcPts val="0"/>
              </a:spcAft>
              <a:buClr>
                <a:srgbClr val="FFFFFF"/>
              </a:buClr>
              <a:buSzPts val="2400"/>
              <a:buChar char="×"/>
              <a:defRPr i="1" sz="2400">
                <a:solidFill>
                  <a:srgbClr val="FFFFFF"/>
                </a:solidFill>
              </a:defRPr>
            </a:lvl1pPr>
            <a:lvl2pPr indent="-381000" lvl="1" marL="914400" rtl="0" algn="ctr">
              <a:spcBef>
                <a:spcPts val="0"/>
              </a:spcBef>
              <a:spcAft>
                <a:spcPts val="0"/>
              </a:spcAft>
              <a:buClr>
                <a:srgbClr val="FFFFFF"/>
              </a:buClr>
              <a:buSzPts val="2400"/>
              <a:buChar char="×"/>
              <a:defRPr i="1" sz="2400">
                <a:solidFill>
                  <a:srgbClr val="FFFFFF"/>
                </a:solidFill>
              </a:defRPr>
            </a:lvl2pPr>
            <a:lvl3pPr indent="-381000" lvl="2" marL="1371600" rtl="0" algn="ctr">
              <a:spcBef>
                <a:spcPts val="0"/>
              </a:spcBef>
              <a:spcAft>
                <a:spcPts val="0"/>
              </a:spcAft>
              <a:buClr>
                <a:srgbClr val="FFFFFF"/>
              </a:buClr>
              <a:buSzPts val="2400"/>
              <a:buChar char="×"/>
              <a:defRPr i="1" sz="2400">
                <a:solidFill>
                  <a:srgbClr val="FFFFFF"/>
                </a:solidFill>
              </a:defRPr>
            </a:lvl3pPr>
            <a:lvl4pPr indent="-381000" lvl="3" marL="1828800" rtl="0" algn="ctr">
              <a:spcBef>
                <a:spcPts val="0"/>
              </a:spcBef>
              <a:spcAft>
                <a:spcPts val="0"/>
              </a:spcAft>
              <a:buClr>
                <a:srgbClr val="FFFFFF"/>
              </a:buClr>
              <a:buSzPts val="2400"/>
              <a:buChar char="×"/>
              <a:defRPr i="1" sz="2400">
                <a:solidFill>
                  <a:srgbClr val="FFFFFF"/>
                </a:solidFill>
              </a:defRPr>
            </a:lvl4pPr>
            <a:lvl5pPr indent="-381000" lvl="4" marL="2286000" rtl="0" algn="ctr">
              <a:spcBef>
                <a:spcPts val="0"/>
              </a:spcBef>
              <a:spcAft>
                <a:spcPts val="0"/>
              </a:spcAft>
              <a:buClr>
                <a:srgbClr val="FFFFFF"/>
              </a:buClr>
              <a:buSzPts val="2400"/>
              <a:buChar char="○"/>
              <a:defRPr i="1" sz="2400">
                <a:solidFill>
                  <a:srgbClr val="FFFFFF"/>
                </a:solidFill>
              </a:defRPr>
            </a:lvl5pPr>
            <a:lvl6pPr indent="-381000" lvl="5" marL="2743200" rtl="0" algn="ctr">
              <a:spcBef>
                <a:spcPts val="0"/>
              </a:spcBef>
              <a:spcAft>
                <a:spcPts val="0"/>
              </a:spcAft>
              <a:buClr>
                <a:srgbClr val="FFFFFF"/>
              </a:buClr>
              <a:buSzPts val="2400"/>
              <a:buChar char="■"/>
              <a:defRPr i="1" sz="2400">
                <a:solidFill>
                  <a:srgbClr val="FFFFFF"/>
                </a:solidFill>
              </a:defRPr>
            </a:lvl6pPr>
            <a:lvl7pPr indent="-381000" lvl="6" marL="3200400" rtl="0" algn="ctr">
              <a:spcBef>
                <a:spcPts val="0"/>
              </a:spcBef>
              <a:spcAft>
                <a:spcPts val="0"/>
              </a:spcAft>
              <a:buClr>
                <a:srgbClr val="FFFFFF"/>
              </a:buClr>
              <a:buSzPts val="2400"/>
              <a:buChar char="●"/>
              <a:defRPr i="1" sz="2400">
                <a:solidFill>
                  <a:srgbClr val="FFFFFF"/>
                </a:solidFill>
              </a:defRPr>
            </a:lvl7pPr>
            <a:lvl8pPr indent="-381000" lvl="7" marL="3657600" rtl="0" algn="ctr">
              <a:spcBef>
                <a:spcPts val="0"/>
              </a:spcBef>
              <a:spcAft>
                <a:spcPts val="0"/>
              </a:spcAft>
              <a:buClr>
                <a:srgbClr val="FFFFFF"/>
              </a:buClr>
              <a:buSzPts val="2400"/>
              <a:buChar char="○"/>
              <a:defRPr i="1" sz="2400">
                <a:solidFill>
                  <a:srgbClr val="FFFFFF"/>
                </a:solidFill>
              </a:defRPr>
            </a:lvl8pPr>
            <a:lvl9pPr indent="-381000" lvl="8" marL="4114800" algn="ctr">
              <a:spcBef>
                <a:spcPts val="0"/>
              </a:spcBef>
              <a:spcAft>
                <a:spcPts val="0"/>
              </a:spcAft>
              <a:buClr>
                <a:srgbClr val="FFFFFF"/>
              </a:buClr>
              <a:buSzPts val="2400"/>
              <a:buChar char="■"/>
              <a:defRPr i="1" sz="2400">
                <a:solidFill>
                  <a:srgbClr val="FFFFFF"/>
                </a:solidFill>
              </a:defRPr>
            </a:lvl9pPr>
          </a:lstStyle>
          <a:p/>
        </p:txBody>
      </p:sp>
      <p:sp>
        <p:nvSpPr>
          <p:cNvPr id="20" name="Shape 20"/>
          <p:cNvSpPr txBox="1"/>
          <p:nvPr>
            <p:ph idx="12" type="sldNum"/>
          </p:nvPr>
        </p:nvSpPr>
        <p:spPr>
          <a:xfrm>
            <a:off x="4297650" y="4673651"/>
            <a:ext cx="548700" cy="393600"/>
          </a:xfrm>
          <a:prstGeom prst="rect">
            <a:avLst/>
          </a:prstGeom>
        </p:spPr>
        <p:txBody>
          <a:bodyPr anchorCtr="0" anchor="ctr" bIns="91425" lIns="91425" spcFirstLastPara="1" rIns="91425" wrap="square" tIns="91425">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1 column" type="tx">
  <p:cSld name="TITLE_AND_BODY">
    <p:bg>
      <p:bgPr>
        <a:blipFill>
          <a:blip r:embed="rId2">
            <a:alphaModFix/>
          </a:blip>
          <a:stretch>
            <a:fillRect/>
          </a:stretch>
        </a:blipFill>
      </p:bgPr>
    </p:bg>
    <p:spTree>
      <p:nvGrpSpPr>
        <p:cNvPr id="21" name="Shape 21"/>
        <p:cNvGrpSpPr/>
        <p:nvPr/>
      </p:nvGrpSpPr>
      <p:grpSpPr>
        <a:xfrm>
          <a:off x="0" y="0"/>
          <a:ext cx="0" cy="0"/>
          <a:chOff x="0" y="0"/>
          <a:chExt cx="0" cy="0"/>
        </a:xfrm>
      </p:grpSpPr>
      <p:pic>
        <p:nvPicPr>
          <p:cNvPr descr="paint_transparent1.png" id="22" name="Shape 22"/>
          <p:cNvPicPr preferRelativeResize="0"/>
          <p:nvPr/>
        </p:nvPicPr>
        <p:blipFill>
          <a:blip r:embed="rId3">
            <a:alphaModFix/>
          </a:blip>
          <a:stretch>
            <a:fillRect/>
          </a:stretch>
        </p:blipFill>
        <p:spPr>
          <a:xfrm>
            <a:off x="0" y="0"/>
            <a:ext cx="9144000" cy="5143500"/>
          </a:xfrm>
          <a:prstGeom prst="rect">
            <a:avLst/>
          </a:prstGeom>
          <a:noFill/>
          <a:ln>
            <a:noFill/>
          </a:ln>
        </p:spPr>
      </p:pic>
      <p:sp>
        <p:nvSpPr>
          <p:cNvPr id="23" name="Shape 23"/>
          <p:cNvSpPr txBox="1"/>
          <p:nvPr>
            <p:ph type="title"/>
          </p:nvPr>
        </p:nvSpPr>
        <p:spPr>
          <a:xfrm>
            <a:off x="457200" y="1348975"/>
            <a:ext cx="5511300" cy="857400"/>
          </a:xfrm>
          <a:prstGeom prst="rect">
            <a:avLst/>
          </a:prstGeom>
        </p:spPr>
        <p:txBody>
          <a:bodyPr anchorCtr="0" anchor="b" bIns="91425" lIns="91425" spcFirstLastPara="1" rIns="91425" wrap="square" tIns="91425"/>
          <a:lstStyle>
            <a:lvl1pPr lvl="0">
              <a:spcBef>
                <a:spcPts val="0"/>
              </a:spcBef>
              <a:spcAft>
                <a:spcPts val="0"/>
              </a:spcAft>
              <a:buSzPts val="4800"/>
              <a:buFont typeface="Lato Hairline"/>
              <a:buNone/>
              <a:defRPr>
                <a:latin typeface="Lato Hairline"/>
                <a:ea typeface="Lato Hairline"/>
                <a:cs typeface="Lato Hairline"/>
                <a:sym typeface="Lato Hairline"/>
              </a:defRPr>
            </a:lvl1pPr>
            <a:lvl2pPr lvl="1">
              <a:spcBef>
                <a:spcPts val="0"/>
              </a:spcBef>
              <a:spcAft>
                <a:spcPts val="0"/>
              </a:spcAft>
              <a:buSzPts val="4800"/>
              <a:buFont typeface="Lato Hairline"/>
              <a:buNone/>
              <a:defRPr>
                <a:latin typeface="Lato Hairline"/>
                <a:ea typeface="Lato Hairline"/>
                <a:cs typeface="Lato Hairline"/>
                <a:sym typeface="Lato Hairline"/>
              </a:defRPr>
            </a:lvl2pPr>
            <a:lvl3pPr lvl="2">
              <a:spcBef>
                <a:spcPts val="0"/>
              </a:spcBef>
              <a:spcAft>
                <a:spcPts val="0"/>
              </a:spcAft>
              <a:buSzPts val="4800"/>
              <a:buFont typeface="Lato Hairline"/>
              <a:buNone/>
              <a:defRPr>
                <a:latin typeface="Lato Hairline"/>
                <a:ea typeface="Lato Hairline"/>
                <a:cs typeface="Lato Hairline"/>
                <a:sym typeface="Lato Hairline"/>
              </a:defRPr>
            </a:lvl3pPr>
            <a:lvl4pPr lvl="3">
              <a:spcBef>
                <a:spcPts val="0"/>
              </a:spcBef>
              <a:spcAft>
                <a:spcPts val="0"/>
              </a:spcAft>
              <a:buSzPts val="4800"/>
              <a:buFont typeface="Lato Hairline"/>
              <a:buNone/>
              <a:defRPr>
                <a:latin typeface="Lato Hairline"/>
                <a:ea typeface="Lato Hairline"/>
                <a:cs typeface="Lato Hairline"/>
                <a:sym typeface="Lato Hairline"/>
              </a:defRPr>
            </a:lvl4pPr>
            <a:lvl5pPr lvl="4">
              <a:spcBef>
                <a:spcPts val="0"/>
              </a:spcBef>
              <a:spcAft>
                <a:spcPts val="0"/>
              </a:spcAft>
              <a:buSzPts val="4800"/>
              <a:buFont typeface="Lato Hairline"/>
              <a:buNone/>
              <a:defRPr>
                <a:latin typeface="Lato Hairline"/>
                <a:ea typeface="Lato Hairline"/>
                <a:cs typeface="Lato Hairline"/>
                <a:sym typeface="Lato Hairline"/>
              </a:defRPr>
            </a:lvl5pPr>
            <a:lvl6pPr lvl="5">
              <a:spcBef>
                <a:spcPts val="0"/>
              </a:spcBef>
              <a:spcAft>
                <a:spcPts val="0"/>
              </a:spcAft>
              <a:buSzPts val="4800"/>
              <a:buFont typeface="Lato Hairline"/>
              <a:buNone/>
              <a:defRPr>
                <a:latin typeface="Lato Hairline"/>
                <a:ea typeface="Lato Hairline"/>
                <a:cs typeface="Lato Hairline"/>
                <a:sym typeface="Lato Hairline"/>
              </a:defRPr>
            </a:lvl6pPr>
            <a:lvl7pPr lvl="6">
              <a:spcBef>
                <a:spcPts val="0"/>
              </a:spcBef>
              <a:spcAft>
                <a:spcPts val="0"/>
              </a:spcAft>
              <a:buSzPts val="4800"/>
              <a:buFont typeface="Lato Hairline"/>
              <a:buNone/>
              <a:defRPr>
                <a:latin typeface="Lato Hairline"/>
                <a:ea typeface="Lato Hairline"/>
                <a:cs typeface="Lato Hairline"/>
                <a:sym typeface="Lato Hairline"/>
              </a:defRPr>
            </a:lvl7pPr>
            <a:lvl8pPr lvl="7">
              <a:spcBef>
                <a:spcPts val="0"/>
              </a:spcBef>
              <a:spcAft>
                <a:spcPts val="0"/>
              </a:spcAft>
              <a:buSzPts val="4800"/>
              <a:buFont typeface="Lato Hairline"/>
              <a:buNone/>
              <a:defRPr>
                <a:latin typeface="Lato Hairline"/>
                <a:ea typeface="Lato Hairline"/>
                <a:cs typeface="Lato Hairline"/>
                <a:sym typeface="Lato Hairline"/>
              </a:defRPr>
            </a:lvl8pPr>
            <a:lvl9pPr lvl="8">
              <a:spcBef>
                <a:spcPts val="0"/>
              </a:spcBef>
              <a:spcAft>
                <a:spcPts val="0"/>
              </a:spcAft>
              <a:buSzPts val="4800"/>
              <a:buFont typeface="Lato Hairline"/>
              <a:buNone/>
              <a:defRPr>
                <a:latin typeface="Lato Hairline"/>
                <a:ea typeface="Lato Hairline"/>
                <a:cs typeface="Lato Hairline"/>
                <a:sym typeface="Lato Hairline"/>
              </a:defRPr>
            </a:lvl9pPr>
          </a:lstStyle>
          <a:p/>
        </p:txBody>
      </p:sp>
      <p:sp>
        <p:nvSpPr>
          <p:cNvPr id="24" name="Shape 24"/>
          <p:cNvSpPr txBox="1"/>
          <p:nvPr>
            <p:ph idx="1" type="body"/>
          </p:nvPr>
        </p:nvSpPr>
        <p:spPr>
          <a:xfrm>
            <a:off x="457200" y="2244400"/>
            <a:ext cx="5511300" cy="2605200"/>
          </a:xfrm>
          <a:prstGeom prst="rect">
            <a:avLst/>
          </a:prstGeom>
        </p:spPr>
        <p:txBody>
          <a:bodyPr anchorCtr="0" anchor="t" bIns="91425" lIns="91425" spcFirstLastPara="1" rIns="91425" wrap="square" tIns="91425"/>
          <a:lstStyle>
            <a:lvl1pPr indent="-342900" lvl="0" marL="457200">
              <a:spcBef>
                <a:spcPts val="600"/>
              </a:spcBef>
              <a:spcAft>
                <a:spcPts val="0"/>
              </a:spcAft>
              <a:buSzPts val="1800"/>
              <a:buChar char="×"/>
              <a:defRPr/>
            </a:lvl1pPr>
            <a:lvl2pPr indent="-342900" lvl="1" marL="914400">
              <a:spcBef>
                <a:spcPts val="0"/>
              </a:spcBef>
              <a:spcAft>
                <a:spcPts val="0"/>
              </a:spcAft>
              <a:buSzPts val="1800"/>
              <a:buChar char="×"/>
              <a:defRPr/>
            </a:lvl2pPr>
            <a:lvl3pPr indent="-342900" lvl="2" marL="1371600">
              <a:spcBef>
                <a:spcPts val="0"/>
              </a:spcBef>
              <a:spcAft>
                <a:spcPts val="0"/>
              </a:spcAft>
              <a:buSzPts val="18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5" name="Shape 25"/>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2 columns" type="twoColTx">
  <p:cSld name="TITLE_AND_TWO_COLUMNS">
    <p:bg>
      <p:bgPr>
        <a:blipFill>
          <a:blip r:embed="rId2">
            <a:alphaModFix/>
          </a:blip>
          <a:stretch>
            <a:fillRect/>
          </a:stretch>
        </a:blipFill>
      </p:bgPr>
    </p:bg>
    <p:spTree>
      <p:nvGrpSpPr>
        <p:cNvPr id="26" name="Shape 26"/>
        <p:cNvGrpSpPr/>
        <p:nvPr/>
      </p:nvGrpSpPr>
      <p:grpSpPr>
        <a:xfrm>
          <a:off x="0" y="0"/>
          <a:ext cx="0" cy="0"/>
          <a:chOff x="0" y="0"/>
          <a:chExt cx="0" cy="0"/>
        </a:xfrm>
      </p:grpSpPr>
      <p:pic>
        <p:nvPicPr>
          <p:cNvPr descr="paint_transparent1.png" id="27" name="Shape 27"/>
          <p:cNvPicPr preferRelativeResize="0"/>
          <p:nvPr/>
        </p:nvPicPr>
        <p:blipFill>
          <a:blip r:embed="rId3">
            <a:alphaModFix/>
          </a:blip>
          <a:stretch>
            <a:fillRect/>
          </a:stretch>
        </p:blipFill>
        <p:spPr>
          <a:xfrm>
            <a:off x="0" y="0"/>
            <a:ext cx="9144000" cy="5143500"/>
          </a:xfrm>
          <a:prstGeom prst="rect">
            <a:avLst/>
          </a:prstGeom>
          <a:noFill/>
          <a:ln>
            <a:noFill/>
          </a:ln>
        </p:spPr>
      </p:pic>
      <p:sp>
        <p:nvSpPr>
          <p:cNvPr id="28" name="Shape 28"/>
          <p:cNvSpPr txBox="1"/>
          <p:nvPr>
            <p:ph type="title"/>
          </p:nvPr>
        </p:nvSpPr>
        <p:spPr>
          <a:xfrm>
            <a:off x="457200" y="1348975"/>
            <a:ext cx="5511300" cy="857400"/>
          </a:xfrm>
          <a:prstGeom prst="rect">
            <a:avLst/>
          </a:prstGeom>
        </p:spPr>
        <p:txBody>
          <a:bodyPr anchorCtr="0" anchor="b" bIns="91425" lIns="91425" spcFirstLastPara="1" rIns="91425" wrap="square" tIns="91425"/>
          <a:lstStyle>
            <a:lvl1pPr lvl="0">
              <a:spcBef>
                <a:spcPts val="0"/>
              </a:spcBef>
              <a:spcAft>
                <a:spcPts val="0"/>
              </a:spcAft>
              <a:buSzPts val="4800"/>
              <a:buNone/>
              <a:defRPr/>
            </a:lvl1pPr>
            <a:lvl2pPr lvl="1">
              <a:spcBef>
                <a:spcPts val="0"/>
              </a:spcBef>
              <a:spcAft>
                <a:spcPts val="0"/>
              </a:spcAft>
              <a:buSzPts val="4800"/>
              <a:buNone/>
              <a:defRPr/>
            </a:lvl2pPr>
            <a:lvl3pPr lvl="2">
              <a:spcBef>
                <a:spcPts val="0"/>
              </a:spcBef>
              <a:spcAft>
                <a:spcPts val="0"/>
              </a:spcAft>
              <a:buSzPts val="4800"/>
              <a:buNone/>
              <a:defRPr/>
            </a:lvl3pPr>
            <a:lvl4pPr lvl="3">
              <a:spcBef>
                <a:spcPts val="0"/>
              </a:spcBef>
              <a:spcAft>
                <a:spcPts val="0"/>
              </a:spcAft>
              <a:buSzPts val="4800"/>
              <a:buNone/>
              <a:defRPr/>
            </a:lvl4pPr>
            <a:lvl5pPr lvl="4">
              <a:spcBef>
                <a:spcPts val="0"/>
              </a:spcBef>
              <a:spcAft>
                <a:spcPts val="0"/>
              </a:spcAft>
              <a:buSzPts val="4800"/>
              <a:buNone/>
              <a:defRPr/>
            </a:lvl5pPr>
            <a:lvl6pPr lvl="5">
              <a:spcBef>
                <a:spcPts val="0"/>
              </a:spcBef>
              <a:spcAft>
                <a:spcPts val="0"/>
              </a:spcAft>
              <a:buSzPts val="4800"/>
              <a:buNone/>
              <a:defRPr/>
            </a:lvl6pPr>
            <a:lvl7pPr lvl="6">
              <a:spcBef>
                <a:spcPts val="0"/>
              </a:spcBef>
              <a:spcAft>
                <a:spcPts val="0"/>
              </a:spcAft>
              <a:buSzPts val="4800"/>
              <a:buNone/>
              <a:defRPr/>
            </a:lvl7pPr>
            <a:lvl8pPr lvl="7">
              <a:spcBef>
                <a:spcPts val="0"/>
              </a:spcBef>
              <a:spcAft>
                <a:spcPts val="0"/>
              </a:spcAft>
              <a:buSzPts val="4800"/>
              <a:buNone/>
              <a:defRPr/>
            </a:lvl8pPr>
            <a:lvl9pPr lvl="8">
              <a:spcBef>
                <a:spcPts val="0"/>
              </a:spcBef>
              <a:spcAft>
                <a:spcPts val="0"/>
              </a:spcAft>
              <a:buSzPts val="4800"/>
              <a:buNone/>
              <a:defRPr/>
            </a:lvl9pPr>
          </a:lstStyle>
          <a:p/>
        </p:txBody>
      </p:sp>
      <p:sp>
        <p:nvSpPr>
          <p:cNvPr id="29" name="Shape 29"/>
          <p:cNvSpPr txBox="1"/>
          <p:nvPr>
            <p:ph idx="1" type="body"/>
          </p:nvPr>
        </p:nvSpPr>
        <p:spPr>
          <a:xfrm>
            <a:off x="457200" y="2211825"/>
            <a:ext cx="2675100" cy="2637900"/>
          </a:xfrm>
          <a:prstGeom prst="rect">
            <a:avLst/>
          </a:prstGeom>
        </p:spPr>
        <p:txBody>
          <a:bodyPr anchorCtr="0" anchor="t" bIns="91425" lIns="91425" spcFirstLastPara="1" rIns="91425" wrap="square" tIns="91425"/>
          <a:lstStyle>
            <a:lvl1pPr indent="-330200" lvl="0" marL="457200">
              <a:spcBef>
                <a:spcPts val="60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30" name="Shape 30"/>
          <p:cNvSpPr txBox="1"/>
          <p:nvPr>
            <p:ph idx="2" type="body"/>
          </p:nvPr>
        </p:nvSpPr>
        <p:spPr>
          <a:xfrm>
            <a:off x="3293406" y="2211825"/>
            <a:ext cx="2675100" cy="2637900"/>
          </a:xfrm>
          <a:prstGeom prst="rect">
            <a:avLst/>
          </a:prstGeom>
        </p:spPr>
        <p:txBody>
          <a:bodyPr anchorCtr="0" anchor="t" bIns="91425" lIns="91425" spcFirstLastPara="1" rIns="91425" wrap="square" tIns="91425"/>
          <a:lstStyle>
            <a:lvl1pPr indent="-330200" lvl="0" marL="457200">
              <a:spcBef>
                <a:spcPts val="60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31" name="Shape 31"/>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3 columns">
  <p:cSld name="TITLE_AND_TWO_COLUMNS_1">
    <p:bg>
      <p:bgPr>
        <a:blipFill>
          <a:blip r:embed="rId2">
            <a:alphaModFix/>
          </a:blip>
          <a:stretch>
            <a:fillRect/>
          </a:stretch>
        </a:blipFill>
      </p:bgPr>
    </p:bg>
    <p:spTree>
      <p:nvGrpSpPr>
        <p:cNvPr id="32" name="Shape 32"/>
        <p:cNvGrpSpPr/>
        <p:nvPr/>
      </p:nvGrpSpPr>
      <p:grpSpPr>
        <a:xfrm>
          <a:off x="0" y="0"/>
          <a:ext cx="0" cy="0"/>
          <a:chOff x="0" y="0"/>
          <a:chExt cx="0" cy="0"/>
        </a:xfrm>
      </p:grpSpPr>
      <p:pic>
        <p:nvPicPr>
          <p:cNvPr descr="paint_transparent1.png" id="33" name="Shape 33"/>
          <p:cNvPicPr preferRelativeResize="0"/>
          <p:nvPr/>
        </p:nvPicPr>
        <p:blipFill>
          <a:blip r:embed="rId3">
            <a:alphaModFix/>
          </a:blip>
          <a:stretch>
            <a:fillRect/>
          </a:stretch>
        </p:blipFill>
        <p:spPr>
          <a:xfrm>
            <a:off x="0" y="0"/>
            <a:ext cx="9144000" cy="5143500"/>
          </a:xfrm>
          <a:prstGeom prst="rect">
            <a:avLst/>
          </a:prstGeom>
          <a:noFill/>
          <a:ln>
            <a:noFill/>
          </a:ln>
        </p:spPr>
      </p:pic>
      <p:sp>
        <p:nvSpPr>
          <p:cNvPr id="34" name="Shape 34"/>
          <p:cNvSpPr txBox="1"/>
          <p:nvPr>
            <p:ph type="title"/>
          </p:nvPr>
        </p:nvSpPr>
        <p:spPr>
          <a:xfrm>
            <a:off x="457200" y="1348975"/>
            <a:ext cx="5511300" cy="857400"/>
          </a:xfrm>
          <a:prstGeom prst="rect">
            <a:avLst/>
          </a:prstGeom>
        </p:spPr>
        <p:txBody>
          <a:bodyPr anchorCtr="0" anchor="b" bIns="91425" lIns="91425" spcFirstLastPara="1" rIns="91425" wrap="square" tIns="91425"/>
          <a:lstStyle>
            <a:lvl1pPr lvl="0" rtl="0">
              <a:spcBef>
                <a:spcPts val="0"/>
              </a:spcBef>
              <a:spcAft>
                <a:spcPts val="0"/>
              </a:spcAft>
              <a:buSzPts val="4800"/>
              <a:buNone/>
              <a:defRPr/>
            </a:lvl1pPr>
            <a:lvl2pPr lvl="1" rtl="0">
              <a:spcBef>
                <a:spcPts val="0"/>
              </a:spcBef>
              <a:spcAft>
                <a:spcPts val="0"/>
              </a:spcAft>
              <a:buSzPts val="4800"/>
              <a:buNone/>
              <a:defRPr/>
            </a:lvl2pPr>
            <a:lvl3pPr lvl="2" rtl="0">
              <a:spcBef>
                <a:spcPts val="0"/>
              </a:spcBef>
              <a:spcAft>
                <a:spcPts val="0"/>
              </a:spcAft>
              <a:buSzPts val="4800"/>
              <a:buNone/>
              <a:defRPr/>
            </a:lvl3pPr>
            <a:lvl4pPr lvl="3" rtl="0">
              <a:spcBef>
                <a:spcPts val="0"/>
              </a:spcBef>
              <a:spcAft>
                <a:spcPts val="0"/>
              </a:spcAft>
              <a:buSzPts val="4800"/>
              <a:buNone/>
              <a:defRPr/>
            </a:lvl4pPr>
            <a:lvl5pPr lvl="4" rtl="0">
              <a:spcBef>
                <a:spcPts val="0"/>
              </a:spcBef>
              <a:spcAft>
                <a:spcPts val="0"/>
              </a:spcAft>
              <a:buSzPts val="4800"/>
              <a:buNone/>
              <a:defRPr/>
            </a:lvl5pPr>
            <a:lvl6pPr lvl="5" rtl="0">
              <a:spcBef>
                <a:spcPts val="0"/>
              </a:spcBef>
              <a:spcAft>
                <a:spcPts val="0"/>
              </a:spcAft>
              <a:buSzPts val="4800"/>
              <a:buNone/>
              <a:defRPr/>
            </a:lvl6pPr>
            <a:lvl7pPr lvl="6" rtl="0">
              <a:spcBef>
                <a:spcPts val="0"/>
              </a:spcBef>
              <a:spcAft>
                <a:spcPts val="0"/>
              </a:spcAft>
              <a:buSzPts val="4800"/>
              <a:buNone/>
              <a:defRPr/>
            </a:lvl7pPr>
            <a:lvl8pPr lvl="7" rtl="0">
              <a:spcBef>
                <a:spcPts val="0"/>
              </a:spcBef>
              <a:spcAft>
                <a:spcPts val="0"/>
              </a:spcAft>
              <a:buSzPts val="4800"/>
              <a:buNone/>
              <a:defRPr/>
            </a:lvl8pPr>
            <a:lvl9pPr lvl="8" rtl="0">
              <a:spcBef>
                <a:spcPts val="0"/>
              </a:spcBef>
              <a:spcAft>
                <a:spcPts val="0"/>
              </a:spcAft>
              <a:buSzPts val="4800"/>
              <a:buNone/>
              <a:defRPr/>
            </a:lvl9pPr>
          </a:lstStyle>
          <a:p/>
        </p:txBody>
      </p:sp>
      <p:sp>
        <p:nvSpPr>
          <p:cNvPr id="35" name="Shape 35"/>
          <p:cNvSpPr txBox="1"/>
          <p:nvPr>
            <p:ph idx="1" type="body"/>
          </p:nvPr>
        </p:nvSpPr>
        <p:spPr>
          <a:xfrm>
            <a:off x="489775" y="2312475"/>
            <a:ext cx="1831500" cy="2613300"/>
          </a:xfrm>
          <a:prstGeom prst="rect">
            <a:avLst/>
          </a:prstGeom>
        </p:spPr>
        <p:txBody>
          <a:bodyPr anchorCtr="0" anchor="t" bIns="91425" lIns="91425" spcFirstLastPara="1" rIns="91425" wrap="square" tIns="91425"/>
          <a:lstStyle>
            <a:lvl1pPr indent="-304800" lvl="0" marL="457200" rtl="0">
              <a:spcBef>
                <a:spcPts val="60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36" name="Shape 36"/>
          <p:cNvSpPr txBox="1"/>
          <p:nvPr>
            <p:ph idx="2" type="body"/>
          </p:nvPr>
        </p:nvSpPr>
        <p:spPr>
          <a:xfrm>
            <a:off x="2415136" y="2312475"/>
            <a:ext cx="1831500" cy="2613300"/>
          </a:xfrm>
          <a:prstGeom prst="rect">
            <a:avLst/>
          </a:prstGeom>
        </p:spPr>
        <p:txBody>
          <a:bodyPr anchorCtr="0" anchor="t" bIns="91425" lIns="91425" spcFirstLastPara="1" rIns="91425" wrap="square" tIns="91425"/>
          <a:lstStyle>
            <a:lvl1pPr indent="-304800" lvl="0" marL="457200" rtl="0">
              <a:spcBef>
                <a:spcPts val="60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37" name="Shape 37"/>
          <p:cNvSpPr txBox="1"/>
          <p:nvPr>
            <p:ph idx="3" type="body"/>
          </p:nvPr>
        </p:nvSpPr>
        <p:spPr>
          <a:xfrm>
            <a:off x="4340497" y="2312475"/>
            <a:ext cx="1831500" cy="2613300"/>
          </a:xfrm>
          <a:prstGeom prst="rect">
            <a:avLst/>
          </a:prstGeom>
        </p:spPr>
        <p:txBody>
          <a:bodyPr anchorCtr="0" anchor="t" bIns="91425" lIns="91425" spcFirstLastPara="1" rIns="91425" wrap="square" tIns="91425"/>
          <a:lstStyle>
            <a:lvl1pPr indent="-304800" lvl="0" marL="457200" rtl="0">
              <a:spcBef>
                <a:spcPts val="600"/>
              </a:spcBef>
              <a:spcAft>
                <a:spcPts val="0"/>
              </a:spcAft>
              <a:buSzPts val="1200"/>
              <a:buChar char="×"/>
              <a:defRPr sz="12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38" name="Shape 38"/>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bg>
      <p:bgPr>
        <a:blipFill>
          <a:blip r:embed="rId2">
            <a:alphaModFix/>
          </a:blip>
          <a:stretch>
            <a:fillRect/>
          </a:stretch>
        </a:blipFill>
      </p:bgPr>
    </p:bg>
    <p:spTree>
      <p:nvGrpSpPr>
        <p:cNvPr id="39" name="Shape 39"/>
        <p:cNvGrpSpPr/>
        <p:nvPr/>
      </p:nvGrpSpPr>
      <p:grpSpPr>
        <a:xfrm>
          <a:off x="0" y="0"/>
          <a:ext cx="0" cy="0"/>
          <a:chOff x="0" y="0"/>
          <a:chExt cx="0" cy="0"/>
        </a:xfrm>
      </p:grpSpPr>
      <p:pic>
        <p:nvPicPr>
          <p:cNvPr descr="paint_transparent1.png" id="40" name="Shape 40"/>
          <p:cNvPicPr preferRelativeResize="0"/>
          <p:nvPr/>
        </p:nvPicPr>
        <p:blipFill>
          <a:blip r:embed="rId3">
            <a:alphaModFix/>
          </a:blip>
          <a:stretch>
            <a:fillRect/>
          </a:stretch>
        </p:blipFill>
        <p:spPr>
          <a:xfrm>
            <a:off x="0" y="0"/>
            <a:ext cx="9144000" cy="5143500"/>
          </a:xfrm>
          <a:prstGeom prst="rect">
            <a:avLst/>
          </a:prstGeom>
          <a:noFill/>
          <a:ln>
            <a:noFill/>
          </a:ln>
        </p:spPr>
      </p:pic>
      <p:sp>
        <p:nvSpPr>
          <p:cNvPr id="41" name="Shape 41"/>
          <p:cNvSpPr txBox="1"/>
          <p:nvPr>
            <p:ph type="title"/>
          </p:nvPr>
        </p:nvSpPr>
        <p:spPr>
          <a:xfrm>
            <a:off x="457200" y="1348975"/>
            <a:ext cx="5511300" cy="857400"/>
          </a:xfrm>
          <a:prstGeom prst="rect">
            <a:avLst/>
          </a:prstGeom>
        </p:spPr>
        <p:txBody>
          <a:bodyPr anchorCtr="0" anchor="b" bIns="91425" lIns="91425" spcFirstLastPara="1" rIns="91425" wrap="square" tIns="91425"/>
          <a:lstStyle>
            <a:lvl1pPr lvl="0">
              <a:spcBef>
                <a:spcPts val="0"/>
              </a:spcBef>
              <a:spcAft>
                <a:spcPts val="0"/>
              </a:spcAft>
              <a:buSzPts val="4800"/>
              <a:buNone/>
              <a:defRPr/>
            </a:lvl1pPr>
            <a:lvl2pPr lvl="1">
              <a:spcBef>
                <a:spcPts val="0"/>
              </a:spcBef>
              <a:spcAft>
                <a:spcPts val="0"/>
              </a:spcAft>
              <a:buSzPts val="4800"/>
              <a:buNone/>
              <a:defRPr/>
            </a:lvl2pPr>
            <a:lvl3pPr lvl="2">
              <a:spcBef>
                <a:spcPts val="0"/>
              </a:spcBef>
              <a:spcAft>
                <a:spcPts val="0"/>
              </a:spcAft>
              <a:buSzPts val="4800"/>
              <a:buNone/>
              <a:defRPr/>
            </a:lvl3pPr>
            <a:lvl4pPr lvl="3">
              <a:spcBef>
                <a:spcPts val="0"/>
              </a:spcBef>
              <a:spcAft>
                <a:spcPts val="0"/>
              </a:spcAft>
              <a:buSzPts val="4800"/>
              <a:buNone/>
              <a:defRPr/>
            </a:lvl4pPr>
            <a:lvl5pPr lvl="4">
              <a:spcBef>
                <a:spcPts val="0"/>
              </a:spcBef>
              <a:spcAft>
                <a:spcPts val="0"/>
              </a:spcAft>
              <a:buSzPts val="4800"/>
              <a:buNone/>
              <a:defRPr/>
            </a:lvl5pPr>
            <a:lvl6pPr lvl="5">
              <a:spcBef>
                <a:spcPts val="0"/>
              </a:spcBef>
              <a:spcAft>
                <a:spcPts val="0"/>
              </a:spcAft>
              <a:buSzPts val="4800"/>
              <a:buNone/>
              <a:defRPr/>
            </a:lvl6pPr>
            <a:lvl7pPr lvl="6">
              <a:spcBef>
                <a:spcPts val="0"/>
              </a:spcBef>
              <a:spcAft>
                <a:spcPts val="0"/>
              </a:spcAft>
              <a:buSzPts val="4800"/>
              <a:buNone/>
              <a:defRPr/>
            </a:lvl7pPr>
            <a:lvl8pPr lvl="7">
              <a:spcBef>
                <a:spcPts val="0"/>
              </a:spcBef>
              <a:spcAft>
                <a:spcPts val="0"/>
              </a:spcAft>
              <a:buSzPts val="4800"/>
              <a:buNone/>
              <a:defRPr/>
            </a:lvl8pPr>
            <a:lvl9pPr lvl="8">
              <a:spcBef>
                <a:spcPts val="0"/>
              </a:spcBef>
              <a:spcAft>
                <a:spcPts val="0"/>
              </a:spcAft>
              <a:buSzPts val="4800"/>
              <a:buNone/>
              <a:defRPr/>
            </a:lvl9pPr>
          </a:lstStyle>
          <a:p/>
        </p:txBody>
      </p:sp>
      <p:sp>
        <p:nvSpPr>
          <p:cNvPr id="42" name="Shape 42"/>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bg>
      <p:bgPr>
        <a:blipFill>
          <a:blip r:embed="rId2">
            <a:alphaModFix/>
          </a:blip>
          <a:stretch>
            <a:fillRect/>
          </a:stretch>
        </a:blipFill>
      </p:bgPr>
    </p:bg>
    <p:spTree>
      <p:nvGrpSpPr>
        <p:cNvPr id="43" name="Shape 43"/>
        <p:cNvGrpSpPr/>
        <p:nvPr/>
      </p:nvGrpSpPr>
      <p:grpSpPr>
        <a:xfrm>
          <a:off x="0" y="0"/>
          <a:ext cx="0" cy="0"/>
          <a:chOff x="0" y="0"/>
          <a:chExt cx="0" cy="0"/>
        </a:xfrm>
      </p:grpSpPr>
      <p:pic>
        <p:nvPicPr>
          <p:cNvPr descr="paint_transparent1.png" id="44" name="Shape 44"/>
          <p:cNvPicPr preferRelativeResize="0"/>
          <p:nvPr/>
        </p:nvPicPr>
        <p:blipFill>
          <a:blip r:embed="rId3">
            <a:alphaModFix/>
          </a:blip>
          <a:stretch>
            <a:fillRect/>
          </a:stretch>
        </p:blipFill>
        <p:spPr>
          <a:xfrm>
            <a:off x="0" y="0"/>
            <a:ext cx="9144000" cy="5143500"/>
          </a:xfrm>
          <a:prstGeom prst="rect">
            <a:avLst/>
          </a:prstGeom>
          <a:noFill/>
          <a:ln>
            <a:noFill/>
          </a:ln>
        </p:spPr>
      </p:pic>
      <p:sp>
        <p:nvSpPr>
          <p:cNvPr id="45" name="Shape 45"/>
          <p:cNvSpPr txBox="1"/>
          <p:nvPr>
            <p:ph idx="1" type="body"/>
          </p:nvPr>
        </p:nvSpPr>
        <p:spPr>
          <a:xfrm>
            <a:off x="457200" y="4406309"/>
            <a:ext cx="8229600" cy="519600"/>
          </a:xfrm>
          <a:prstGeom prst="rect">
            <a:avLst/>
          </a:prstGeom>
        </p:spPr>
        <p:txBody>
          <a:bodyPr anchorCtr="0" anchor="t" bIns="91425" lIns="91425" spcFirstLastPara="1" rIns="91425" wrap="square" tIns="91425"/>
          <a:lstStyle>
            <a:lvl1pPr indent="-228600" lvl="0" marL="457200">
              <a:spcBef>
                <a:spcPts val="360"/>
              </a:spcBef>
              <a:spcAft>
                <a:spcPts val="0"/>
              </a:spcAft>
              <a:buSzPts val="1400"/>
              <a:buNone/>
              <a:defRPr sz="1400"/>
            </a:lvl1pPr>
          </a:lstStyle>
          <a:p/>
        </p:txBody>
      </p:sp>
      <p:sp>
        <p:nvSpPr>
          <p:cNvPr id="46" name="Shape 46"/>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circle" type="blank">
  <p:cSld name="BLANK">
    <p:bg>
      <p:bgPr>
        <a:blipFill>
          <a:blip r:embed="rId2">
            <a:alphaModFix/>
          </a:blip>
          <a:stretch>
            <a:fillRect/>
          </a:stretch>
        </a:blipFill>
      </p:bgPr>
    </p:bg>
    <p:spTree>
      <p:nvGrpSpPr>
        <p:cNvPr id="47" name="Shape 47"/>
        <p:cNvGrpSpPr/>
        <p:nvPr/>
      </p:nvGrpSpPr>
      <p:grpSpPr>
        <a:xfrm>
          <a:off x="0" y="0"/>
          <a:ext cx="0" cy="0"/>
          <a:chOff x="0" y="0"/>
          <a:chExt cx="0" cy="0"/>
        </a:xfrm>
      </p:grpSpPr>
      <p:pic>
        <p:nvPicPr>
          <p:cNvPr descr="paint_transparent4.png" id="48" name="Shape 48"/>
          <p:cNvPicPr preferRelativeResize="0"/>
          <p:nvPr/>
        </p:nvPicPr>
        <p:blipFill>
          <a:blip r:embed="rId3">
            <a:alphaModFix/>
          </a:blip>
          <a:stretch>
            <a:fillRect/>
          </a:stretch>
        </p:blipFill>
        <p:spPr>
          <a:xfrm>
            <a:off x="0" y="0"/>
            <a:ext cx="9144000" cy="5143513"/>
          </a:xfrm>
          <a:prstGeom prst="rect">
            <a:avLst/>
          </a:prstGeom>
          <a:noFill/>
          <a:ln>
            <a:noFill/>
          </a:ln>
        </p:spPr>
      </p:pic>
      <p:sp>
        <p:nvSpPr>
          <p:cNvPr id="49" name="Shape 49"/>
          <p:cNvSpPr txBox="1"/>
          <p:nvPr>
            <p:ph idx="12" type="sldNum"/>
          </p:nvPr>
        </p:nvSpPr>
        <p:spPr>
          <a:xfrm>
            <a:off x="4297650" y="4673651"/>
            <a:ext cx="548700" cy="393600"/>
          </a:xfrm>
          <a:prstGeom prst="rect">
            <a:avLst/>
          </a:prstGeom>
        </p:spPr>
        <p:txBody>
          <a:bodyPr anchorCtr="0" anchor="ctr" bIns="91425" lIns="91425" spcFirstLastPara="1" rIns="91425" wrap="square" tIns="91425">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
    <p:bg>
      <p:bgPr>
        <a:solidFill>
          <a:srgbClr val="CCCCCC"/>
        </a:solidFill>
      </p:bgPr>
    </p:bg>
    <p:spTree>
      <p:nvGrpSpPr>
        <p:cNvPr id="5" name="Shape 5"/>
        <p:cNvGrpSpPr/>
        <p:nvPr/>
      </p:nvGrpSpPr>
      <p:grpSpPr>
        <a:xfrm>
          <a:off x="0" y="0"/>
          <a:ext cx="0" cy="0"/>
          <a:chOff x="0" y="0"/>
          <a:chExt cx="0" cy="0"/>
        </a:xfrm>
      </p:grpSpPr>
      <p:sp>
        <p:nvSpPr>
          <p:cNvPr id="6" name="Shape 6"/>
          <p:cNvSpPr txBox="1"/>
          <p:nvPr>
            <p:ph type="title"/>
          </p:nvPr>
        </p:nvSpPr>
        <p:spPr>
          <a:xfrm>
            <a:off x="457200" y="1348975"/>
            <a:ext cx="5511300" cy="857400"/>
          </a:xfrm>
          <a:prstGeom prst="rect">
            <a:avLst/>
          </a:prstGeom>
          <a:noFill/>
          <a:ln>
            <a:noFill/>
          </a:ln>
        </p:spPr>
        <p:txBody>
          <a:bodyPr anchorCtr="0" anchor="b" bIns="91425" lIns="91425" spcFirstLastPara="1" rIns="91425" wrap="square" tIns="91425"/>
          <a:lstStyle>
            <a:lvl1pPr lvl="0">
              <a:spcBef>
                <a:spcPts val="0"/>
              </a:spcBef>
              <a:spcAft>
                <a:spcPts val="0"/>
              </a:spcAft>
              <a:buClr>
                <a:srgbClr val="434343"/>
              </a:buClr>
              <a:buSzPts val="4800"/>
              <a:buFont typeface="Lato Hairline"/>
              <a:buNone/>
              <a:defRPr sz="4800">
                <a:solidFill>
                  <a:srgbClr val="434343"/>
                </a:solidFill>
                <a:latin typeface="Lato Hairline"/>
                <a:ea typeface="Lato Hairline"/>
                <a:cs typeface="Lato Hairline"/>
                <a:sym typeface="Lato Hairline"/>
              </a:defRPr>
            </a:lvl1pPr>
            <a:lvl2pPr lvl="1">
              <a:spcBef>
                <a:spcPts val="0"/>
              </a:spcBef>
              <a:spcAft>
                <a:spcPts val="0"/>
              </a:spcAft>
              <a:buClr>
                <a:srgbClr val="434343"/>
              </a:buClr>
              <a:buSzPts val="4800"/>
              <a:buFont typeface="Lato Hairline"/>
              <a:buNone/>
              <a:defRPr sz="4800">
                <a:solidFill>
                  <a:srgbClr val="434343"/>
                </a:solidFill>
                <a:latin typeface="Lato Hairline"/>
                <a:ea typeface="Lato Hairline"/>
                <a:cs typeface="Lato Hairline"/>
                <a:sym typeface="Lato Hairline"/>
              </a:defRPr>
            </a:lvl2pPr>
            <a:lvl3pPr lvl="2">
              <a:spcBef>
                <a:spcPts val="0"/>
              </a:spcBef>
              <a:spcAft>
                <a:spcPts val="0"/>
              </a:spcAft>
              <a:buClr>
                <a:srgbClr val="434343"/>
              </a:buClr>
              <a:buSzPts val="4800"/>
              <a:buFont typeface="Lato Hairline"/>
              <a:buNone/>
              <a:defRPr sz="4800">
                <a:solidFill>
                  <a:srgbClr val="434343"/>
                </a:solidFill>
                <a:latin typeface="Lato Hairline"/>
                <a:ea typeface="Lato Hairline"/>
                <a:cs typeface="Lato Hairline"/>
                <a:sym typeface="Lato Hairline"/>
              </a:defRPr>
            </a:lvl3pPr>
            <a:lvl4pPr lvl="3">
              <a:spcBef>
                <a:spcPts val="0"/>
              </a:spcBef>
              <a:spcAft>
                <a:spcPts val="0"/>
              </a:spcAft>
              <a:buClr>
                <a:srgbClr val="434343"/>
              </a:buClr>
              <a:buSzPts val="4800"/>
              <a:buFont typeface="Lato Hairline"/>
              <a:buNone/>
              <a:defRPr sz="4800">
                <a:solidFill>
                  <a:srgbClr val="434343"/>
                </a:solidFill>
                <a:latin typeface="Lato Hairline"/>
                <a:ea typeface="Lato Hairline"/>
                <a:cs typeface="Lato Hairline"/>
                <a:sym typeface="Lato Hairline"/>
              </a:defRPr>
            </a:lvl4pPr>
            <a:lvl5pPr lvl="4">
              <a:spcBef>
                <a:spcPts val="0"/>
              </a:spcBef>
              <a:spcAft>
                <a:spcPts val="0"/>
              </a:spcAft>
              <a:buClr>
                <a:srgbClr val="434343"/>
              </a:buClr>
              <a:buSzPts val="4800"/>
              <a:buFont typeface="Lato Hairline"/>
              <a:buNone/>
              <a:defRPr sz="4800">
                <a:solidFill>
                  <a:srgbClr val="434343"/>
                </a:solidFill>
                <a:latin typeface="Lato Hairline"/>
                <a:ea typeface="Lato Hairline"/>
                <a:cs typeface="Lato Hairline"/>
                <a:sym typeface="Lato Hairline"/>
              </a:defRPr>
            </a:lvl5pPr>
            <a:lvl6pPr lvl="5">
              <a:spcBef>
                <a:spcPts val="0"/>
              </a:spcBef>
              <a:spcAft>
                <a:spcPts val="0"/>
              </a:spcAft>
              <a:buClr>
                <a:srgbClr val="434343"/>
              </a:buClr>
              <a:buSzPts val="4800"/>
              <a:buFont typeface="Lato Hairline"/>
              <a:buNone/>
              <a:defRPr sz="4800">
                <a:solidFill>
                  <a:srgbClr val="434343"/>
                </a:solidFill>
                <a:latin typeface="Lato Hairline"/>
                <a:ea typeface="Lato Hairline"/>
                <a:cs typeface="Lato Hairline"/>
                <a:sym typeface="Lato Hairline"/>
              </a:defRPr>
            </a:lvl6pPr>
            <a:lvl7pPr lvl="6">
              <a:spcBef>
                <a:spcPts val="0"/>
              </a:spcBef>
              <a:spcAft>
                <a:spcPts val="0"/>
              </a:spcAft>
              <a:buClr>
                <a:srgbClr val="434343"/>
              </a:buClr>
              <a:buSzPts val="4800"/>
              <a:buFont typeface="Lato Hairline"/>
              <a:buNone/>
              <a:defRPr sz="4800">
                <a:solidFill>
                  <a:srgbClr val="434343"/>
                </a:solidFill>
                <a:latin typeface="Lato Hairline"/>
                <a:ea typeface="Lato Hairline"/>
                <a:cs typeface="Lato Hairline"/>
                <a:sym typeface="Lato Hairline"/>
              </a:defRPr>
            </a:lvl7pPr>
            <a:lvl8pPr lvl="7">
              <a:spcBef>
                <a:spcPts val="0"/>
              </a:spcBef>
              <a:spcAft>
                <a:spcPts val="0"/>
              </a:spcAft>
              <a:buClr>
                <a:srgbClr val="434343"/>
              </a:buClr>
              <a:buSzPts val="4800"/>
              <a:buFont typeface="Lato Hairline"/>
              <a:buNone/>
              <a:defRPr sz="4800">
                <a:solidFill>
                  <a:srgbClr val="434343"/>
                </a:solidFill>
                <a:latin typeface="Lato Hairline"/>
                <a:ea typeface="Lato Hairline"/>
                <a:cs typeface="Lato Hairline"/>
                <a:sym typeface="Lato Hairline"/>
              </a:defRPr>
            </a:lvl8pPr>
            <a:lvl9pPr lvl="8">
              <a:spcBef>
                <a:spcPts val="0"/>
              </a:spcBef>
              <a:spcAft>
                <a:spcPts val="0"/>
              </a:spcAft>
              <a:buClr>
                <a:srgbClr val="434343"/>
              </a:buClr>
              <a:buSzPts val="4800"/>
              <a:buFont typeface="Lato Hairline"/>
              <a:buNone/>
              <a:defRPr sz="4800">
                <a:solidFill>
                  <a:srgbClr val="434343"/>
                </a:solidFill>
                <a:latin typeface="Lato Hairline"/>
                <a:ea typeface="Lato Hairline"/>
                <a:cs typeface="Lato Hairline"/>
                <a:sym typeface="Lato Hairline"/>
              </a:defRPr>
            </a:lvl9pPr>
          </a:lstStyle>
          <a:p/>
        </p:txBody>
      </p:sp>
      <p:sp>
        <p:nvSpPr>
          <p:cNvPr id="7" name="Shape 7"/>
          <p:cNvSpPr txBox="1"/>
          <p:nvPr>
            <p:ph idx="1" type="body"/>
          </p:nvPr>
        </p:nvSpPr>
        <p:spPr>
          <a:xfrm>
            <a:off x="457200" y="2244400"/>
            <a:ext cx="5511300" cy="2605200"/>
          </a:xfrm>
          <a:prstGeom prst="rect">
            <a:avLst/>
          </a:prstGeom>
          <a:noFill/>
          <a:ln>
            <a:noFill/>
          </a:ln>
        </p:spPr>
        <p:txBody>
          <a:bodyPr anchorCtr="0" anchor="t" bIns="91425" lIns="91425" spcFirstLastPara="1" rIns="91425" wrap="square" tIns="91425"/>
          <a:lstStyle>
            <a:lvl1pPr indent="-342900" lvl="0" marL="457200">
              <a:spcBef>
                <a:spcPts val="600"/>
              </a:spcBef>
              <a:spcAft>
                <a:spcPts val="0"/>
              </a:spcAft>
              <a:buClr>
                <a:srgbClr val="B7B7B7"/>
              </a:buClr>
              <a:buSzPts val="1800"/>
              <a:buFont typeface="Lato Light"/>
              <a:buChar char="×"/>
              <a:defRPr sz="1800">
                <a:solidFill>
                  <a:srgbClr val="666666"/>
                </a:solidFill>
                <a:latin typeface="Lato Light"/>
                <a:ea typeface="Lato Light"/>
                <a:cs typeface="Lato Light"/>
                <a:sym typeface="Lato Light"/>
              </a:defRPr>
            </a:lvl1pPr>
            <a:lvl2pPr indent="-342900" lvl="1" marL="914400">
              <a:spcBef>
                <a:spcPts val="0"/>
              </a:spcBef>
              <a:spcAft>
                <a:spcPts val="0"/>
              </a:spcAft>
              <a:buClr>
                <a:srgbClr val="B7B7B7"/>
              </a:buClr>
              <a:buSzPts val="1800"/>
              <a:buFont typeface="Lato Light"/>
              <a:buChar char="×"/>
              <a:defRPr sz="1800">
                <a:solidFill>
                  <a:srgbClr val="666666"/>
                </a:solidFill>
                <a:latin typeface="Lato Light"/>
                <a:ea typeface="Lato Light"/>
                <a:cs typeface="Lato Light"/>
                <a:sym typeface="Lato Light"/>
              </a:defRPr>
            </a:lvl2pPr>
            <a:lvl3pPr indent="-342900" lvl="2" marL="1371600">
              <a:spcBef>
                <a:spcPts val="0"/>
              </a:spcBef>
              <a:spcAft>
                <a:spcPts val="0"/>
              </a:spcAft>
              <a:buClr>
                <a:srgbClr val="B7B7B7"/>
              </a:buClr>
              <a:buSzPts val="1800"/>
              <a:buFont typeface="Lato Light"/>
              <a:buChar char="×"/>
              <a:defRPr sz="1800">
                <a:solidFill>
                  <a:srgbClr val="666666"/>
                </a:solidFill>
                <a:latin typeface="Lato Light"/>
                <a:ea typeface="Lato Light"/>
                <a:cs typeface="Lato Light"/>
                <a:sym typeface="Lato Light"/>
              </a:defRPr>
            </a:lvl3pPr>
            <a:lvl4pPr indent="-342900" lvl="3" marL="1828800">
              <a:spcBef>
                <a:spcPts val="0"/>
              </a:spcBef>
              <a:spcAft>
                <a:spcPts val="0"/>
              </a:spcAft>
              <a:buClr>
                <a:srgbClr val="B7B7B7"/>
              </a:buClr>
              <a:buSzPts val="1800"/>
              <a:buFont typeface="Lato Light"/>
              <a:buChar char="×"/>
              <a:defRPr sz="1800">
                <a:solidFill>
                  <a:srgbClr val="666666"/>
                </a:solidFill>
                <a:latin typeface="Lato Light"/>
                <a:ea typeface="Lato Light"/>
                <a:cs typeface="Lato Light"/>
                <a:sym typeface="Lato Light"/>
              </a:defRPr>
            </a:lvl4pPr>
            <a:lvl5pPr indent="-342900" lvl="4" marL="2286000">
              <a:spcBef>
                <a:spcPts val="0"/>
              </a:spcBef>
              <a:spcAft>
                <a:spcPts val="0"/>
              </a:spcAft>
              <a:buClr>
                <a:srgbClr val="B7B7B7"/>
              </a:buClr>
              <a:buSzPts val="1800"/>
              <a:buFont typeface="Lato Light"/>
              <a:buChar char="○"/>
              <a:defRPr sz="1800">
                <a:solidFill>
                  <a:srgbClr val="666666"/>
                </a:solidFill>
                <a:latin typeface="Lato Light"/>
                <a:ea typeface="Lato Light"/>
                <a:cs typeface="Lato Light"/>
                <a:sym typeface="Lato Light"/>
              </a:defRPr>
            </a:lvl5pPr>
            <a:lvl6pPr indent="-342900" lvl="5" marL="2743200">
              <a:spcBef>
                <a:spcPts val="0"/>
              </a:spcBef>
              <a:spcAft>
                <a:spcPts val="0"/>
              </a:spcAft>
              <a:buClr>
                <a:srgbClr val="B7B7B7"/>
              </a:buClr>
              <a:buSzPts val="1800"/>
              <a:buFont typeface="Lato Light"/>
              <a:buChar char="■"/>
              <a:defRPr sz="1800">
                <a:solidFill>
                  <a:srgbClr val="666666"/>
                </a:solidFill>
                <a:latin typeface="Lato Light"/>
                <a:ea typeface="Lato Light"/>
                <a:cs typeface="Lato Light"/>
                <a:sym typeface="Lato Light"/>
              </a:defRPr>
            </a:lvl6pPr>
            <a:lvl7pPr indent="-342900" lvl="6" marL="3200400">
              <a:spcBef>
                <a:spcPts val="0"/>
              </a:spcBef>
              <a:spcAft>
                <a:spcPts val="0"/>
              </a:spcAft>
              <a:buClr>
                <a:srgbClr val="B7B7B7"/>
              </a:buClr>
              <a:buSzPts val="1800"/>
              <a:buFont typeface="Lato Light"/>
              <a:buChar char="●"/>
              <a:defRPr sz="1800">
                <a:solidFill>
                  <a:srgbClr val="666666"/>
                </a:solidFill>
                <a:latin typeface="Lato Light"/>
                <a:ea typeface="Lato Light"/>
                <a:cs typeface="Lato Light"/>
                <a:sym typeface="Lato Light"/>
              </a:defRPr>
            </a:lvl7pPr>
            <a:lvl8pPr indent="-342900" lvl="7" marL="3657600">
              <a:spcBef>
                <a:spcPts val="0"/>
              </a:spcBef>
              <a:spcAft>
                <a:spcPts val="0"/>
              </a:spcAft>
              <a:buClr>
                <a:srgbClr val="B7B7B7"/>
              </a:buClr>
              <a:buSzPts val="1800"/>
              <a:buFont typeface="Lato Light"/>
              <a:buChar char="○"/>
              <a:defRPr sz="1800">
                <a:solidFill>
                  <a:srgbClr val="666666"/>
                </a:solidFill>
                <a:latin typeface="Lato Light"/>
                <a:ea typeface="Lato Light"/>
                <a:cs typeface="Lato Light"/>
                <a:sym typeface="Lato Light"/>
              </a:defRPr>
            </a:lvl8pPr>
            <a:lvl9pPr indent="-342900" lvl="8" marL="4114800">
              <a:spcBef>
                <a:spcPts val="0"/>
              </a:spcBef>
              <a:spcAft>
                <a:spcPts val="0"/>
              </a:spcAft>
              <a:buClr>
                <a:srgbClr val="B7B7B7"/>
              </a:buClr>
              <a:buSzPts val="1800"/>
              <a:buFont typeface="Lato Light"/>
              <a:buChar char="■"/>
              <a:defRPr sz="1800">
                <a:solidFill>
                  <a:srgbClr val="666666"/>
                </a:solidFill>
                <a:latin typeface="Lato Light"/>
                <a:ea typeface="Lato Light"/>
                <a:cs typeface="Lato Light"/>
                <a:sym typeface="Lato Light"/>
              </a:defRPr>
            </a:lvl9pPr>
          </a:lstStyle>
          <a:p/>
        </p:txBody>
      </p:sp>
      <p:sp>
        <p:nvSpPr>
          <p:cNvPr id="8" name="Shape 8"/>
          <p:cNvSpPr txBox="1"/>
          <p:nvPr>
            <p:ph idx="12" type="sldNum"/>
          </p:nvPr>
        </p:nvSpPr>
        <p:spPr>
          <a:xfrm>
            <a:off x="8480584" y="4673651"/>
            <a:ext cx="548700" cy="393600"/>
          </a:xfrm>
          <a:prstGeom prst="rect">
            <a:avLst/>
          </a:prstGeom>
          <a:noFill/>
          <a:ln>
            <a:noFill/>
          </a:ln>
        </p:spPr>
        <p:txBody>
          <a:bodyPr anchorCtr="0" anchor="ctr" bIns="91425" lIns="91425" spcFirstLastPara="1" rIns="91425" wrap="square" tIns="91425">
            <a:noAutofit/>
          </a:bodyPr>
          <a:lstStyle>
            <a:lvl1pPr lvl="0" algn="r">
              <a:buNone/>
              <a:defRPr sz="1800">
                <a:solidFill>
                  <a:srgbClr val="FFFFFF"/>
                </a:solidFill>
                <a:latin typeface="Lato Light"/>
                <a:ea typeface="Lato Light"/>
                <a:cs typeface="Lato Light"/>
                <a:sym typeface="Lato Light"/>
              </a:defRPr>
            </a:lvl1pPr>
            <a:lvl2pPr lvl="1" algn="r">
              <a:buNone/>
              <a:defRPr sz="1800">
                <a:solidFill>
                  <a:srgbClr val="FFFFFF"/>
                </a:solidFill>
                <a:latin typeface="Lato Light"/>
                <a:ea typeface="Lato Light"/>
                <a:cs typeface="Lato Light"/>
                <a:sym typeface="Lato Light"/>
              </a:defRPr>
            </a:lvl2pPr>
            <a:lvl3pPr lvl="2" algn="r">
              <a:buNone/>
              <a:defRPr sz="1800">
                <a:solidFill>
                  <a:srgbClr val="FFFFFF"/>
                </a:solidFill>
                <a:latin typeface="Lato Light"/>
                <a:ea typeface="Lato Light"/>
                <a:cs typeface="Lato Light"/>
                <a:sym typeface="Lato Light"/>
              </a:defRPr>
            </a:lvl3pPr>
            <a:lvl4pPr lvl="3" algn="r">
              <a:buNone/>
              <a:defRPr sz="1800">
                <a:solidFill>
                  <a:srgbClr val="FFFFFF"/>
                </a:solidFill>
                <a:latin typeface="Lato Light"/>
                <a:ea typeface="Lato Light"/>
                <a:cs typeface="Lato Light"/>
                <a:sym typeface="Lato Light"/>
              </a:defRPr>
            </a:lvl4pPr>
            <a:lvl5pPr lvl="4" algn="r">
              <a:buNone/>
              <a:defRPr sz="1800">
                <a:solidFill>
                  <a:srgbClr val="FFFFFF"/>
                </a:solidFill>
                <a:latin typeface="Lato Light"/>
                <a:ea typeface="Lato Light"/>
                <a:cs typeface="Lato Light"/>
                <a:sym typeface="Lato Light"/>
              </a:defRPr>
            </a:lvl5pPr>
            <a:lvl6pPr lvl="5" algn="r">
              <a:buNone/>
              <a:defRPr sz="1800">
                <a:solidFill>
                  <a:srgbClr val="FFFFFF"/>
                </a:solidFill>
                <a:latin typeface="Lato Light"/>
                <a:ea typeface="Lato Light"/>
                <a:cs typeface="Lato Light"/>
                <a:sym typeface="Lato Light"/>
              </a:defRPr>
            </a:lvl6pPr>
            <a:lvl7pPr lvl="6" algn="r">
              <a:buNone/>
              <a:defRPr sz="1800">
                <a:solidFill>
                  <a:srgbClr val="FFFFFF"/>
                </a:solidFill>
                <a:latin typeface="Lato Light"/>
                <a:ea typeface="Lato Light"/>
                <a:cs typeface="Lato Light"/>
                <a:sym typeface="Lato Light"/>
              </a:defRPr>
            </a:lvl7pPr>
            <a:lvl8pPr lvl="7" algn="r">
              <a:buNone/>
              <a:defRPr sz="1800">
                <a:solidFill>
                  <a:srgbClr val="FFFFFF"/>
                </a:solidFill>
                <a:latin typeface="Lato Light"/>
                <a:ea typeface="Lato Light"/>
                <a:cs typeface="Lato Light"/>
                <a:sym typeface="Lato Light"/>
              </a:defRPr>
            </a:lvl8pPr>
            <a:lvl9pPr lvl="8" algn="r">
              <a:buNone/>
              <a:defRPr sz="1800">
                <a:solidFill>
                  <a:srgbClr val="FFFFFF"/>
                </a:solidFill>
                <a:latin typeface="Lato Light"/>
                <a:ea typeface="Lato Light"/>
                <a:cs typeface="Lato Light"/>
                <a:sym typeface="Lato Light"/>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hyperlink" Target="https://www.factinate.com/people/32-facts-scientists/" TargetMode="Externa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16.jpg"/><Relationship Id="rId4" Type="http://schemas.openxmlformats.org/officeDocument/2006/relationships/image" Target="../media/image13.png"/><Relationship Id="rId5"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hyperlink" Target="https://drive.google.com/open?id=1l4eG6svV21SPFE-KWsLeGWy9UrHrP0rBnUdZwDtP1kQ"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hyperlink" Target="https://www.factinate.com/people/32-facts-scientists/" TargetMode="Externa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1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hyperlink" Target="https://www.factinate.com/people/32-facts-scientists/" TargetMode="Externa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www.youtube.com/watch?v=Df-iOVz7S7I" TargetMode="External"/><Relationship Id="rId4" Type="http://schemas.openxmlformats.org/officeDocument/2006/relationships/image" Target="../media/image14.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hyperlink" Target="http://www.youtube.com/watch?v=Df-iOVz7S7I" TargetMode="External"/><Relationship Id="rId4" Type="http://schemas.openxmlformats.org/officeDocument/2006/relationships/image" Target="../media/image1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4.xml"/><Relationship Id="rId3"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hyperlink" Target="http://www.youtube.com/watch?v=Df-iOVz7S7I" TargetMode="External"/><Relationship Id="rId4" Type="http://schemas.openxmlformats.org/officeDocument/2006/relationships/image" Target="../media/image14.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hyperlink" Target="http://www.youtube.com/watch?v=Df-iOVz7S7I" TargetMode="External"/><Relationship Id="rId4" Type="http://schemas.openxmlformats.org/officeDocument/2006/relationships/image" Target="../media/image1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hyperlink" Target="https://www.factinate.com/people/32-facts-scientists/" TargetMode="Externa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1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6.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 Id="rId3" Type="http://schemas.openxmlformats.org/officeDocument/2006/relationships/hyperlink" Target="https://www.youtube.com/watch?v=MeHFP8STw3o"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6.xml"/><Relationship Id="rId3" Type="http://schemas.openxmlformats.org/officeDocument/2006/relationships/hyperlink" Target="http://www.youtube.com/watch?v=mcZm2oJ7DKE" TargetMode="External"/><Relationship Id="rId4" Type="http://schemas.openxmlformats.org/officeDocument/2006/relationships/image" Target="../media/image18.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hyperlink" Target="http://www.youtube.com/watch?v=_wdgjWqSjzs" TargetMode="External"/><Relationship Id="rId4" Type="http://schemas.openxmlformats.org/officeDocument/2006/relationships/image" Target="../media/image17.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8.xml"/><Relationship Id="rId3" Type="http://schemas.openxmlformats.org/officeDocument/2006/relationships/hyperlink" Target="https://www.factinate.com/people/32-facts-scientists/" TargetMode="External"/><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9.xml"/><Relationship Id="rId3" Type="http://schemas.openxmlformats.org/officeDocument/2006/relationships/image" Target="../media/image1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hyperlink" Target="http://www.youtube.com/watch?v=Df-iOVz7S7I" TargetMode="External"/><Relationship Id="rId4" Type="http://schemas.openxmlformats.org/officeDocument/2006/relationships/image" Target="../media/image14.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hyperlink" Target="http://www.youtube.com/watch?v=Df-iOVz7S7I" TargetMode="External"/><Relationship Id="rId4" Type="http://schemas.openxmlformats.org/officeDocument/2006/relationships/image" Target="../media/image14.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hyperlink" Target="http://www.youtube.com/watch?v=Df-iOVz7S7I" TargetMode="External"/><Relationship Id="rId4" Type="http://schemas.openxmlformats.org/officeDocument/2006/relationships/image" Target="../media/image14.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hyperlink" Target="http://www.youtube.com/watch?v=Df-iOVz7S7I" TargetMode="External"/><Relationship Id="rId4" Type="http://schemas.openxmlformats.org/officeDocument/2006/relationships/image" Target="../media/image14.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7.xml"/><Relationship Id="rId3" Type="http://schemas.openxmlformats.org/officeDocument/2006/relationships/hyperlink" Target="https://www.factinate.com/people/32-facts-scientists/" TargetMode="External"/><Relationship Id="rId4" Type="http://schemas.openxmlformats.org/officeDocument/2006/relationships/image" Target="../media/image2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8.xml"/><Relationship Id="rId3" Type="http://schemas.openxmlformats.org/officeDocument/2006/relationships/image" Target="../media/image16.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hyperlink" Target="http://www.youtube.com/watch?v=Vmscd6IEdos" TargetMode="External"/><Relationship Id="rId4" Type="http://schemas.openxmlformats.org/officeDocument/2006/relationships/image" Target="../media/image1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0.xml"/><Relationship Id="rId3" Type="http://schemas.openxmlformats.org/officeDocument/2006/relationships/hyperlink" Target="http://www.youtube.com/watch?v=-s3d6Hk3yV8" TargetMode="External"/><Relationship Id="rId4" Type="http://schemas.openxmlformats.org/officeDocument/2006/relationships/image" Target="../media/image21.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2.xml"/><Relationship Id="rId3" Type="http://schemas.openxmlformats.org/officeDocument/2006/relationships/image" Target="../media/image2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hyperlink" Target="https://docs.google.com/document/d/1JpbDbNebP-cTmDKhRq4RalptE9wDS8N7IwJRAcVdEhk/edit?usp=sharing" TargetMode="Externa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 name="Shape 59"/>
        <p:cNvGrpSpPr/>
        <p:nvPr/>
      </p:nvGrpSpPr>
      <p:grpSpPr>
        <a:xfrm>
          <a:off x="0" y="0"/>
          <a:ext cx="0" cy="0"/>
          <a:chOff x="0" y="0"/>
          <a:chExt cx="0" cy="0"/>
        </a:xfrm>
      </p:grpSpPr>
      <p:sp>
        <p:nvSpPr>
          <p:cNvPr id="60" name="Shape 60"/>
          <p:cNvSpPr txBox="1"/>
          <p:nvPr>
            <p:ph type="ctrTitle"/>
          </p:nvPr>
        </p:nvSpPr>
        <p:spPr>
          <a:xfrm>
            <a:off x="3208125" y="3287225"/>
            <a:ext cx="5250300" cy="11598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en" sz="6000">
                <a:latin typeface="Lato"/>
                <a:ea typeface="Lato"/>
                <a:cs typeface="Lato"/>
                <a:sym typeface="Lato"/>
              </a:rPr>
              <a:t>BioEng Week</a:t>
            </a:r>
            <a:endParaRPr b="1" sz="6000">
              <a:latin typeface="Lato"/>
              <a:ea typeface="Lato"/>
              <a:cs typeface="Lato"/>
              <a:sym typeface="Lato"/>
            </a:endParaRPr>
          </a:p>
        </p:txBody>
      </p:sp>
      <p:sp>
        <p:nvSpPr>
          <p:cNvPr id="61" name="Shape 61"/>
          <p:cNvSpPr/>
          <p:nvPr/>
        </p:nvSpPr>
        <p:spPr>
          <a:xfrm rot="-925478">
            <a:off x="3675626" y="1201525"/>
            <a:ext cx="1893378" cy="1696431"/>
          </a:xfrm>
          <a:custGeom>
            <a:pathLst>
              <a:path extrusionOk="0" h="16207" w="14844">
                <a:moveTo>
                  <a:pt x="7836" y="2337"/>
                </a:moveTo>
                <a:lnTo>
                  <a:pt x="7519" y="2385"/>
                </a:lnTo>
                <a:lnTo>
                  <a:pt x="7081" y="2410"/>
                </a:lnTo>
                <a:lnTo>
                  <a:pt x="6619" y="2434"/>
                </a:lnTo>
                <a:lnTo>
                  <a:pt x="6327" y="2434"/>
                </a:lnTo>
                <a:lnTo>
                  <a:pt x="6181" y="2458"/>
                </a:lnTo>
                <a:lnTo>
                  <a:pt x="6035" y="2507"/>
                </a:lnTo>
                <a:lnTo>
                  <a:pt x="5986" y="2556"/>
                </a:lnTo>
                <a:lnTo>
                  <a:pt x="5962" y="2604"/>
                </a:lnTo>
                <a:lnTo>
                  <a:pt x="5962" y="2653"/>
                </a:lnTo>
                <a:lnTo>
                  <a:pt x="5962" y="2726"/>
                </a:lnTo>
                <a:lnTo>
                  <a:pt x="6059" y="2848"/>
                </a:lnTo>
                <a:lnTo>
                  <a:pt x="6181" y="2921"/>
                </a:lnTo>
                <a:lnTo>
                  <a:pt x="6303" y="2969"/>
                </a:lnTo>
                <a:lnTo>
                  <a:pt x="6449" y="3018"/>
                </a:lnTo>
                <a:lnTo>
                  <a:pt x="7057" y="3018"/>
                </a:lnTo>
                <a:lnTo>
                  <a:pt x="7519" y="2994"/>
                </a:lnTo>
                <a:lnTo>
                  <a:pt x="7957" y="2945"/>
                </a:lnTo>
                <a:lnTo>
                  <a:pt x="8152" y="2945"/>
                </a:lnTo>
                <a:lnTo>
                  <a:pt x="8347" y="2969"/>
                </a:lnTo>
                <a:lnTo>
                  <a:pt x="8833" y="2969"/>
                </a:lnTo>
                <a:lnTo>
                  <a:pt x="8906" y="2921"/>
                </a:lnTo>
                <a:lnTo>
                  <a:pt x="8955" y="2848"/>
                </a:lnTo>
                <a:lnTo>
                  <a:pt x="8979" y="2775"/>
                </a:lnTo>
                <a:lnTo>
                  <a:pt x="9003" y="2702"/>
                </a:lnTo>
                <a:lnTo>
                  <a:pt x="8979" y="2629"/>
                </a:lnTo>
                <a:lnTo>
                  <a:pt x="8930" y="2556"/>
                </a:lnTo>
                <a:lnTo>
                  <a:pt x="8857" y="2483"/>
                </a:lnTo>
                <a:lnTo>
                  <a:pt x="8711" y="2410"/>
                </a:lnTo>
                <a:lnTo>
                  <a:pt x="8566" y="2361"/>
                </a:lnTo>
                <a:lnTo>
                  <a:pt x="8395" y="2337"/>
                </a:lnTo>
                <a:close/>
                <a:moveTo>
                  <a:pt x="7130" y="5768"/>
                </a:moveTo>
                <a:lnTo>
                  <a:pt x="7154" y="5792"/>
                </a:lnTo>
                <a:lnTo>
                  <a:pt x="7179" y="5816"/>
                </a:lnTo>
                <a:lnTo>
                  <a:pt x="7203" y="5841"/>
                </a:lnTo>
                <a:lnTo>
                  <a:pt x="7227" y="5889"/>
                </a:lnTo>
                <a:lnTo>
                  <a:pt x="7227" y="5987"/>
                </a:lnTo>
                <a:lnTo>
                  <a:pt x="7203" y="6084"/>
                </a:lnTo>
                <a:lnTo>
                  <a:pt x="7179" y="6157"/>
                </a:lnTo>
                <a:lnTo>
                  <a:pt x="7106" y="6206"/>
                </a:lnTo>
                <a:lnTo>
                  <a:pt x="6960" y="6254"/>
                </a:lnTo>
                <a:lnTo>
                  <a:pt x="6814" y="6230"/>
                </a:lnTo>
                <a:lnTo>
                  <a:pt x="6741" y="6206"/>
                </a:lnTo>
                <a:lnTo>
                  <a:pt x="6692" y="6157"/>
                </a:lnTo>
                <a:lnTo>
                  <a:pt x="6668" y="6084"/>
                </a:lnTo>
                <a:lnTo>
                  <a:pt x="6643" y="6011"/>
                </a:lnTo>
                <a:lnTo>
                  <a:pt x="6668" y="5938"/>
                </a:lnTo>
                <a:lnTo>
                  <a:pt x="6692" y="5865"/>
                </a:lnTo>
                <a:lnTo>
                  <a:pt x="6741" y="5816"/>
                </a:lnTo>
                <a:lnTo>
                  <a:pt x="6789" y="5768"/>
                </a:lnTo>
                <a:lnTo>
                  <a:pt x="6838" y="5816"/>
                </a:lnTo>
                <a:lnTo>
                  <a:pt x="6911" y="5841"/>
                </a:lnTo>
                <a:lnTo>
                  <a:pt x="7008" y="5816"/>
                </a:lnTo>
                <a:lnTo>
                  <a:pt x="7081" y="5816"/>
                </a:lnTo>
                <a:lnTo>
                  <a:pt x="7130" y="5768"/>
                </a:lnTo>
                <a:close/>
                <a:moveTo>
                  <a:pt x="6911" y="5232"/>
                </a:moveTo>
                <a:lnTo>
                  <a:pt x="6741" y="5257"/>
                </a:lnTo>
                <a:lnTo>
                  <a:pt x="6595" y="5305"/>
                </a:lnTo>
                <a:lnTo>
                  <a:pt x="6473" y="5427"/>
                </a:lnTo>
                <a:lnTo>
                  <a:pt x="6351" y="5549"/>
                </a:lnTo>
                <a:lnTo>
                  <a:pt x="6254" y="5695"/>
                </a:lnTo>
                <a:lnTo>
                  <a:pt x="6181" y="5865"/>
                </a:lnTo>
                <a:lnTo>
                  <a:pt x="6157" y="6011"/>
                </a:lnTo>
                <a:lnTo>
                  <a:pt x="6157" y="6108"/>
                </a:lnTo>
                <a:lnTo>
                  <a:pt x="6157" y="6206"/>
                </a:lnTo>
                <a:lnTo>
                  <a:pt x="6181" y="6303"/>
                </a:lnTo>
                <a:lnTo>
                  <a:pt x="6230" y="6376"/>
                </a:lnTo>
                <a:lnTo>
                  <a:pt x="6351" y="6522"/>
                </a:lnTo>
                <a:lnTo>
                  <a:pt x="6497" y="6644"/>
                </a:lnTo>
                <a:lnTo>
                  <a:pt x="6668" y="6717"/>
                </a:lnTo>
                <a:lnTo>
                  <a:pt x="6862" y="6741"/>
                </a:lnTo>
                <a:lnTo>
                  <a:pt x="7057" y="6741"/>
                </a:lnTo>
                <a:lnTo>
                  <a:pt x="7252" y="6692"/>
                </a:lnTo>
                <a:lnTo>
                  <a:pt x="7373" y="6644"/>
                </a:lnTo>
                <a:lnTo>
                  <a:pt x="7495" y="6546"/>
                </a:lnTo>
                <a:lnTo>
                  <a:pt x="7592" y="6449"/>
                </a:lnTo>
                <a:lnTo>
                  <a:pt x="7665" y="6327"/>
                </a:lnTo>
                <a:lnTo>
                  <a:pt x="7714" y="6181"/>
                </a:lnTo>
                <a:lnTo>
                  <a:pt x="7738" y="6035"/>
                </a:lnTo>
                <a:lnTo>
                  <a:pt x="7738" y="5889"/>
                </a:lnTo>
                <a:lnTo>
                  <a:pt x="7714" y="5743"/>
                </a:lnTo>
                <a:lnTo>
                  <a:pt x="7665" y="5622"/>
                </a:lnTo>
                <a:lnTo>
                  <a:pt x="7617" y="5524"/>
                </a:lnTo>
                <a:lnTo>
                  <a:pt x="7544" y="5451"/>
                </a:lnTo>
                <a:lnTo>
                  <a:pt x="7471" y="5378"/>
                </a:lnTo>
                <a:lnTo>
                  <a:pt x="7373" y="5330"/>
                </a:lnTo>
                <a:lnTo>
                  <a:pt x="7276" y="5281"/>
                </a:lnTo>
                <a:lnTo>
                  <a:pt x="7081" y="5281"/>
                </a:lnTo>
                <a:lnTo>
                  <a:pt x="6984" y="5257"/>
                </a:lnTo>
                <a:lnTo>
                  <a:pt x="6911" y="5232"/>
                </a:lnTo>
                <a:close/>
                <a:moveTo>
                  <a:pt x="7982" y="7276"/>
                </a:moveTo>
                <a:lnTo>
                  <a:pt x="7884" y="7301"/>
                </a:lnTo>
                <a:lnTo>
                  <a:pt x="7787" y="7325"/>
                </a:lnTo>
                <a:lnTo>
                  <a:pt x="7738" y="7374"/>
                </a:lnTo>
                <a:lnTo>
                  <a:pt x="7617" y="7495"/>
                </a:lnTo>
                <a:lnTo>
                  <a:pt x="7568" y="7617"/>
                </a:lnTo>
                <a:lnTo>
                  <a:pt x="7544" y="7739"/>
                </a:lnTo>
                <a:lnTo>
                  <a:pt x="7568" y="7885"/>
                </a:lnTo>
                <a:lnTo>
                  <a:pt x="7617" y="8006"/>
                </a:lnTo>
                <a:lnTo>
                  <a:pt x="7665" y="8104"/>
                </a:lnTo>
                <a:lnTo>
                  <a:pt x="7714" y="8177"/>
                </a:lnTo>
                <a:lnTo>
                  <a:pt x="7860" y="8250"/>
                </a:lnTo>
                <a:lnTo>
                  <a:pt x="8030" y="8298"/>
                </a:lnTo>
                <a:lnTo>
                  <a:pt x="8103" y="8298"/>
                </a:lnTo>
                <a:lnTo>
                  <a:pt x="8176" y="8274"/>
                </a:lnTo>
                <a:lnTo>
                  <a:pt x="8298" y="8225"/>
                </a:lnTo>
                <a:lnTo>
                  <a:pt x="8444" y="8104"/>
                </a:lnTo>
                <a:lnTo>
                  <a:pt x="8566" y="7958"/>
                </a:lnTo>
                <a:lnTo>
                  <a:pt x="8590" y="7885"/>
                </a:lnTo>
                <a:lnTo>
                  <a:pt x="8590" y="7812"/>
                </a:lnTo>
                <a:lnTo>
                  <a:pt x="8590" y="7739"/>
                </a:lnTo>
                <a:lnTo>
                  <a:pt x="8566" y="7666"/>
                </a:lnTo>
                <a:lnTo>
                  <a:pt x="8468" y="7520"/>
                </a:lnTo>
                <a:lnTo>
                  <a:pt x="8347" y="7422"/>
                </a:lnTo>
                <a:lnTo>
                  <a:pt x="8225" y="7398"/>
                </a:lnTo>
                <a:lnTo>
                  <a:pt x="8152" y="7325"/>
                </a:lnTo>
                <a:lnTo>
                  <a:pt x="8079" y="7301"/>
                </a:lnTo>
                <a:lnTo>
                  <a:pt x="7982" y="7276"/>
                </a:lnTo>
                <a:close/>
                <a:moveTo>
                  <a:pt x="5889" y="488"/>
                </a:moveTo>
                <a:lnTo>
                  <a:pt x="6205" y="512"/>
                </a:lnTo>
                <a:lnTo>
                  <a:pt x="6716" y="561"/>
                </a:lnTo>
                <a:lnTo>
                  <a:pt x="7373" y="609"/>
                </a:lnTo>
                <a:lnTo>
                  <a:pt x="8055" y="634"/>
                </a:lnTo>
                <a:lnTo>
                  <a:pt x="8736" y="634"/>
                </a:lnTo>
                <a:lnTo>
                  <a:pt x="9393" y="682"/>
                </a:lnTo>
                <a:lnTo>
                  <a:pt x="9587" y="707"/>
                </a:lnTo>
                <a:lnTo>
                  <a:pt x="9782" y="731"/>
                </a:lnTo>
                <a:lnTo>
                  <a:pt x="10001" y="804"/>
                </a:lnTo>
                <a:lnTo>
                  <a:pt x="10196" y="877"/>
                </a:lnTo>
                <a:lnTo>
                  <a:pt x="10366" y="974"/>
                </a:lnTo>
                <a:lnTo>
                  <a:pt x="10439" y="1047"/>
                </a:lnTo>
                <a:lnTo>
                  <a:pt x="10512" y="1120"/>
                </a:lnTo>
                <a:lnTo>
                  <a:pt x="10536" y="1193"/>
                </a:lnTo>
                <a:lnTo>
                  <a:pt x="10585" y="1291"/>
                </a:lnTo>
                <a:lnTo>
                  <a:pt x="10585" y="1388"/>
                </a:lnTo>
                <a:lnTo>
                  <a:pt x="10585" y="1485"/>
                </a:lnTo>
                <a:lnTo>
                  <a:pt x="10536" y="1631"/>
                </a:lnTo>
                <a:lnTo>
                  <a:pt x="10439" y="1777"/>
                </a:lnTo>
                <a:lnTo>
                  <a:pt x="10317" y="1923"/>
                </a:lnTo>
                <a:lnTo>
                  <a:pt x="10196" y="2045"/>
                </a:lnTo>
                <a:lnTo>
                  <a:pt x="9904" y="2288"/>
                </a:lnTo>
                <a:lnTo>
                  <a:pt x="9660" y="2507"/>
                </a:lnTo>
                <a:lnTo>
                  <a:pt x="9587" y="2604"/>
                </a:lnTo>
                <a:lnTo>
                  <a:pt x="9587" y="2677"/>
                </a:lnTo>
                <a:lnTo>
                  <a:pt x="9587" y="2775"/>
                </a:lnTo>
                <a:lnTo>
                  <a:pt x="9636" y="2848"/>
                </a:lnTo>
                <a:lnTo>
                  <a:pt x="9587" y="3091"/>
                </a:lnTo>
                <a:lnTo>
                  <a:pt x="9563" y="3334"/>
                </a:lnTo>
                <a:lnTo>
                  <a:pt x="9563" y="3845"/>
                </a:lnTo>
                <a:lnTo>
                  <a:pt x="9587" y="4381"/>
                </a:lnTo>
                <a:lnTo>
                  <a:pt x="9612" y="4867"/>
                </a:lnTo>
                <a:lnTo>
                  <a:pt x="9612" y="5816"/>
                </a:lnTo>
                <a:lnTo>
                  <a:pt x="9612" y="6060"/>
                </a:lnTo>
                <a:lnTo>
                  <a:pt x="9563" y="6303"/>
                </a:lnTo>
                <a:lnTo>
                  <a:pt x="9563" y="6546"/>
                </a:lnTo>
                <a:lnTo>
                  <a:pt x="9587" y="6765"/>
                </a:lnTo>
                <a:lnTo>
                  <a:pt x="9612" y="6838"/>
                </a:lnTo>
                <a:lnTo>
                  <a:pt x="9660" y="6887"/>
                </a:lnTo>
                <a:lnTo>
                  <a:pt x="9660" y="6936"/>
                </a:lnTo>
                <a:lnTo>
                  <a:pt x="9685" y="6984"/>
                </a:lnTo>
                <a:lnTo>
                  <a:pt x="10269" y="7787"/>
                </a:lnTo>
                <a:lnTo>
                  <a:pt x="10828" y="8639"/>
                </a:lnTo>
                <a:lnTo>
                  <a:pt x="10512" y="8615"/>
                </a:lnTo>
                <a:lnTo>
                  <a:pt x="10171" y="8639"/>
                </a:lnTo>
                <a:lnTo>
                  <a:pt x="9514" y="8663"/>
                </a:lnTo>
                <a:lnTo>
                  <a:pt x="8395" y="8688"/>
                </a:lnTo>
                <a:lnTo>
                  <a:pt x="7300" y="8712"/>
                </a:lnTo>
                <a:lnTo>
                  <a:pt x="6765" y="8736"/>
                </a:lnTo>
                <a:lnTo>
                  <a:pt x="6254" y="8736"/>
                </a:lnTo>
                <a:lnTo>
                  <a:pt x="5208" y="8712"/>
                </a:lnTo>
                <a:lnTo>
                  <a:pt x="4599" y="8712"/>
                </a:lnTo>
                <a:lnTo>
                  <a:pt x="4283" y="8736"/>
                </a:lnTo>
                <a:lnTo>
                  <a:pt x="4137" y="8761"/>
                </a:lnTo>
                <a:lnTo>
                  <a:pt x="3991" y="8809"/>
                </a:lnTo>
                <a:lnTo>
                  <a:pt x="4599" y="8006"/>
                </a:lnTo>
                <a:lnTo>
                  <a:pt x="4940" y="7520"/>
                </a:lnTo>
                <a:lnTo>
                  <a:pt x="5135" y="7276"/>
                </a:lnTo>
                <a:lnTo>
                  <a:pt x="5305" y="7082"/>
                </a:lnTo>
                <a:lnTo>
                  <a:pt x="5354" y="7009"/>
                </a:lnTo>
                <a:lnTo>
                  <a:pt x="5378" y="6911"/>
                </a:lnTo>
                <a:lnTo>
                  <a:pt x="5354" y="6838"/>
                </a:lnTo>
                <a:lnTo>
                  <a:pt x="5329" y="6741"/>
                </a:lnTo>
                <a:lnTo>
                  <a:pt x="5329" y="6717"/>
                </a:lnTo>
                <a:lnTo>
                  <a:pt x="5354" y="6084"/>
                </a:lnTo>
                <a:lnTo>
                  <a:pt x="5354" y="5451"/>
                </a:lnTo>
                <a:lnTo>
                  <a:pt x="5354" y="4794"/>
                </a:lnTo>
                <a:lnTo>
                  <a:pt x="5378" y="4162"/>
                </a:lnTo>
                <a:lnTo>
                  <a:pt x="5402" y="3821"/>
                </a:lnTo>
                <a:lnTo>
                  <a:pt x="5427" y="3432"/>
                </a:lnTo>
                <a:lnTo>
                  <a:pt x="5402" y="3237"/>
                </a:lnTo>
                <a:lnTo>
                  <a:pt x="5378" y="3042"/>
                </a:lnTo>
                <a:lnTo>
                  <a:pt x="5329" y="2872"/>
                </a:lnTo>
                <a:lnTo>
                  <a:pt x="5256" y="2726"/>
                </a:lnTo>
                <a:lnTo>
                  <a:pt x="5256" y="2653"/>
                </a:lnTo>
                <a:lnTo>
                  <a:pt x="5256" y="2604"/>
                </a:lnTo>
                <a:lnTo>
                  <a:pt x="5232" y="2556"/>
                </a:lnTo>
                <a:lnTo>
                  <a:pt x="5183" y="2507"/>
                </a:lnTo>
                <a:lnTo>
                  <a:pt x="4989" y="2385"/>
                </a:lnTo>
                <a:lnTo>
                  <a:pt x="4794" y="2215"/>
                </a:lnTo>
                <a:lnTo>
                  <a:pt x="4648" y="1996"/>
                </a:lnTo>
                <a:lnTo>
                  <a:pt x="4502" y="1777"/>
                </a:lnTo>
                <a:lnTo>
                  <a:pt x="4405" y="1534"/>
                </a:lnTo>
                <a:lnTo>
                  <a:pt x="4380" y="1412"/>
                </a:lnTo>
                <a:lnTo>
                  <a:pt x="4380" y="1291"/>
                </a:lnTo>
                <a:lnTo>
                  <a:pt x="4380" y="1169"/>
                </a:lnTo>
                <a:lnTo>
                  <a:pt x="4429" y="1047"/>
                </a:lnTo>
                <a:lnTo>
                  <a:pt x="4478" y="926"/>
                </a:lnTo>
                <a:lnTo>
                  <a:pt x="4551" y="828"/>
                </a:lnTo>
                <a:lnTo>
                  <a:pt x="4624" y="755"/>
                </a:lnTo>
                <a:lnTo>
                  <a:pt x="4721" y="682"/>
                </a:lnTo>
                <a:lnTo>
                  <a:pt x="4843" y="609"/>
                </a:lnTo>
                <a:lnTo>
                  <a:pt x="4989" y="561"/>
                </a:lnTo>
                <a:lnTo>
                  <a:pt x="5256" y="512"/>
                </a:lnTo>
                <a:lnTo>
                  <a:pt x="5573" y="488"/>
                </a:lnTo>
                <a:close/>
                <a:moveTo>
                  <a:pt x="7446" y="9199"/>
                </a:moveTo>
                <a:lnTo>
                  <a:pt x="7106" y="9612"/>
                </a:lnTo>
                <a:lnTo>
                  <a:pt x="7033" y="9588"/>
                </a:lnTo>
                <a:lnTo>
                  <a:pt x="6960" y="9563"/>
                </a:lnTo>
                <a:lnTo>
                  <a:pt x="6789" y="9563"/>
                </a:lnTo>
                <a:lnTo>
                  <a:pt x="6595" y="9588"/>
                </a:lnTo>
                <a:lnTo>
                  <a:pt x="6424" y="9636"/>
                </a:lnTo>
                <a:lnTo>
                  <a:pt x="6595" y="9466"/>
                </a:lnTo>
                <a:lnTo>
                  <a:pt x="6643" y="9369"/>
                </a:lnTo>
                <a:lnTo>
                  <a:pt x="6692" y="9272"/>
                </a:lnTo>
                <a:lnTo>
                  <a:pt x="6692" y="9223"/>
                </a:lnTo>
                <a:lnTo>
                  <a:pt x="7300" y="9199"/>
                </a:lnTo>
                <a:close/>
                <a:moveTo>
                  <a:pt x="8566" y="9174"/>
                </a:moveTo>
                <a:lnTo>
                  <a:pt x="8347" y="9418"/>
                </a:lnTo>
                <a:lnTo>
                  <a:pt x="8176" y="9661"/>
                </a:lnTo>
                <a:lnTo>
                  <a:pt x="7860" y="10196"/>
                </a:lnTo>
                <a:lnTo>
                  <a:pt x="7836" y="10147"/>
                </a:lnTo>
                <a:lnTo>
                  <a:pt x="7787" y="10050"/>
                </a:lnTo>
                <a:lnTo>
                  <a:pt x="7714" y="9953"/>
                </a:lnTo>
                <a:lnTo>
                  <a:pt x="7617" y="9855"/>
                </a:lnTo>
                <a:lnTo>
                  <a:pt x="7519" y="9782"/>
                </a:lnTo>
                <a:lnTo>
                  <a:pt x="7982" y="9223"/>
                </a:lnTo>
                <a:lnTo>
                  <a:pt x="8030" y="9174"/>
                </a:lnTo>
                <a:close/>
                <a:moveTo>
                  <a:pt x="6765" y="10099"/>
                </a:moveTo>
                <a:lnTo>
                  <a:pt x="6935" y="10172"/>
                </a:lnTo>
                <a:lnTo>
                  <a:pt x="7081" y="10220"/>
                </a:lnTo>
                <a:lnTo>
                  <a:pt x="7227" y="10293"/>
                </a:lnTo>
                <a:lnTo>
                  <a:pt x="7276" y="10366"/>
                </a:lnTo>
                <a:lnTo>
                  <a:pt x="7325" y="10439"/>
                </a:lnTo>
                <a:lnTo>
                  <a:pt x="7373" y="10610"/>
                </a:lnTo>
                <a:lnTo>
                  <a:pt x="7398" y="10780"/>
                </a:lnTo>
                <a:lnTo>
                  <a:pt x="7373" y="10950"/>
                </a:lnTo>
                <a:lnTo>
                  <a:pt x="7325" y="11121"/>
                </a:lnTo>
                <a:lnTo>
                  <a:pt x="7300" y="11242"/>
                </a:lnTo>
                <a:lnTo>
                  <a:pt x="7227" y="11340"/>
                </a:lnTo>
                <a:lnTo>
                  <a:pt x="7154" y="11413"/>
                </a:lnTo>
                <a:lnTo>
                  <a:pt x="7081" y="11510"/>
                </a:lnTo>
                <a:lnTo>
                  <a:pt x="6984" y="11559"/>
                </a:lnTo>
                <a:lnTo>
                  <a:pt x="6887" y="11607"/>
                </a:lnTo>
                <a:lnTo>
                  <a:pt x="6692" y="11680"/>
                </a:lnTo>
                <a:lnTo>
                  <a:pt x="6351" y="11680"/>
                </a:lnTo>
                <a:lnTo>
                  <a:pt x="6254" y="11632"/>
                </a:lnTo>
                <a:lnTo>
                  <a:pt x="6157" y="11607"/>
                </a:lnTo>
                <a:lnTo>
                  <a:pt x="6059" y="11534"/>
                </a:lnTo>
                <a:lnTo>
                  <a:pt x="5986" y="11461"/>
                </a:lnTo>
                <a:lnTo>
                  <a:pt x="5913" y="11364"/>
                </a:lnTo>
                <a:lnTo>
                  <a:pt x="5840" y="11218"/>
                </a:lnTo>
                <a:lnTo>
                  <a:pt x="5816" y="11096"/>
                </a:lnTo>
                <a:lnTo>
                  <a:pt x="5816" y="10950"/>
                </a:lnTo>
                <a:lnTo>
                  <a:pt x="5840" y="10829"/>
                </a:lnTo>
                <a:lnTo>
                  <a:pt x="5889" y="10683"/>
                </a:lnTo>
                <a:lnTo>
                  <a:pt x="5986" y="10585"/>
                </a:lnTo>
                <a:lnTo>
                  <a:pt x="6084" y="10464"/>
                </a:lnTo>
                <a:lnTo>
                  <a:pt x="6181" y="10366"/>
                </a:lnTo>
                <a:lnTo>
                  <a:pt x="6424" y="10220"/>
                </a:lnTo>
                <a:lnTo>
                  <a:pt x="6668" y="10123"/>
                </a:lnTo>
                <a:lnTo>
                  <a:pt x="6741" y="10099"/>
                </a:lnTo>
                <a:close/>
                <a:moveTo>
                  <a:pt x="10926" y="9174"/>
                </a:moveTo>
                <a:lnTo>
                  <a:pt x="10707" y="9539"/>
                </a:lnTo>
                <a:lnTo>
                  <a:pt x="10536" y="9855"/>
                </a:lnTo>
                <a:lnTo>
                  <a:pt x="10244" y="10366"/>
                </a:lnTo>
                <a:lnTo>
                  <a:pt x="9977" y="10877"/>
                </a:lnTo>
                <a:lnTo>
                  <a:pt x="9685" y="11388"/>
                </a:lnTo>
                <a:lnTo>
                  <a:pt x="9393" y="11899"/>
                </a:lnTo>
                <a:lnTo>
                  <a:pt x="9271" y="12118"/>
                </a:lnTo>
                <a:lnTo>
                  <a:pt x="9174" y="12021"/>
                </a:lnTo>
                <a:lnTo>
                  <a:pt x="9101" y="11948"/>
                </a:lnTo>
                <a:lnTo>
                  <a:pt x="8979" y="11899"/>
                </a:lnTo>
                <a:lnTo>
                  <a:pt x="8882" y="11875"/>
                </a:lnTo>
                <a:lnTo>
                  <a:pt x="8760" y="11851"/>
                </a:lnTo>
                <a:lnTo>
                  <a:pt x="8639" y="11851"/>
                </a:lnTo>
                <a:lnTo>
                  <a:pt x="8517" y="11875"/>
                </a:lnTo>
                <a:lnTo>
                  <a:pt x="8420" y="11924"/>
                </a:lnTo>
                <a:lnTo>
                  <a:pt x="8420" y="11924"/>
                </a:lnTo>
                <a:lnTo>
                  <a:pt x="8857" y="11218"/>
                </a:lnTo>
                <a:lnTo>
                  <a:pt x="9320" y="10512"/>
                </a:lnTo>
                <a:lnTo>
                  <a:pt x="9806" y="9831"/>
                </a:lnTo>
                <a:lnTo>
                  <a:pt x="10050" y="9515"/>
                </a:lnTo>
                <a:lnTo>
                  <a:pt x="10317" y="9199"/>
                </a:lnTo>
                <a:lnTo>
                  <a:pt x="10634" y="9199"/>
                </a:lnTo>
                <a:lnTo>
                  <a:pt x="10926" y="9174"/>
                </a:lnTo>
                <a:close/>
                <a:moveTo>
                  <a:pt x="8809" y="12386"/>
                </a:moveTo>
                <a:lnTo>
                  <a:pt x="8833" y="12410"/>
                </a:lnTo>
                <a:lnTo>
                  <a:pt x="8857" y="12459"/>
                </a:lnTo>
                <a:lnTo>
                  <a:pt x="8882" y="12508"/>
                </a:lnTo>
                <a:lnTo>
                  <a:pt x="8882" y="12581"/>
                </a:lnTo>
                <a:lnTo>
                  <a:pt x="8906" y="12654"/>
                </a:lnTo>
                <a:lnTo>
                  <a:pt x="8906" y="12751"/>
                </a:lnTo>
                <a:lnTo>
                  <a:pt x="8882" y="12800"/>
                </a:lnTo>
                <a:lnTo>
                  <a:pt x="8857" y="12897"/>
                </a:lnTo>
                <a:lnTo>
                  <a:pt x="8857" y="12970"/>
                </a:lnTo>
                <a:lnTo>
                  <a:pt x="8809" y="13043"/>
                </a:lnTo>
                <a:lnTo>
                  <a:pt x="8784" y="13092"/>
                </a:lnTo>
                <a:lnTo>
                  <a:pt x="8736" y="13116"/>
                </a:lnTo>
                <a:lnTo>
                  <a:pt x="8711" y="13140"/>
                </a:lnTo>
                <a:lnTo>
                  <a:pt x="8687" y="13140"/>
                </a:lnTo>
                <a:lnTo>
                  <a:pt x="8614" y="13116"/>
                </a:lnTo>
                <a:lnTo>
                  <a:pt x="8517" y="13067"/>
                </a:lnTo>
                <a:lnTo>
                  <a:pt x="8444" y="12970"/>
                </a:lnTo>
                <a:lnTo>
                  <a:pt x="8395" y="12873"/>
                </a:lnTo>
                <a:lnTo>
                  <a:pt x="8395" y="12751"/>
                </a:lnTo>
                <a:lnTo>
                  <a:pt x="8420" y="12629"/>
                </a:lnTo>
                <a:lnTo>
                  <a:pt x="8444" y="12508"/>
                </a:lnTo>
                <a:lnTo>
                  <a:pt x="8614" y="12410"/>
                </a:lnTo>
                <a:lnTo>
                  <a:pt x="8760" y="12386"/>
                </a:lnTo>
                <a:close/>
                <a:moveTo>
                  <a:pt x="7884" y="12702"/>
                </a:moveTo>
                <a:lnTo>
                  <a:pt x="7884" y="12897"/>
                </a:lnTo>
                <a:lnTo>
                  <a:pt x="7909" y="13067"/>
                </a:lnTo>
                <a:lnTo>
                  <a:pt x="7957" y="13189"/>
                </a:lnTo>
                <a:lnTo>
                  <a:pt x="8030" y="13311"/>
                </a:lnTo>
                <a:lnTo>
                  <a:pt x="8128" y="13408"/>
                </a:lnTo>
                <a:lnTo>
                  <a:pt x="8225" y="13481"/>
                </a:lnTo>
                <a:lnTo>
                  <a:pt x="7811" y="13968"/>
                </a:lnTo>
                <a:lnTo>
                  <a:pt x="7568" y="14260"/>
                </a:lnTo>
                <a:lnTo>
                  <a:pt x="7568" y="14065"/>
                </a:lnTo>
                <a:lnTo>
                  <a:pt x="7568" y="13895"/>
                </a:lnTo>
                <a:lnTo>
                  <a:pt x="7544" y="13773"/>
                </a:lnTo>
                <a:lnTo>
                  <a:pt x="7495" y="13676"/>
                </a:lnTo>
                <a:lnTo>
                  <a:pt x="7422" y="13578"/>
                </a:lnTo>
                <a:lnTo>
                  <a:pt x="7349" y="13481"/>
                </a:lnTo>
                <a:lnTo>
                  <a:pt x="7763" y="12873"/>
                </a:lnTo>
                <a:lnTo>
                  <a:pt x="7884" y="12702"/>
                </a:lnTo>
                <a:close/>
                <a:moveTo>
                  <a:pt x="3699" y="9174"/>
                </a:moveTo>
                <a:lnTo>
                  <a:pt x="3869" y="9199"/>
                </a:lnTo>
                <a:lnTo>
                  <a:pt x="4015" y="9223"/>
                </a:lnTo>
                <a:lnTo>
                  <a:pt x="4307" y="9199"/>
                </a:lnTo>
                <a:lnTo>
                  <a:pt x="3310" y="10683"/>
                </a:lnTo>
                <a:lnTo>
                  <a:pt x="2774" y="11437"/>
                </a:lnTo>
                <a:lnTo>
                  <a:pt x="2239" y="12143"/>
                </a:lnTo>
                <a:lnTo>
                  <a:pt x="1996" y="12459"/>
                </a:lnTo>
                <a:lnTo>
                  <a:pt x="1752" y="12775"/>
                </a:lnTo>
                <a:lnTo>
                  <a:pt x="1241" y="13384"/>
                </a:lnTo>
                <a:lnTo>
                  <a:pt x="1071" y="13627"/>
                </a:lnTo>
                <a:lnTo>
                  <a:pt x="876" y="13870"/>
                </a:lnTo>
                <a:lnTo>
                  <a:pt x="731" y="14138"/>
                </a:lnTo>
                <a:lnTo>
                  <a:pt x="682" y="14284"/>
                </a:lnTo>
                <a:lnTo>
                  <a:pt x="633" y="14406"/>
                </a:lnTo>
                <a:lnTo>
                  <a:pt x="585" y="14284"/>
                </a:lnTo>
                <a:lnTo>
                  <a:pt x="536" y="14065"/>
                </a:lnTo>
                <a:lnTo>
                  <a:pt x="512" y="13870"/>
                </a:lnTo>
                <a:lnTo>
                  <a:pt x="560" y="13676"/>
                </a:lnTo>
                <a:lnTo>
                  <a:pt x="633" y="13481"/>
                </a:lnTo>
                <a:lnTo>
                  <a:pt x="706" y="13311"/>
                </a:lnTo>
                <a:lnTo>
                  <a:pt x="779" y="13165"/>
                </a:lnTo>
                <a:lnTo>
                  <a:pt x="779" y="13116"/>
                </a:lnTo>
                <a:lnTo>
                  <a:pt x="949" y="12994"/>
                </a:lnTo>
                <a:lnTo>
                  <a:pt x="1120" y="12848"/>
                </a:lnTo>
                <a:lnTo>
                  <a:pt x="1266" y="12678"/>
                </a:lnTo>
                <a:lnTo>
                  <a:pt x="1412" y="12508"/>
                </a:lnTo>
                <a:lnTo>
                  <a:pt x="1679" y="12118"/>
                </a:lnTo>
                <a:lnTo>
                  <a:pt x="1923" y="11778"/>
                </a:lnTo>
                <a:lnTo>
                  <a:pt x="2288" y="11291"/>
                </a:lnTo>
                <a:lnTo>
                  <a:pt x="2604" y="10780"/>
                </a:lnTo>
                <a:lnTo>
                  <a:pt x="3285" y="9758"/>
                </a:lnTo>
                <a:lnTo>
                  <a:pt x="3699" y="9174"/>
                </a:lnTo>
                <a:close/>
                <a:moveTo>
                  <a:pt x="6984" y="13797"/>
                </a:moveTo>
                <a:lnTo>
                  <a:pt x="7057" y="13846"/>
                </a:lnTo>
                <a:lnTo>
                  <a:pt x="7106" y="13968"/>
                </a:lnTo>
                <a:lnTo>
                  <a:pt x="7130" y="14089"/>
                </a:lnTo>
                <a:lnTo>
                  <a:pt x="7106" y="14211"/>
                </a:lnTo>
                <a:lnTo>
                  <a:pt x="7057" y="14308"/>
                </a:lnTo>
                <a:lnTo>
                  <a:pt x="6984" y="14406"/>
                </a:lnTo>
                <a:lnTo>
                  <a:pt x="6935" y="14430"/>
                </a:lnTo>
                <a:lnTo>
                  <a:pt x="6862" y="14430"/>
                </a:lnTo>
                <a:lnTo>
                  <a:pt x="6692" y="14406"/>
                </a:lnTo>
                <a:lnTo>
                  <a:pt x="6619" y="14381"/>
                </a:lnTo>
                <a:lnTo>
                  <a:pt x="6570" y="14333"/>
                </a:lnTo>
                <a:lnTo>
                  <a:pt x="6546" y="14284"/>
                </a:lnTo>
                <a:lnTo>
                  <a:pt x="6522" y="14211"/>
                </a:lnTo>
                <a:lnTo>
                  <a:pt x="6546" y="14138"/>
                </a:lnTo>
                <a:lnTo>
                  <a:pt x="6595" y="14065"/>
                </a:lnTo>
                <a:lnTo>
                  <a:pt x="6692" y="13919"/>
                </a:lnTo>
                <a:lnTo>
                  <a:pt x="6741" y="13895"/>
                </a:lnTo>
                <a:lnTo>
                  <a:pt x="6814" y="13870"/>
                </a:lnTo>
                <a:lnTo>
                  <a:pt x="6935" y="13846"/>
                </a:lnTo>
                <a:lnTo>
                  <a:pt x="6984" y="13797"/>
                </a:lnTo>
                <a:close/>
                <a:moveTo>
                  <a:pt x="4770" y="9174"/>
                </a:moveTo>
                <a:lnTo>
                  <a:pt x="5281" y="9199"/>
                </a:lnTo>
                <a:lnTo>
                  <a:pt x="5110" y="9393"/>
                </a:lnTo>
                <a:lnTo>
                  <a:pt x="4989" y="9636"/>
                </a:lnTo>
                <a:lnTo>
                  <a:pt x="4745" y="10099"/>
                </a:lnTo>
                <a:lnTo>
                  <a:pt x="4478" y="10561"/>
                </a:lnTo>
                <a:lnTo>
                  <a:pt x="4186" y="11023"/>
                </a:lnTo>
                <a:lnTo>
                  <a:pt x="3869" y="11437"/>
                </a:lnTo>
                <a:lnTo>
                  <a:pt x="3529" y="11851"/>
                </a:lnTo>
                <a:lnTo>
                  <a:pt x="2823" y="12678"/>
                </a:lnTo>
                <a:lnTo>
                  <a:pt x="2117" y="13505"/>
                </a:lnTo>
                <a:lnTo>
                  <a:pt x="1777" y="13846"/>
                </a:lnTo>
                <a:lnTo>
                  <a:pt x="1460" y="14235"/>
                </a:lnTo>
                <a:lnTo>
                  <a:pt x="1144" y="14600"/>
                </a:lnTo>
                <a:lnTo>
                  <a:pt x="998" y="14795"/>
                </a:lnTo>
                <a:lnTo>
                  <a:pt x="876" y="15014"/>
                </a:lnTo>
                <a:lnTo>
                  <a:pt x="779" y="14819"/>
                </a:lnTo>
                <a:lnTo>
                  <a:pt x="706" y="14600"/>
                </a:lnTo>
                <a:lnTo>
                  <a:pt x="925" y="14333"/>
                </a:lnTo>
                <a:lnTo>
                  <a:pt x="1144" y="14041"/>
                </a:lnTo>
                <a:lnTo>
                  <a:pt x="1363" y="13749"/>
                </a:lnTo>
                <a:lnTo>
                  <a:pt x="1582" y="13457"/>
                </a:lnTo>
                <a:lnTo>
                  <a:pt x="2069" y="12897"/>
                </a:lnTo>
                <a:lnTo>
                  <a:pt x="2555" y="12337"/>
                </a:lnTo>
                <a:lnTo>
                  <a:pt x="3091" y="11607"/>
                </a:lnTo>
                <a:lnTo>
                  <a:pt x="3626" y="10853"/>
                </a:lnTo>
                <a:lnTo>
                  <a:pt x="4648" y="9345"/>
                </a:lnTo>
                <a:lnTo>
                  <a:pt x="4697" y="9296"/>
                </a:lnTo>
                <a:lnTo>
                  <a:pt x="4697" y="9272"/>
                </a:lnTo>
                <a:lnTo>
                  <a:pt x="4745" y="9199"/>
                </a:lnTo>
                <a:lnTo>
                  <a:pt x="4770" y="9174"/>
                </a:lnTo>
                <a:close/>
                <a:moveTo>
                  <a:pt x="12094" y="10634"/>
                </a:moveTo>
                <a:lnTo>
                  <a:pt x="12386" y="11072"/>
                </a:lnTo>
                <a:lnTo>
                  <a:pt x="11923" y="11632"/>
                </a:lnTo>
                <a:lnTo>
                  <a:pt x="11461" y="12216"/>
                </a:lnTo>
                <a:lnTo>
                  <a:pt x="10585" y="13359"/>
                </a:lnTo>
                <a:lnTo>
                  <a:pt x="9685" y="14503"/>
                </a:lnTo>
                <a:lnTo>
                  <a:pt x="9295" y="14990"/>
                </a:lnTo>
                <a:lnTo>
                  <a:pt x="9125" y="15257"/>
                </a:lnTo>
                <a:lnTo>
                  <a:pt x="8979" y="15525"/>
                </a:lnTo>
                <a:lnTo>
                  <a:pt x="8152" y="15525"/>
                </a:lnTo>
                <a:lnTo>
                  <a:pt x="8322" y="15379"/>
                </a:lnTo>
                <a:lnTo>
                  <a:pt x="8468" y="15184"/>
                </a:lnTo>
                <a:lnTo>
                  <a:pt x="8736" y="14819"/>
                </a:lnTo>
                <a:lnTo>
                  <a:pt x="9295" y="14065"/>
                </a:lnTo>
                <a:lnTo>
                  <a:pt x="9855" y="13311"/>
                </a:lnTo>
                <a:lnTo>
                  <a:pt x="10098" y="12946"/>
                </a:lnTo>
                <a:lnTo>
                  <a:pt x="10366" y="12605"/>
                </a:lnTo>
                <a:lnTo>
                  <a:pt x="10926" y="11924"/>
                </a:lnTo>
                <a:lnTo>
                  <a:pt x="12094" y="10634"/>
                </a:lnTo>
                <a:close/>
                <a:moveTo>
                  <a:pt x="11364" y="9466"/>
                </a:moveTo>
                <a:lnTo>
                  <a:pt x="11850" y="10220"/>
                </a:lnTo>
                <a:lnTo>
                  <a:pt x="10707" y="11486"/>
                </a:lnTo>
                <a:lnTo>
                  <a:pt x="10171" y="12118"/>
                </a:lnTo>
                <a:lnTo>
                  <a:pt x="9660" y="12800"/>
                </a:lnTo>
                <a:lnTo>
                  <a:pt x="9174" y="13505"/>
                </a:lnTo>
                <a:lnTo>
                  <a:pt x="8711" y="14211"/>
                </a:lnTo>
                <a:lnTo>
                  <a:pt x="8468" y="14503"/>
                </a:lnTo>
                <a:lnTo>
                  <a:pt x="8201" y="14844"/>
                </a:lnTo>
                <a:lnTo>
                  <a:pt x="8079" y="15014"/>
                </a:lnTo>
                <a:lnTo>
                  <a:pt x="7957" y="15184"/>
                </a:lnTo>
                <a:lnTo>
                  <a:pt x="7860" y="15355"/>
                </a:lnTo>
                <a:lnTo>
                  <a:pt x="7811" y="15525"/>
                </a:lnTo>
                <a:lnTo>
                  <a:pt x="6838" y="15549"/>
                </a:lnTo>
                <a:lnTo>
                  <a:pt x="7130" y="15306"/>
                </a:lnTo>
                <a:lnTo>
                  <a:pt x="7422" y="15038"/>
                </a:lnTo>
                <a:lnTo>
                  <a:pt x="7884" y="14503"/>
                </a:lnTo>
                <a:lnTo>
                  <a:pt x="8274" y="14089"/>
                </a:lnTo>
                <a:lnTo>
                  <a:pt x="8639" y="13651"/>
                </a:lnTo>
                <a:lnTo>
                  <a:pt x="8784" y="13651"/>
                </a:lnTo>
                <a:lnTo>
                  <a:pt x="8906" y="13603"/>
                </a:lnTo>
                <a:lnTo>
                  <a:pt x="9028" y="13554"/>
                </a:lnTo>
                <a:lnTo>
                  <a:pt x="9149" y="13457"/>
                </a:lnTo>
                <a:lnTo>
                  <a:pt x="9271" y="13286"/>
                </a:lnTo>
                <a:lnTo>
                  <a:pt x="9368" y="13092"/>
                </a:lnTo>
                <a:lnTo>
                  <a:pt x="9417" y="12873"/>
                </a:lnTo>
                <a:lnTo>
                  <a:pt x="9441" y="12654"/>
                </a:lnTo>
                <a:lnTo>
                  <a:pt x="9514" y="12556"/>
                </a:lnTo>
                <a:lnTo>
                  <a:pt x="9709" y="12289"/>
                </a:lnTo>
                <a:lnTo>
                  <a:pt x="9855" y="12045"/>
                </a:lnTo>
                <a:lnTo>
                  <a:pt x="10171" y="11510"/>
                </a:lnTo>
                <a:lnTo>
                  <a:pt x="10439" y="10975"/>
                </a:lnTo>
                <a:lnTo>
                  <a:pt x="10731" y="10439"/>
                </a:lnTo>
                <a:lnTo>
                  <a:pt x="11047" y="9953"/>
                </a:lnTo>
                <a:lnTo>
                  <a:pt x="11364" y="9466"/>
                </a:lnTo>
                <a:close/>
                <a:moveTo>
                  <a:pt x="12605" y="11437"/>
                </a:moveTo>
                <a:lnTo>
                  <a:pt x="12945" y="11972"/>
                </a:lnTo>
                <a:lnTo>
                  <a:pt x="12678" y="12386"/>
                </a:lnTo>
                <a:lnTo>
                  <a:pt x="12361" y="12800"/>
                </a:lnTo>
                <a:lnTo>
                  <a:pt x="11753" y="13603"/>
                </a:lnTo>
                <a:lnTo>
                  <a:pt x="11583" y="13822"/>
                </a:lnTo>
                <a:lnTo>
                  <a:pt x="11388" y="14065"/>
                </a:lnTo>
                <a:lnTo>
                  <a:pt x="10950" y="14527"/>
                </a:lnTo>
                <a:lnTo>
                  <a:pt x="10755" y="14795"/>
                </a:lnTo>
                <a:lnTo>
                  <a:pt x="10585" y="15038"/>
                </a:lnTo>
                <a:lnTo>
                  <a:pt x="10439" y="15306"/>
                </a:lnTo>
                <a:lnTo>
                  <a:pt x="10317" y="15574"/>
                </a:lnTo>
                <a:lnTo>
                  <a:pt x="9368" y="15549"/>
                </a:lnTo>
                <a:lnTo>
                  <a:pt x="9539" y="15379"/>
                </a:lnTo>
                <a:lnTo>
                  <a:pt x="9685" y="15184"/>
                </a:lnTo>
                <a:lnTo>
                  <a:pt x="9977" y="14795"/>
                </a:lnTo>
                <a:lnTo>
                  <a:pt x="10999" y="13505"/>
                </a:lnTo>
                <a:lnTo>
                  <a:pt x="11802" y="12483"/>
                </a:lnTo>
                <a:lnTo>
                  <a:pt x="12605" y="11437"/>
                </a:lnTo>
                <a:close/>
                <a:moveTo>
                  <a:pt x="5865" y="9199"/>
                </a:moveTo>
                <a:lnTo>
                  <a:pt x="6230" y="9223"/>
                </a:lnTo>
                <a:lnTo>
                  <a:pt x="6084" y="9369"/>
                </a:lnTo>
                <a:lnTo>
                  <a:pt x="5962" y="9539"/>
                </a:lnTo>
                <a:lnTo>
                  <a:pt x="5767" y="9855"/>
                </a:lnTo>
                <a:lnTo>
                  <a:pt x="5548" y="10196"/>
                </a:lnTo>
                <a:lnTo>
                  <a:pt x="5451" y="10318"/>
                </a:lnTo>
                <a:lnTo>
                  <a:pt x="5378" y="10464"/>
                </a:lnTo>
                <a:lnTo>
                  <a:pt x="4891" y="11194"/>
                </a:lnTo>
                <a:lnTo>
                  <a:pt x="4380" y="11924"/>
                </a:lnTo>
                <a:lnTo>
                  <a:pt x="3991" y="12435"/>
                </a:lnTo>
                <a:lnTo>
                  <a:pt x="3577" y="12921"/>
                </a:lnTo>
                <a:lnTo>
                  <a:pt x="2750" y="13895"/>
                </a:lnTo>
                <a:lnTo>
                  <a:pt x="2409" y="14235"/>
                </a:lnTo>
                <a:lnTo>
                  <a:pt x="2069" y="14673"/>
                </a:lnTo>
                <a:lnTo>
                  <a:pt x="1898" y="14917"/>
                </a:lnTo>
                <a:lnTo>
                  <a:pt x="1752" y="15136"/>
                </a:lnTo>
                <a:lnTo>
                  <a:pt x="1655" y="15379"/>
                </a:lnTo>
                <a:lnTo>
                  <a:pt x="1631" y="15476"/>
                </a:lnTo>
                <a:lnTo>
                  <a:pt x="1631" y="15598"/>
                </a:lnTo>
                <a:lnTo>
                  <a:pt x="1363" y="15501"/>
                </a:lnTo>
                <a:lnTo>
                  <a:pt x="1266" y="15452"/>
                </a:lnTo>
                <a:lnTo>
                  <a:pt x="1193" y="15403"/>
                </a:lnTo>
                <a:lnTo>
                  <a:pt x="1047" y="15233"/>
                </a:lnTo>
                <a:lnTo>
                  <a:pt x="1217" y="15111"/>
                </a:lnTo>
                <a:lnTo>
                  <a:pt x="1387" y="14965"/>
                </a:lnTo>
                <a:lnTo>
                  <a:pt x="1704" y="14625"/>
                </a:lnTo>
                <a:lnTo>
                  <a:pt x="2263" y="13943"/>
                </a:lnTo>
                <a:lnTo>
                  <a:pt x="2993" y="13092"/>
                </a:lnTo>
                <a:lnTo>
                  <a:pt x="3723" y="12264"/>
                </a:lnTo>
                <a:lnTo>
                  <a:pt x="4040" y="11924"/>
                </a:lnTo>
                <a:lnTo>
                  <a:pt x="4332" y="11559"/>
                </a:lnTo>
                <a:lnTo>
                  <a:pt x="4599" y="11169"/>
                </a:lnTo>
                <a:lnTo>
                  <a:pt x="4867" y="10756"/>
                </a:lnTo>
                <a:lnTo>
                  <a:pt x="5086" y="10366"/>
                </a:lnTo>
                <a:lnTo>
                  <a:pt x="5281" y="9953"/>
                </a:lnTo>
                <a:lnTo>
                  <a:pt x="5402" y="9734"/>
                </a:lnTo>
                <a:lnTo>
                  <a:pt x="5524" y="9563"/>
                </a:lnTo>
                <a:lnTo>
                  <a:pt x="5670" y="9369"/>
                </a:lnTo>
                <a:lnTo>
                  <a:pt x="5840" y="9223"/>
                </a:lnTo>
                <a:lnTo>
                  <a:pt x="5865" y="9199"/>
                </a:lnTo>
                <a:close/>
                <a:moveTo>
                  <a:pt x="6351" y="14746"/>
                </a:moveTo>
                <a:lnTo>
                  <a:pt x="6497" y="14819"/>
                </a:lnTo>
                <a:lnTo>
                  <a:pt x="6643" y="14868"/>
                </a:lnTo>
                <a:lnTo>
                  <a:pt x="6814" y="14892"/>
                </a:lnTo>
                <a:lnTo>
                  <a:pt x="6984" y="14868"/>
                </a:lnTo>
                <a:lnTo>
                  <a:pt x="6911" y="14941"/>
                </a:lnTo>
                <a:lnTo>
                  <a:pt x="6619" y="15233"/>
                </a:lnTo>
                <a:lnTo>
                  <a:pt x="6497" y="15379"/>
                </a:lnTo>
                <a:lnTo>
                  <a:pt x="6376" y="15549"/>
                </a:lnTo>
                <a:lnTo>
                  <a:pt x="5475" y="15598"/>
                </a:lnTo>
                <a:lnTo>
                  <a:pt x="5719" y="15403"/>
                </a:lnTo>
                <a:lnTo>
                  <a:pt x="5938" y="15184"/>
                </a:lnTo>
                <a:lnTo>
                  <a:pt x="6351" y="14746"/>
                </a:lnTo>
                <a:close/>
                <a:moveTo>
                  <a:pt x="13164" y="12264"/>
                </a:moveTo>
                <a:lnTo>
                  <a:pt x="13432" y="12605"/>
                </a:lnTo>
                <a:lnTo>
                  <a:pt x="13189" y="12873"/>
                </a:lnTo>
                <a:lnTo>
                  <a:pt x="12994" y="13189"/>
                </a:lnTo>
                <a:lnTo>
                  <a:pt x="12629" y="13797"/>
                </a:lnTo>
                <a:lnTo>
                  <a:pt x="12361" y="14235"/>
                </a:lnTo>
                <a:lnTo>
                  <a:pt x="12069" y="14673"/>
                </a:lnTo>
                <a:lnTo>
                  <a:pt x="11777" y="15136"/>
                </a:lnTo>
                <a:lnTo>
                  <a:pt x="11656" y="15355"/>
                </a:lnTo>
                <a:lnTo>
                  <a:pt x="11534" y="15598"/>
                </a:lnTo>
                <a:lnTo>
                  <a:pt x="10828" y="15598"/>
                </a:lnTo>
                <a:lnTo>
                  <a:pt x="10609" y="15574"/>
                </a:lnTo>
                <a:lnTo>
                  <a:pt x="10901" y="15209"/>
                </a:lnTo>
                <a:lnTo>
                  <a:pt x="11169" y="14844"/>
                </a:lnTo>
                <a:lnTo>
                  <a:pt x="11558" y="14357"/>
                </a:lnTo>
                <a:lnTo>
                  <a:pt x="11923" y="13895"/>
                </a:lnTo>
                <a:lnTo>
                  <a:pt x="12556" y="13092"/>
                </a:lnTo>
                <a:lnTo>
                  <a:pt x="12872" y="12702"/>
                </a:lnTo>
                <a:lnTo>
                  <a:pt x="13164" y="12264"/>
                </a:lnTo>
                <a:close/>
                <a:moveTo>
                  <a:pt x="9344" y="9150"/>
                </a:moveTo>
                <a:lnTo>
                  <a:pt x="9782" y="9174"/>
                </a:lnTo>
                <a:lnTo>
                  <a:pt x="9490" y="9539"/>
                </a:lnTo>
                <a:lnTo>
                  <a:pt x="9222" y="9928"/>
                </a:lnTo>
                <a:lnTo>
                  <a:pt x="8711" y="10707"/>
                </a:lnTo>
                <a:lnTo>
                  <a:pt x="8201" y="11510"/>
                </a:lnTo>
                <a:lnTo>
                  <a:pt x="7957" y="11899"/>
                </a:lnTo>
                <a:lnTo>
                  <a:pt x="7690" y="12289"/>
                </a:lnTo>
                <a:lnTo>
                  <a:pt x="6935" y="13311"/>
                </a:lnTo>
                <a:lnTo>
                  <a:pt x="6789" y="13335"/>
                </a:lnTo>
                <a:lnTo>
                  <a:pt x="6668" y="13384"/>
                </a:lnTo>
                <a:lnTo>
                  <a:pt x="6595" y="13432"/>
                </a:lnTo>
                <a:lnTo>
                  <a:pt x="6570" y="13505"/>
                </a:lnTo>
                <a:lnTo>
                  <a:pt x="6473" y="13554"/>
                </a:lnTo>
                <a:lnTo>
                  <a:pt x="6351" y="13651"/>
                </a:lnTo>
                <a:lnTo>
                  <a:pt x="6230" y="13773"/>
                </a:lnTo>
                <a:lnTo>
                  <a:pt x="6157" y="13943"/>
                </a:lnTo>
                <a:lnTo>
                  <a:pt x="6108" y="14089"/>
                </a:lnTo>
                <a:lnTo>
                  <a:pt x="6084" y="14260"/>
                </a:lnTo>
                <a:lnTo>
                  <a:pt x="6108" y="14406"/>
                </a:lnTo>
                <a:lnTo>
                  <a:pt x="5548" y="14990"/>
                </a:lnTo>
                <a:lnTo>
                  <a:pt x="5281" y="15306"/>
                </a:lnTo>
                <a:lnTo>
                  <a:pt x="5037" y="15598"/>
                </a:lnTo>
                <a:lnTo>
                  <a:pt x="4697" y="15622"/>
                </a:lnTo>
                <a:lnTo>
                  <a:pt x="4113" y="15647"/>
                </a:lnTo>
                <a:lnTo>
                  <a:pt x="4356" y="15452"/>
                </a:lnTo>
                <a:lnTo>
                  <a:pt x="4575" y="15233"/>
                </a:lnTo>
                <a:lnTo>
                  <a:pt x="4770" y="15014"/>
                </a:lnTo>
                <a:lnTo>
                  <a:pt x="4940" y="14795"/>
                </a:lnTo>
                <a:lnTo>
                  <a:pt x="5256" y="14333"/>
                </a:lnTo>
                <a:lnTo>
                  <a:pt x="5548" y="13870"/>
                </a:lnTo>
                <a:lnTo>
                  <a:pt x="5840" y="13408"/>
                </a:lnTo>
                <a:lnTo>
                  <a:pt x="6132" y="12946"/>
                </a:lnTo>
                <a:lnTo>
                  <a:pt x="6400" y="12605"/>
                </a:lnTo>
                <a:lnTo>
                  <a:pt x="6692" y="12264"/>
                </a:lnTo>
                <a:lnTo>
                  <a:pt x="6887" y="12216"/>
                </a:lnTo>
                <a:lnTo>
                  <a:pt x="7057" y="12167"/>
                </a:lnTo>
                <a:lnTo>
                  <a:pt x="7227" y="12070"/>
                </a:lnTo>
                <a:lnTo>
                  <a:pt x="7398" y="11972"/>
                </a:lnTo>
                <a:lnTo>
                  <a:pt x="7544" y="11851"/>
                </a:lnTo>
                <a:lnTo>
                  <a:pt x="7665" y="11705"/>
                </a:lnTo>
                <a:lnTo>
                  <a:pt x="7787" y="11534"/>
                </a:lnTo>
                <a:lnTo>
                  <a:pt x="7884" y="11340"/>
                </a:lnTo>
                <a:lnTo>
                  <a:pt x="7933" y="11145"/>
                </a:lnTo>
                <a:lnTo>
                  <a:pt x="7982" y="10902"/>
                </a:lnTo>
                <a:lnTo>
                  <a:pt x="8249" y="10488"/>
                </a:lnTo>
                <a:lnTo>
                  <a:pt x="8493" y="10074"/>
                </a:lnTo>
                <a:lnTo>
                  <a:pt x="8760" y="9661"/>
                </a:lnTo>
                <a:lnTo>
                  <a:pt x="9052" y="9247"/>
                </a:lnTo>
                <a:lnTo>
                  <a:pt x="9101" y="9150"/>
                </a:lnTo>
                <a:close/>
                <a:moveTo>
                  <a:pt x="13700" y="12946"/>
                </a:moveTo>
                <a:lnTo>
                  <a:pt x="13797" y="13067"/>
                </a:lnTo>
                <a:lnTo>
                  <a:pt x="14065" y="13384"/>
                </a:lnTo>
                <a:lnTo>
                  <a:pt x="13967" y="13481"/>
                </a:lnTo>
                <a:lnTo>
                  <a:pt x="13870" y="13603"/>
                </a:lnTo>
                <a:lnTo>
                  <a:pt x="13724" y="13895"/>
                </a:lnTo>
                <a:lnTo>
                  <a:pt x="13578" y="14187"/>
                </a:lnTo>
                <a:lnTo>
                  <a:pt x="13432" y="14430"/>
                </a:lnTo>
                <a:lnTo>
                  <a:pt x="13213" y="14771"/>
                </a:lnTo>
                <a:lnTo>
                  <a:pt x="12970" y="15063"/>
                </a:lnTo>
                <a:lnTo>
                  <a:pt x="12483" y="15647"/>
                </a:lnTo>
                <a:lnTo>
                  <a:pt x="12240" y="15622"/>
                </a:lnTo>
                <a:lnTo>
                  <a:pt x="12021" y="15647"/>
                </a:lnTo>
                <a:lnTo>
                  <a:pt x="11923" y="15622"/>
                </a:lnTo>
                <a:lnTo>
                  <a:pt x="12045" y="15476"/>
                </a:lnTo>
                <a:lnTo>
                  <a:pt x="12191" y="15330"/>
                </a:lnTo>
                <a:lnTo>
                  <a:pt x="12410" y="14990"/>
                </a:lnTo>
                <a:lnTo>
                  <a:pt x="12824" y="14284"/>
                </a:lnTo>
                <a:lnTo>
                  <a:pt x="13335" y="13457"/>
                </a:lnTo>
                <a:lnTo>
                  <a:pt x="13700" y="12946"/>
                </a:lnTo>
                <a:close/>
                <a:moveTo>
                  <a:pt x="14284" y="13870"/>
                </a:moveTo>
                <a:lnTo>
                  <a:pt x="14284" y="14016"/>
                </a:lnTo>
                <a:lnTo>
                  <a:pt x="14284" y="14162"/>
                </a:lnTo>
                <a:lnTo>
                  <a:pt x="14259" y="14333"/>
                </a:lnTo>
                <a:lnTo>
                  <a:pt x="14186" y="14527"/>
                </a:lnTo>
                <a:lnTo>
                  <a:pt x="14065" y="14771"/>
                </a:lnTo>
                <a:lnTo>
                  <a:pt x="13919" y="15063"/>
                </a:lnTo>
                <a:lnTo>
                  <a:pt x="13724" y="15306"/>
                </a:lnTo>
                <a:lnTo>
                  <a:pt x="13627" y="15428"/>
                </a:lnTo>
                <a:lnTo>
                  <a:pt x="13529" y="15501"/>
                </a:lnTo>
                <a:lnTo>
                  <a:pt x="13408" y="15574"/>
                </a:lnTo>
                <a:lnTo>
                  <a:pt x="13286" y="15622"/>
                </a:lnTo>
                <a:lnTo>
                  <a:pt x="13164" y="15647"/>
                </a:lnTo>
                <a:lnTo>
                  <a:pt x="13018" y="15647"/>
                </a:lnTo>
                <a:lnTo>
                  <a:pt x="13189" y="15476"/>
                </a:lnTo>
                <a:lnTo>
                  <a:pt x="13359" y="15257"/>
                </a:lnTo>
                <a:lnTo>
                  <a:pt x="13651" y="14868"/>
                </a:lnTo>
                <a:lnTo>
                  <a:pt x="13967" y="14381"/>
                </a:lnTo>
                <a:lnTo>
                  <a:pt x="14138" y="14138"/>
                </a:lnTo>
                <a:lnTo>
                  <a:pt x="14284" y="13870"/>
                </a:lnTo>
                <a:close/>
                <a:moveTo>
                  <a:pt x="5865" y="12094"/>
                </a:moveTo>
                <a:lnTo>
                  <a:pt x="5986" y="12167"/>
                </a:lnTo>
                <a:lnTo>
                  <a:pt x="6108" y="12216"/>
                </a:lnTo>
                <a:lnTo>
                  <a:pt x="5962" y="12386"/>
                </a:lnTo>
                <a:lnTo>
                  <a:pt x="5670" y="12800"/>
                </a:lnTo>
                <a:lnTo>
                  <a:pt x="5402" y="13238"/>
                </a:lnTo>
                <a:lnTo>
                  <a:pt x="4867" y="14114"/>
                </a:lnTo>
                <a:lnTo>
                  <a:pt x="4526" y="14600"/>
                </a:lnTo>
                <a:lnTo>
                  <a:pt x="4356" y="14819"/>
                </a:lnTo>
                <a:lnTo>
                  <a:pt x="4161" y="15038"/>
                </a:lnTo>
                <a:lnTo>
                  <a:pt x="4015" y="15209"/>
                </a:lnTo>
                <a:lnTo>
                  <a:pt x="3845" y="15355"/>
                </a:lnTo>
                <a:lnTo>
                  <a:pt x="3675" y="15525"/>
                </a:lnTo>
                <a:lnTo>
                  <a:pt x="3529" y="15671"/>
                </a:lnTo>
                <a:lnTo>
                  <a:pt x="2847" y="15695"/>
                </a:lnTo>
                <a:lnTo>
                  <a:pt x="2847" y="15695"/>
                </a:lnTo>
                <a:lnTo>
                  <a:pt x="3018" y="15501"/>
                </a:lnTo>
                <a:lnTo>
                  <a:pt x="3796" y="14625"/>
                </a:lnTo>
                <a:lnTo>
                  <a:pt x="4575" y="13797"/>
                </a:lnTo>
                <a:lnTo>
                  <a:pt x="4940" y="13359"/>
                </a:lnTo>
                <a:lnTo>
                  <a:pt x="5281" y="12921"/>
                </a:lnTo>
                <a:lnTo>
                  <a:pt x="5865" y="12094"/>
                </a:lnTo>
                <a:close/>
                <a:moveTo>
                  <a:pt x="5281" y="11364"/>
                </a:moveTo>
                <a:lnTo>
                  <a:pt x="5378" y="11607"/>
                </a:lnTo>
                <a:lnTo>
                  <a:pt x="5451" y="11729"/>
                </a:lnTo>
                <a:lnTo>
                  <a:pt x="5548" y="11851"/>
                </a:lnTo>
                <a:lnTo>
                  <a:pt x="5232" y="12289"/>
                </a:lnTo>
                <a:lnTo>
                  <a:pt x="4867" y="12800"/>
                </a:lnTo>
                <a:lnTo>
                  <a:pt x="4478" y="13286"/>
                </a:lnTo>
                <a:lnTo>
                  <a:pt x="3650" y="14211"/>
                </a:lnTo>
                <a:lnTo>
                  <a:pt x="3334" y="14576"/>
                </a:lnTo>
                <a:lnTo>
                  <a:pt x="2993" y="14941"/>
                </a:lnTo>
                <a:lnTo>
                  <a:pt x="2750" y="15330"/>
                </a:lnTo>
                <a:lnTo>
                  <a:pt x="2507" y="15720"/>
                </a:lnTo>
                <a:lnTo>
                  <a:pt x="2166" y="15695"/>
                </a:lnTo>
                <a:lnTo>
                  <a:pt x="1825" y="15647"/>
                </a:lnTo>
                <a:lnTo>
                  <a:pt x="1947" y="15525"/>
                </a:lnTo>
                <a:lnTo>
                  <a:pt x="2044" y="15403"/>
                </a:lnTo>
                <a:lnTo>
                  <a:pt x="2239" y="15111"/>
                </a:lnTo>
                <a:lnTo>
                  <a:pt x="2604" y="14625"/>
                </a:lnTo>
                <a:lnTo>
                  <a:pt x="3018" y="14162"/>
                </a:lnTo>
                <a:lnTo>
                  <a:pt x="3748" y="13311"/>
                </a:lnTo>
                <a:lnTo>
                  <a:pt x="4113" y="12897"/>
                </a:lnTo>
                <a:lnTo>
                  <a:pt x="4478" y="12459"/>
                </a:lnTo>
                <a:lnTo>
                  <a:pt x="4867" y="11924"/>
                </a:lnTo>
                <a:lnTo>
                  <a:pt x="5281" y="11364"/>
                </a:lnTo>
                <a:close/>
                <a:moveTo>
                  <a:pt x="5500" y="1"/>
                </a:moveTo>
                <a:lnTo>
                  <a:pt x="5086" y="50"/>
                </a:lnTo>
                <a:lnTo>
                  <a:pt x="4916" y="98"/>
                </a:lnTo>
                <a:lnTo>
                  <a:pt x="4721" y="147"/>
                </a:lnTo>
                <a:lnTo>
                  <a:pt x="4551" y="220"/>
                </a:lnTo>
                <a:lnTo>
                  <a:pt x="4405" y="293"/>
                </a:lnTo>
                <a:lnTo>
                  <a:pt x="4259" y="415"/>
                </a:lnTo>
                <a:lnTo>
                  <a:pt x="4137" y="512"/>
                </a:lnTo>
                <a:lnTo>
                  <a:pt x="4040" y="658"/>
                </a:lnTo>
                <a:lnTo>
                  <a:pt x="3991" y="828"/>
                </a:lnTo>
                <a:lnTo>
                  <a:pt x="3942" y="1072"/>
                </a:lnTo>
                <a:lnTo>
                  <a:pt x="3942" y="1388"/>
                </a:lnTo>
                <a:lnTo>
                  <a:pt x="3967" y="1704"/>
                </a:lnTo>
                <a:lnTo>
                  <a:pt x="4064" y="2020"/>
                </a:lnTo>
                <a:lnTo>
                  <a:pt x="4210" y="2288"/>
                </a:lnTo>
                <a:lnTo>
                  <a:pt x="4283" y="2434"/>
                </a:lnTo>
                <a:lnTo>
                  <a:pt x="4380" y="2556"/>
                </a:lnTo>
                <a:lnTo>
                  <a:pt x="4502" y="2653"/>
                </a:lnTo>
                <a:lnTo>
                  <a:pt x="4599" y="2726"/>
                </a:lnTo>
                <a:lnTo>
                  <a:pt x="4745" y="2799"/>
                </a:lnTo>
                <a:lnTo>
                  <a:pt x="4867" y="2823"/>
                </a:lnTo>
                <a:lnTo>
                  <a:pt x="4891" y="3213"/>
                </a:lnTo>
                <a:lnTo>
                  <a:pt x="4891" y="3578"/>
                </a:lnTo>
                <a:lnTo>
                  <a:pt x="4843" y="4332"/>
                </a:lnTo>
                <a:lnTo>
                  <a:pt x="4843" y="4965"/>
                </a:lnTo>
                <a:lnTo>
                  <a:pt x="4843" y="5622"/>
                </a:lnTo>
                <a:lnTo>
                  <a:pt x="4843" y="5914"/>
                </a:lnTo>
                <a:lnTo>
                  <a:pt x="4818" y="6206"/>
                </a:lnTo>
                <a:lnTo>
                  <a:pt x="4794" y="6473"/>
                </a:lnTo>
                <a:lnTo>
                  <a:pt x="4818" y="6619"/>
                </a:lnTo>
                <a:lnTo>
                  <a:pt x="4843" y="6765"/>
                </a:lnTo>
                <a:lnTo>
                  <a:pt x="4697" y="6911"/>
                </a:lnTo>
                <a:lnTo>
                  <a:pt x="4551" y="7082"/>
                </a:lnTo>
                <a:lnTo>
                  <a:pt x="4332" y="7447"/>
                </a:lnTo>
                <a:lnTo>
                  <a:pt x="3723" y="8250"/>
                </a:lnTo>
                <a:lnTo>
                  <a:pt x="3115" y="9077"/>
                </a:lnTo>
                <a:lnTo>
                  <a:pt x="2434" y="10074"/>
                </a:lnTo>
                <a:lnTo>
                  <a:pt x="1728" y="11072"/>
                </a:lnTo>
                <a:lnTo>
                  <a:pt x="1047" y="12045"/>
                </a:lnTo>
                <a:lnTo>
                  <a:pt x="706" y="12483"/>
                </a:lnTo>
                <a:lnTo>
                  <a:pt x="560" y="12702"/>
                </a:lnTo>
                <a:lnTo>
                  <a:pt x="487" y="12824"/>
                </a:lnTo>
                <a:lnTo>
                  <a:pt x="463" y="12946"/>
                </a:lnTo>
                <a:lnTo>
                  <a:pt x="366" y="13043"/>
                </a:lnTo>
                <a:lnTo>
                  <a:pt x="293" y="13116"/>
                </a:lnTo>
                <a:lnTo>
                  <a:pt x="147" y="13335"/>
                </a:lnTo>
                <a:lnTo>
                  <a:pt x="74" y="13578"/>
                </a:lnTo>
                <a:lnTo>
                  <a:pt x="1" y="13773"/>
                </a:lnTo>
                <a:lnTo>
                  <a:pt x="1" y="13968"/>
                </a:lnTo>
                <a:lnTo>
                  <a:pt x="25" y="14138"/>
                </a:lnTo>
                <a:lnTo>
                  <a:pt x="49" y="14333"/>
                </a:lnTo>
                <a:lnTo>
                  <a:pt x="122" y="14503"/>
                </a:lnTo>
                <a:lnTo>
                  <a:pt x="268" y="14868"/>
                </a:lnTo>
                <a:lnTo>
                  <a:pt x="414" y="15184"/>
                </a:lnTo>
                <a:lnTo>
                  <a:pt x="512" y="15355"/>
                </a:lnTo>
                <a:lnTo>
                  <a:pt x="633" y="15501"/>
                </a:lnTo>
                <a:lnTo>
                  <a:pt x="755" y="15647"/>
                </a:lnTo>
                <a:lnTo>
                  <a:pt x="876" y="15744"/>
                </a:lnTo>
                <a:lnTo>
                  <a:pt x="998" y="15841"/>
                </a:lnTo>
                <a:lnTo>
                  <a:pt x="1144" y="15939"/>
                </a:lnTo>
                <a:lnTo>
                  <a:pt x="1290" y="15987"/>
                </a:lnTo>
                <a:lnTo>
                  <a:pt x="1460" y="16060"/>
                </a:lnTo>
                <a:lnTo>
                  <a:pt x="1777" y="16133"/>
                </a:lnTo>
                <a:lnTo>
                  <a:pt x="2117" y="16182"/>
                </a:lnTo>
                <a:lnTo>
                  <a:pt x="2482" y="16182"/>
                </a:lnTo>
                <a:lnTo>
                  <a:pt x="2847" y="16158"/>
                </a:lnTo>
                <a:lnTo>
                  <a:pt x="5208" y="16060"/>
                </a:lnTo>
                <a:lnTo>
                  <a:pt x="6400" y="16012"/>
                </a:lnTo>
                <a:lnTo>
                  <a:pt x="7568" y="15987"/>
                </a:lnTo>
                <a:lnTo>
                  <a:pt x="8711" y="15987"/>
                </a:lnTo>
                <a:lnTo>
                  <a:pt x="9879" y="16036"/>
                </a:lnTo>
                <a:lnTo>
                  <a:pt x="10828" y="16036"/>
                </a:lnTo>
                <a:lnTo>
                  <a:pt x="11339" y="16060"/>
                </a:lnTo>
                <a:lnTo>
                  <a:pt x="11826" y="16109"/>
                </a:lnTo>
                <a:lnTo>
                  <a:pt x="11850" y="16158"/>
                </a:lnTo>
                <a:lnTo>
                  <a:pt x="11899" y="16182"/>
                </a:lnTo>
                <a:lnTo>
                  <a:pt x="11972" y="16206"/>
                </a:lnTo>
                <a:lnTo>
                  <a:pt x="12045" y="16206"/>
                </a:lnTo>
                <a:lnTo>
                  <a:pt x="12459" y="16182"/>
                </a:lnTo>
                <a:lnTo>
                  <a:pt x="13067" y="16182"/>
                </a:lnTo>
                <a:lnTo>
                  <a:pt x="13262" y="16158"/>
                </a:lnTo>
                <a:lnTo>
                  <a:pt x="13456" y="16109"/>
                </a:lnTo>
                <a:lnTo>
                  <a:pt x="13651" y="16060"/>
                </a:lnTo>
                <a:lnTo>
                  <a:pt x="13773" y="15987"/>
                </a:lnTo>
                <a:lnTo>
                  <a:pt x="13870" y="15914"/>
                </a:lnTo>
                <a:lnTo>
                  <a:pt x="14065" y="15744"/>
                </a:lnTo>
                <a:lnTo>
                  <a:pt x="14211" y="15549"/>
                </a:lnTo>
                <a:lnTo>
                  <a:pt x="14357" y="15330"/>
                </a:lnTo>
                <a:lnTo>
                  <a:pt x="14527" y="14990"/>
                </a:lnTo>
                <a:lnTo>
                  <a:pt x="14697" y="14673"/>
                </a:lnTo>
                <a:lnTo>
                  <a:pt x="14770" y="14503"/>
                </a:lnTo>
                <a:lnTo>
                  <a:pt x="14795" y="14308"/>
                </a:lnTo>
                <a:lnTo>
                  <a:pt x="14843" y="14138"/>
                </a:lnTo>
                <a:lnTo>
                  <a:pt x="14843" y="13943"/>
                </a:lnTo>
                <a:lnTo>
                  <a:pt x="14819" y="13749"/>
                </a:lnTo>
                <a:lnTo>
                  <a:pt x="14770" y="13578"/>
                </a:lnTo>
                <a:lnTo>
                  <a:pt x="14697" y="13408"/>
                </a:lnTo>
                <a:lnTo>
                  <a:pt x="14624" y="13262"/>
                </a:lnTo>
                <a:lnTo>
                  <a:pt x="14405" y="12970"/>
                </a:lnTo>
                <a:lnTo>
                  <a:pt x="14162" y="12702"/>
                </a:lnTo>
                <a:lnTo>
                  <a:pt x="13773" y="12240"/>
                </a:lnTo>
                <a:lnTo>
                  <a:pt x="13408" y="11753"/>
                </a:lnTo>
                <a:lnTo>
                  <a:pt x="13408" y="11705"/>
                </a:lnTo>
                <a:lnTo>
                  <a:pt x="13359" y="11680"/>
                </a:lnTo>
                <a:lnTo>
                  <a:pt x="13018" y="11145"/>
                </a:lnTo>
                <a:lnTo>
                  <a:pt x="12702" y="10610"/>
                </a:lnTo>
                <a:lnTo>
                  <a:pt x="12410" y="10074"/>
                </a:lnTo>
                <a:lnTo>
                  <a:pt x="12094" y="9563"/>
                </a:lnTo>
                <a:lnTo>
                  <a:pt x="11534" y="8736"/>
                </a:lnTo>
                <a:lnTo>
                  <a:pt x="10974" y="7909"/>
                </a:lnTo>
                <a:lnTo>
                  <a:pt x="10755" y="7593"/>
                </a:lnTo>
                <a:lnTo>
                  <a:pt x="10536" y="7276"/>
                </a:lnTo>
                <a:lnTo>
                  <a:pt x="10415" y="7130"/>
                </a:lnTo>
                <a:lnTo>
                  <a:pt x="10293" y="6984"/>
                </a:lnTo>
                <a:lnTo>
                  <a:pt x="10147" y="6863"/>
                </a:lnTo>
                <a:lnTo>
                  <a:pt x="10001" y="6765"/>
                </a:lnTo>
                <a:lnTo>
                  <a:pt x="10074" y="6595"/>
                </a:lnTo>
                <a:lnTo>
                  <a:pt x="10123" y="6400"/>
                </a:lnTo>
                <a:lnTo>
                  <a:pt x="10147" y="6206"/>
                </a:lnTo>
                <a:lnTo>
                  <a:pt x="10171" y="5987"/>
                </a:lnTo>
                <a:lnTo>
                  <a:pt x="10171" y="5573"/>
                </a:lnTo>
                <a:lnTo>
                  <a:pt x="10147" y="5184"/>
                </a:lnTo>
                <a:lnTo>
                  <a:pt x="10147" y="4016"/>
                </a:lnTo>
                <a:lnTo>
                  <a:pt x="10147" y="3724"/>
                </a:lnTo>
                <a:lnTo>
                  <a:pt x="10123" y="3432"/>
                </a:lnTo>
                <a:lnTo>
                  <a:pt x="10074" y="3140"/>
                </a:lnTo>
                <a:lnTo>
                  <a:pt x="10025" y="2848"/>
                </a:lnTo>
                <a:lnTo>
                  <a:pt x="10317" y="2580"/>
                </a:lnTo>
                <a:lnTo>
                  <a:pt x="10609" y="2288"/>
                </a:lnTo>
                <a:lnTo>
                  <a:pt x="10755" y="2142"/>
                </a:lnTo>
                <a:lnTo>
                  <a:pt x="10877" y="1996"/>
                </a:lnTo>
                <a:lnTo>
                  <a:pt x="10974" y="1826"/>
                </a:lnTo>
                <a:lnTo>
                  <a:pt x="11072" y="1631"/>
                </a:lnTo>
                <a:lnTo>
                  <a:pt x="11096" y="1436"/>
                </a:lnTo>
                <a:lnTo>
                  <a:pt x="11096" y="1266"/>
                </a:lnTo>
                <a:lnTo>
                  <a:pt x="11047" y="1096"/>
                </a:lnTo>
                <a:lnTo>
                  <a:pt x="10974" y="950"/>
                </a:lnTo>
                <a:lnTo>
                  <a:pt x="10877" y="804"/>
                </a:lnTo>
                <a:lnTo>
                  <a:pt x="10755" y="682"/>
                </a:lnTo>
                <a:lnTo>
                  <a:pt x="10609" y="561"/>
                </a:lnTo>
                <a:lnTo>
                  <a:pt x="10463" y="463"/>
                </a:lnTo>
                <a:lnTo>
                  <a:pt x="10269" y="366"/>
                </a:lnTo>
                <a:lnTo>
                  <a:pt x="10074" y="293"/>
                </a:lnTo>
                <a:lnTo>
                  <a:pt x="9855" y="244"/>
                </a:lnTo>
                <a:lnTo>
                  <a:pt x="9636" y="196"/>
                </a:lnTo>
                <a:lnTo>
                  <a:pt x="9198" y="171"/>
                </a:lnTo>
                <a:lnTo>
                  <a:pt x="8784" y="147"/>
                </a:lnTo>
                <a:lnTo>
                  <a:pt x="7665" y="123"/>
                </a:lnTo>
                <a:lnTo>
                  <a:pt x="7106" y="98"/>
                </a:lnTo>
                <a:lnTo>
                  <a:pt x="6546" y="50"/>
                </a:lnTo>
                <a:lnTo>
                  <a:pt x="6230" y="1"/>
                </a:lnTo>
                <a:close/>
              </a:path>
            </a:pathLst>
          </a:custGeom>
          <a:solidFill>
            <a:srgbClr val="CCF2BD">
              <a:alpha val="87310"/>
            </a:srgbClr>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2" name="Shape 62"/>
          <p:cNvSpPr/>
          <p:nvPr/>
        </p:nvSpPr>
        <p:spPr>
          <a:xfrm rot="-5153283">
            <a:off x="6697244" y="692804"/>
            <a:ext cx="2129306" cy="1946215"/>
          </a:xfrm>
          <a:custGeom>
            <a:pathLst>
              <a:path extrusionOk="0" h="17399" w="17228">
                <a:moveTo>
                  <a:pt x="14162" y="439"/>
                </a:moveTo>
                <a:lnTo>
                  <a:pt x="14478" y="512"/>
                </a:lnTo>
                <a:lnTo>
                  <a:pt x="14794" y="609"/>
                </a:lnTo>
                <a:lnTo>
                  <a:pt x="15111" y="755"/>
                </a:lnTo>
                <a:lnTo>
                  <a:pt x="15403" y="925"/>
                </a:lnTo>
                <a:lnTo>
                  <a:pt x="15670" y="1120"/>
                </a:lnTo>
                <a:lnTo>
                  <a:pt x="15914" y="1315"/>
                </a:lnTo>
                <a:lnTo>
                  <a:pt x="16108" y="1534"/>
                </a:lnTo>
                <a:lnTo>
                  <a:pt x="15987" y="1558"/>
                </a:lnTo>
                <a:lnTo>
                  <a:pt x="15889" y="1607"/>
                </a:lnTo>
                <a:lnTo>
                  <a:pt x="15816" y="1655"/>
                </a:lnTo>
                <a:lnTo>
                  <a:pt x="15792" y="1680"/>
                </a:lnTo>
                <a:lnTo>
                  <a:pt x="15768" y="1728"/>
                </a:lnTo>
                <a:lnTo>
                  <a:pt x="15768" y="1777"/>
                </a:lnTo>
                <a:lnTo>
                  <a:pt x="15792" y="1826"/>
                </a:lnTo>
                <a:lnTo>
                  <a:pt x="15865" y="1850"/>
                </a:lnTo>
                <a:lnTo>
                  <a:pt x="15938" y="1874"/>
                </a:lnTo>
                <a:lnTo>
                  <a:pt x="16230" y="1874"/>
                </a:lnTo>
                <a:lnTo>
                  <a:pt x="16352" y="1850"/>
                </a:lnTo>
                <a:lnTo>
                  <a:pt x="16546" y="2166"/>
                </a:lnTo>
                <a:lnTo>
                  <a:pt x="16254" y="2142"/>
                </a:lnTo>
                <a:lnTo>
                  <a:pt x="16011" y="2142"/>
                </a:lnTo>
                <a:lnTo>
                  <a:pt x="15987" y="2166"/>
                </a:lnTo>
                <a:lnTo>
                  <a:pt x="15987" y="2191"/>
                </a:lnTo>
                <a:lnTo>
                  <a:pt x="16133" y="2312"/>
                </a:lnTo>
                <a:lnTo>
                  <a:pt x="16303" y="2410"/>
                </a:lnTo>
                <a:lnTo>
                  <a:pt x="16473" y="2458"/>
                </a:lnTo>
                <a:lnTo>
                  <a:pt x="16668" y="2507"/>
                </a:lnTo>
                <a:lnTo>
                  <a:pt x="16717" y="2750"/>
                </a:lnTo>
                <a:lnTo>
                  <a:pt x="16741" y="2994"/>
                </a:lnTo>
                <a:lnTo>
                  <a:pt x="16522" y="2872"/>
                </a:lnTo>
                <a:lnTo>
                  <a:pt x="16352" y="2799"/>
                </a:lnTo>
                <a:lnTo>
                  <a:pt x="16181" y="2702"/>
                </a:lnTo>
                <a:lnTo>
                  <a:pt x="16011" y="2653"/>
                </a:lnTo>
                <a:lnTo>
                  <a:pt x="15792" y="2653"/>
                </a:lnTo>
                <a:lnTo>
                  <a:pt x="15768" y="2677"/>
                </a:lnTo>
                <a:lnTo>
                  <a:pt x="15768" y="2702"/>
                </a:lnTo>
                <a:lnTo>
                  <a:pt x="15768" y="2726"/>
                </a:lnTo>
                <a:lnTo>
                  <a:pt x="15889" y="2872"/>
                </a:lnTo>
                <a:lnTo>
                  <a:pt x="16035" y="2994"/>
                </a:lnTo>
                <a:lnTo>
                  <a:pt x="16327" y="3213"/>
                </a:lnTo>
                <a:lnTo>
                  <a:pt x="16522" y="3334"/>
                </a:lnTo>
                <a:lnTo>
                  <a:pt x="16619" y="3407"/>
                </a:lnTo>
                <a:lnTo>
                  <a:pt x="16717" y="3456"/>
                </a:lnTo>
                <a:lnTo>
                  <a:pt x="16692" y="3651"/>
                </a:lnTo>
                <a:lnTo>
                  <a:pt x="16619" y="3845"/>
                </a:lnTo>
                <a:lnTo>
                  <a:pt x="16400" y="3602"/>
                </a:lnTo>
                <a:lnTo>
                  <a:pt x="16133" y="3407"/>
                </a:lnTo>
                <a:lnTo>
                  <a:pt x="15987" y="3310"/>
                </a:lnTo>
                <a:lnTo>
                  <a:pt x="15841" y="3237"/>
                </a:lnTo>
                <a:lnTo>
                  <a:pt x="15695" y="3188"/>
                </a:lnTo>
                <a:lnTo>
                  <a:pt x="15524" y="3164"/>
                </a:lnTo>
                <a:lnTo>
                  <a:pt x="15476" y="3188"/>
                </a:lnTo>
                <a:lnTo>
                  <a:pt x="15476" y="3213"/>
                </a:lnTo>
                <a:lnTo>
                  <a:pt x="15476" y="3237"/>
                </a:lnTo>
                <a:lnTo>
                  <a:pt x="15500" y="3261"/>
                </a:lnTo>
                <a:lnTo>
                  <a:pt x="15597" y="3359"/>
                </a:lnTo>
                <a:lnTo>
                  <a:pt x="15695" y="3432"/>
                </a:lnTo>
                <a:lnTo>
                  <a:pt x="15987" y="3699"/>
                </a:lnTo>
                <a:lnTo>
                  <a:pt x="16230" y="3918"/>
                </a:lnTo>
                <a:lnTo>
                  <a:pt x="16449" y="4162"/>
                </a:lnTo>
                <a:lnTo>
                  <a:pt x="16473" y="4186"/>
                </a:lnTo>
                <a:lnTo>
                  <a:pt x="16254" y="4526"/>
                </a:lnTo>
                <a:lnTo>
                  <a:pt x="16206" y="4453"/>
                </a:lnTo>
                <a:lnTo>
                  <a:pt x="16133" y="4380"/>
                </a:lnTo>
                <a:lnTo>
                  <a:pt x="15962" y="4259"/>
                </a:lnTo>
                <a:lnTo>
                  <a:pt x="15646" y="4040"/>
                </a:lnTo>
                <a:lnTo>
                  <a:pt x="15403" y="3821"/>
                </a:lnTo>
                <a:lnTo>
                  <a:pt x="15159" y="3626"/>
                </a:lnTo>
                <a:lnTo>
                  <a:pt x="15111" y="3626"/>
                </a:lnTo>
                <a:lnTo>
                  <a:pt x="15062" y="3651"/>
                </a:lnTo>
                <a:lnTo>
                  <a:pt x="15013" y="3724"/>
                </a:lnTo>
                <a:lnTo>
                  <a:pt x="15013" y="3821"/>
                </a:lnTo>
                <a:lnTo>
                  <a:pt x="15013" y="3894"/>
                </a:lnTo>
                <a:lnTo>
                  <a:pt x="15038" y="3991"/>
                </a:lnTo>
                <a:lnTo>
                  <a:pt x="15135" y="4137"/>
                </a:lnTo>
                <a:lnTo>
                  <a:pt x="15257" y="4283"/>
                </a:lnTo>
                <a:lnTo>
                  <a:pt x="15427" y="4453"/>
                </a:lnTo>
                <a:lnTo>
                  <a:pt x="15622" y="4599"/>
                </a:lnTo>
                <a:lnTo>
                  <a:pt x="15816" y="4745"/>
                </a:lnTo>
                <a:lnTo>
                  <a:pt x="15914" y="4818"/>
                </a:lnTo>
                <a:lnTo>
                  <a:pt x="16011" y="4843"/>
                </a:lnTo>
                <a:lnTo>
                  <a:pt x="15792" y="5135"/>
                </a:lnTo>
                <a:lnTo>
                  <a:pt x="14867" y="4162"/>
                </a:lnTo>
                <a:lnTo>
                  <a:pt x="13967" y="3213"/>
                </a:lnTo>
                <a:lnTo>
                  <a:pt x="13505" y="2750"/>
                </a:lnTo>
                <a:lnTo>
                  <a:pt x="13018" y="2288"/>
                </a:lnTo>
                <a:lnTo>
                  <a:pt x="12531" y="1850"/>
                </a:lnTo>
                <a:lnTo>
                  <a:pt x="12021" y="1461"/>
                </a:lnTo>
                <a:lnTo>
                  <a:pt x="12021" y="1388"/>
                </a:lnTo>
                <a:lnTo>
                  <a:pt x="12118" y="1315"/>
                </a:lnTo>
                <a:lnTo>
                  <a:pt x="12215" y="1242"/>
                </a:lnTo>
                <a:lnTo>
                  <a:pt x="12385" y="1047"/>
                </a:lnTo>
                <a:lnTo>
                  <a:pt x="12629" y="852"/>
                </a:lnTo>
                <a:lnTo>
                  <a:pt x="12921" y="682"/>
                </a:lnTo>
                <a:lnTo>
                  <a:pt x="13213" y="560"/>
                </a:lnTo>
                <a:lnTo>
                  <a:pt x="13505" y="463"/>
                </a:lnTo>
                <a:lnTo>
                  <a:pt x="13675" y="439"/>
                </a:lnTo>
                <a:close/>
                <a:moveTo>
                  <a:pt x="11753" y="1704"/>
                </a:moveTo>
                <a:lnTo>
                  <a:pt x="11826" y="1850"/>
                </a:lnTo>
                <a:lnTo>
                  <a:pt x="11948" y="1972"/>
                </a:lnTo>
                <a:lnTo>
                  <a:pt x="12093" y="2069"/>
                </a:lnTo>
                <a:lnTo>
                  <a:pt x="12385" y="2288"/>
                </a:lnTo>
                <a:lnTo>
                  <a:pt x="12677" y="2531"/>
                </a:lnTo>
                <a:lnTo>
                  <a:pt x="12945" y="2823"/>
                </a:lnTo>
                <a:lnTo>
                  <a:pt x="13480" y="3383"/>
                </a:lnTo>
                <a:lnTo>
                  <a:pt x="14478" y="4453"/>
                </a:lnTo>
                <a:lnTo>
                  <a:pt x="15500" y="5500"/>
                </a:lnTo>
                <a:lnTo>
                  <a:pt x="15111" y="5962"/>
                </a:lnTo>
                <a:lnTo>
                  <a:pt x="14600" y="5500"/>
                </a:lnTo>
                <a:lnTo>
                  <a:pt x="14113" y="5013"/>
                </a:lnTo>
                <a:lnTo>
                  <a:pt x="13213" y="4016"/>
                </a:lnTo>
                <a:lnTo>
                  <a:pt x="12750" y="3529"/>
                </a:lnTo>
                <a:lnTo>
                  <a:pt x="12264" y="3018"/>
                </a:lnTo>
                <a:lnTo>
                  <a:pt x="11777" y="2556"/>
                </a:lnTo>
                <a:lnTo>
                  <a:pt x="11266" y="2093"/>
                </a:lnTo>
                <a:lnTo>
                  <a:pt x="11753" y="1704"/>
                </a:lnTo>
                <a:close/>
                <a:moveTo>
                  <a:pt x="13724" y="5232"/>
                </a:moveTo>
                <a:lnTo>
                  <a:pt x="14235" y="5767"/>
                </a:lnTo>
                <a:lnTo>
                  <a:pt x="14794" y="6278"/>
                </a:lnTo>
                <a:lnTo>
                  <a:pt x="14575" y="6497"/>
                </a:lnTo>
                <a:lnTo>
                  <a:pt x="14259" y="6278"/>
                </a:lnTo>
                <a:lnTo>
                  <a:pt x="13967" y="6035"/>
                </a:lnTo>
                <a:lnTo>
                  <a:pt x="13699" y="5792"/>
                </a:lnTo>
                <a:lnTo>
                  <a:pt x="13432" y="5573"/>
                </a:lnTo>
                <a:lnTo>
                  <a:pt x="13724" y="5232"/>
                </a:lnTo>
                <a:close/>
                <a:moveTo>
                  <a:pt x="13261" y="5767"/>
                </a:moveTo>
                <a:lnTo>
                  <a:pt x="13359" y="5913"/>
                </a:lnTo>
                <a:lnTo>
                  <a:pt x="13456" y="6059"/>
                </a:lnTo>
                <a:lnTo>
                  <a:pt x="13724" y="6303"/>
                </a:lnTo>
                <a:lnTo>
                  <a:pt x="13991" y="6546"/>
                </a:lnTo>
                <a:lnTo>
                  <a:pt x="14137" y="6668"/>
                </a:lnTo>
                <a:lnTo>
                  <a:pt x="14308" y="6765"/>
                </a:lnTo>
                <a:lnTo>
                  <a:pt x="14235" y="6814"/>
                </a:lnTo>
                <a:lnTo>
                  <a:pt x="14137" y="6692"/>
                </a:lnTo>
                <a:lnTo>
                  <a:pt x="13991" y="6595"/>
                </a:lnTo>
                <a:lnTo>
                  <a:pt x="13699" y="6400"/>
                </a:lnTo>
                <a:lnTo>
                  <a:pt x="13359" y="6230"/>
                </a:lnTo>
                <a:lnTo>
                  <a:pt x="13188" y="6132"/>
                </a:lnTo>
                <a:lnTo>
                  <a:pt x="13042" y="6011"/>
                </a:lnTo>
                <a:lnTo>
                  <a:pt x="13261" y="5767"/>
                </a:lnTo>
                <a:close/>
                <a:moveTo>
                  <a:pt x="13018" y="6059"/>
                </a:moveTo>
                <a:lnTo>
                  <a:pt x="13188" y="6303"/>
                </a:lnTo>
                <a:lnTo>
                  <a:pt x="13286" y="6424"/>
                </a:lnTo>
                <a:lnTo>
                  <a:pt x="13407" y="6522"/>
                </a:lnTo>
                <a:lnTo>
                  <a:pt x="14040" y="7008"/>
                </a:lnTo>
                <a:lnTo>
                  <a:pt x="13699" y="7349"/>
                </a:lnTo>
                <a:lnTo>
                  <a:pt x="13675" y="7325"/>
                </a:lnTo>
                <a:lnTo>
                  <a:pt x="13505" y="7227"/>
                </a:lnTo>
                <a:lnTo>
                  <a:pt x="13334" y="7106"/>
                </a:lnTo>
                <a:lnTo>
                  <a:pt x="13018" y="6838"/>
                </a:lnTo>
                <a:lnTo>
                  <a:pt x="12799" y="6668"/>
                </a:lnTo>
                <a:lnTo>
                  <a:pt x="12702" y="6595"/>
                </a:lnTo>
                <a:lnTo>
                  <a:pt x="12580" y="6546"/>
                </a:lnTo>
                <a:lnTo>
                  <a:pt x="12799" y="6303"/>
                </a:lnTo>
                <a:lnTo>
                  <a:pt x="13018" y="6059"/>
                </a:lnTo>
                <a:close/>
                <a:moveTo>
                  <a:pt x="12385" y="6716"/>
                </a:moveTo>
                <a:lnTo>
                  <a:pt x="12483" y="6838"/>
                </a:lnTo>
                <a:lnTo>
                  <a:pt x="12580" y="6935"/>
                </a:lnTo>
                <a:lnTo>
                  <a:pt x="12799" y="7130"/>
                </a:lnTo>
                <a:lnTo>
                  <a:pt x="13091" y="7398"/>
                </a:lnTo>
                <a:lnTo>
                  <a:pt x="13407" y="7617"/>
                </a:lnTo>
                <a:lnTo>
                  <a:pt x="13018" y="8006"/>
                </a:lnTo>
                <a:lnTo>
                  <a:pt x="12921" y="8079"/>
                </a:lnTo>
                <a:lnTo>
                  <a:pt x="12823" y="7909"/>
                </a:lnTo>
                <a:lnTo>
                  <a:pt x="12653" y="7763"/>
                </a:lnTo>
                <a:lnTo>
                  <a:pt x="12312" y="7495"/>
                </a:lnTo>
                <a:lnTo>
                  <a:pt x="12093" y="7325"/>
                </a:lnTo>
                <a:lnTo>
                  <a:pt x="11972" y="7252"/>
                </a:lnTo>
                <a:lnTo>
                  <a:pt x="11850" y="7179"/>
                </a:lnTo>
                <a:lnTo>
                  <a:pt x="12385" y="6716"/>
                </a:lnTo>
                <a:close/>
                <a:moveTo>
                  <a:pt x="11631" y="7373"/>
                </a:moveTo>
                <a:lnTo>
                  <a:pt x="11729" y="7471"/>
                </a:lnTo>
                <a:lnTo>
                  <a:pt x="11850" y="7568"/>
                </a:lnTo>
                <a:lnTo>
                  <a:pt x="12093" y="7738"/>
                </a:lnTo>
                <a:lnTo>
                  <a:pt x="12434" y="8055"/>
                </a:lnTo>
                <a:lnTo>
                  <a:pt x="12556" y="8201"/>
                </a:lnTo>
                <a:lnTo>
                  <a:pt x="12702" y="8322"/>
                </a:lnTo>
                <a:lnTo>
                  <a:pt x="11948" y="9150"/>
                </a:lnTo>
                <a:lnTo>
                  <a:pt x="11680" y="8906"/>
                </a:lnTo>
                <a:lnTo>
                  <a:pt x="11364" y="8687"/>
                </a:lnTo>
                <a:lnTo>
                  <a:pt x="11072" y="8444"/>
                </a:lnTo>
                <a:lnTo>
                  <a:pt x="10780" y="8201"/>
                </a:lnTo>
                <a:lnTo>
                  <a:pt x="11096" y="7860"/>
                </a:lnTo>
                <a:lnTo>
                  <a:pt x="11193" y="7957"/>
                </a:lnTo>
                <a:lnTo>
                  <a:pt x="11291" y="8030"/>
                </a:lnTo>
                <a:lnTo>
                  <a:pt x="11461" y="8176"/>
                </a:lnTo>
                <a:lnTo>
                  <a:pt x="11777" y="8493"/>
                </a:lnTo>
                <a:lnTo>
                  <a:pt x="11972" y="8614"/>
                </a:lnTo>
                <a:lnTo>
                  <a:pt x="12166" y="8736"/>
                </a:lnTo>
                <a:lnTo>
                  <a:pt x="12288" y="8736"/>
                </a:lnTo>
                <a:lnTo>
                  <a:pt x="12337" y="8712"/>
                </a:lnTo>
                <a:lnTo>
                  <a:pt x="12361" y="8639"/>
                </a:lnTo>
                <a:lnTo>
                  <a:pt x="12361" y="8566"/>
                </a:lnTo>
                <a:lnTo>
                  <a:pt x="12337" y="8493"/>
                </a:lnTo>
                <a:lnTo>
                  <a:pt x="12118" y="8322"/>
                </a:lnTo>
                <a:lnTo>
                  <a:pt x="11899" y="8152"/>
                </a:lnTo>
                <a:lnTo>
                  <a:pt x="11461" y="7811"/>
                </a:lnTo>
                <a:lnTo>
                  <a:pt x="11291" y="7690"/>
                </a:lnTo>
                <a:lnTo>
                  <a:pt x="11631" y="7373"/>
                </a:lnTo>
                <a:close/>
                <a:moveTo>
                  <a:pt x="10634" y="8371"/>
                </a:moveTo>
                <a:lnTo>
                  <a:pt x="10731" y="8541"/>
                </a:lnTo>
                <a:lnTo>
                  <a:pt x="10853" y="8687"/>
                </a:lnTo>
                <a:lnTo>
                  <a:pt x="10974" y="8809"/>
                </a:lnTo>
                <a:lnTo>
                  <a:pt x="11145" y="8931"/>
                </a:lnTo>
                <a:lnTo>
                  <a:pt x="11461" y="9150"/>
                </a:lnTo>
                <a:lnTo>
                  <a:pt x="11753" y="9369"/>
                </a:lnTo>
                <a:lnTo>
                  <a:pt x="11461" y="9685"/>
                </a:lnTo>
                <a:lnTo>
                  <a:pt x="11145" y="9442"/>
                </a:lnTo>
                <a:lnTo>
                  <a:pt x="10828" y="9198"/>
                </a:lnTo>
                <a:lnTo>
                  <a:pt x="10585" y="8955"/>
                </a:lnTo>
                <a:lnTo>
                  <a:pt x="10463" y="8833"/>
                </a:lnTo>
                <a:lnTo>
                  <a:pt x="10317" y="8736"/>
                </a:lnTo>
                <a:lnTo>
                  <a:pt x="10634" y="8371"/>
                </a:lnTo>
                <a:close/>
                <a:moveTo>
                  <a:pt x="10196" y="8931"/>
                </a:moveTo>
                <a:lnTo>
                  <a:pt x="10269" y="9052"/>
                </a:lnTo>
                <a:lnTo>
                  <a:pt x="10366" y="9198"/>
                </a:lnTo>
                <a:lnTo>
                  <a:pt x="10609" y="9417"/>
                </a:lnTo>
                <a:lnTo>
                  <a:pt x="10901" y="9709"/>
                </a:lnTo>
                <a:lnTo>
                  <a:pt x="11072" y="9831"/>
                </a:lnTo>
                <a:lnTo>
                  <a:pt x="11242" y="9953"/>
                </a:lnTo>
                <a:lnTo>
                  <a:pt x="10415" y="10853"/>
                </a:lnTo>
                <a:lnTo>
                  <a:pt x="10317" y="10707"/>
                </a:lnTo>
                <a:lnTo>
                  <a:pt x="10196" y="10585"/>
                </a:lnTo>
                <a:lnTo>
                  <a:pt x="9904" y="10366"/>
                </a:lnTo>
                <a:lnTo>
                  <a:pt x="9636" y="10172"/>
                </a:lnTo>
                <a:lnTo>
                  <a:pt x="9466" y="10074"/>
                </a:lnTo>
                <a:lnTo>
                  <a:pt x="9320" y="10001"/>
                </a:lnTo>
                <a:lnTo>
                  <a:pt x="9563" y="9709"/>
                </a:lnTo>
                <a:lnTo>
                  <a:pt x="9782" y="9880"/>
                </a:lnTo>
                <a:lnTo>
                  <a:pt x="10001" y="10026"/>
                </a:lnTo>
                <a:lnTo>
                  <a:pt x="10244" y="10245"/>
                </a:lnTo>
                <a:lnTo>
                  <a:pt x="10390" y="10366"/>
                </a:lnTo>
                <a:lnTo>
                  <a:pt x="10536" y="10464"/>
                </a:lnTo>
                <a:lnTo>
                  <a:pt x="10609" y="10488"/>
                </a:lnTo>
                <a:lnTo>
                  <a:pt x="10658" y="10464"/>
                </a:lnTo>
                <a:lnTo>
                  <a:pt x="10731" y="10439"/>
                </a:lnTo>
                <a:lnTo>
                  <a:pt x="10780" y="10391"/>
                </a:lnTo>
                <a:lnTo>
                  <a:pt x="10804" y="10342"/>
                </a:lnTo>
                <a:lnTo>
                  <a:pt x="10828" y="10269"/>
                </a:lnTo>
                <a:lnTo>
                  <a:pt x="10804" y="10220"/>
                </a:lnTo>
                <a:lnTo>
                  <a:pt x="10755" y="10147"/>
                </a:lnTo>
                <a:lnTo>
                  <a:pt x="10220" y="9734"/>
                </a:lnTo>
                <a:lnTo>
                  <a:pt x="10001" y="9563"/>
                </a:lnTo>
                <a:lnTo>
                  <a:pt x="9904" y="9490"/>
                </a:lnTo>
                <a:lnTo>
                  <a:pt x="9782" y="9442"/>
                </a:lnTo>
                <a:lnTo>
                  <a:pt x="10196" y="8931"/>
                </a:lnTo>
                <a:close/>
                <a:moveTo>
                  <a:pt x="9125" y="10245"/>
                </a:moveTo>
                <a:lnTo>
                  <a:pt x="9247" y="10342"/>
                </a:lnTo>
                <a:lnTo>
                  <a:pt x="9368" y="10415"/>
                </a:lnTo>
                <a:lnTo>
                  <a:pt x="9612" y="10585"/>
                </a:lnTo>
                <a:lnTo>
                  <a:pt x="9904" y="10829"/>
                </a:lnTo>
                <a:lnTo>
                  <a:pt x="10050" y="10950"/>
                </a:lnTo>
                <a:lnTo>
                  <a:pt x="10220" y="11048"/>
                </a:lnTo>
                <a:lnTo>
                  <a:pt x="9685" y="11583"/>
                </a:lnTo>
                <a:lnTo>
                  <a:pt x="9685" y="11534"/>
                </a:lnTo>
                <a:lnTo>
                  <a:pt x="9660" y="11437"/>
                </a:lnTo>
                <a:lnTo>
                  <a:pt x="9587" y="11364"/>
                </a:lnTo>
                <a:lnTo>
                  <a:pt x="9417" y="11218"/>
                </a:lnTo>
                <a:lnTo>
                  <a:pt x="9222" y="11023"/>
                </a:lnTo>
                <a:lnTo>
                  <a:pt x="9028" y="10853"/>
                </a:lnTo>
                <a:lnTo>
                  <a:pt x="8906" y="10756"/>
                </a:lnTo>
                <a:lnTo>
                  <a:pt x="8736" y="10683"/>
                </a:lnTo>
                <a:lnTo>
                  <a:pt x="8833" y="10585"/>
                </a:lnTo>
                <a:lnTo>
                  <a:pt x="9125" y="10245"/>
                </a:lnTo>
                <a:close/>
                <a:moveTo>
                  <a:pt x="8468" y="10926"/>
                </a:moveTo>
                <a:lnTo>
                  <a:pt x="8687" y="11096"/>
                </a:lnTo>
                <a:lnTo>
                  <a:pt x="8930" y="11291"/>
                </a:lnTo>
                <a:lnTo>
                  <a:pt x="9052" y="11437"/>
                </a:lnTo>
                <a:lnTo>
                  <a:pt x="9198" y="11583"/>
                </a:lnTo>
                <a:lnTo>
                  <a:pt x="9271" y="11656"/>
                </a:lnTo>
                <a:lnTo>
                  <a:pt x="9344" y="11705"/>
                </a:lnTo>
                <a:lnTo>
                  <a:pt x="9441" y="11753"/>
                </a:lnTo>
                <a:lnTo>
                  <a:pt x="9539" y="11753"/>
                </a:lnTo>
                <a:lnTo>
                  <a:pt x="8468" y="12824"/>
                </a:lnTo>
                <a:lnTo>
                  <a:pt x="8152" y="12532"/>
                </a:lnTo>
                <a:lnTo>
                  <a:pt x="7811" y="12240"/>
                </a:lnTo>
                <a:lnTo>
                  <a:pt x="7470" y="11899"/>
                </a:lnTo>
                <a:lnTo>
                  <a:pt x="7349" y="11826"/>
                </a:lnTo>
                <a:lnTo>
                  <a:pt x="7738" y="11534"/>
                </a:lnTo>
                <a:lnTo>
                  <a:pt x="7860" y="11705"/>
                </a:lnTo>
                <a:lnTo>
                  <a:pt x="8006" y="11875"/>
                </a:lnTo>
                <a:lnTo>
                  <a:pt x="8371" y="12264"/>
                </a:lnTo>
                <a:lnTo>
                  <a:pt x="8517" y="12434"/>
                </a:lnTo>
                <a:lnTo>
                  <a:pt x="8590" y="12483"/>
                </a:lnTo>
                <a:lnTo>
                  <a:pt x="8687" y="12507"/>
                </a:lnTo>
                <a:lnTo>
                  <a:pt x="8736" y="12507"/>
                </a:lnTo>
                <a:lnTo>
                  <a:pt x="8809" y="12483"/>
                </a:lnTo>
                <a:lnTo>
                  <a:pt x="8833" y="12434"/>
                </a:lnTo>
                <a:lnTo>
                  <a:pt x="8857" y="12386"/>
                </a:lnTo>
                <a:lnTo>
                  <a:pt x="8857" y="12289"/>
                </a:lnTo>
                <a:lnTo>
                  <a:pt x="8809" y="12191"/>
                </a:lnTo>
                <a:lnTo>
                  <a:pt x="8760" y="12094"/>
                </a:lnTo>
                <a:lnTo>
                  <a:pt x="8663" y="11997"/>
                </a:lnTo>
                <a:lnTo>
                  <a:pt x="8492" y="11826"/>
                </a:lnTo>
                <a:lnTo>
                  <a:pt x="8322" y="11680"/>
                </a:lnTo>
                <a:lnTo>
                  <a:pt x="8152" y="11510"/>
                </a:lnTo>
                <a:lnTo>
                  <a:pt x="7957" y="11364"/>
                </a:lnTo>
                <a:lnTo>
                  <a:pt x="8468" y="10926"/>
                </a:lnTo>
                <a:close/>
                <a:moveTo>
                  <a:pt x="11047" y="2312"/>
                </a:moveTo>
                <a:lnTo>
                  <a:pt x="11120" y="2434"/>
                </a:lnTo>
                <a:lnTo>
                  <a:pt x="11218" y="2531"/>
                </a:lnTo>
                <a:lnTo>
                  <a:pt x="11437" y="2750"/>
                </a:lnTo>
                <a:lnTo>
                  <a:pt x="11850" y="3213"/>
                </a:lnTo>
                <a:lnTo>
                  <a:pt x="11826" y="3213"/>
                </a:lnTo>
                <a:lnTo>
                  <a:pt x="11193" y="3748"/>
                </a:lnTo>
                <a:lnTo>
                  <a:pt x="10609" y="4283"/>
                </a:lnTo>
                <a:lnTo>
                  <a:pt x="10025" y="4867"/>
                </a:lnTo>
                <a:lnTo>
                  <a:pt x="9490" y="5500"/>
                </a:lnTo>
                <a:lnTo>
                  <a:pt x="9174" y="5865"/>
                </a:lnTo>
                <a:lnTo>
                  <a:pt x="8857" y="6254"/>
                </a:lnTo>
                <a:lnTo>
                  <a:pt x="8517" y="6595"/>
                </a:lnTo>
                <a:lnTo>
                  <a:pt x="8176" y="6935"/>
                </a:lnTo>
                <a:lnTo>
                  <a:pt x="7373" y="7617"/>
                </a:lnTo>
                <a:lnTo>
                  <a:pt x="6984" y="7933"/>
                </a:lnTo>
                <a:lnTo>
                  <a:pt x="6594" y="8274"/>
                </a:lnTo>
                <a:lnTo>
                  <a:pt x="6229" y="8639"/>
                </a:lnTo>
                <a:lnTo>
                  <a:pt x="5864" y="9004"/>
                </a:lnTo>
                <a:lnTo>
                  <a:pt x="5183" y="9782"/>
                </a:lnTo>
                <a:lnTo>
                  <a:pt x="4502" y="10537"/>
                </a:lnTo>
                <a:lnTo>
                  <a:pt x="4137" y="10902"/>
                </a:lnTo>
                <a:lnTo>
                  <a:pt x="3772" y="11242"/>
                </a:lnTo>
                <a:lnTo>
                  <a:pt x="3115" y="11802"/>
                </a:lnTo>
                <a:lnTo>
                  <a:pt x="2799" y="12118"/>
                </a:lnTo>
                <a:lnTo>
                  <a:pt x="2507" y="12434"/>
                </a:lnTo>
                <a:lnTo>
                  <a:pt x="2263" y="12702"/>
                </a:lnTo>
                <a:lnTo>
                  <a:pt x="2166" y="12848"/>
                </a:lnTo>
                <a:lnTo>
                  <a:pt x="2069" y="13018"/>
                </a:lnTo>
                <a:lnTo>
                  <a:pt x="1850" y="12824"/>
                </a:lnTo>
                <a:lnTo>
                  <a:pt x="1460" y="12459"/>
                </a:lnTo>
                <a:lnTo>
                  <a:pt x="1266" y="12264"/>
                </a:lnTo>
                <a:lnTo>
                  <a:pt x="1047" y="12118"/>
                </a:lnTo>
                <a:lnTo>
                  <a:pt x="1047" y="12070"/>
                </a:lnTo>
                <a:lnTo>
                  <a:pt x="1193" y="11997"/>
                </a:lnTo>
                <a:lnTo>
                  <a:pt x="1339" y="11924"/>
                </a:lnTo>
                <a:lnTo>
                  <a:pt x="1460" y="11826"/>
                </a:lnTo>
                <a:lnTo>
                  <a:pt x="1582" y="11705"/>
                </a:lnTo>
                <a:lnTo>
                  <a:pt x="2020" y="11218"/>
                </a:lnTo>
                <a:lnTo>
                  <a:pt x="2385" y="10853"/>
                </a:lnTo>
                <a:lnTo>
                  <a:pt x="2774" y="10537"/>
                </a:lnTo>
                <a:lnTo>
                  <a:pt x="3577" y="9880"/>
                </a:lnTo>
                <a:lnTo>
                  <a:pt x="3942" y="9539"/>
                </a:lnTo>
                <a:lnTo>
                  <a:pt x="4307" y="9198"/>
                </a:lnTo>
                <a:lnTo>
                  <a:pt x="5037" y="8468"/>
                </a:lnTo>
                <a:lnTo>
                  <a:pt x="5718" y="7738"/>
                </a:lnTo>
                <a:lnTo>
                  <a:pt x="6400" y="7008"/>
                </a:lnTo>
                <a:lnTo>
                  <a:pt x="7081" y="6303"/>
                </a:lnTo>
                <a:lnTo>
                  <a:pt x="7787" y="5621"/>
                </a:lnTo>
                <a:lnTo>
                  <a:pt x="8468" y="4940"/>
                </a:lnTo>
                <a:lnTo>
                  <a:pt x="9149" y="4259"/>
                </a:lnTo>
                <a:lnTo>
                  <a:pt x="10074" y="3261"/>
                </a:lnTo>
                <a:lnTo>
                  <a:pt x="10561" y="2775"/>
                </a:lnTo>
                <a:lnTo>
                  <a:pt x="11047" y="2312"/>
                </a:lnTo>
                <a:close/>
                <a:moveTo>
                  <a:pt x="7154" y="11997"/>
                </a:moveTo>
                <a:lnTo>
                  <a:pt x="7203" y="12094"/>
                </a:lnTo>
                <a:lnTo>
                  <a:pt x="7251" y="12167"/>
                </a:lnTo>
                <a:lnTo>
                  <a:pt x="7422" y="12386"/>
                </a:lnTo>
                <a:lnTo>
                  <a:pt x="7592" y="12580"/>
                </a:lnTo>
                <a:lnTo>
                  <a:pt x="7884" y="12872"/>
                </a:lnTo>
                <a:lnTo>
                  <a:pt x="8030" y="12994"/>
                </a:lnTo>
                <a:lnTo>
                  <a:pt x="8200" y="13091"/>
                </a:lnTo>
                <a:lnTo>
                  <a:pt x="7835" y="13481"/>
                </a:lnTo>
                <a:lnTo>
                  <a:pt x="7811" y="13432"/>
                </a:lnTo>
                <a:lnTo>
                  <a:pt x="7787" y="13408"/>
                </a:lnTo>
                <a:lnTo>
                  <a:pt x="7616" y="13262"/>
                </a:lnTo>
                <a:lnTo>
                  <a:pt x="7446" y="13140"/>
                </a:lnTo>
                <a:lnTo>
                  <a:pt x="7251" y="13018"/>
                </a:lnTo>
                <a:lnTo>
                  <a:pt x="7057" y="12872"/>
                </a:lnTo>
                <a:lnTo>
                  <a:pt x="6716" y="12580"/>
                </a:lnTo>
                <a:lnTo>
                  <a:pt x="6643" y="12532"/>
                </a:lnTo>
                <a:lnTo>
                  <a:pt x="6594" y="12507"/>
                </a:lnTo>
                <a:lnTo>
                  <a:pt x="6862" y="12240"/>
                </a:lnTo>
                <a:lnTo>
                  <a:pt x="7154" y="11997"/>
                </a:lnTo>
                <a:close/>
                <a:moveTo>
                  <a:pt x="6424" y="12702"/>
                </a:moveTo>
                <a:lnTo>
                  <a:pt x="6448" y="12775"/>
                </a:lnTo>
                <a:lnTo>
                  <a:pt x="6473" y="12848"/>
                </a:lnTo>
                <a:lnTo>
                  <a:pt x="6667" y="13043"/>
                </a:lnTo>
                <a:lnTo>
                  <a:pt x="6862" y="13213"/>
                </a:lnTo>
                <a:lnTo>
                  <a:pt x="7032" y="13359"/>
                </a:lnTo>
                <a:lnTo>
                  <a:pt x="7227" y="13481"/>
                </a:lnTo>
                <a:lnTo>
                  <a:pt x="7446" y="13602"/>
                </a:lnTo>
                <a:lnTo>
                  <a:pt x="7568" y="13627"/>
                </a:lnTo>
                <a:lnTo>
                  <a:pt x="7689" y="13627"/>
                </a:lnTo>
                <a:lnTo>
                  <a:pt x="7470" y="13846"/>
                </a:lnTo>
                <a:lnTo>
                  <a:pt x="7300" y="14040"/>
                </a:lnTo>
                <a:lnTo>
                  <a:pt x="7276" y="14016"/>
                </a:lnTo>
                <a:lnTo>
                  <a:pt x="6911" y="13797"/>
                </a:lnTo>
                <a:lnTo>
                  <a:pt x="6570" y="13554"/>
                </a:lnTo>
                <a:lnTo>
                  <a:pt x="6302" y="13335"/>
                </a:lnTo>
                <a:lnTo>
                  <a:pt x="6035" y="13164"/>
                </a:lnTo>
                <a:lnTo>
                  <a:pt x="6108" y="13043"/>
                </a:lnTo>
                <a:lnTo>
                  <a:pt x="6424" y="12702"/>
                </a:lnTo>
                <a:close/>
                <a:moveTo>
                  <a:pt x="5889" y="13335"/>
                </a:moveTo>
                <a:lnTo>
                  <a:pt x="5962" y="13456"/>
                </a:lnTo>
                <a:lnTo>
                  <a:pt x="6059" y="13578"/>
                </a:lnTo>
                <a:lnTo>
                  <a:pt x="6278" y="13797"/>
                </a:lnTo>
                <a:lnTo>
                  <a:pt x="6643" y="14089"/>
                </a:lnTo>
                <a:lnTo>
                  <a:pt x="6813" y="14211"/>
                </a:lnTo>
                <a:lnTo>
                  <a:pt x="7032" y="14308"/>
                </a:lnTo>
                <a:lnTo>
                  <a:pt x="6692" y="14673"/>
                </a:lnTo>
                <a:lnTo>
                  <a:pt x="6619" y="14624"/>
                </a:lnTo>
                <a:lnTo>
                  <a:pt x="6497" y="14600"/>
                </a:lnTo>
                <a:lnTo>
                  <a:pt x="6375" y="14527"/>
                </a:lnTo>
                <a:lnTo>
                  <a:pt x="6254" y="14454"/>
                </a:lnTo>
                <a:lnTo>
                  <a:pt x="6132" y="14381"/>
                </a:lnTo>
                <a:lnTo>
                  <a:pt x="5913" y="14186"/>
                </a:lnTo>
                <a:lnTo>
                  <a:pt x="5718" y="14016"/>
                </a:lnTo>
                <a:lnTo>
                  <a:pt x="5597" y="13943"/>
                </a:lnTo>
                <a:lnTo>
                  <a:pt x="5451" y="13846"/>
                </a:lnTo>
                <a:lnTo>
                  <a:pt x="5889" y="13335"/>
                </a:lnTo>
                <a:close/>
                <a:moveTo>
                  <a:pt x="12191" y="3553"/>
                </a:moveTo>
                <a:lnTo>
                  <a:pt x="12653" y="4040"/>
                </a:lnTo>
                <a:lnTo>
                  <a:pt x="13432" y="4916"/>
                </a:lnTo>
                <a:lnTo>
                  <a:pt x="13164" y="5208"/>
                </a:lnTo>
                <a:lnTo>
                  <a:pt x="12896" y="5500"/>
                </a:lnTo>
                <a:lnTo>
                  <a:pt x="12361" y="6108"/>
                </a:lnTo>
                <a:lnTo>
                  <a:pt x="12045" y="6424"/>
                </a:lnTo>
                <a:lnTo>
                  <a:pt x="11729" y="6716"/>
                </a:lnTo>
                <a:lnTo>
                  <a:pt x="11388" y="7008"/>
                </a:lnTo>
                <a:lnTo>
                  <a:pt x="11047" y="7300"/>
                </a:lnTo>
                <a:lnTo>
                  <a:pt x="10731" y="7617"/>
                </a:lnTo>
                <a:lnTo>
                  <a:pt x="10415" y="7957"/>
                </a:lnTo>
                <a:lnTo>
                  <a:pt x="9806" y="8687"/>
                </a:lnTo>
                <a:lnTo>
                  <a:pt x="9247" y="9417"/>
                </a:lnTo>
                <a:lnTo>
                  <a:pt x="8638" y="10147"/>
                </a:lnTo>
                <a:lnTo>
                  <a:pt x="8346" y="10464"/>
                </a:lnTo>
                <a:lnTo>
                  <a:pt x="8006" y="10756"/>
                </a:lnTo>
                <a:lnTo>
                  <a:pt x="7324" y="11340"/>
                </a:lnTo>
                <a:lnTo>
                  <a:pt x="6643" y="11899"/>
                </a:lnTo>
                <a:lnTo>
                  <a:pt x="6302" y="12191"/>
                </a:lnTo>
                <a:lnTo>
                  <a:pt x="6010" y="12532"/>
                </a:lnTo>
                <a:lnTo>
                  <a:pt x="5475" y="13164"/>
                </a:lnTo>
                <a:lnTo>
                  <a:pt x="4940" y="13773"/>
                </a:lnTo>
                <a:lnTo>
                  <a:pt x="4672" y="14016"/>
                </a:lnTo>
                <a:lnTo>
                  <a:pt x="4404" y="14235"/>
                </a:lnTo>
                <a:lnTo>
                  <a:pt x="4137" y="14454"/>
                </a:lnTo>
                <a:lnTo>
                  <a:pt x="4015" y="14600"/>
                </a:lnTo>
                <a:lnTo>
                  <a:pt x="3918" y="14722"/>
                </a:lnTo>
                <a:lnTo>
                  <a:pt x="3480" y="14284"/>
                </a:lnTo>
                <a:lnTo>
                  <a:pt x="3042" y="13846"/>
                </a:lnTo>
                <a:lnTo>
                  <a:pt x="2361" y="13262"/>
                </a:lnTo>
                <a:lnTo>
                  <a:pt x="2482" y="13164"/>
                </a:lnTo>
                <a:lnTo>
                  <a:pt x="2604" y="13043"/>
                </a:lnTo>
                <a:lnTo>
                  <a:pt x="2774" y="12799"/>
                </a:lnTo>
                <a:lnTo>
                  <a:pt x="3066" y="12507"/>
                </a:lnTo>
                <a:lnTo>
                  <a:pt x="3358" y="12216"/>
                </a:lnTo>
                <a:lnTo>
                  <a:pt x="3967" y="11680"/>
                </a:lnTo>
                <a:lnTo>
                  <a:pt x="4380" y="11315"/>
                </a:lnTo>
                <a:lnTo>
                  <a:pt x="4745" y="10950"/>
                </a:lnTo>
                <a:lnTo>
                  <a:pt x="5475" y="10172"/>
                </a:lnTo>
                <a:lnTo>
                  <a:pt x="6181" y="9393"/>
                </a:lnTo>
                <a:lnTo>
                  <a:pt x="6546" y="9004"/>
                </a:lnTo>
                <a:lnTo>
                  <a:pt x="6935" y="8614"/>
                </a:lnTo>
                <a:lnTo>
                  <a:pt x="7324" y="8274"/>
                </a:lnTo>
                <a:lnTo>
                  <a:pt x="7714" y="7933"/>
                </a:lnTo>
                <a:lnTo>
                  <a:pt x="8517" y="7276"/>
                </a:lnTo>
                <a:lnTo>
                  <a:pt x="8857" y="6935"/>
                </a:lnTo>
                <a:lnTo>
                  <a:pt x="9198" y="6595"/>
                </a:lnTo>
                <a:lnTo>
                  <a:pt x="9514" y="6205"/>
                </a:lnTo>
                <a:lnTo>
                  <a:pt x="9831" y="5840"/>
                </a:lnTo>
                <a:lnTo>
                  <a:pt x="10171" y="5427"/>
                </a:lnTo>
                <a:lnTo>
                  <a:pt x="10488" y="5062"/>
                </a:lnTo>
                <a:lnTo>
                  <a:pt x="10853" y="4697"/>
                </a:lnTo>
                <a:lnTo>
                  <a:pt x="11242" y="4356"/>
                </a:lnTo>
                <a:lnTo>
                  <a:pt x="11729" y="3967"/>
                </a:lnTo>
                <a:lnTo>
                  <a:pt x="11972" y="3772"/>
                </a:lnTo>
                <a:lnTo>
                  <a:pt x="12191" y="3553"/>
                </a:lnTo>
                <a:close/>
                <a:moveTo>
                  <a:pt x="5232" y="14065"/>
                </a:moveTo>
                <a:lnTo>
                  <a:pt x="5353" y="14186"/>
                </a:lnTo>
                <a:lnTo>
                  <a:pt x="5451" y="14308"/>
                </a:lnTo>
                <a:lnTo>
                  <a:pt x="5645" y="14454"/>
                </a:lnTo>
                <a:lnTo>
                  <a:pt x="5816" y="14624"/>
                </a:lnTo>
                <a:lnTo>
                  <a:pt x="5986" y="14770"/>
                </a:lnTo>
                <a:lnTo>
                  <a:pt x="6181" y="14892"/>
                </a:lnTo>
                <a:lnTo>
                  <a:pt x="6375" y="14989"/>
                </a:lnTo>
                <a:lnTo>
                  <a:pt x="6108" y="15281"/>
                </a:lnTo>
                <a:lnTo>
                  <a:pt x="5937" y="15452"/>
                </a:lnTo>
                <a:lnTo>
                  <a:pt x="5937" y="15403"/>
                </a:lnTo>
                <a:lnTo>
                  <a:pt x="5889" y="15354"/>
                </a:lnTo>
                <a:lnTo>
                  <a:pt x="5597" y="15038"/>
                </a:lnTo>
                <a:lnTo>
                  <a:pt x="5280" y="14746"/>
                </a:lnTo>
                <a:lnTo>
                  <a:pt x="5086" y="14576"/>
                </a:lnTo>
                <a:lnTo>
                  <a:pt x="4964" y="14503"/>
                </a:lnTo>
                <a:lnTo>
                  <a:pt x="4867" y="14430"/>
                </a:lnTo>
                <a:lnTo>
                  <a:pt x="5037" y="14284"/>
                </a:lnTo>
                <a:lnTo>
                  <a:pt x="5232" y="14065"/>
                </a:lnTo>
                <a:close/>
                <a:moveTo>
                  <a:pt x="852" y="15476"/>
                </a:moveTo>
                <a:lnTo>
                  <a:pt x="974" y="15598"/>
                </a:lnTo>
                <a:lnTo>
                  <a:pt x="1412" y="16036"/>
                </a:lnTo>
                <a:lnTo>
                  <a:pt x="1363" y="16011"/>
                </a:lnTo>
                <a:lnTo>
                  <a:pt x="1290" y="15987"/>
                </a:lnTo>
                <a:lnTo>
                  <a:pt x="852" y="15476"/>
                </a:lnTo>
                <a:close/>
                <a:moveTo>
                  <a:pt x="4575" y="14673"/>
                </a:moveTo>
                <a:lnTo>
                  <a:pt x="4696" y="14795"/>
                </a:lnTo>
                <a:lnTo>
                  <a:pt x="4818" y="14892"/>
                </a:lnTo>
                <a:lnTo>
                  <a:pt x="5037" y="15087"/>
                </a:lnTo>
                <a:lnTo>
                  <a:pt x="5329" y="15354"/>
                </a:lnTo>
                <a:lnTo>
                  <a:pt x="5597" y="15622"/>
                </a:lnTo>
                <a:lnTo>
                  <a:pt x="5670" y="15671"/>
                </a:lnTo>
                <a:lnTo>
                  <a:pt x="5718" y="15671"/>
                </a:lnTo>
                <a:lnTo>
                  <a:pt x="5378" y="15987"/>
                </a:lnTo>
                <a:lnTo>
                  <a:pt x="5232" y="16109"/>
                </a:lnTo>
                <a:lnTo>
                  <a:pt x="5183" y="16060"/>
                </a:lnTo>
                <a:lnTo>
                  <a:pt x="5110" y="16036"/>
                </a:lnTo>
                <a:lnTo>
                  <a:pt x="4088" y="14916"/>
                </a:lnTo>
                <a:lnTo>
                  <a:pt x="4210" y="14868"/>
                </a:lnTo>
                <a:lnTo>
                  <a:pt x="4331" y="14819"/>
                </a:lnTo>
                <a:lnTo>
                  <a:pt x="4453" y="14746"/>
                </a:lnTo>
                <a:lnTo>
                  <a:pt x="4575" y="14673"/>
                </a:lnTo>
                <a:close/>
                <a:moveTo>
                  <a:pt x="755" y="16230"/>
                </a:moveTo>
                <a:lnTo>
                  <a:pt x="1071" y="16498"/>
                </a:lnTo>
                <a:lnTo>
                  <a:pt x="1071" y="16522"/>
                </a:lnTo>
                <a:lnTo>
                  <a:pt x="998" y="16474"/>
                </a:lnTo>
                <a:lnTo>
                  <a:pt x="925" y="16449"/>
                </a:lnTo>
                <a:lnTo>
                  <a:pt x="852" y="16376"/>
                </a:lnTo>
                <a:lnTo>
                  <a:pt x="755" y="16230"/>
                </a:lnTo>
                <a:close/>
                <a:moveTo>
                  <a:pt x="1047" y="12532"/>
                </a:moveTo>
                <a:lnTo>
                  <a:pt x="1168" y="12678"/>
                </a:lnTo>
                <a:lnTo>
                  <a:pt x="1314" y="12824"/>
                </a:lnTo>
                <a:lnTo>
                  <a:pt x="1582" y="13067"/>
                </a:lnTo>
                <a:lnTo>
                  <a:pt x="2166" y="13602"/>
                </a:lnTo>
                <a:lnTo>
                  <a:pt x="2750" y="14113"/>
                </a:lnTo>
                <a:lnTo>
                  <a:pt x="3018" y="14357"/>
                </a:lnTo>
                <a:lnTo>
                  <a:pt x="3261" y="14600"/>
                </a:lnTo>
                <a:lnTo>
                  <a:pt x="3723" y="15135"/>
                </a:lnTo>
                <a:lnTo>
                  <a:pt x="4185" y="15646"/>
                </a:lnTo>
                <a:lnTo>
                  <a:pt x="4672" y="16157"/>
                </a:lnTo>
                <a:lnTo>
                  <a:pt x="4404" y="16230"/>
                </a:lnTo>
                <a:lnTo>
                  <a:pt x="4112" y="16303"/>
                </a:lnTo>
                <a:lnTo>
                  <a:pt x="3553" y="16376"/>
                </a:lnTo>
                <a:lnTo>
                  <a:pt x="2969" y="16425"/>
                </a:lnTo>
                <a:lnTo>
                  <a:pt x="2409" y="16498"/>
                </a:lnTo>
                <a:lnTo>
                  <a:pt x="2288" y="16522"/>
                </a:lnTo>
                <a:lnTo>
                  <a:pt x="2263" y="16474"/>
                </a:lnTo>
                <a:lnTo>
                  <a:pt x="2142" y="16230"/>
                </a:lnTo>
                <a:lnTo>
                  <a:pt x="1996" y="16011"/>
                </a:lnTo>
                <a:lnTo>
                  <a:pt x="1801" y="15792"/>
                </a:lnTo>
                <a:lnTo>
                  <a:pt x="1606" y="15598"/>
                </a:lnTo>
                <a:lnTo>
                  <a:pt x="1168" y="15233"/>
                </a:lnTo>
                <a:lnTo>
                  <a:pt x="730" y="14892"/>
                </a:lnTo>
                <a:lnTo>
                  <a:pt x="779" y="14600"/>
                </a:lnTo>
                <a:lnTo>
                  <a:pt x="925" y="13262"/>
                </a:lnTo>
                <a:lnTo>
                  <a:pt x="1047" y="12532"/>
                </a:lnTo>
                <a:close/>
                <a:moveTo>
                  <a:pt x="1436" y="16644"/>
                </a:moveTo>
                <a:lnTo>
                  <a:pt x="1533" y="16717"/>
                </a:lnTo>
                <a:lnTo>
                  <a:pt x="1387" y="16741"/>
                </a:lnTo>
                <a:lnTo>
                  <a:pt x="1436" y="16644"/>
                </a:lnTo>
                <a:close/>
                <a:moveTo>
                  <a:pt x="536" y="16741"/>
                </a:moveTo>
                <a:lnTo>
                  <a:pt x="584" y="16766"/>
                </a:lnTo>
                <a:lnTo>
                  <a:pt x="609" y="16766"/>
                </a:lnTo>
                <a:lnTo>
                  <a:pt x="682" y="16814"/>
                </a:lnTo>
                <a:lnTo>
                  <a:pt x="779" y="16839"/>
                </a:lnTo>
                <a:lnTo>
                  <a:pt x="876" y="16839"/>
                </a:lnTo>
                <a:lnTo>
                  <a:pt x="974" y="16814"/>
                </a:lnTo>
                <a:lnTo>
                  <a:pt x="974" y="16839"/>
                </a:lnTo>
                <a:lnTo>
                  <a:pt x="755" y="16887"/>
                </a:lnTo>
                <a:lnTo>
                  <a:pt x="511" y="16936"/>
                </a:lnTo>
                <a:lnTo>
                  <a:pt x="536" y="16741"/>
                </a:lnTo>
                <a:close/>
                <a:moveTo>
                  <a:pt x="13967" y="1"/>
                </a:moveTo>
                <a:lnTo>
                  <a:pt x="13602" y="25"/>
                </a:lnTo>
                <a:lnTo>
                  <a:pt x="13261" y="74"/>
                </a:lnTo>
                <a:lnTo>
                  <a:pt x="12945" y="195"/>
                </a:lnTo>
                <a:lnTo>
                  <a:pt x="12629" y="341"/>
                </a:lnTo>
                <a:lnTo>
                  <a:pt x="12337" y="560"/>
                </a:lnTo>
                <a:lnTo>
                  <a:pt x="12021" y="828"/>
                </a:lnTo>
                <a:lnTo>
                  <a:pt x="11875" y="974"/>
                </a:lnTo>
                <a:lnTo>
                  <a:pt x="11826" y="1071"/>
                </a:lnTo>
                <a:lnTo>
                  <a:pt x="11777" y="1169"/>
                </a:lnTo>
                <a:lnTo>
                  <a:pt x="11704" y="1193"/>
                </a:lnTo>
                <a:lnTo>
                  <a:pt x="11339" y="1485"/>
                </a:lnTo>
                <a:lnTo>
                  <a:pt x="10999" y="1777"/>
                </a:lnTo>
                <a:lnTo>
                  <a:pt x="10317" y="2385"/>
                </a:lnTo>
                <a:lnTo>
                  <a:pt x="9685" y="3042"/>
                </a:lnTo>
                <a:lnTo>
                  <a:pt x="9052" y="3699"/>
                </a:lnTo>
                <a:lnTo>
                  <a:pt x="8395" y="4405"/>
                </a:lnTo>
                <a:lnTo>
                  <a:pt x="7714" y="5086"/>
                </a:lnTo>
                <a:lnTo>
                  <a:pt x="7032" y="5743"/>
                </a:lnTo>
                <a:lnTo>
                  <a:pt x="6351" y="6449"/>
                </a:lnTo>
                <a:lnTo>
                  <a:pt x="4964" y="7933"/>
                </a:lnTo>
                <a:lnTo>
                  <a:pt x="4258" y="8663"/>
                </a:lnTo>
                <a:lnTo>
                  <a:pt x="3894" y="9004"/>
                </a:lnTo>
                <a:lnTo>
                  <a:pt x="3529" y="9344"/>
                </a:lnTo>
                <a:lnTo>
                  <a:pt x="2190" y="10537"/>
                </a:lnTo>
                <a:lnTo>
                  <a:pt x="1558" y="11145"/>
                </a:lnTo>
                <a:lnTo>
                  <a:pt x="925" y="11778"/>
                </a:lnTo>
                <a:lnTo>
                  <a:pt x="876" y="11753"/>
                </a:lnTo>
                <a:lnTo>
                  <a:pt x="803" y="11778"/>
                </a:lnTo>
                <a:lnTo>
                  <a:pt x="755" y="11802"/>
                </a:lnTo>
                <a:lnTo>
                  <a:pt x="706" y="11851"/>
                </a:lnTo>
                <a:lnTo>
                  <a:pt x="609" y="12118"/>
                </a:lnTo>
                <a:lnTo>
                  <a:pt x="511" y="12386"/>
                </a:lnTo>
                <a:lnTo>
                  <a:pt x="463" y="12702"/>
                </a:lnTo>
                <a:lnTo>
                  <a:pt x="414" y="12994"/>
                </a:lnTo>
                <a:lnTo>
                  <a:pt x="365" y="13627"/>
                </a:lnTo>
                <a:lnTo>
                  <a:pt x="292" y="14211"/>
                </a:lnTo>
                <a:lnTo>
                  <a:pt x="98" y="15646"/>
                </a:lnTo>
                <a:lnTo>
                  <a:pt x="25" y="16376"/>
                </a:lnTo>
                <a:lnTo>
                  <a:pt x="0" y="16717"/>
                </a:lnTo>
                <a:lnTo>
                  <a:pt x="0" y="17082"/>
                </a:lnTo>
                <a:lnTo>
                  <a:pt x="0" y="17155"/>
                </a:lnTo>
                <a:lnTo>
                  <a:pt x="25" y="17204"/>
                </a:lnTo>
                <a:lnTo>
                  <a:pt x="122" y="17277"/>
                </a:lnTo>
                <a:lnTo>
                  <a:pt x="219" y="17325"/>
                </a:lnTo>
                <a:lnTo>
                  <a:pt x="341" y="17325"/>
                </a:lnTo>
                <a:lnTo>
                  <a:pt x="438" y="17350"/>
                </a:lnTo>
                <a:lnTo>
                  <a:pt x="560" y="17374"/>
                </a:lnTo>
                <a:lnTo>
                  <a:pt x="803" y="17398"/>
                </a:lnTo>
                <a:lnTo>
                  <a:pt x="1047" y="17350"/>
                </a:lnTo>
                <a:lnTo>
                  <a:pt x="1339" y="17301"/>
                </a:lnTo>
                <a:lnTo>
                  <a:pt x="1874" y="17131"/>
                </a:lnTo>
                <a:lnTo>
                  <a:pt x="2312" y="17009"/>
                </a:lnTo>
                <a:lnTo>
                  <a:pt x="2677" y="16936"/>
                </a:lnTo>
                <a:lnTo>
                  <a:pt x="3018" y="16887"/>
                </a:lnTo>
                <a:lnTo>
                  <a:pt x="3723" y="16839"/>
                </a:lnTo>
                <a:lnTo>
                  <a:pt x="4088" y="16790"/>
                </a:lnTo>
                <a:lnTo>
                  <a:pt x="4429" y="16741"/>
                </a:lnTo>
                <a:lnTo>
                  <a:pt x="4769" y="16644"/>
                </a:lnTo>
                <a:lnTo>
                  <a:pt x="5110" y="16522"/>
                </a:lnTo>
                <a:lnTo>
                  <a:pt x="5159" y="16498"/>
                </a:lnTo>
                <a:lnTo>
                  <a:pt x="5207" y="16449"/>
                </a:lnTo>
                <a:lnTo>
                  <a:pt x="5353" y="16401"/>
                </a:lnTo>
                <a:lnTo>
                  <a:pt x="5499" y="16328"/>
                </a:lnTo>
                <a:lnTo>
                  <a:pt x="5645" y="16255"/>
                </a:lnTo>
                <a:lnTo>
                  <a:pt x="5791" y="16133"/>
                </a:lnTo>
                <a:lnTo>
                  <a:pt x="6035" y="15890"/>
                </a:lnTo>
                <a:lnTo>
                  <a:pt x="6254" y="15671"/>
                </a:lnTo>
                <a:lnTo>
                  <a:pt x="6959" y="14965"/>
                </a:lnTo>
                <a:lnTo>
                  <a:pt x="7641" y="14284"/>
                </a:lnTo>
                <a:lnTo>
                  <a:pt x="9101" y="12824"/>
                </a:lnTo>
                <a:lnTo>
                  <a:pt x="10536" y="11364"/>
                </a:lnTo>
                <a:lnTo>
                  <a:pt x="11218" y="10658"/>
                </a:lnTo>
                <a:lnTo>
                  <a:pt x="11875" y="9904"/>
                </a:lnTo>
                <a:lnTo>
                  <a:pt x="12531" y="9174"/>
                </a:lnTo>
                <a:lnTo>
                  <a:pt x="13213" y="8444"/>
                </a:lnTo>
                <a:lnTo>
                  <a:pt x="13870" y="7811"/>
                </a:lnTo>
                <a:lnTo>
                  <a:pt x="14527" y="7179"/>
                </a:lnTo>
                <a:lnTo>
                  <a:pt x="15184" y="6522"/>
                </a:lnTo>
                <a:lnTo>
                  <a:pt x="15500" y="6205"/>
                </a:lnTo>
                <a:lnTo>
                  <a:pt x="15816" y="5840"/>
                </a:lnTo>
                <a:lnTo>
                  <a:pt x="15889" y="5792"/>
                </a:lnTo>
                <a:lnTo>
                  <a:pt x="15987" y="5767"/>
                </a:lnTo>
                <a:lnTo>
                  <a:pt x="16060" y="5694"/>
                </a:lnTo>
                <a:lnTo>
                  <a:pt x="16108" y="5621"/>
                </a:lnTo>
                <a:lnTo>
                  <a:pt x="16133" y="5524"/>
                </a:lnTo>
                <a:lnTo>
                  <a:pt x="16376" y="5208"/>
                </a:lnTo>
                <a:lnTo>
                  <a:pt x="16595" y="4891"/>
                </a:lnTo>
                <a:lnTo>
                  <a:pt x="16814" y="4551"/>
                </a:lnTo>
                <a:lnTo>
                  <a:pt x="16984" y="4210"/>
                </a:lnTo>
                <a:lnTo>
                  <a:pt x="17106" y="3845"/>
                </a:lnTo>
                <a:lnTo>
                  <a:pt x="17203" y="3480"/>
                </a:lnTo>
                <a:lnTo>
                  <a:pt x="17228" y="3140"/>
                </a:lnTo>
                <a:lnTo>
                  <a:pt x="17203" y="2799"/>
                </a:lnTo>
                <a:lnTo>
                  <a:pt x="17130" y="2458"/>
                </a:lnTo>
                <a:lnTo>
                  <a:pt x="17009" y="2142"/>
                </a:lnTo>
                <a:lnTo>
                  <a:pt x="16863" y="1826"/>
                </a:lnTo>
                <a:lnTo>
                  <a:pt x="16668" y="1534"/>
                </a:lnTo>
                <a:lnTo>
                  <a:pt x="16449" y="1266"/>
                </a:lnTo>
                <a:lnTo>
                  <a:pt x="16230" y="998"/>
                </a:lnTo>
                <a:lnTo>
                  <a:pt x="15962" y="779"/>
                </a:lnTo>
                <a:lnTo>
                  <a:pt x="15670" y="560"/>
                </a:lnTo>
                <a:lnTo>
                  <a:pt x="15354" y="390"/>
                </a:lnTo>
                <a:lnTo>
                  <a:pt x="15013" y="244"/>
                </a:lnTo>
                <a:lnTo>
                  <a:pt x="14673" y="122"/>
                </a:lnTo>
                <a:lnTo>
                  <a:pt x="14332" y="49"/>
                </a:lnTo>
                <a:lnTo>
                  <a:pt x="13967" y="1"/>
                </a:lnTo>
                <a:close/>
              </a:path>
            </a:pathLst>
          </a:custGeom>
          <a:solidFill>
            <a:srgbClr val="CFE2F3"/>
          </a:solidFill>
          <a:ln>
            <a:noFill/>
          </a:ln>
          <a:effectLst>
            <a:reflection blurRad="0" dir="5400000" dist="38100" endA="0" endPos="30000" fadeDir="5400012" kx="0" rotWithShape="0" algn="bl" stPos="0" sy="-100000" ky="0"/>
          </a:effectLst>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
        <p:nvSpPr>
          <p:cNvPr id="63" name="Shape 63"/>
          <p:cNvSpPr/>
          <p:nvPr/>
        </p:nvSpPr>
        <p:spPr>
          <a:xfrm>
            <a:off x="338725" y="286874"/>
            <a:ext cx="1986816" cy="1971255"/>
          </a:xfrm>
          <a:custGeom>
            <a:pathLst>
              <a:path extrusionOk="0" h="19345" w="19200">
                <a:moveTo>
                  <a:pt x="15987" y="3382"/>
                </a:moveTo>
                <a:lnTo>
                  <a:pt x="16133" y="3528"/>
                </a:lnTo>
                <a:lnTo>
                  <a:pt x="15914" y="3577"/>
                </a:lnTo>
                <a:lnTo>
                  <a:pt x="15720" y="3601"/>
                </a:lnTo>
                <a:lnTo>
                  <a:pt x="15306" y="3626"/>
                </a:lnTo>
                <a:lnTo>
                  <a:pt x="15379" y="3601"/>
                </a:lnTo>
                <a:lnTo>
                  <a:pt x="15695" y="3504"/>
                </a:lnTo>
                <a:lnTo>
                  <a:pt x="15987" y="3382"/>
                </a:lnTo>
                <a:close/>
                <a:moveTo>
                  <a:pt x="10707" y="2628"/>
                </a:moveTo>
                <a:lnTo>
                  <a:pt x="10804" y="2652"/>
                </a:lnTo>
                <a:lnTo>
                  <a:pt x="10877" y="2677"/>
                </a:lnTo>
                <a:lnTo>
                  <a:pt x="10902" y="2701"/>
                </a:lnTo>
                <a:lnTo>
                  <a:pt x="10926" y="2750"/>
                </a:lnTo>
                <a:lnTo>
                  <a:pt x="10950" y="2798"/>
                </a:lnTo>
                <a:lnTo>
                  <a:pt x="10926" y="2847"/>
                </a:lnTo>
                <a:lnTo>
                  <a:pt x="10877" y="2969"/>
                </a:lnTo>
                <a:lnTo>
                  <a:pt x="10804" y="3090"/>
                </a:lnTo>
                <a:lnTo>
                  <a:pt x="10707" y="3188"/>
                </a:lnTo>
                <a:lnTo>
                  <a:pt x="10537" y="3358"/>
                </a:lnTo>
                <a:lnTo>
                  <a:pt x="10172" y="3650"/>
                </a:lnTo>
                <a:lnTo>
                  <a:pt x="9758" y="3893"/>
                </a:lnTo>
                <a:lnTo>
                  <a:pt x="9320" y="4112"/>
                </a:lnTo>
                <a:lnTo>
                  <a:pt x="8882" y="4258"/>
                </a:lnTo>
                <a:lnTo>
                  <a:pt x="8785" y="4283"/>
                </a:lnTo>
                <a:lnTo>
                  <a:pt x="8736" y="4258"/>
                </a:lnTo>
                <a:lnTo>
                  <a:pt x="8688" y="4210"/>
                </a:lnTo>
                <a:lnTo>
                  <a:pt x="8688" y="4161"/>
                </a:lnTo>
                <a:lnTo>
                  <a:pt x="8688" y="4015"/>
                </a:lnTo>
                <a:lnTo>
                  <a:pt x="8712" y="3869"/>
                </a:lnTo>
                <a:lnTo>
                  <a:pt x="8712" y="3577"/>
                </a:lnTo>
                <a:lnTo>
                  <a:pt x="8688" y="3285"/>
                </a:lnTo>
                <a:lnTo>
                  <a:pt x="8663" y="3236"/>
                </a:lnTo>
                <a:lnTo>
                  <a:pt x="8615" y="3212"/>
                </a:lnTo>
                <a:lnTo>
                  <a:pt x="8517" y="3163"/>
                </a:lnTo>
                <a:lnTo>
                  <a:pt x="8396" y="3139"/>
                </a:lnTo>
                <a:lnTo>
                  <a:pt x="8250" y="3090"/>
                </a:lnTo>
                <a:lnTo>
                  <a:pt x="8128" y="3017"/>
                </a:lnTo>
                <a:lnTo>
                  <a:pt x="8079" y="2944"/>
                </a:lnTo>
                <a:lnTo>
                  <a:pt x="8031" y="2896"/>
                </a:lnTo>
                <a:lnTo>
                  <a:pt x="8590" y="2774"/>
                </a:lnTo>
                <a:lnTo>
                  <a:pt x="8858" y="2725"/>
                </a:lnTo>
                <a:lnTo>
                  <a:pt x="9150" y="2677"/>
                </a:lnTo>
                <a:lnTo>
                  <a:pt x="9369" y="2652"/>
                </a:lnTo>
                <a:lnTo>
                  <a:pt x="10002" y="2652"/>
                </a:lnTo>
                <a:lnTo>
                  <a:pt x="10367" y="2628"/>
                </a:lnTo>
                <a:close/>
                <a:moveTo>
                  <a:pt x="10440" y="2360"/>
                </a:moveTo>
                <a:lnTo>
                  <a:pt x="10172" y="2385"/>
                </a:lnTo>
                <a:lnTo>
                  <a:pt x="9223" y="2385"/>
                </a:lnTo>
                <a:lnTo>
                  <a:pt x="8809" y="2433"/>
                </a:lnTo>
                <a:lnTo>
                  <a:pt x="8420" y="2482"/>
                </a:lnTo>
                <a:lnTo>
                  <a:pt x="8006" y="2579"/>
                </a:lnTo>
                <a:lnTo>
                  <a:pt x="7982" y="2579"/>
                </a:lnTo>
                <a:lnTo>
                  <a:pt x="7885" y="2604"/>
                </a:lnTo>
                <a:lnTo>
                  <a:pt x="7812" y="2652"/>
                </a:lnTo>
                <a:lnTo>
                  <a:pt x="7763" y="2701"/>
                </a:lnTo>
                <a:lnTo>
                  <a:pt x="7739" y="2774"/>
                </a:lnTo>
                <a:lnTo>
                  <a:pt x="7714" y="2847"/>
                </a:lnTo>
                <a:lnTo>
                  <a:pt x="7739" y="2944"/>
                </a:lnTo>
                <a:lnTo>
                  <a:pt x="7763" y="3017"/>
                </a:lnTo>
                <a:lnTo>
                  <a:pt x="7812" y="3115"/>
                </a:lnTo>
                <a:lnTo>
                  <a:pt x="7860" y="3188"/>
                </a:lnTo>
                <a:lnTo>
                  <a:pt x="8006" y="3334"/>
                </a:lnTo>
                <a:lnTo>
                  <a:pt x="8177" y="3431"/>
                </a:lnTo>
                <a:lnTo>
                  <a:pt x="8347" y="3480"/>
                </a:lnTo>
                <a:lnTo>
                  <a:pt x="8347" y="3845"/>
                </a:lnTo>
                <a:lnTo>
                  <a:pt x="8323" y="4015"/>
                </a:lnTo>
                <a:lnTo>
                  <a:pt x="8347" y="4210"/>
                </a:lnTo>
                <a:lnTo>
                  <a:pt x="8371" y="4356"/>
                </a:lnTo>
                <a:lnTo>
                  <a:pt x="8396" y="4429"/>
                </a:lnTo>
                <a:lnTo>
                  <a:pt x="8444" y="4502"/>
                </a:lnTo>
                <a:lnTo>
                  <a:pt x="8493" y="4550"/>
                </a:lnTo>
                <a:lnTo>
                  <a:pt x="8566" y="4575"/>
                </a:lnTo>
                <a:lnTo>
                  <a:pt x="8639" y="4599"/>
                </a:lnTo>
                <a:lnTo>
                  <a:pt x="8736" y="4623"/>
                </a:lnTo>
                <a:lnTo>
                  <a:pt x="8882" y="4623"/>
                </a:lnTo>
                <a:lnTo>
                  <a:pt x="9004" y="4599"/>
                </a:lnTo>
                <a:lnTo>
                  <a:pt x="9272" y="4502"/>
                </a:lnTo>
                <a:lnTo>
                  <a:pt x="9515" y="4380"/>
                </a:lnTo>
                <a:lnTo>
                  <a:pt x="9758" y="4234"/>
                </a:lnTo>
                <a:lnTo>
                  <a:pt x="10075" y="4064"/>
                </a:lnTo>
                <a:lnTo>
                  <a:pt x="10367" y="3869"/>
                </a:lnTo>
                <a:lnTo>
                  <a:pt x="10659" y="3650"/>
                </a:lnTo>
                <a:lnTo>
                  <a:pt x="10950" y="3431"/>
                </a:lnTo>
                <a:lnTo>
                  <a:pt x="11072" y="3261"/>
                </a:lnTo>
                <a:lnTo>
                  <a:pt x="11169" y="3090"/>
                </a:lnTo>
                <a:lnTo>
                  <a:pt x="11242" y="2920"/>
                </a:lnTo>
                <a:lnTo>
                  <a:pt x="11242" y="2774"/>
                </a:lnTo>
                <a:lnTo>
                  <a:pt x="11194" y="2628"/>
                </a:lnTo>
                <a:lnTo>
                  <a:pt x="11145" y="2579"/>
                </a:lnTo>
                <a:lnTo>
                  <a:pt x="11096" y="2506"/>
                </a:lnTo>
                <a:lnTo>
                  <a:pt x="10926" y="2433"/>
                </a:lnTo>
                <a:lnTo>
                  <a:pt x="10707" y="2385"/>
                </a:lnTo>
                <a:lnTo>
                  <a:pt x="10440" y="2360"/>
                </a:lnTo>
                <a:close/>
                <a:moveTo>
                  <a:pt x="11486" y="5037"/>
                </a:moveTo>
                <a:lnTo>
                  <a:pt x="11510" y="5061"/>
                </a:lnTo>
                <a:lnTo>
                  <a:pt x="11607" y="5134"/>
                </a:lnTo>
                <a:lnTo>
                  <a:pt x="11656" y="5232"/>
                </a:lnTo>
                <a:lnTo>
                  <a:pt x="11656" y="5329"/>
                </a:lnTo>
                <a:lnTo>
                  <a:pt x="11607" y="5426"/>
                </a:lnTo>
                <a:lnTo>
                  <a:pt x="11559" y="5499"/>
                </a:lnTo>
                <a:lnTo>
                  <a:pt x="11486" y="5548"/>
                </a:lnTo>
                <a:lnTo>
                  <a:pt x="11413" y="5572"/>
                </a:lnTo>
                <a:lnTo>
                  <a:pt x="11340" y="5572"/>
                </a:lnTo>
                <a:lnTo>
                  <a:pt x="11413" y="5280"/>
                </a:lnTo>
                <a:lnTo>
                  <a:pt x="11437" y="5159"/>
                </a:lnTo>
                <a:lnTo>
                  <a:pt x="11486" y="5037"/>
                </a:lnTo>
                <a:close/>
                <a:moveTo>
                  <a:pt x="11486" y="4672"/>
                </a:moveTo>
                <a:lnTo>
                  <a:pt x="11364" y="4721"/>
                </a:lnTo>
                <a:lnTo>
                  <a:pt x="11242" y="4818"/>
                </a:lnTo>
                <a:lnTo>
                  <a:pt x="11145" y="4940"/>
                </a:lnTo>
                <a:lnTo>
                  <a:pt x="11096" y="5086"/>
                </a:lnTo>
                <a:lnTo>
                  <a:pt x="11048" y="5256"/>
                </a:lnTo>
                <a:lnTo>
                  <a:pt x="11023" y="5426"/>
                </a:lnTo>
                <a:lnTo>
                  <a:pt x="10975" y="5499"/>
                </a:lnTo>
                <a:lnTo>
                  <a:pt x="10926" y="5572"/>
                </a:lnTo>
                <a:lnTo>
                  <a:pt x="10902" y="5645"/>
                </a:lnTo>
                <a:lnTo>
                  <a:pt x="10877" y="5742"/>
                </a:lnTo>
                <a:lnTo>
                  <a:pt x="10902" y="5815"/>
                </a:lnTo>
                <a:lnTo>
                  <a:pt x="10975" y="5864"/>
                </a:lnTo>
                <a:lnTo>
                  <a:pt x="11121" y="5937"/>
                </a:lnTo>
                <a:lnTo>
                  <a:pt x="11242" y="5961"/>
                </a:lnTo>
                <a:lnTo>
                  <a:pt x="11388" y="5961"/>
                </a:lnTo>
                <a:lnTo>
                  <a:pt x="11510" y="5937"/>
                </a:lnTo>
                <a:lnTo>
                  <a:pt x="11632" y="5913"/>
                </a:lnTo>
                <a:lnTo>
                  <a:pt x="11753" y="5840"/>
                </a:lnTo>
                <a:lnTo>
                  <a:pt x="11875" y="5742"/>
                </a:lnTo>
                <a:lnTo>
                  <a:pt x="11948" y="5621"/>
                </a:lnTo>
                <a:lnTo>
                  <a:pt x="12021" y="5499"/>
                </a:lnTo>
                <a:lnTo>
                  <a:pt x="12070" y="5378"/>
                </a:lnTo>
                <a:lnTo>
                  <a:pt x="12070" y="5256"/>
                </a:lnTo>
                <a:lnTo>
                  <a:pt x="12045" y="5110"/>
                </a:lnTo>
                <a:lnTo>
                  <a:pt x="11997" y="5013"/>
                </a:lnTo>
                <a:lnTo>
                  <a:pt x="11924" y="4891"/>
                </a:lnTo>
                <a:lnTo>
                  <a:pt x="11851" y="4794"/>
                </a:lnTo>
                <a:lnTo>
                  <a:pt x="11729" y="4721"/>
                </a:lnTo>
                <a:lnTo>
                  <a:pt x="11656" y="4696"/>
                </a:lnTo>
                <a:lnTo>
                  <a:pt x="11607" y="4696"/>
                </a:lnTo>
                <a:lnTo>
                  <a:pt x="11559" y="4672"/>
                </a:lnTo>
                <a:close/>
                <a:moveTo>
                  <a:pt x="14479" y="3991"/>
                </a:moveTo>
                <a:lnTo>
                  <a:pt x="15063" y="4064"/>
                </a:lnTo>
                <a:lnTo>
                  <a:pt x="15574" y="4064"/>
                </a:lnTo>
                <a:lnTo>
                  <a:pt x="15184" y="4234"/>
                </a:lnTo>
                <a:lnTo>
                  <a:pt x="14260" y="4599"/>
                </a:lnTo>
                <a:lnTo>
                  <a:pt x="13797" y="4818"/>
                </a:lnTo>
                <a:lnTo>
                  <a:pt x="13578" y="4940"/>
                </a:lnTo>
                <a:lnTo>
                  <a:pt x="13384" y="5061"/>
                </a:lnTo>
                <a:lnTo>
                  <a:pt x="13359" y="5086"/>
                </a:lnTo>
                <a:lnTo>
                  <a:pt x="13359" y="5134"/>
                </a:lnTo>
                <a:lnTo>
                  <a:pt x="13384" y="5159"/>
                </a:lnTo>
                <a:lnTo>
                  <a:pt x="13627" y="5159"/>
                </a:lnTo>
                <a:lnTo>
                  <a:pt x="13870" y="5110"/>
                </a:lnTo>
                <a:lnTo>
                  <a:pt x="14089" y="5061"/>
                </a:lnTo>
                <a:lnTo>
                  <a:pt x="14308" y="4988"/>
                </a:lnTo>
                <a:lnTo>
                  <a:pt x="14746" y="4818"/>
                </a:lnTo>
                <a:lnTo>
                  <a:pt x="15184" y="4648"/>
                </a:lnTo>
                <a:lnTo>
                  <a:pt x="16109" y="4283"/>
                </a:lnTo>
                <a:lnTo>
                  <a:pt x="16377" y="4185"/>
                </a:lnTo>
                <a:lnTo>
                  <a:pt x="16644" y="4088"/>
                </a:lnTo>
                <a:lnTo>
                  <a:pt x="17034" y="4623"/>
                </a:lnTo>
                <a:lnTo>
                  <a:pt x="16790" y="4696"/>
                </a:lnTo>
                <a:lnTo>
                  <a:pt x="16255" y="4842"/>
                </a:lnTo>
                <a:lnTo>
                  <a:pt x="15720" y="4964"/>
                </a:lnTo>
                <a:lnTo>
                  <a:pt x="15282" y="5061"/>
                </a:lnTo>
                <a:lnTo>
                  <a:pt x="15014" y="5110"/>
                </a:lnTo>
                <a:lnTo>
                  <a:pt x="14771" y="5207"/>
                </a:lnTo>
                <a:lnTo>
                  <a:pt x="14552" y="5305"/>
                </a:lnTo>
                <a:lnTo>
                  <a:pt x="14333" y="5426"/>
                </a:lnTo>
                <a:lnTo>
                  <a:pt x="14162" y="5572"/>
                </a:lnTo>
                <a:lnTo>
                  <a:pt x="14114" y="5669"/>
                </a:lnTo>
                <a:lnTo>
                  <a:pt x="14041" y="5767"/>
                </a:lnTo>
                <a:lnTo>
                  <a:pt x="14065" y="5815"/>
                </a:lnTo>
                <a:lnTo>
                  <a:pt x="14065" y="5840"/>
                </a:lnTo>
                <a:lnTo>
                  <a:pt x="14114" y="5840"/>
                </a:lnTo>
                <a:lnTo>
                  <a:pt x="14552" y="5694"/>
                </a:lnTo>
                <a:lnTo>
                  <a:pt x="15014" y="5572"/>
                </a:lnTo>
                <a:lnTo>
                  <a:pt x="15476" y="5426"/>
                </a:lnTo>
                <a:lnTo>
                  <a:pt x="15939" y="5329"/>
                </a:lnTo>
                <a:lnTo>
                  <a:pt x="16596" y="5232"/>
                </a:lnTo>
                <a:lnTo>
                  <a:pt x="16985" y="5134"/>
                </a:lnTo>
                <a:lnTo>
                  <a:pt x="17155" y="5086"/>
                </a:lnTo>
                <a:lnTo>
                  <a:pt x="17301" y="5013"/>
                </a:lnTo>
                <a:lnTo>
                  <a:pt x="17569" y="5451"/>
                </a:lnTo>
                <a:lnTo>
                  <a:pt x="14284" y="6740"/>
                </a:lnTo>
                <a:lnTo>
                  <a:pt x="14162" y="6667"/>
                </a:lnTo>
                <a:lnTo>
                  <a:pt x="13992" y="6594"/>
                </a:lnTo>
                <a:lnTo>
                  <a:pt x="13700" y="6399"/>
                </a:lnTo>
                <a:lnTo>
                  <a:pt x="13530" y="6302"/>
                </a:lnTo>
                <a:lnTo>
                  <a:pt x="13384" y="6253"/>
                </a:lnTo>
                <a:lnTo>
                  <a:pt x="13213" y="6253"/>
                </a:lnTo>
                <a:lnTo>
                  <a:pt x="13043" y="6278"/>
                </a:lnTo>
                <a:lnTo>
                  <a:pt x="12921" y="6351"/>
                </a:lnTo>
                <a:lnTo>
                  <a:pt x="12800" y="6424"/>
                </a:lnTo>
                <a:lnTo>
                  <a:pt x="12581" y="6594"/>
                </a:lnTo>
                <a:lnTo>
                  <a:pt x="12386" y="6789"/>
                </a:lnTo>
                <a:lnTo>
                  <a:pt x="12167" y="6983"/>
                </a:lnTo>
                <a:lnTo>
                  <a:pt x="11972" y="7081"/>
                </a:lnTo>
                <a:lnTo>
                  <a:pt x="11875" y="7129"/>
                </a:lnTo>
                <a:lnTo>
                  <a:pt x="11778" y="7154"/>
                </a:lnTo>
                <a:lnTo>
                  <a:pt x="11680" y="7154"/>
                </a:lnTo>
                <a:lnTo>
                  <a:pt x="11583" y="7129"/>
                </a:lnTo>
                <a:lnTo>
                  <a:pt x="11486" y="7105"/>
                </a:lnTo>
                <a:lnTo>
                  <a:pt x="11364" y="7056"/>
                </a:lnTo>
                <a:lnTo>
                  <a:pt x="11291" y="7008"/>
                </a:lnTo>
                <a:lnTo>
                  <a:pt x="11291" y="6935"/>
                </a:lnTo>
                <a:lnTo>
                  <a:pt x="11291" y="6886"/>
                </a:lnTo>
                <a:lnTo>
                  <a:pt x="11340" y="6837"/>
                </a:lnTo>
                <a:lnTo>
                  <a:pt x="11461" y="6740"/>
                </a:lnTo>
                <a:lnTo>
                  <a:pt x="11583" y="6691"/>
                </a:lnTo>
                <a:lnTo>
                  <a:pt x="11753" y="6618"/>
                </a:lnTo>
                <a:lnTo>
                  <a:pt x="11899" y="6545"/>
                </a:lnTo>
                <a:lnTo>
                  <a:pt x="12240" y="6424"/>
                </a:lnTo>
                <a:lnTo>
                  <a:pt x="12313" y="6375"/>
                </a:lnTo>
                <a:lnTo>
                  <a:pt x="12362" y="6326"/>
                </a:lnTo>
                <a:lnTo>
                  <a:pt x="12362" y="6278"/>
                </a:lnTo>
                <a:lnTo>
                  <a:pt x="12362" y="6205"/>
                </a:lnTo>
                <a:lnTo>
                  <a:pt x="12337" y="6059"/>
                </a:lnTo>
                <a:lnTo>
                  <a:pt x="12337" y="6010"/>
                </a:lnTo>
                <a:lnTo>
                  <a:pt x="12362" y="5937"/>
                </a:lnTo>
                <a:lnTo>
                  <a:pt x="12435" y="5840"/>
                </a:lnTo>
                <a:lnTo>
                  <a:pt x="12508" y="5742"/>
                </a:lnTo>
                <a:lnTo>
                  <a:pt x="12702" y="5597"/>
                </a:lnTo>
                <a:lnTo>
                  <a:pt x="12897" y="5426"/>
                </a:lnTo>
                <a:lnTo>
                  <a:pt x="12970" y="5329"/>
                </a:lnTo>
                <a:lnTo>
                  <a:pt x="13043" y="5207"/>
                </a:lnTo>
                <a:lnTo>
                  <a:pt x="13043" y="5134"/>
                </a:lnTo>
                <a:lnTo>
                  <a:pt x="13067" y="5061"/>
                </a:lnTo>
                <a:lnTo>
                  <a:pt x="13043" y="4915"/>
                </a:lnTo>
                <a:lnTo>
                  <a:pt x="13019" y="4769"/>
                </a:lnTo>
                <a:lnTo>
                  <a:pt x="13043" y="4623"/>
                </a:lnTo>
                <a:lnTo>
                  <a:pt x="13067" y="4526"/>
                </a:lnTo>
                <a:lnTo>
                  <a:pt x="13140" y="4429"/>
                </a:lnTo>
                <a:lnTo>
                  <a:pt x="13457" y="4380"/>
                </a:lnTo>
                <a:lnTo>
                  <a:pt x="13773" y="4283"/>
                </a:lnTo>
                <a:lnTo>
                  <a:pt x="14089" y="4161"/>
                </a:lnTo>
                <a:lnTo>
                  <a:pt x="14406" y="4039"/>
                </a:lnTo>
                <a:lnTo>
                  <a:pt x="14479" y="3991"/>
                </a:lnTo>
                <a:close/>
                <a:moveTo>
                  <a:pt x="17739" y="5767"/>
                </a:moveTo>
                <a:lnTo>
                  <a:pt x="18007" y="6326"/>
                </a:lnTo>
                <a:lnTo>
                  <a:pt x="17739" y="6399"/>
                </a:lnTo>
                <a:lnTo>
                  <a:pt x="17496" y="6497"/>
                </a:lnTo>
                <a:lnTo>
                  <a:pt x="17034" y="6691"/>
                </a:lnTo>
                <a:lnTo>
                  <a:pt x="16255" y="6983"/>
                </a:lnTo>
                <a:lnTo>
                  <a:pt x="15452" y="7251"/>
                </a:lnTo>
                <a:lnTo>
                  <a:pt x="15330" y="7154"/>
                </a:lnTo>
                <a:lnTo>
                  <a:pt x="15160" y="7056"/>
                </a:lnTo>
                <a:lnTo>
                  <a:pt x="14941" y="6959"/>
                </a:lnTo>
                <a:lnTo>
                  <a:pt x="14698" y="6862"/>
                </a:lnTo>
                <a:lnTo>
                  <a:pt x="15063" y="6789"/>
                </a:lnTo>
                <a:lnTo>
                  <a:pt x="15428" y="6691"/>
                </a:lnTo>
                <a:lnTo>
                  <a:pt x="16133" y="6448"/>
                </a:lnTo>
                <a:lnTo>
                  <a:pt x="16596" y="6253"/>
                </a:lnTo>
                <a:lnTo>
                  <a:pt x="17082" y="6059"/>
                </a:lnTo>
                <a:lnTo>
                  <a:pt x="17545" y="5864"/>
                </a:lnTo>
                <a:lnTo>
                  <a:pt x="17739" y="5767"/>
                </a:lnTo>
                <a:close/>
                <a:moveTo>
                  <a:pt x="13311" y="6618"/>
                </a:moveTo>
                <a:lnTo>
                  <a:pt x="13408" y="6643"/>
                </a:lnTo>
                <a:lnTo>
                  <a:pt x="13627" y="6716"/>
                </a:lnTo>
                <a:lnTo>
                  <a:pt x="13822" y="6813"/>
                </a:lnTo>
                <a:lnTo>
                  <a:pt x="14016" y="6935"/>
                </a:lnTo>
                <a:lnTo>
                  <a:pt x="14235" y="7032"/>
                </a:lnTo>
                <a:lnTo>
                  <a:pt x="14430" y="7105"/>
                </a:lnTo>
                <a:lnTo>
                  <a:pt x="14965" y="7275"/>
                </a:lnTo>
                <a:lnTo>
                  <a:pt x="15136" y="7373"/>
                </a:lnTo>
                <a:lnTo>
                  <a:pt x="15038" y="7397"/>
                </a:lnTo>
                <a:lnTo>
                  <a:pt x="15014" y="7421"/>
                </a:lnTo>
                <a:lnTo>
                  <a:pt x="15014" y="7446"/>
                </a:lnTo>
                <a:lnTo>
                  <a:pt x="15014" y="7470"/>
                </a:lnTo>
                <a:lnTo>
                  <a:pt x="15038" y="7494"/>
                </a:lnTo>
                <a:lnTo>
                  <a:pt x="15257" y="7543"/>
                </a:lnTo>
                <a:lnTo>
                  <a:pt x="15160" y="7616"/>
                </a:lnTo>
                <a:lnTo>
                  <a:pt x="15014" y="7665"/>
                </a:lnTo>
                <a:lnTo>
                  <a:pt x="14819" y="7713"/>
                </a:lnTo>
                <a:lnTo>
                  <a:pt x="14625" y="7689"/>
                </a:lnTo>
                <a:lnTo>
                  <a:pt x="14406" y="7665"/>
                </a:lnTo>
                <a:lnTo>
                  <a:pt x="14016" y="7567"/>
                </a:lnTo>
                <a:lnTo>
                  <a:pt x="13627" y="7446"/>
                </a:lnTo>
                <a:lnTo>
                  <a:pt x="13238" y="7324"/>
                </a:lnTo>
                <a:lnTo>
                  <a:pt x="12994" y="7251"/>
                </a:lnTo>
                <a:lnTo>
                  <a:pt x="12727" y="7202"/>
                </a:lnTo>
                <a:lnTo>
                  <a:pt x="12459" y="7178"/>
                </a:lnTo>
                <a:lnTo>
                  <a:pt x="12191" y="7178"/>
                </a:lnTo>
                <a:lnTo>
                  <a:pt x="12532" y="7032"/>
                </a:lnTo>
                <a:lnTo>
                  <a:pt x="12702" y="6910"/>
                </a:lnTo>
                <a:lnTo>
                  <a:pt x="12824" y="6789"/>
                </a:lnTo>
                <a:lnTo>
                  <a:pt x="12921" y="6716"/>
                </a:lnTo>
                <a:lnTo>
                  <a:pt x="13019" y="6667"/>
                </a:lnTo>
                <a:lnTo>
                  <a:pt x="13116" y="6643"/>
                </a:lnTo>
                <a:lnTo>
                  <a:pt x="13213" y="6618"/>
                </a:lnTo>
                <a:close/>
                <a:moveTo>
                  <a:pt x="18323" y="7227"/>
                </a:moveTo>
                <a:lnTo>
                  <a:pt x="18445" y="7665"/>
                </a:lnTo>
                <a:lnTo>
                  <a:pt x="18518" y="8103"/>
                </a:lnTo>
                <a:lnTo>
                  <a:pt x="18056" y="8224"/>
                </a:lnTo>
                <a:lnTo>
                  <a:pt x="17885" y="8127"/>
                </a:lnTo>
                <a:lnTo>
                  <a:pt x="17715" y="8005"/>
                </a:lnTo>
                <a:lnTo>
                  <a:pt x="17399" y="7762"/>
                </a:lnTo>
                <a:lnTo>
                  <a:pt x="17666" y="7665"/>
                </a:lnTo>
                <a:lnTo>
                  <a:pt x="17910" y="7543"/>
                </a:lnTo>
                <a:lnTo>
                  <a:pt x="18153" y="7397"/>
                </a:lnTo>
                <a:lnTo>
                  <a:pt x="18226" y="7324"/>
                </a:lnTo>
                <a:lnTo>
                  <a:pt x="18323" y="7227"/>
                </a:lnTo>
                <a:close/>
                <a:moveTo>
                  <a:pt x="17155" y="8030"/>
                </a:moveTo>
                <a:lnTo>
                  <a:pt x="17326" y="8103"/>
                </a:lnTo>
                <a:lnTo>
                  <a:pt x="17520" y="8273"/>
                </a:lnTo>
                <a:lnTo>
                  <a:pt x="17545" y="8297"/>
                </a:lnTo>
                <a:lnTo>
                  <a:pt x="17326" y="8200"/>
                </a:lnTo>
                <a:lnTo>
                  <a:pt x="17228" y="8151"/>
                </a:lnTo>
                <a:lnTo>
                  <a:pt x="17131" y="8078"/>
                </a:lnTo>
                <a:lnTo>
                  <a:pt x="17082" y="8054"/>
                </a:lnTo>
                <a:lnTo>
                  <a:pt x="17082" y="8030"/>
                </a:lnTo>
                <a:close/>
                <a:moveTo>
                  <a:pt x="16790" y="7981"/>
                </a:moveTo>
                <a:lnTo>
                  <a:pt x="16790" y="8054"/>
                </a:lnTo>
                <a:lnTo>
                  <a:pt x="16790" y="8151"/>
                </a:lnTo>
                <a:lnTo>
                  <a:pt x="16815" y="8224"/>
                </a:lnTo>
                <a:lnTo>
                  <a:pt x="16863" y="8273"/>
                </a:lnTo>
                <a:lnTo>
                  <a:pt x="16961" y="8395"/>
                </a:lnTo>
                <a:lnTo>
                  <a:pt x="17131" y="8468"/>
                </a:lnTo>
                <a:lnTo>
                  <a:pt x="17155" y="8492"/>
                </a:lnTo>
                <a:lnTo>
                  <a:pt x="16839" y="8589"/>
                </a:lnTo>
                <a:lnTo>
                  <a:pt x="16328" y="8711"/>
                </a:lnTo>
                <a:lnTo>
                  <a:pt x="16206" y="8468"/>
                </a:lnTo>
                <a:lnTo>
                  <a:pt x="16109" y="8224"/>
                </a:lnTo>
                <a:lnTo>
                  <a:pt x="16450" y="8103"/>
                </a:lnTo>
                <a:lnTo>
                  <a:pt x="16790" y="7981"/>
                </a:lnTo>
                <a:close/>
                <a:moveTo>
                  <a:pt x="15695" y="8322"/>
                </a:moveTo>
                <a:lnTo>
                  <a:pt x="15744" y="8370"/>
                </a:lnTo>
                <a:lnTo>
                  <a:pt x="15793" y="8443"/>
                </a:lnTo>
                <a:lnTo>
                  <a:pt x="15890" y="8614"/>
                </a:lnTo>
                <a:lnTo>
                  <a:pt x="15939" y="8784"/>
                </a:lnTo>
                <a:lnTo>
                  <a:pt x="15744" y="8833"/>
                </a:lnTo>
                <a:lnTo>
                  <a:pt x="15671" y="8662"/>
                </a:lnTo>
                <a:lnTo>
                  <a:pt x="15598" y="8468"/>
                </a:lnTo>
                <a:lnTo>
                  <a:pt x="15574" y="8395"/>
                </a:lnTo>
                <a:lnTo>
                  <a:pt x="15574" y="8346"/>
                </a:lnTo>
                <a:lnTo>
                  <a:pt x="15695" y="8322"/>
                </a:lnTo>
                <a:close/>
                <a:moveTo>
                  <a:pt x="17520" y="8784"/>
                </a:moveTo>
                <a:lnTo>
                  <a:pt x="17520" y="8906"/>
                </a:lnTo>
                <a:lnTo>
                  <a:pt x="17472" y="8979"/>
                </a:lnTo>
                <a:lnTo>
                  <a:pt x="17423" y="9052"/>
                </a:lnTo>
                <a:lnTo>
                  <a:pt x="17326" y="9100"/>
                </a:lnTo>
                <a:lnTo>
                  <a:pt x="17228" y="9125"/>
                </a:lnTo>
                <a:lnTo>
                  <a:pt x="17009" y="9149"/>
                </a:lnTo>
                <a:lnTo>
                  <a:pt x="16839" y="9125"/>
                </a:lnTo>
                <a:lnTo>
                  <a:pt x="16693" y="9076"/>
                </a:lnTo>
                <a:lnTo>
                  <a:pt x="16571" y="9027"/>
                </a:lnTo>
                <a:lnTo>
                  <a:pt x="16766" y="8979"/>
                </a:lnTo>
                <a:lnTo>
                  <a:pt x="17520" y="8784"/>
                </a:lnTo>
                <a:close/>
                <a:moveTo>
                  <a:pt x="18591" y="8614"/>
                </a:moveTo>
                <a:lnTo>
                  <a:pt x="18640" y="9027"/>
                </a:lnTo>
                <a:lnTo>
                  <a:pt x="18615" y="9027"/>
                </a:lnTo>
                <a:lnTo>
                  <a:pt x="18396" y="9052"/>
                </a:lnTo>
                <a:lnTo>
                  <a:pt x="18153" y="9076"/>
                </a:lnTo>
                <a:lnTo>
                  <a:pt x="17715" y="9198"/>
                </a:lnTo>
                <a:lnTo>
                  <a:pt x="17764" y="9100"/>
                </a:lnTo>
                <a:lnTo>
                  <a:pt x="17812" y="8979"/>
                </a:lnTo>
                <a:lnTo>
                  <a:pt x="17837" y="8857"/>
                </a:lnTo>
                <a:lnTo>
                  <a:pt x="17812" y="8711"/>
                </a:lnTo>
                <a:lnTo>
                  <a:pt x="18202" y="8614"/>
                </a:lnTo>
                <a:close/>
                <a:moveTo>
                  <a:pt x="16133" y="9125"/>
                </a:moveTo>
                <a:lnTo>
                  <a:pt x="16231" y="9222"/>
                </a:lnTo>
                <a:lnTo>
                  <a:pt x="16352" y="9319"/>
                </a:lnTo>
                <a:lnTo>
                  <a:pt x="16498" y="9392"/>
                </a:lnTo>
                <a:lnTo>
                  <a:pt x="16644" y="9465"/>
                </a:lnTo>
                <a:lnTo>
                  <a:pt x="16839" y="9490"/>
                </a:lnTo>
                <a:lnTo>
                  <a:pt x="16596" y="9587"/>
                </a:lnTo>
                <a:lnTo>
                  <a:pt x="16596" y="9611"/>
                </a:lnTo>
                <a:lnTo>
                  <a:pt x="16352" y="9490"/>
                </a:lnTo>
                <a:lnTo>
                  <a:pt x="16158" y="9344"/>
                </a:lnTo>
                <a:lnTo>
                  <a:pt x="15963" y="9149"/>
                </a:lnTo>
                <a:lnTo>
                  <a:pt x="16133" y="9125"/>
                </a:lnTo>
                <a:close/>
                <a:moveTo>
                  <a:pt x="18640" y="9368"/>
                </a:moveTo>
                <a:lnTo>
                  <a:pt x="18640" y="10001"/>
                </a:lnTo>
                <a:lnTo>
                  <a:pt x="18591" y="10025"/>
                </a:lnTo>
                <a:lnTo>
                  <a:pt x="18275" y="10122"/>
                </a:lnTo>
                <a:lnTo>
                  <a:pt x="17983" y="10244"/>
                </a:lnTo>
                <a:lnTo>
                  <a:pt x="17569" y="10366"/>
                </a:lnTo>
                <a:lnTo>
                  <a:pt x="17155" y="10463"/>
                </a:lnTo>
                <a:lnTo>
                  <a:pt x="17180" y="10317"/>
                </a:lnTo>
                <a:lnTo>
                  <a:pt x="17155" y="10147"/>
                </a:lnTo>
                <a:lnTo>
                  <a:pt x="17107" y="10001"/>
                </a:lnTo>
                <a:lnTo>
                  <a:pt x="17009" y="9903"/>
                </a:lnTo>
                <a:lnTo>
                  <a:pt x="18640" y="9368"/>
                </a:lnTo>
                <a:close/>
                <a:moveTo>
                  <a:pt x="18591" y="10487"/>
                </a:moveTo>
                <a:lnTo>
                  <a:pt x="18494" y="11169"/>
                </a:lnTo>
                <a:lnTo>
                  <a:pt x="18469" y="11169"/>
                </a:lnTo>
                <a:lnTo>
                  <a:pt x="18177" y="11217"/>
                </a:lnTo>
                <a:lnTo>
                  <a:pt x="17885" y="11315"/>
                </a:lnTo>
                <a:lnTo>
                  <a:pt x="17301" y="11534"/>
                </a:lnTo>
                <a:lnTo>
                  <a:pt x="16839" y="11680"/>
                </a:lnTo>
                <a:lnTo>
                  <a:pt x="16377" y="11826"/>
                </a:lnTo>
                <a:lnTo>
                  <a:pt x="16401" y="11728"/>
                </a:lnTo>
                <a:lnTo>
                  <a:pt x="16425" y="11607"/>
                </a:lnTo>
                <a:lnTo>
                  <a:pt x="16523" y="11412"/>
                </a:lnTo>
                <a:lnTo>
                  <a:pt x="16644" y="11217"/>
                </a:lnTo>
                <a:lnTo>
                  <a:pt x="16766" y="11071"/>
                </a:lnTo>
                <a:lnTo>
                  <a:pt x="16839" y="10974"/>
                </a:lnTo>
                <a:lnTo>
                  <a:pt x="16936" y="10950"/>
                </a:lnTo>
                <a:lnTo>
                  <a:pt x="17593" y="10804"/>
                </a:lnTo>
                <a:lnTo>
                  <a:pt x="18250" y="10609"/>
                </a:lnTo>
                <a:lnTo>
                  <a:pt x="18421" y="10560"/>
                </a:lnTo>
                <a:lnTo>
                  <a:pt x="18591" y="10487"/>
                </a:lnTo>
                <a:close/>
                <a:moveTo>
                  <a:pt x="18396" y="11607"/>
                </a:moveTo>
                <a:lnTo>
                  <a:pt x="18299" y="11972"/>
                </a:lnTo>
                <a:lnTo>
                  <a:pt x="18202" y="12361"/>
                </a:lnTo>
                <a:lnTo>
                  <a:pt x="18007" y="12337"/>
                </a:lnTo>
                <a:lnTo>
                  <a:pt x="17788" y="12337"/>
                </a:lnTo>
                <a:lnTo>
                  <a:pt x="17739" y="12239"/>
                </a:lnTo>
                <a:lnTo>
                  <a:pt x="17666" y="12166"/>
                </a:lnTo>
                <a:lnTo>
                  <a:pt x="17618" y="12142"/>
                </a:lnTo>
                <a:lnTo>
                  <a:pt x="17472" y="12142"/>
                </a:lnTo>
                <a:lnTo>
                  <a:pt x="17399" y="12191"/>
                </a:lnTo>
                <a:lnTo>
                  <a:pt x="17350" y="12215"/>
                </a:lnTo>
                <a:lnTo>
                  <a:pt x="17180" y="12337"/>
                </a:lnTo>
                <a:lnTo>
                  <a:pt x="17058" y="12458"/>
                </a:lnTo>
                <a:lnTo>
                  <a:pt x="16961" y="12580"/>
                </a:lnTo>
                <a:lnTo>
                  <a:pt x="16742" y="12653"/>
                </a:lnTo>
                <a:lnTo>
                  <a:pt x="16425" y="12799"/>
                </a:lnTo>
                <a:lnTo>
                  <a:pt x="16425" y="12702"/>
                </a:lnTo>
                <a:lnTo>
                  <a:pt x="16401" y="12239"/>
                </a:lnTo>
                <a:lnTo>
                  <a:pt x="16961" y="12069"/>
                </a:lnTo>
                <a:lnTo>
                  <a:pt x="17569" y="11850"/>
                </a:lnTo>
                <a:lnTo>
                  <a:pt x="18202" y="11655"/>
                </a:lnTo>
                <a:lnTo>
                  <a:pt x="18396" y="11607"/>
                </a:lnTo>
                <a:close/>
                <a:moveTo>
                  <a:pt x="18056" y="12799"/>
                </a:moveTo>
                <a:lnTo>
                  <a:pt x="17861" y="13261"/>
                </a:lnTo>
                <a:lnTo>
                  <a:pt x="17666" y="13286"/>
                </a:lnTo>
                <a:lnTo>
                  <a:pt x="17739" y="13067"/>
                </a:lnTo>
                <a:lnTo>
                  <a:pt x="17812" y="12823"/>
                </a:lnTo>
                <a:lnTo>
                  <a:pt x="18056" y="12799"/>
                </a:lnTo>
                <a:close/>
                <a:moveTo>
                  <a:pt x="17423" y="12921"/>
                </a:moveTo>
                <a:lnTo>
                  <a:pt x="17350" y="13115"/>
                </a:lnTo>
                <a:lnTo>
                  <a:pt x="17301" y="13213"/>
                </a:lnTo>
                <a:lnTo>
                  <a:pt x="17228" y="13310"/>
                </a:lnTo>
                <a:lnTo>
                  <a:pt x="17204" y="13334"/>
                </a:lnTo>
                <a:lnTo>
                  <a:pt x="17204" y="13310"/>
                </a:lnTo>
                <a:lnTo>
                  <a:pt x="17131" y="13237"/>
                </a:lnTo>
                <a:lnTo>
                  <a:pt x="17107" y="13164"/>
                </a:lnTo>
                <a:lnTo>
                  <a:pt x="17107" y="13091"/>
                </a:lnTo>
                <a:lnTo>
                  <a:pt x="17107" y="13018"/>
                </a:lnTo>
                <a:lnTo>
                  <a:pt x="17423" y="12921"/>
                </a:lnTo>
                <a:close/>
                <a:moveTo>
                  <a:pt x="16790" y="13140"/>
                </a:moveTo>
                <a:lnTo>
                  <a:pt x="16815" y="13237"/>
                </a:lnTo>
                <a:lnTo>
                  <a:pt x="16839" y="13359"/>
                </a:lnTo>
                <a:lnTo>
                  <a:pt x="16888" y="13456"/>
                </a:lnTo>
                <a:lnTo>
                  <a:pt x="16961" y="13553"/>
                </a:lnTo>
                <a:lnTo>
                  <a:pt x="16498" y="13772"/>
                </a:lnTo>
                <a:lnTo>
                  <a:pt x="16206" y="13918"/>
                </a:lnTo>
                <a:lnTo>
                  <a:pt x="15890" y="14040"/>
                </a:lnTo>
                <a:lnTo>
                  <a:pt x="15257" y="14210"/>
                </a:lnTo>
                <a:lnTo>
                  <a:pt x="15257" y="14210"/>
                </a:lnTo>
                <a:lnTo>
                  <a:pt x="15428" y="13967"/>
                </a:lnTo>
                <a:lnTo>
                  <a:pt x="15598" y="13748"/>
                </a:lnTo>
                <a:lnTo>
                  <a:pt x="15841" y="13553"/>
                </a:lnTo>
                <a:lnTo>
                  <a:pt x="16377" y="13286"/>
                </a:lnTo>
                <a:lnTo>
                  <a:pt x="16790" y="13140"/>
                </a:lnTo>
                <a:close/>
                <a:moveTo>
                  <a:pt x="18153" y="6740"/>
                </a:moveTo>
                <a:lnTo>
                  <a:pt x="18250" y="6983"/>
                </a:lnTo>
                <a:lnTo>
                  <a:pt x="18056" y="7008"/>
                </a:lnTo>
                <a:lnTo>
                  <a:pt x="17885" y="7056"/>
                </a:lnTo>
                <a:lnTo>
                  <a:pt x="17520" y="7227"/>
                </a:lnTo>
                <a:lnTo>
                  <a:pt x="17155" y="7397"/>
                </a:lnTo>
                <a:lnTo>
                  <a:pt x="16839" y="7543"/>
                </a:lnTo>
                <a:lnTo>
                  <a:pt x="16328" y="7713"/>
                </a:lnTo>
                <a:lnTo>
                  <a:pt x="16085" y="7811"/>
                </a:lnTo>
                <a:lnTo>
                  <a:pt x="15817" y="7908"/>
                </a:lnTo>
                <a:lnTo>
                  <a:pt x="15695" y="7859"/>
                </a:lnTo>
                <a:lnTo>
                  <a:pt x="15549" y="7835"/>
                </a:lnTo>
                <a:lnTo>
                  <a:pt x="15403" y="7859"/>
                </a:lnTo>
                <a:lnTo>
                  <a:pt x="15355" y="7908"/>
                </a:lnTo>
                <a:lnTo>
                  <a:pt x="15282" y="7932"/>
                </a:lnTo>
                <a:lnTo>
                  <a:pt x="15233" y="8030"/>
                </a:lnTo>
                <a:lnTo>
                  <a:pt x="15184" y="8151"/>
                </a:lnTo>
                <a:lnTo>
                  <a:pt x="15184" y="8273"/>
                </a:lnTo>
                <a:lnTo>
                  <a:pt x="15184" y="8395"/>
                </a:lnTo>
                <a:lnTo>
                  <a:pt x="15257" y="8638"/>
                </a:lnTo>
                <a:lnTo>
                  <a:pt x="15330" y="8857"/>
                </a:lnTo>
                <a:lnTo>
                  <a:pt x="15379" y="8930"/>
                </a:lnTo>
                <a:lnTo>
                  <a:pt x="15160" y="9003"/>
                </a:lnTo>
                <a:lnTo>
                  <a:pt x="14941" y="9100"/>
                </a:lnTo>
                <a:lnTo>
                  <a:pt x="14917" y="9125"/>
                </a:lnTo>
                <a:lnTo>
                  <a:pt x="14917" y="9149"/>
                </a:lnTo>
                <a:lnTo>
                  <a:pt x="14917" y="9173"/>
                </a:lnTo>
                <a:lnTo>
                  <a:pt x="14941" y="9198"/>
                </a:lnTo>
                <a:lnTo>
                  <a:pt x="15257" y="9222"/>
                </a:lnTo>
                <a:lnTo>
                  <a:pt x="15549" y="9222"/>
                </a:lnTo>
                <a:lnTo>
                  <a:pt x="15671" y="9368"/>
                </a:lnTo>
                <a:lnTo>
                  <a:pt x="15817" y="9514"/>
                </a:lnTo>
                <a:lnTo>
                  <a:pt x="15963" y="9660"/>
                </a:lnTo>
                <a:lnTo>
                  <a:pt x="16133" y="9782"/>
                </a:lnTo>
                <a:lnTo>
                  <a:pt x="15379" y="10074"/>
                </a:lnTo>
                <a:lnTo>
                  <a:pt x="15038" y="10244"/>
                </a:lnTo>
                <a:lnTo>
                  <a:pt x="14673" y="10439"/>
                </a:lnTo>
                <a:lnTo>
                  <a:pt x="14649" y="10487"/>
                </a:lnTo>
                <a:lnTo>
                  <a:pt x="14649" y="10536"/>
                </a:lnTo>
                <a:lnTo>
                  <a:pt x="14673" y="10585"/>
                </a:lnTo>
                <a:lnTo>
                  <a:pt x="14722" y="10585"/>
                </a:lnTo>
                <a:lnTo>
                  <a:pt x="14965" y="10560"/>
                </a:lnTo>
                <a:lnTo>
                  <a:pt x="15184" y="10536"/>
                </a:lnTo>
                <a:lnTo>
                  <a:pt x="15647" y="10390"/>
                </a:lnTo>
                <a:lnTo>
                  <a:pt x="16109" y="10244"/>
                </a:lnTo>
                <a:lnTo>
                  <a:pt x="16547" y="10074"/>
                </a:lnTo>
                <a:lnTo>
                  <a:pt x="16571" y="10049"/>
                </a:lnTo>
                <a:lnTo>
                  <a:pt x="16693" y="10171"/>
                </a:lnTo>
                <a:lnTo>
                  <a:pt x="16717" y="10220"/>
                </a:lnTo>
                <a:lnTo>
                  <a:pt x="16742" y="10293"/>
                </a:lnTo>
                <a:lnTo>
                  <a:pt x="16742" y="10366"/>
                </a:lnTo>
                <a:lnTo>
                  <a:pt x="16742" y="10439"/>
                </a:lnTo>
                <a:lnTo>
                  <a:pt x="16669" y="10585"/>
                </a:lnTo>
                <a:lnTo>
                  <a:pt x="16158" y="10706"/>
                </a:lnTo>
                <a:lnTo>
                  <a:pt x="15598" y="10804"/>
                </a:lnTo>
                <a:lnTo>
                  <a:pt x="15355" y="10877"/>
                </a:lnTo>
                <a:lnTo>
                  <a:pt x="15087" y="10974"/>
                </a:lnTo>
                <a:lnTo>
                  <a:pt x="14844" y="11096"/>
                </a:lnTo>
                <a:lnTo>
                  <a:pt x="14625" y="11217"/>
                </a:lnTo>
                <a:lnTo>
                  <a:pt x="14600" y="11266"/>
                </a:lnTo>
                <a:lnTo>
                  <a:pt x="14600" y="11315"/>
                </a:lnTo>
                <a:lnTo>
                  <a:pt x="14625" y="11363"/>
                </a:lnTo>
                <a:lnTo>
                  <a:pt x="14673" y="11363"/>
                </a:lnTo>
                <a:lnTo>
                  <a:pt x="15087" y="11339"/>
                </a:lnTo>
                <a:lnTo>
                  <a:pt x="15476" y="11266"/>
                </a:lnTo>
                <a:lnTo>
                  <a:pt x="16279" y="11096"/>
                </a:lnTo>
                <a:lnTo>
                  <a:pt x="16231" y="11193"/>
                </a:lnTo>
                <a:lnTo>
                  <a:pt x="16133" y="11388"/>
                </a:lnTo>
                <a:lnTo>
                  <a:pt x="16060" y="11558"/>
                </a:lnTo>
                <a:lnTo>
                  <a:pt x="16036" y="11728"/>
                </a:lnTo>
                <a:lnTo>
                  <a:pt x="16012" y="11923"/>
                </a:lnTo>
                <a:lnTo>
                  <a:pt x="15379" y="12069"/>
                </a:lnTo>
                <a:lnTo>
                  <a:pt x="15087" y="12142"/>
                </a:lnTo>
                <a:lnTo>
                  <a:pt x="14795" y="12264"/>
                </a:lnTo>
                <a:lnTo>
                  <a:pt x="14771" y="12288"/>
                </a:lnTo>
                <a:lnTo>
                  <a:pt x="14771" y="12312"/>
                </a:lnTo>
                <a:lnTo>
                  <a:pt x="14771" y="12337"/>
                </a:lnTo>
                <a:lnTo>
                  <a:pt x="14795" y="12361"/>
                </a:lnTo>
                <a:lnTo>
                  <a:pt x="14941" y="12410"/>
                </a:lnTo>
                <a:lnTo>
                  <a:pt x="15087" y="12434"/>
                </a:lnTo>
                <a:lnTo>
                  <a:pt x="15403" y="12434"/>
                </a:lnTo>
                <a:lnTo>
                  <a:pt x="15720" y="12410"/>
                </a:lnTo>
                <a:lnTo>
                  <a:pt x="16036" y="12337"/>
                </a:lnTo>
                <a:lnTo>
                  <a:pt x="16036" y="12556"/>
                </a:lnTo>
                <a:lnTo>
                  <a:pt x="16036" y="12702"/>
                </a:lnTo>
                <a:lnTo>
                  <a:pt x="16012" y="12823"/>
                </a:lnTo>
                <a:lnTo>
                  <a:pt x="15987" y="12945"/>
                </a:lnTo>
                <a:lnTo>
                  <a:pt x="15914" y="13018"/>
                </a:lnTo>
                <a:lnTo>
                  <a:pt x="15647" y="13164"/>
                </a:lnTo>
                <a:lnTo>
                  <a:pt x="15355" y="13261"/>
                </a:lnTo>
                <a:lnTo>
                  <a:pt x="15063" y="13383"/>
                </a:lnTo>
                <a:lnTo>
                  <a:pt x="14771" y="13505"/>
                </a:lnTo>
                <a:lnTo>
                  <a:pt x="14479" y="13651"/>
                </a:lnTo>
                <a:lnTo>
                  <a:pt x="14454" y="13699"/>
                </a:lnTo>
                <a:lnTo>
                  <a:pt x="14454" y="13723"/>
                </a:lnTo>
                <a:lnTo>
                  <a:pt x="14454" y="13772"/>
                </a:lnTo>
                <a:lnTo>
                  <a:pt x="14503" y="13796"/>
                </a:lnTo>
                <a:lnTo>
                  <a:pt x="14649" y="13821"/>
                </a:lnTo>
                <a:lnTo>
                  <a:pt x="14795" y="13845"/>
                </a:lnTo>
                <a:lnTo>
                  <a:pt x="14941" y="13821"/>
                </a:lnTo>
                <a:lnTo>
                  <a:pt x="15087" y="13821"/>
                </a:lnTo>
                <a:lnTo>
                  <a:pt x="14917" y="14040"/>
                </a:lnTo>
                <a:lnTo>
                  <a:pt x="14649" y="14332"/>
                </a:lnTo>
                <a:lnTo>
                  <a:pt x="14552" y="14405"/>
                </a:lnTo>
                <a:lnTo>
                  <a:pt x="14454" y="14429"/>
                </a:lnTo>
                <a:lnTo>
                  <a:pt x="14357" y="14429"/>
                </a:lnTo>
                <a:lnTo>
                  <a:pt x="14260" y="14380"/>
                </a:lnTo>
                <a:lnTo>
                  <a:pt x="14187" y="14332"/>
                </a:lnTo>
                <a:lnTo>
                  <a:pt x="14114" y="14259"/>
                </a:lnTo>
                <a:lnTo>
                  <a:pt x="13968" y="14088"/>
                </a:lnTo>
                <a:lnTo>
                  <a:pt x="13870" y="13967"/>
                </a:lnTo>
                <a:lnTo>
                  <a:pt x="13822" y="13821"/>
                </a:lnTo>
                <a:lnTo>
                  <a:pt x="13700" y="13553"/>
                </a:lnTo>
                <a:lnTo>
                  <a:pt x="13651" y="13261"/>
                </a:lnTo>
                <a:lnTo>
                  <a:pt x="13627" y="12969"/>
                </a:lnTo>
                <a:lnTo>
                  <a:pt x="13627" y="12653"/>
                </a:lnTo>
                <a:lnTo>
                  <a:pt x="13603" y="12361"/>
                </a:lnTo>
                <a:lnTo>
                  <a:pt x="13578" y="12215"/>
                </a:lnTo>
                <a:lnTo>
                  <a:pt x="13554" y="12069"/>
                </a:lnTo>
                <a:lnTo>
                  <a:pt x="13481" y="11947"/>
                </a:lnTo>
                <a:lnTo>
                  <a:pt x="13384" y="11801"/>
                </a:lnTo>
                <a:lnTo>
                  <a:pt x="13262" y="11631"/>
                </a:lnTo>
                <a:lnTo>
                  <a:pt x="13165" y="11461"/>
                </a:lnTo>
                <a:lnTo>
                  <a:pt x="13067" y="11266"/>
                </a:lnTo>
                <a:lnTo>
                  <a:pt x="13019" y="11047"/>
                </a:lnTo>
                <a:lnTo>
                  <a:pt x="12970" y="10901"/>
                </a:lnTo>
                <a:lnTo>
                  <a:pt x="12921" y="10755"/>
                </a:lnTo>
                <a:lnTo>
                  <a:pt x="12824" y="10633"/>
                </a:lnTo>
                <a:lnTo>
                  <a:pt x="12727" y="10512"/>
                </a:lnTo>
                <a:lnTo>
                  <a:pt x="12629" y="10439"/>
                </a:lnTo>
                <a:lnTo>
                  <a:pt x="12508" y="10390"/>
                </a:lnTo>
                <a:lnTo>
                  <a:pt x="12410" y="10341"/>
                </a:lnTo>
                <a:lnTo>
                  <a:pt x="12289" y="10317"/>
                </a:lnTo>
                <a:lnTo>
                  <a:pt x="11778" y="10317"/>
                </a:lnTo>
                <a:lnTo>
                  <a:pt x="11534" y="10293"/>
                </a:lnTo>
                <a:lnTo>
                  <a:pt x="11437" y="10268"/>
                </a:lnTo>
                <a:lnTo>
                  <a:pt x="11364" y="10220"/>
                </a:lnTo>
                <a:lnTo>
                  <a:pt x="11267" y="10171"/>
                </a:lnTo>
                <a:lnTo>
                  <a:pt x="11218" y="10122"/>
                </a:lnTo>
                <a:lnTo>
                  <a:pt x="11121" y="9976"/>
                </a:lnTo>
                <a:lnTo>
                  <a:pt x="11048" y="9806"/>
                </a:lnTo>
                <a:lnTo>
                  <a:pt x="11023" y="9611"/>
                </a:lnTo>
                <a:lnTo>
                  <a:pt x="11023" y="9417"/>
                </a:lnTo>
                <a:lnTo>
                  <a:pt x="11023" y="9198"/>
                </a:lnTo>
                <a:lnTo>
                  <a:pt x="11072" y="8906"/>
                </a:lnTo>
                <a:lnTo>
                  <a:pt x="11096" y="8589"/>
                </a:lnTo>
                <a:lnTo>
                  <a:pt x="11169" y="8297"/>
                </a:lnTo>
                <a:lnTo>
                  <a:pt x="11291" y="8030"/>
                </a:lnTo>
                <a:lnTo>
                  <a:pt x="11413" y="7859"/>
                </a:lnTo>
                <a:lnTo>
                  <a:pt x="11583" y="7713"/>
                </a:lnTo>
                <a:lnTo>
                  <a:pt x="11753" y="7616"/>
                </a:lnTo>
                <a:lnTo>
                  <a:pt x="11948" y="7567"/>
                </a:lnTo>
                <a:lnTo>
                  <a:pt x="12167" y="7519"/>
                </a:lnTo>
                <a:lnTo>
                  <a:pt x="12605" y="7519"/>
                </a:lnTo>
                <a:lnTo>
                  <a:pt x="12800" y="7543"/>
                </a:lnTo>
                <a:lnTo>
                  <a:pt x="13092" y="7592"/>
                </a:lnTo>
                <a:lnTo>
                  <a:pt x="13384" y="7689"/>
                </a:lnTo>
                <a:lnTo>
                  <a:pt x="13992" y="7859"/>
                </a:lnTo>
                <a:lnTo>
                  <a:pt x="14284" y="7932"/>
                </a:lnTo>
                <a:lnTo>
                  <a:pt x="14576" y="7957"/>
                </a:lnTo>
                <a:lnTo>
                  <a:pt x="15038" y="7957"/>
                </a:lnTo>
                <a:lnTo>
                  <a:pt x="15184" y="7908"/>
                </a:lnTo>
                <a:lnTo>
                  <a:pt x="15355" y="7835"/>
                </a:lnTo>
                <a:lnTo>
                  <a:pt x="15476" y="7762"/>
                </a:lnTo>
                <a:lnTo>
                  <a:pt x="15549" y="7665"/>
                </a:lnTo>
                <a:lnTo>
                  <a:pt x="15574" y="7543"/>
                </a:lnTo>
                <a:lnTo>
                  <a:pt x="15866" y="7519"/>
                </a:lnTo>
                <a:lnTo>
                  <a:pt x="16158" y="7446"/>
                </a:lnTo>
                <a:lnTo>
                  <a:pt x="16474" y="7348"/>
                </a:lnTo>
                <a:lnTo>
                  <a:pt x="16766" y="7227"/>
                </a:lnTo>
                <a:lnTo>
                  <a:pt x="17764" y="6837"/>
                </a:lnTo>
                <a:lnTo>
                  <a:pt x="18153" y="6740"/>
                </a:lnTo>
                <a:close/>
                <a:moveTo>
                  <a:pt x="6206" y="2725"/>
                </a:moveTo>
                <a:lnTo>
                  <a:pt x="6230" y="2774"/>
                </a:lnTo>
                <a:lnTo>
                  <a:pt x="6230" y="2847"/>
                </a:lnTo>
                <a:lnTo>
                  <a:pt x="6230" y="2944"/>
                </a:lnTo>
                <a:lnTo>
                  <a:pt x="6108" y="3236"/>
                </a:lnTo>
                <a:lnTo>
                  <a:pt x="6060" y="3382"/>
                </a:lnTo>
                <a:lnTo>
                  <a:pt x="6035" y="3528"/>
                </a:lnTo>
                <a:lnTo>
                  <a:pt x="6035" y="3601"/>
                </a:lnTo>
                <a:lnTo>
                  <a:pt x="6035" y="3699"/>
                </a:lnTo>
                <a:lnTo>
                  <a:pt x="6108" y="3845"/>
                </a:lnTo>
                <a:lnTo>
                  <a:pt x="6181" y="4015"/>
                </a:lnTo>
                <a:lnTo>
                  <a:pt x="6254" y="4161"/>
                </a:lnTo>
                <a:lnTo>
                  <a:pt x="6254" y="4210"/>
                </a:lnTo>
                <a:lnTo>
                  <a:pt x="6254" y="4234"/>
                </a:lnTo>
                <a:lnTo>
                  <a:pt x="6230" y="4234"/>
                </a:lnTo>
                <a:lnTo>
                  <a:pt x="6181" y="4258"/>
                </a:lnTo>
                <a:lnTo>
                  <a:pt x="6084" y="4234"/>
                </a:lnTo>
                <a:lnTo>
                  <a:pt x="5962" y="4185"/>
                </a:lnTo>
                <a:lnTo>
                  <a:pt x="5695" y="4064"/>
                </a:lnTo>
                <a:lnTo>
                  <a:pt x="5549" y="3966"/>
                </a:lnTo>
                <a:lnTo>
                  <a:pt x="5330" y="3820"/>
                </a:lnTo>
                <a:lnTo>
                  <a:pt x="5208" y="3772"/>
                </a:lnTo>
                <a:lnTo>
                  <a:pt x="5086" y="3747"/>
                </a:lnTo>
                <a:lnTo>
                  <a:pt x="4989" y="3747"/>
                </a:lnTo>
                <a:lnTo>
                  <a:pt x="4892" y="3772"/>
                </a:lnTo>
                <a:lnTo>
                  <a:pt x="4721" y="3845"/>
                </a:lnTo>
                <a:lnTo>
                  <a:pt x="4332" y="4039"/>
                </a:lnTo>
                <a:lnTo>
                  <a:pt x="3967" y="4210"/>
                </a:lnTo>
                <a:lnTo>
                  <a:pt x="3821" y="4258"/>
                </a:lnTo>
                <a:lnTo>
                  <a:pt x="3724" y="4331"/>
                </a:lnTo>
                <a:lnTo>
                  <a:pt x="3651" y="4429"/>
                </a:lnTo>
                <a:lnTo>
                  <a:pt x="3602" y="4526"/>
                </a:lnTo>
                <a:lnTo>
                  <a:pt x="3578" y="4623"/>
                </a:lnTo>
                <a:lnTo>
                  <a:pt x="3578" y="4721"/>
                </a:lnTo>
                <a:lnTo>
                  <a:pt x="3578" y="4818"/>
                </a:lnTo>
                <a:lnTo>
                  <a:pt x="3602" y="4915"/>
                </a:lnTo>
                <a:lnTo>
                  <a:pt x="3651" y="5013"/>
                </a:lnTo>
                <a:lnTo>
                  <a:pt x="3724" y="5086"/>
                </a:lnTo>
                <a:lnTo>
                  <a:pt x="3797" y="5159"/>
                </a:lnTo>
                <a:lnTo>
                  <a:pt x="3894" y="5232"/>
                </a:lnTo>
                <a:lnTo>
                  <a:pt x="3991" y="5256"/>
                </a:lnTo>
                <a:lnTo>
                  <a:pt x="4113" y="5280"/>
                </a:lnTo>
                <a:lnTo>
                  <a:pt x="4235" y="5280"/>
                </a:lnTo>
                <a:lnTo>
                  <a:pt x="4356" y="5256"/>
                </a:lnTo>
                <a:lnTo>
                  <a:pt x="4551" y="5183"/>
                </a:lnTo>
                <a:lnTo>
                  <a:pt x="4721" y="5086"/>
                </a:lnTo>
                <a:lnTo>
                  <a:pt x="5062" y="4891"/>
                </a:lnTo>
                <a:lnTo>
                  <a:pt x="5232" y="4842"/>
                </a:lnTo>
                <a:lnTo>
                  <a:pt x="5403" y="4818"/>
                </a:lnTo>
                <a:lnTo>
                  <a:pt x="5476" y="4842"/>
                </a:lnTo>
                <a:lnTo>
                  <a:pt x="5573" y="4867"/>
                </a:lnTo>
                <a:lnTo>
                  <a:pt x="5646" y="4915"/>
                </a:lnTo>
                <a:lnTo>
                  <a:pt x="5743" y="4988"/>
                </a:lnTo>
                <a:lnTo>
                  <a:pt x="5865" y="5134"/>
                </a:lnTo>
                <a:lnTo>
                  <a:pt x="5914" y="5256"/>
                </a:lnTo>
                <a:lnTo>
                  <a:pt x="5938" y="5353"/>
                </a:lnTo>
                <a:lnTo>
                  <a:pt x="5889" y="5451"/>
                </a:lnTo>
                <a:lnTo>
                  <a:pt x="5841" y="5524"/>
                </a:lnTo>
                <a:lnTo>
                  <a:pt x="5743" y="5597"/>
                </a:lnTo>
                <a:lnTo>
                  <a:pt x="5500" y="5718"/>
                </a:lnTo>
                <a:lnTo>
                  <a:pt x="5111" y="5888"/>
                </a:lnTo>
                <a:lnTo>
                  <a:pt x="4940" y="5986"/>
                </a:lnTo>
                <a:lnTo>
                  <a:pt x="4746" y="6107"/>
                </a:lnTo>
                <a:lnTo>
                  <a:pt x="4454" y="6351"/>
                </a:lnTo>
                <a:lnTo>
                  <a:pt x="4210" y="6618"/>
                </a:lnTo>
                <a:lnTo>
                  <a:pt x="3699" y="7178"/>
                </a:lnTo>
                <a:lnTo>
                  <a:pt x="3553" y="7324"/>
                </a:lnTo>
                <a:lnTo>
                  <a:pt x="3407" y="7421"/>
                </a:lnTo>
                <a:lnTo>
                  <a:pt x="3261" y="7519"/>
                </a:lnTo>
                <a:lnTo>
                  <a:pt x="3091" y="7592"/>
                </a:lnTo>
                <a:lnTo>
                  <a:pt x="2751" y="7738"/>
                </a:lnTo>
                <a:lnTo>
                  <a:pt x="2410" y="7859"/>
                </a:lnTo>
                <a:lnTo>
                  <a:pt x="2215" y="7957"/>
                </a:lnTo>
                <a:lnTo>
                  <a:pt x="1996" y="8054"/>
                </a:lnTo>
                <a:lnTo>
                  <a:pt x="1777" y="8200"/>
                </a:lnTo>
                <a:lnTo>
                  <a:pt x="1583" y="8370"/>
                </a:lnTo>
                <a:lnTo>
                  <a:pt x="1510" y="8468"/>
                </a:lnTo>
                <a:lnTo>
                  <a:pt x="1437" y="8565"/>
                </a:lnTo>
                <a:lnTo>
                  <a:pt x="1388" y="8687"/>
                </a:lnTo>
                <a:lnTo>
                  <a:pt x="1364" y="8784"/>
                </a:lnTo>
                <a:lnTo>
                  <a:pt x="1364" y="8881"/>
                </a:lnTo>
                <a:lnTo>
                  <a:pt x="1388" y="9003"/>
                </a:lnTo>
                <a:lnTo>
                  <a:pt x="1437" y="9100"/>
                </a:lnTo>
                <a:lnTo>
                  <a:pt x="1534" y="9222"/>
                </a:lnTo>
                <a:lnTo>
                  <a:pt x="1631" y="9295"/>
                </a:lnTo>
                <a:lnTo>
                  <a:pt x="1729" y="9319"/>
                </a:lnTo>
                <a:lnTo>
                  <a:pt x="1972" y="9392"/>
                </a:lnTo>
                <a:lnTo>
                  <a:pt x="2191" y="9441"/>
                </a:lnTo>
                <a:lnTo>
                  <a:pt x="2361" y="9538"/>
                </a:lnTo>
                <a:lnTo>
                  <a:pt x="2532" y="9660"/>
                </a:lnTo>
                <a:lnTo>
                  <a:pt x="2702" y="9830"/>
                </a:lnTo>
                <a:lnTo>
                  <a:pt x="2872" y="9976"/>
                </a:lnTo>
                <a:lnTo>
                  <a:pt x="3067" y="10074"/>
                </a:lnTo>
                <a:lnTo>
                  <a:pt x="3261" y="10147"/>
                </a:lnTo>
                <a:lnTo>
                  <a:pt x="3456" y="10195"/>
                </a:lnTo>
                <a:lnTo>
                  <a:pt x="3894" y="10293"/>
                </a:lnTo>
                <a:lnTo>
                  <a:pt x="4089" y="10317"/>
                </a:lnTo>
                <a:lnTo>
                  <a:pt x="4308" y="10390"/>
                </a:lnTo>
                <a:lnTo>
                  <a:pt x="4770" y="10536"/>
                </a:lnTo>
                <a:lnTo>
                  <a:pt x="5232" y="10755"/>
                </a:lnTo>
                <a:lnTo>
                  <a:pt x="6108" y="11217"/>
                </a:lnTo>
                <a:lnTo>
                  <a:pt x="6327" y="11339"/>
                </a:lnTo>
                <a:lnTo>
                  <a:pt x="6546" y="11485"/>
                </a:lnTo>
                <a:lnTo>
                  <a:pt x="6717" y="11680"/>
                </a:lnTo>
                <a:lnTo>
                  <a:pt x="6790" y="11777"/>
                </a:lnTo>
                <a:lnTo>
                  <a:pt x="6838" y="11899"/>
                </a:lnTo>
                <a:lnTo>
                  <a:pt x="6887" y="12045"/>
                </a:lnTo>
                <a:lnTo>
                  <a:pt x="6887" y="12191"/>
                </a:lnTo>
                <a:lnTo>
                  <a:pt x="6863" y="12337"/>
                </a:lnTo>
                <a:lnTo>
                  <a:pt x="6838" y="12483"/>
                </a:lnTo>
                <a:lnTo>
                  <a:pt x="6741" y="12750"/>
                </a:lnTo>
                <a:lnTo>
                  <a:pt x="6595" y="13018"/>
                </a:lnTo>
                <a:lnTo>
                  <a:pt x="6473" y="13237"/>
                </a:lnTo>
                <a:lnTo>
                  <a:pt x="6327" y="13456"/>
                </a:lnTo>
                <a:lnTo>
                  <a:pt x="6011" y="13869"/>
                </a:lnTo>
                <a:lnTo>
                  <a:pt x="5695" y="14283"/>
                </a:lnTo>
                <a:lnTo>
                  <a:pt x="5403" y="14697"/>
                </a:lnTo>
                <a:lnTo>
                  <a:pt x="5281" y="14891"/>
                </a:lnTo>
                <a:lnTo>
                  <a:pt x="5184" y="15110"/>
                </a:lnTo>
                <a:lnTo>
                  <a:pt x="5111" y="15329"/>
                </a:lnTo>
                <a:lnTo>
                  <a:pt x="5062" y="15548"/>
                </a:lnTo>
                <a:lnTo>
                  <a:pt x="5062" y="15840"/>
                </a:lnTo>
                <a:lnTo>
                  <a:pt x="5038" y="16011"/>
                </a:lnTo>
                <a:lnTo>
                  <a:pt x="5013" y="16157"/>
                </a:lnTo>
                <a:lnTo>
                  <a:pt x="4916" y="15889"/>
                </a:lnTo>
                <a:lnTo>
                  <a:pt x="4819" y="15621"/>
                </a:lnTo>
                <a:lnTo>
                  <a:pt x="4673" y="15062"/>
                </a:lnTo>
                <a:lnTo>
                  <a:pt x="4551" y="14478"/>
                </a:lnTo>
                <a:lnTo>
                  <a:pt x="4405" y="13918"/>
                </a:lnTo>
                <a:lnTo>
                  <a:pt x="4283" y="13578"/>
                </a:lnTo>
                <a:lnTo>
                  <a:pt x="4162" y="13237"/>
                </a:lnTo>
                <a:lnTo>
                  <a:pt x="3894" y="12580"/>
                </a:lnTo>
                <a:lnTo>
                  <a:pt x="3626" y="11923"/>
                </a:lnTo>
                <a:lnTo>
                  <a:pt x="3359" y="11242"/>
                </a:lnTo>
                <a:lnTo>
                  <a:pt x="3261" y="11023"/>
                </a:lnTo>
                <a:lnTo>
                  <a:pt x="3164" y="10804"/>
                </a:lnTo>
                <a:lnTo>
                  <a:pt x="3067" y="10609"/>
                </a:lnTo>
                <a:lnTo>
                  <a:pt x="2945" y="10414"/>
                </a:lnTo>
                <a:lnTo>
                  <a:pt x="2799" y="10244"/>
                </a:lnTo>
                <a:lnTo>
                  <a:pt x="2629" y="10074"/>
                </a:lnTo>
                <a:lnTo>
                  <a:pt x="2459" y="9903"/>
                </a:lnTo>
                <a:lnTo>
                  <a:pt x="2264" y="9757"/>
                </a:lnTo>
                <a:lnTo>
                  <a:pt x="2045" y="9611"/>
                </a:lnTo>
                <a:lnTo>
                  <a:pt x="1802" y="9465"/>
                </a:lnTo>
                <a:lnTo>
                  <a:pt x="1339" y="9222"/>
                </a:lnTo>
                <a:lnTo>
                  <a:pt x="1218" y="9125"/>
                </a:lnTo>
                <a:lnTo>
                  <a:pt x="1120" y="9052"/>
                </a:lnTo>
                <a:lnTo>
                  <a:pt x="974" y="8857"/>
                </a:lnTo>
                <a:lnTo>
                  <a:pt x="853" y="8662"/>
                </a:lnTo>
                <a:lnTo>
                  <a:pt x="731" y="8419"/>
                </a:lnTo>
                <a:lnTo>
                  <a:pt x="682" y="8346"/>
                </a:lnTo>
                <a:lnTo>
                  <a:pt x="804" y="7786"/>
                </a:lnTo>
                <a:lnTo>
                  <a:pt x="926" y="7227"/>
                </a:lnTo>
                <a:lnTo>
                  <a:pt x="1096" y="6691"/>
                </a:lnTo>
                <a:lnTo>
                  <a:pt x="1315" y="6156"/>
                </a:lnTo>
                <a:lnTo>
                  <a:pt x="1534" y="5621"/>
                </a:lnTo>
                <a:lnTo>
                  <a:pt x="1802" y="5134"/>
                </a:lnTo>
                <a:lnTo>
                  <a:pt x="2069" y="4648"/>
                </a:lnTo>
                <a:lnTo>
                  <a:pt x="2386" y="4185"/>
                </a:lnTo>
                <a:lnTo>
                  <a:pt x="2653" y="3820"/>
                </a:lnTo>
                <a:lnTo>
                  <a:pt x="2945" y="3480"/>
                </a:lnTo>
                <a:lnTo>
                  <a:pt x="3237" y="3626"/>
                </a:lnTo>
                <a:lnTo>
                  <a:pt x="3578" y="3723"/>
                </a:lnTo>
                <a:lnTo>
                  <a:pt x="3894" y="3772"/>
                </a:lnTo>
                <a:lnTo>
                  <a:pt x="4064" y="3772"/>
                </a:lnTo>
                <a:lnTo>
                  <a:pt x="4235" y="3747"/>
                </a:lnTo>
                <a:lnTo>
                  <a:pt x="4381" y="3723"/>
                </a:lnTo>
                <a:lnTo>
                  <a:pt x="4502" y="3674"/>
                </a:lnTo>
                <a:lnTo>
                  <a:pt x="4746" y="3553"/>
                </a:lnTo>
                <a:lnTo>
                  <a:pt x="4989" y="3382"/>
                </a:lnTo>
                <a:lnTo>
                  <a:pt x="5208" y="3212"/>
                </a:lnTo>
                <a:lnTo>
                  <a:pt x="5451" y="3042"/>
                </a:lnTo>
                <a:lnTo>
                  <a:pt x="5646" y="2920"/>
                </a:lnTo>
                <a:lnTo>
                  <a:pt x="5841" y="2823"/>
                </a:lnTo>
                <a:lnTo>
                  <a:pt x="6011" y="2750"/>
                </a:lnTo>
                <a:lnTo>
                  <a:pt x="6084" y="2725"/>
                </a:lnTo>
                <a:close/>
                <a:moveTo>
                  <a:pt x="12240" y="18079"/>
                </a:moveTo>
                <a:lnTo>
                  <a:pt x="12386" y="18128"/>
                </a:lnTo>
                <a:lnTo>
                  <a:pt x="12556" y="18152"/>
                </a:lnTo>
                <a:lnTo>
                  <a:pt x="12289" y="18225"/>
                </a:lnTo>
                <a:lnTo>
                  <a:pt x="12289" y="18152"/>
                </a:lnTo>
                <a:lnTo>
                  <a:pt x="12264" y="18103"/>
                </a:lnTo>
                <a:lnTo>
                  <a:pt x="12240" y="18079"/>
                </a:lnTo>
                <a:close/>
                <a:moveTo>
                  <a:pt x="10245" y="754"/>
                </a:moveTo>
                <a:lnTo>
                  <a:pt x="10804" y="779"/>
                </a:lnTo>
                <a:lnTo>
                  <a:pt x="11315" y="827"/>
                </a:lnTo>
                <a:lnTo>
                  <a:pt x="11534" y="852"/>
                </a:lnTo>
                <a:lnTo>
                  <a:pt x="11753" y="900"/>
                </a:lnTo>
                <a:lnTo>
                  <a:pt x="12216" y="1046"/>
                </a:lnTo>
                <a:lnTo>
                  <a:pt x="12678" y="1241"/>
                </a:lnTo>
                <a:lnTo>
                  <a:pt x="13116" y="1436"/>
                </a:lnTo>
                <a:lnTo>
                  <a:pt x="13578" y="1655"/>
                </a:lnTo>
                <a:lnTo>
                  <a:pt x="13043" y="1874"/>
                </a:lnTo>
                <a:lnTo>
                  <a:pt x="12824" y="1971"/>
                </a:lnTo>
                <a:lnTo>
                  <a:pt x="12629" y="2068"/>
                </a:lnTo>
                <a:lnTo>
                  <a:pt x="12435" y="2190"/>
                </a:lnTo>
                <a:lnTo>
                  <a:pt x="12264" y="2360"/>
                </a:lnTo>
                <a:lnTo>
                  <a:pt x="12240" y="2385"/>
                </a:lnTo>
                <a:lnTo>
                  <a:pt x="12264" y="2409"/>
                </a:lnTo>
                <a:lnTo>
                  <a:pt x="12289" y="2433"/>
                </a:lnTo>
                <a:lnTo>
                  <a:pt x="12532" y="2385"/>
                </a:lnTo>
                <a:lnTo>
                  <a:pt x="12751" y="2312"/>
                </a:lnTo>
                <a:lnTo>
                  <a:pt x="13213" y="2166"/>
                </a:lnTo>
                <a:lnTo>
                  <a:pt x="13603" y="2044"/>
                </a:lnTo>
                <a:lnTo>
                  <a:pt x="13822" y="1995"/>
                </a:lnTo>
                <a:lnTo>
                  <a:pt x="13992" y="1898"/>
                </a:lnTo>
                <a:lnTo>
                  <a:pt x="14162" y="1995"/>
                </a:lnTo>
                <a:lnTo>
                  <a:pt x="14114" y="2020"/>
                </a:lnTo>
                <a:lnTo>
                  <a:pt x="13724" y="2190"/>
                </a:lnTo>
                <a:lnTo>
                  <a:pt x="13311" y="2385"/>
                </a:lnTo>
                <a:lnTo>
                  <a:pt x="13140" y="2482"/>
                </a:lnTo>
                <a:lnTo>
                  <a:pt x="12946" y="2604"/>
                </a:lnTo>
                <a:lnTo>
                  <a:pt x="12775" y="2750"/>
                </a:lnTo>
                <a:lnTo>
                  <a:pt x="12654" y="2896"/>
                </a:lnTo>
                <a:lnTo>
                  <a:pt x="12629" y="2944"/>
                </a:lnTo>
                <a:lnTo>
                  <a:pt x="12654" y="2969"/>
                </a:lnTo>
                <a:lnTo>
                  <a:pt x="12678" y="2969"/>
                </a:lnTo>
                <a:lnTo>
                  <a:pt x="12824" y="2944"/>
                </a:lnTo>
                <a:lnTo>
                  <a:pt x="12994" y="2920"/>
                </a:lnTo>
                <a:lnTo>
                  <a:pt x="13286" y="2823"/>
                </a:lnTo>
                <a:lnTo>
                  <a:pt x="13846" y="2555"/>
                </a:lnTo>
                <a:lnTo>
                  <a:pt x="14211" y="2385"/>
                </a:lnTo>
                <a:lnTo>
                  <a:pt x="14576" y="2263"/>
                </a:lnTo>
                <a:lnTo>
                  <a:pt x="14698" y="2336"/>
                </a:lnTo>
                <a:lnTo>
                  <a:pt x="15014" y="2555"/>
                </a:lnTo>
                <a:lnTo>
                  <a:pt x="14503" y="2798"/>
                </a:lnTo>
                <a:lnTo>
                  <a:pt x="13749" y="3090"/>
                </a:lnTo>
                <a:lnTo>
                  <a:pt x="13359" y="3261"/>
                </a:lnTo>
                <a:lnTo>
                  <a:pt x="12994" y="3455"/>
                </a:lnTo>
                <a:lnTo>
                  <a:pt x="12970" y="3480"/>
                </a:lnTo>
                <a:lnTo>
                  <a:pt x="12970" y="3504"/>
                </a:lnTo>
                <a:lnTo>
                  <a:pt x="12994" y="3528"/>
                </a:lnTo>
                <a:lnTo>
                  <a:pt x="13019" y="3553"/>
                </a:lnTo>
                <a:lnTo>
                  <a:pt x="13213" y="3553"/>
                </a:lnTo>
                <a:lnTo>
                  <a:pt x="13432" y="3528"/>
                </a:lnTo>
                <a:lnTo>
                  <a:pt x="13822" y="3431"/>
                </a:lnTo>
                <a:lnTo>
                  <a:pt x="14235" y="3309"/>
                </a:lnTo>
                <a:lnTo>
                  <a:pt x="14625" y="3163"/>
                </a:lnTo>
                <a:lnTo>
                  <a:pt x="15014" y="3042"/>
                </a:lnTo>
                <a:lnTo>
                  <a:pt x="15452" y="2896"/>
                </a:lnTo>
                <a:lnTo>
                  <a:pt x="15647" y="3066"/>
                </a:lnTo>
                <a:lnTo>
                  <a:pt x="15428" y="3139"/>
                </a:lnTo>
                <a:lnTo>
                  <a:pt x="15209" y="3236"/>
                </a:lnTo>
                <a:lnTo>
                  <a:pt x="14795" y="3431"/>
                </a:lnTo>
                <a:lnTo>
                  <a:pt x="14430" y="3601"/>
                </a:lnTo>
                <a:lnTo>
                  <a:pt x="14138" y="3626"/>
                </a:lnTo>
                <a:lnTo>
                  <a:pt x="13870" y="3650"/>
                </a:lnTo>
                <a:lnTo>
                  <a:pt x="13578" y="3699"/>
                </a:lnTo>
                <a:lnTo>
                  <a:pt x="13311" y="3796"/>
                </a:lnTo>
                <a:lnTo>
                  <a:pt x="13189" y="3869"/>
                </a:lnTo>
                <a:lnTo>
                  <a:pt x="13067" y="3942"/>
                </a:lnTo>
                <a:lnTo>
                  <a:pt x="12970" y="4039"/>
                </a:lnTo>
                <a:lnTo>
                  <a:pt x="12873" y="4137"/>
                </a:lnTo>
                <a:lnTo>
                  <a:pt x="12800" y="4258"/>
                </a:lnTo>
                <a:lnTo>
                  <a:pt x="12727" y="4380"/>
                </a:lnTo>
                <a:lnTo>
                  <a:pt x="12654" y="4648"/>
                </a:lnTo>
                <a:lnTo>
                  <a:pt x="12629" y="4745"/>
                </a:lnTo>
                <a:lnTo>
                  <a:pt x="12629" y="4842"/>
                </a:lnTo>
                <a:lnTo>
                  <a:pt x="12629" y="5013"/>
                </a:lnTo>
                <a:lnTo>
                  <a:pt x="12629" y="5110"/>
                </a:lnTo>
                <a:lnTo>
                  <a:pt x="12605" y="5183"/>
                </a:lnTo>
                <a:lnTo>
                  <a:pt x="12556" y="5280"/>
                </a:lnTo>
                <a:lnTo>
                  <a:pt x="12459" y="5353"/>
                </a:lnTo>
                <a:lnTo>
                  <a:pt x="12240" y="5548"/>
                </a:lnTo>
                <a:lnTo>
                  <a:pt x="12045" y="5767"/>
                </a:lnTo>
                <a:lnTo>
                  <a:pt x="11997" y="5840"/>
                </a:lnTo>
                <a:lnTo>
                  <a:pt x="11972" y="5937"/>
                </a:lnTo>
                <a:lnTo>
                  <a:pt x="11972" y="6010"/>
                </a:lnTo>
                <a:lnTo>
                  <a:pt x="11997" y="6107"/>
                </a:lnTo>
                <a:lnTo>
                  <a:pt x="12045" y="6156"/>
                </a:lnTo>
                <a:lnTo>
                  <a:pt x="12070" y="6156"/>
                </a:lnTo>
                <a:lnTo>
                  <a:pt x="11948" y="6205"/>
                </a:lnTo>
                <a:lnTo>
                  <a:pt x="11534" y="6375"/>
                </a:lnTo>
                <a:lnTo>
                  <a:pt x="11364" y="6497"/>
                </a:lnTo>
                <a:lnTo>
                  <a:pt x="11169" y="6618"/>
                </a:lnTo>
                <a:lnTo>
                  <a:pt x="11048" y="6740"/>
                </a:lnTo>
                <a:lnTo>
                  <a:pt x="10999" y="6862"/>
                </a:lnTo>
                <a:lnTo>
                  <a:pt x="10999" y="6983"/>
                </a:lnTo>
                <a:lnTo>
                  <a:pt x="11048" y="7081"/>
                </a:lnTo>
                <a:lnTo>
                  <a:pt x="11121" y="7178"/>
                </a:lnTo>
                <a:lnTo>
                  <a:pt x="11218" y="7275"/>
                </a:lnTo>
                <a:lnTo>
                  <a:pt x="11364" y="7324"/>
                </a:lnTo>
                <a:lnTo>
                  <a:pt x="11486" y="7373"/>
                </a:lnTo>
                <a:lnTo>
                  <a:pt x="11340" y="7470"/>
                </a:lnTo>
                <a:lnTo>
                  <a:pt x="11194" y="7592"/>
                </a:lnTo>
                <a:lnTo>
                  <a:pt x="11072" y="7738"/>
                </a:lnTo>
                <a:lnTo>
                  <a:pt x="10950" y="7908"/>
                </a:lnTo>
                <a:lnTo>
                  <a:pt x="10853" y="8151"/>
                </a:lnTo>
                <a:lnTo>
                  <a:pt x="10804" y="8419"/>
                </a:lnTo>
                <a:lnTo>
                  <a:pt x="10731" y="8954"/>
                </a:lnTo>
                <a:lnTo>
                  <a:pt x="10683" y="9222"/>
                </a:lnTo>
                <a:lnTo>
                  <a:pt x="10659" y="9514"/>
                </a:lnTo>
                <a:lnTo>
                  <a:pt x="10683" y="9806"/>
                </a:lnTo>
                <a:lnTo>
                  <a:pt x="10707" y="9952"/>
                </a:lnTo>
                <a:lnTo>
                  <a:pt x="10780" y="10074"/>
                </a:lnTo>
                <a:lnTo>
                  <a:pt x="10926" y="10293"/>
                </a:lnTo>
                <a:lnTo>
                  <a:pt x="10999" y="10390"/>
                </a:lnTo>
                <a:lnTo>
                  <a:pt x="11096" y="10463"/>
                </a:lnTo>
                <a:lnTo>
                  <a:pt x="11194" y="10512"/>
                </a:lnTo>
                <a:lnTo>
                  <a:pt x="11315" y="10560"/>
                </a:lnTo>
                <a:lnTo>
                  <a:pt x="11583" y="10633"/>
                </a:lnTo>
                <a:lnTo>
                  <a:pt x="11875" y="10633"/>
                </a:lnTo>
                <a:lnTo>
                  <a:pt x="12191" y="10609"/>
                </a:lnTo>
                <a:lnTo>
                  <a:pt x="12337" y="10633"/>
                </a:lnTo>
                <a:lnTo>
                  <a:pt x="12459" y="10682"/>
                </a:lnTo>
                <a:lnTo>
                  <a:pt x="12556" y="10755"/>
                </a:lnTo>
                <a:lnTo>
                  <a:pt x="12629" y="10852"/>
                </a:lnTo>
                <a:lnTo>
                  <a:pt x="12702" y="10974"/>
                </a:lnTo>
                <a:lnTo>
                  <a:pt x="12751" y="11096"/>
                </a:lnTo>
                <a:lnTo>
                  <a:pt x="12800" y="11363"/>
                </a:lnTo>
                <a:lnTo>
                  <a:pt x="12848" y="11485"/>
                </a:lnTo>
                <a:lnTo>
                  <a:pt x="12897" y="11607"/>
                </a:lnTo>
                <a:lnTo>
                  <a:pt x="12946" y="11728"/>
                </a:lnTo>
                <a:lnTo>
                  <a:pt x="13043" y="11826"/>
                </a:lnTo>
                <a:lnTo>
                  <a:pt x="13165" y="12020"/>
                </a:lnTo>
                <a:lnTo>
                  <a:pt x="13262" y="12215"/>
                </a:lnTo>
                <a:lnTo>
                  <a:pt x="13311" y="12434"/>
                </a:lnTo>
                <a:lnTo>
                  <a:pt x="13311" y="12677"/>
                </a:lnTo>
                <a:lnTo>
                  <a:pt x="13311" y="13091"/>
                </a:lnTo>
                <a:lnTo>
                  <a:pt x="13359" y="13505"/>
                </a:lnTo>
                <a:lnTo>
                  <a:pt x="13408" y="13699"/>
                </a:lnTo>
                <a:lnTo>
                  <a:pt x="13457" y="13894"/>
                </a:lnTo>
                <a:lnTo>
                  <a:pt x="13554" y="14088"/>
                </a:lnTo>
                <a:lnTo>
                  <a:pt x="13651" y="14283"/>
                </a:lnTo>
                <a:lnTo>
                  <a:pt x="13822" y="14526"/>
                </a:lnTo>
                <a:lnTo>
                  <a:pt x="13919" y="14624"/>
                </a:lnTo>
                <a:lnTo>
                  <a:pt x="14016" y="14721"/>
                </a:lnTo>
                <a:lnTo>
                  <a:pt x="14138" y="14794"/>
                </a:lnTo>
                <a:lnTo>
                  <a:pt x="14260" y="14843"/>
                </a:lnTo>
                <a:lnTo>
                  <a:pt x="14406" y="14867"/>
                </a:lnTo>
                <a:lnTo>
                  <a:pt x="14576" y="14843"/>
                </a:lnTo>
                <a:lnTo>
                  <a:pt x="14698" y="14794"/>
                </a:lnTo>
                <a:lnTo>
                  <a:pt x="14819" y="14745"/>
                </a:lnTo>
                <a:lnTo>
                  <a:pt x="14917" y="14648"/>
                </a:lnTo>
                <a:lnTo>
                  <a:pt x="15014" y="14551"/>
                </a:lnTo>
                <a:lnTo>
                  <a:pt x="15355" y="14502"/>
                </a:lnTo>
                <a:lnTo>
                  <a:pt x="15695" y="14429"/>
                </a:lnTo>
                <a:lnTo>
                  <a:pt x="16377" y="14234"/>
                </a:lnTo>
                <a:lnTo>
                  <a:pt x="16717" y="14113"/>
                </a:lnTo>
                <a:lnTo>
                  <a:pt x="17034" y="13967"/>
                </a:lnTo>
                <a:lnTo>
                  <a:pt x="17350" y="13821"/>
                </a:lnTo>
                <a:lnTo>
                  <a:pt x="17691" y="13699"/>
                </a:lnTo>
                <a:lnTo>
                  <a:pt x="17472" y="14113"/>
                </a:lnTo>
                <a:lnTo>
                  <a:pt x="17228" y="14526"/>
                </a:lnTo>
                <a:lnTo>
                  <a:pt x="17107" y="14526"/>
                </a:lnTo>
                <a:lnTo>
                  <a:pt x="16961" y="14551"/>
                </a:lnTo>
                <a:lnTo>
                  <a:pt x="16669" y="14599"/>
                </a:lnTo>
                <a:lnTo>
                  <a:pt x="16231" y="14721"/>
                </a:lnTo>
                <a:lnTo>
                  <a:pt x="15233" y="15013"/>
                </a:lnTo>
                <a:lnTo>
                  <a:pt x="14284" y="15329"/>
                </a:lnTo>
                <a:lnTo>
                  <a:pt x="14260" y="15354"/>
                </a:lnTo>
                <a:lnTo>
                  <a:pt x="14235" y="15378"/>
                </a:lnTo>
                <a:lnTo>
                  <a:pt x="14235" y="15402"/>
                </a:lnTo>
                <a:lnTo>
                  <a:pt x="14284" y="15427"/>
                </a:lnTo>
                <a:lnTo>
                  <a:pt x="14454" y="15451"/>
                </a:lnTo>
                <a:lnTo>
                  <a:pt x="14673" y="15475"/>
                </a:lnTo>
                <a:lnTo>
                  <a:pt x="14868" y="15451"/>
                </a:lnTo>
                <a:lnTo>
                  <a:pt x="15063" y="15427"/>
                </a:lnTo>
                <a:lnTo>
                  <a:pt x="15452" y="15329"/>
                </a:lnTo>
                <a:lnTo>
                  <a:pt x="15841" y="15232"/>
                </a:lnTo>
                <a:lnTo>
                  <a:pt x="16304" y="15110"/>
                </a:lnTo>
                <a:lnTo>
                  <a:pt x="16766" y="14989"/>
                </a:lnTo>
                <a:lnTo>
                  <a:pt x="16936" y="14989"/>
                </a:lnTo>
                <a:lnTo>
                  <a:pt x="16815" y="15159"/>
                </a:lnTo>
                <a:lnTo>
                  <a:pt x="16571" y="15500"/>
                </a:lnTo>
                <a:lnTo>
                  <a:pt x="16231" y="15524"/>
                </a:lnTo>
                <a:lnTo>
                  <a:pt x="15890" y="15573"/>
                </a:lnTo>
                <a:lnTo>
                  <a:pt x="15233" y="15767"/>
                </a:lnTo>
                <a:lnTo>
                  <a:pt x="14381" y="16011"/>
                </a:lnTo>
                <a:lnTo>
                  <a:pt x="13968" y="16132"/>
                </a:lnTo>
                <a:lnTo>
                  <a:pt x="13530" y="16230"/>
                </a:lnTo>
                <a:lnTo>
                  <a:pt x="13505" y="16278"/>
                </a:lnTo>
                <a:lnTo>
                  <a:pt x="13481" y="16303"/>
                </a:lnTo>
                <a:lnTo>
                  <a:pt x="13505" y="16351"/>
                </a:lnTo>
                <a:lnTo>
                  <a:pt x="13554" y="16376"/>
                </a:lnTo>
                <a:lnTo>
                  <a:pt x="13919" y="16351"/>
                </a:lnTo>
                <a:lnTo>
                  <a:pt x="14284" y="16327"/>
                </a:lnTo>
                <a:lnTo>
                  <a:pt x="14625" y="16303"/>
                </a:lnTo>
                <a:lnTo>
                  <a:pt x="14990" y="16230"/>
                </a:lnTo>
                <a:lnTo>
                  <a:pt x="15549" y="16132"/>
                </a:lnTo>
                <a:lnTo>
                  <a:pt x="16133" y="16011"/>
                </a:lnTo>
                <a:lnTo>
                  <a:pt x="15866" y="16278"/>
                </a:lnTo>
                <a:lnTo>
                  <a:pt x="15574" y="16327"/>
                </a:lnTo>
                <a:lnTo>
                  <a:pt x="15282" y="16376"/>
                </a:lnTo>
                <a:lnTo>
                  <a:pt x="14698" y="16473"/>
                </a:lnTo>
                <a:lnTo>
                  <a:pt x="14308" y="16522"/>
                </a:lnTo>
                <a:lnTo>
                  <a:pt x="13943" y="16570"/>
                </a:lnTo>
                <a:lnTo>
                  <a:pt x="13578" y="16668"/>
                </a:lnTo>
                <a:lnTo>
                  <a:pt x="13408" y="16716"/>
                </a:lnTo>
                <a:lnTo>
                  <a:pt x="13238" y="16814"/>
                </a:lnTo>
                <a:lnTo>
                  <a:pt x="13213" y="16814"/>
                </a:lnTo>
                <a:lnTo>
                  <a:pt x="13213" y="16838"/>
                </a:lnTo>
                <a:lnTo>
                  <a:pt x="13238" y="16862"/>
                </a:lnTo>
                <a:lnTo>
                  <a:pt x="13262" y="16887"/>
                </a:lnTo>
                <a:lnTo>
                  <a:pt x="13457" y="16911"/>
                </a:lnTo>
                <a:lnTo>
                  <a:pt x="14065" y="16911"/>
                </a:lnTo>
                <a:lnTo>
                  <a:pt x="14479" y="16887"/>
                </a:lnTo>
                <a:lnTo>
                  <a:pt x="14868" y="16838"/>
                </a:lnTo>
                <a:lnTo>
                  <a:pt x="15282" y="16789"/>
                </a:lnTo>
                <a:lnTo>
                  <a:pt x="15014" y="17008"/>
                </a:lnTo>
                <a:lnTo>
                  <a:pt x="14722" y="17203"/>
                </a:lnTo>
                <a:lnTo>
                  <a:pt x="14552" y="17179"/>
                </a:lnTo>
                <a:lnTo>
                  <a:pt x="14357" y="17154"/>
                </a:lnTo>
                <a:lnTo>
                  <a:pt x="13968" y="17179"/>
                </a:lnTo>
                <a:lnTo>
                  <a:pt x="13603" y="17203"/>
                </a:lnTo>
                <a:lnTo>
                  <a:pt x="13238" y="17227"/>
                </a:lnTo>
                <a:lnTo>
                  <a:pt x="12532" y="17300"/>
                </a:lnTo>
                <a:lnTo>
                  <a:pt x="12483" y="17325"/>
                </a:lnTo>
                <a:lnTo>
                  <a:pt x="12459" y="17373"/>
                </a:lnTo>
                <a:lnTo>
                  <a:pt x="12483" y="17422"/>
                </a:lnTo>
                <a:lnTo>
                  <a:pt x="12532" y="17446"/>
                </a:lnTo>
                <a:lnTo>
                  <a:pt x="13165" y="17519"/>
                </a:lnTo>
                <a:lnTo>
                  <a:pt x="13481" y="17544"/>
                </a:lnTo>
                <a:lnTo>
                  <a:pt x="13797" y="17568"/>
                </a:lnTo>
                <a:lnTo>
                  <a:pt x="14089" y="17592"/>
                </a:lnTo>
                <a:lnTo>
                  <a:pt x="13846" y="17714"/>
                </a:lnTo>
                <a:lnTo>
                  <a:pt x="13530" y="17836"/>
                </a:lnTo>
                <a:lnTo>
                  <a:pt x="13505" y="17811"/>
                </a:lnTo>
                <a:lnTo>
                  <a:pt x="13432" y="17787"/>
                </a:lnTo>
                <a:lnTo>
                  <a:pt x="13335" y="17763"/>
                </a:lnTo>
                <a:lnTo>
                  <a:pt x="13140" y="17763"/>
                </a:lnTo>
                <a:lnTo>
                  <a:pt x="12946" y="17787"/>
                </a:lnTo>
                <a:lnTo>
                  <a:pt x="12751" y="17787"/>
                </a:lnTo>
                <a:lnTo>
                  <a:pt x="12337" y="17763"/>
                </a:lnTo>
                <a:lnTo>
                  <a:pt x="11948" y="17763"/>
                </a:lnTo>
                <a:lnTo>
                  <a:pt x="11899" y="17787"/>
                </a:lnTo>
                <a:lnTo>
                  <a:pt x="11899" y="17836"/>
                </a:lnTo>
                <a:lnTo>
                  <a:pt x="12021" y="17957"/>
                </a:lnTo>
                <a:lnTo>
                  <a:pt x="12167" y="18030"/>
                </a:lnTo>
                <a:lnTo>
                  <a:pt x="11948" y="17982"/>
                </a:lnTo>
                <a:lnTo>
                  <a:pt x="11656" y="17957"/>
                </a:lnTo>
                <a:lnTo>
                  <a:pt x="11534" y="17957"/>
                </a:lnTo>
                <a:lnTo>
                  <a:pt x="11413" y="17982"/>
                </a:lnTo>
                <a:lnTo>
                  <a:pt x="11340" y="18030"/>
                </a:lnTo>
                <a:lnTo>
                  <a:pt x="11340" y="18055"/>
                </a:lnTo>
                <a:lnTo>
                  <a:pt x="11315" y="18103"/>
                </a:lnTo>
                <a:lnTo>
                  <a:pt x="11340" y="18176"/>
                </a:lnTo>
                <a:lnTo>
                  <a:pt x="11388" y="18225"/>
                </a:lnTo>
                <a:lnTo>
                  <a:pt x="11559" y="18298"/>
                </a:lnTo>
                <a:lnTo>
                  <a:pt x="11753" y="18371"/>
                </a:lnTo>
                <a:lnTo>
                  <a:pt x="11510" y="18420"/>
                </a:lnTo>
                <a:lnTo>
                  <a:pt x="11437" y="18347"/>
                </a:lnTo>
                <a:lnTo>
                  <a:pt x="11291" y="18298"/>
                </a:lnTo>
                <a:lnTo>
                  <a:pt x="11121" y="18274"/>
                </a:lnTo>
                <a:lnTo>
                  <a:pt x="10926" y="18298"/>
                </a:lnTo>
                <a:lnTo>
                  <a:pt x="10756" y="18347"/>
                </a:lnTo>
                <a:lnTo>
                  <a:pt x="10731" y="18371"/>
                </a:lnTo>
                <a:lnTo>
                  <a:pt x="10731" y="18395"/>
                </a:lnTo>
                <a:lnTo>
                  <a:pt x="10731" y="18420"/>
                </a:lnTo>
                <a:lnTo>
                  <a:pt x="10756" y="18444"/>
                </a:lnTo>
                <a:lnTo>
                  <a:pt x="11023" y="18541"/>
                </a:lnTo>
                <a:lnTo>
                  <a:pt x="10926" y="18566"/>
                </a:lnTo>
                <a:lnTo>
                  <a:pt x="10877" y="18541"/>
                </a:lnTo>
                <a:lnTo>
                  <a:pt x="10488" y="18541"/>
                </a:lnTo>
                <a:lnTo>
                  <a:pt x="9515" y="18566"/>
                </a:lnTo>
                <a:lnTo>
                  <a:pt x="8396" y="18566"/>
                </a:lnTo>
                <a:lnTo>
                  <a:pt x="7885" y="18517"/>
                </a:lnTo>
                <a:lnTo>
                  <a:pt x="7666" y="18493"/>
                </a:lnTo>
                <a:lnTo>
                  <a:pt x="7471" y="18444"/>
                </a:lnTo>
                <a:lnTo>
                  <a:pt x="7082" y="18322"/>
                </a:lnTo>
                <a:lnTo>
                  <a:pt x="6692" y="18176"/>
                </a:lnTo>
                <a:lnTo>
                  <a:pt x="6303" y="18006"/>
                </a:lnTo>
                <a:lnTo>
                  <a:pt x="5938" y="17836"/>
                </a:lnTo>
                <a:lnTo>
                  <a:pt x="5208" y="17446"/>
                </a:lnTo>
                <a:lnTo>
                  <a:pt x="4527" y="17008"/>
                </a:lnTo>
                <a:lnTo>
                  <a:pt x="4162" y="16765"/>
                </a:lnTo>
                <a:lnTo>
                  <a:pt x="3797" y="16473"/>
                </a:lnTo>
                <a:lnTo>
                  <a:pt x="3456" y="16181"/>
                </a:lnTo>
                <a:lnTo>
                  <a:pt x="3140" y="15865"/>
                </a:lnTo>
                <a:lnTo>
                  <a:pt x="2823" y="15548"/>
                </a:lnTo>
                <a:lnTo>
                  <a:pt x="2532" y="15208"/>
                </a:lnTo>
                <a:lnTo>
                  <a:pt x="2264" y="14843"/>
                </a:lnTo>
                <a:lnTo>
                  <a:pt x="1996" y="14478"/>
                </a:lnTo>
                <a:lnTo>
                  <a:pt x="1753" y="14113"/>
                </a:lnTo>
                <a:lnTo>
                  <a:pt x="1534" y="13699"/>
                </a:lnTo>
                <a:lnTo>
                  <a:pt x="1339" y="13310"/>
                </a:lnTo>
                <a:lnTo>
                  <a:pt x="1169" y="12896"/>
                </a:lnTo>
                <a:lnTo>
                  <a:pt x="999" y="12483"/>
                </a:lnTo>
                <a:lnTo>
                  <a:pt x="877" y="12045"/>
                </a:lnTo>
                <a:lnTo>
                  <a:pt x="755" y="11607"/>
                </a:lnTo>
                <a:lnTo>
                  <a:pt x="682" y="11169"/>
                </a:lnTo>
                <a:lnTo>
                  <a:pt x="609" y="10658"/>
                </a:lnTo>
                <a:lnTo>
                  <a:pt x="561" y="10147"/>
                </a:lnTo>
                <a:lnTo>
                  <a:pt x="561" y="9611"/>
                </a:lnTo>
                <a:lnTo>
                  <a:pt x="585" y="9100"/>
                </a:lnTo>
                <a:lnTo>
                  <a:pt x="780" y="9319"/>
                </a:lnTo>
                <a:lnTo>
                  <a:pt x="974" y="9514"/>
                </a:lnTo>
                <a:lnTo>
                  <a:pt x="1218" y="9684"/>
                </a:lnTo>
                <a:lnTo>
                  <a:pt x="1510" y="9855"/>
                </a:lnTo>
                <a:lnTo>
                  <a:pt x="1777" y="10001"/>
                </a:lnTo>
                <a:lnTo>
                  <a:pt x="2021" y="10171"/>
                </a:lnTo>
                <a:lnTo>
                  <a:pt x="2215" y="10341"/>
                </a:lnTo>
                <a:lnTo>
                  <a:pt x="2410" y="10536"/>
                </a:lnTo>
                <a:lnTo>
                  <a:pt x="2580" y="10731"/>
                </a:lnTo>
                <a:lnTo>
                  <a:pt x="2702" y="10974"/>
                </a:lnTo>
                <a:lnTo>
                  <a:pt x="2848" y="11217"/>
                </a:lnTo>
                <a:lnTo>
                  <a:pt x="2945" y="11509"/>
                </a:lnTo>
                <a:lnTo>
                  <a:pt x="3213" y="12191"/>
                </a:lnTo>
                <a:lnTo>
                  <a:pt x="3480" y="12848"/>
                </a:lnTo>
                <a:lnTo>
                  <a:pt x="3772" y="13529"/>
                </a:lnTo>
                <a:lnTo>
                  <a:pt x="3894" y="13869"/>
                </a:lnTo>
                <a:lnTo>
                  <a:pt x="3991" y="14210"/>
                </a:lnTo>
                <a:lnTo>
                  <a:pt x="4162" y="14843"/>
                </a:lnTo>
                <a:lnTo>
                  <a:pt x="4308" y="15475"/>
                </a:lnTo>
                <a:lnTo>
                  <a:pt x="4405" y="15792"/>
                </a:lnTo>
                <a:lnTo>
                  <a:pt x="4502" y="16108"/>
                </a:lnTo>
                <a:lnTo>
                  <a:pt x="4648" y="16400"/>
                </a:lnTo>
                <a:lnTo>
                  <a:pt x="4819" y="16692"/>
                </a:lnTo>
                <a:lnTo>
                  <a:pt x="4867" y="16765"/>
                </a:lnTo>
                <a:lnTo>
                  <a:pt x="4940" y="16789"/>
                </a:lnTo>
                <a:lnTo>
                  <a:pt x="5038" y="16789"/>
                </a:lnTo>
                <a:lnTo>
                  <a:pt x="5111" y="16765"/>
                </a:lnTo>
                <a:lnTo>
                  <a:pt x="5232" y="16692"/>
                </a:lnTo>
                <a:lnTo>
                  <a:pt x="5305" y="16570"/>
                </a:lnTo>
                <a:lnTo>
                  <a:pt x="5378" y="16473"/>
                </a:lnTo>
                <a:lnTo>
                  <a:pt x="5403" y="16351"/>
                </a:lnTo>
                <a:lnTo>
                  <a:pt x="5451" y="16084"/>
                </a:lnTo>
                <a:lnTo>
                  <a:pt x="5476" y="15816"/>
                </a:lnTo>
                <a:lnTo>
                  <a:pt x="5524" y="15573"/>
                </a:lnTo>
                <a:lnTo>
                  <a:pt x="5573" y="15329"/>
                </a:lnTo>
                <a:lnTo>
                  <a:pt x="5670" y="15110"/>
                </a:lnTo>
                <a:lnTo>
                  <a:pt x="5792" y="14891"/>
                </a:lnTo>
                <a:lnTo>
                  <a:pt x="6035" y="14478"/>
                </a:lnTo>
                <a:lnTo>
                  <a:pt x="6327" y="14064"/>
                </a:lnTo>
                <a:lnTo>
                  <a:pt x="6522" y="13796"/>
                </a:lnTo>
                <a:lnTo>
                  <a:pt x="6741" y="13480"/>
                </a:lnTo>
                <a:lnTo>
                  <a:pt x="6936" y="13164"/>
                </a:lnTo>
                <a:lnTo>
                  <a:pt x="7106" y="12799"/>
                </a:lnTo>
                <a:lnTo>
                  <a:pt x="7155" y="12629"/>
                </a:lnTo>
                <a:lnTo>
                  <a:pt x="7203" y="12458"/>
                </a:lnTo>
                <a:lnTo>
                  <a:pt x="7228" y="12264"/>
                </a:lnTo>
                <a:lnTo>
                  <a:pt x="7228" y="12093"/>
                </a:lnTo>
                <a:lnTo>
                  <a:pt x="7203" y="11923"/>
                </a:lnTo>
                <a:lnTo>
                  <a:pt x="7155" y="11753"/>
                </a:lnTo>
                <a:lnTo>
                  <a:pt x="7082" y="11607"/>
                </a:lnTo>
                <a:lnTo>
                  <a:pt x="6960" y="11436"/>
                </a:lnTo>
                <a:lnTo>
                  <a:pt x="6863" y="11315"/>
                </a:lnTo>
                <a:lnTo>
                  <a:pt x="6717" y="11217"/>
                </a:lnTo>
                <a:lnTo>
                  <a:pt x="6449" y="11023"/>
                </a:lnTo>
                <a:lnTo>
                  <a:pt x="6157" y="10852"/>
                </a:lnTo>
                <a:lnTo>
                  <a:pt x="5865" y="10706"/>
                </a:lnTo>
                <a:lnTo>
                  <a:pt x="5062" y="10341"/>
                </a:lnTo>
                <a:lnTo>
                  <a:pt x="4648" y="10147"/>
                </a:lnTo>
                <a:lnTo>
                  <a:pt x="4235" y="10001"/>
                </a:lnTo>
                <a:lnTo>
                  <a:pt x="3991" y="9952"/>
                </a:lnTo>
                <a:lnTo>
                  <a:pt x="3724" y="9928"/>
                </a:lnTo>
                <a:lnTo>
                  <a:pt x="3456" y="9879"/>
                </a:lnTo>
                <a:lnTo>
                  <a:pt x="3334" y="9830"/>
                </a:lnTo>
                <a:lnTo>
                  <a:pt x="3213" y="9782"/>
                </a:lnTo>
                <a:lnTo>
                  <a:pt x="3042" y="9684"/>
                </a:lnTo>
                <a:lnTo>
                  <a:pt x="2872" y="9538"/>
                </a:lnTo>
                <a:lnTo>
                  <a:pt x="2726" y="9392"/>
                </a:lnTo>
                <a:lnTo>
                  <a:pt x="2580" y="9271"/>
                </a:lnTo>
                <a:lnTo>
                  <a:pt x="2459" y="9173"/>
                </a:lnTo>
                <a:lnTo>
                  <a:pt x="2337" y="9125"/>
                </a:lnTo>
                <a:lnTo>
                  <a:pt x="2069" y="9052"/>
                </a:lnTo>
                <a:lnTo>
                  <a:pt x="1923" y="9027"/>
                </a:lnTo>
                <a:lnTo>
                  <a:pt x="1826" y="8954"/>
                </a:lnTo>
                <a:lnTo>
                  <a:pt x="1777" y="8906"/>
                </a:lnTo>
                <a:lnTo>
                  <a:pt x="1753" y="8808"/>
                </a:lnTo>
                <a:lnTo>
                  <a:pt x="1753" y="8735"/>
                </a:lnTo>
                <a:lnTo>
                  <a:pt x="1777" y="8638"/>
                </a:lnTo>
                <a:lnTo>
                  <a:pt x="1850" y="8541"/>
                </a:lnTo>
                <a:lnTo>
                  <a:pt x="1948" y="8443"/>
                </a:lnTo>
                <a:lnTo>
                  <a:pt x="2069" y="8346"/>
                </a:lnTo>
                <a:lnTo>
                  <a:pt x="2191" y="8273"/>
                </a:lnTo>
                <a:lnTo>
                  <a:pt x="2483" y="8127"/>
                </a:lnTo>
                <a:lnTo>
                  <a:pt x="3091" y="7908"/>
                </a:lnTo>
                <a:lnTo>
                  <a:pt x="3261" y="7835"/>
                </a:lnTo>
                <a:lnTo>
                  <a:pt x="3407" y="7738"/>
                </a:lnTo>
                <a:lnTo>
                  <a:pt x="3675" y="7543"/>
                </a:lnTo>
                <a:lnTo>
                  <a:pt x="3918" y="7300"/>
                </a:lnTo>
                <a:lnTo>
                  <a:pt x="4137" y="7032"/>
                </a:lnTo>
                <a:lnTo>
                  <a:pt x="4429" y="6716"/>
                </a:lnTo>
                <a:lnTo>
                  <a:pt x="4721" y="6448"/>
                </a:lnTo>
                <a:lnTo>
                  <a:pt x="5038" y="6229"/>
                </a:lnTo>
                <a:lnTo>
                  <a:pt x="5208" y="6107"/>
                </a:lnTo>
                <a:lnTo>
                  <a:pt x="5403" y="6010"/>
                </a:lnTo>
                <a:lnTo>
                  <a:pt x="5646" y="5913"/>
                </a:lnTo>
                <a:lnTo>
                  <a:pt x="5889" y="5791"/>
                </a:lnTo>
                <a:lnTo>
                  <a:pt x="5987" y="5718"/>
                </a:lnTo>
                <a:lnTo>
                  <a:pt x="6084" y="5645"/>
                </a:lnTo>
                <a:lnTo>
                  <a:pt x="6157" y="5548"/>
                </a:lnTo>
                <a:lnTo>
                  <a:pt x="6206" y="5426"/>
                </a:lnTo>
                <a:lnTo>
                  <a:pt x="6206" y="5305"/>
                </a:lnTo>
                <a:lnTo>
                  <a:pt x="6181" y="5207"/>
                </a:lnTo>
                <a:lnTo>
                  <a:pt x="6108" y="5086"/>
                </a:lnTo>
                <a:lnTo>
                  <a:pt x="6035" y="5013"/>
                </a:lnTo>
                <a:lnTo>
                  <a:pt x="5841" y="4842"/>
                </a:lnTo>
                <a:lnTo>
                  <a:pt x="5670" y="4721"/>
                </a:lnTo>
                <a:lnTo>
                  <a:pt x="5573" y="4648"/>
                </a:lnTo>
                <a:lnTo>
                  <a:pt x="5330" y="4648"/>
                </a:lnTo>
                <a:lnTo>
                  <a:pt x="5232" y="4672"/>
                </a:lnTo>
                <a:lnTo>
                  <a:pt x="4989" y="4794"/>
                </a:lnTo>
                <a:lnTo>
                  <a:pt x="4794" y="4891"/>
                </a:lnTo>
                <a:lnTo>
                  <a:pt x="4429" y="5013"/>
                </a:lnTo>
                <a:lnTo>
                  <a:pt x="4235" y="5013"/>
                </a:lnTo>
                <a:lnTo>
                  <a:pt x="4113" y="4964"/>
                </a:lnTo>
                <a:lnTo>
                  <a:pt x="3991" y="4915"/>
                </a:lnTo>
                <a:lnTo>
                  <a:pt x="3894" y="4842"/>
                </a:lnTo>
                <a:lnTo>
                  <a:pt x="3870" y="4794"/>
                </a:lnTo>
                <a:lnTo>
                  <a:pt x="3845" y="4745"/>
                </a:lnTo>
                <a:lnTo>
                  <a:pt x="3845" y="4696"/>
                </a:lnTo>
                <a:lnTo>
                  <a:pt x="3870" y="4648"/>
                </a:lnTo>
                <a:lnTo>
                  <a:pt x="3918" y="4599"/>
                </a:lnTo>
                <a:lnTo>
                  <a:pt x="3991" y="4550"/>
                </a:lnTo>
                <a:lnTo>
                  <a:pt x="4113" y="4477"/>
                </a:lnTo>
                <a:lnTo>
                  <a:pt x="4259" y="4429"/>
                </a:lnTo>
                <a:lnTo>
                  <a:pt x="4575" y="4331"/>
                </a:lnTo>
                <a:lnTo>
                  <a:pt x="4770" y="4210"/>
                </a:lnTo>
                <a:lnTo>
                  <a:pt x="4940" y="4112"/>
                </a:lnTo>
                <a:lnTo>
                  <a:pt x="5013" y="4088"/>
                </a:lnTo>
                <a:lnTo>
                  <a:pt x="5111" y="4088"/>
                </a:lnTo>
                <a:lnTo>
                  <a:pt x="5208" y="4112"/>
                </a:lnTo>
                <a:lnTo>
                  <a:pt x="5354" y="4185"/>
                </a:lnTo>
                <a:lnTo>
                  <a:pt x="5646" y="4356"/>
                </a:lnTo>
                <a:lnTo>
                  <a:pt x="5768" y="4453"/>
                </a:lnTo>
                <a:lnTo>
                  <a:pt x="5914" y="4526"/>
                </a:lnTo>
                <a:lnTo>
                  <a:pt x="6060" y="4550"/>
                </a:lnTo>
                <a:lnTo>
                  <a:pt x="6206" y="4550"/>
                </a:lnTo>
                <a:lnTo>
                  <a:pt x="6327" y="4526"/>
                </a:lnTo>
                <a:lnTo>
                  <a:pt x="6425" y="4453"/>
                </a:lnTo>
                <a:lnTo>
                  <a:pt x="6498" y="4356"/>
                </a:lnTo>
                <a:lnTo>
                  <a:pt x="6546" y="4234"/>
                </a:lnTo>
                <a:lnTo>
                  <a:pt x="6571" y="4112"/>
                </a:lnTo>
                <a:lnTo>
                  <a:pt x="6546" y="3966"/>
                </a:lnTo>
                <a:lnTo>
                  <a:pt x="6473" y="3772"/>
                </a:lnTo>
                <a:lnTo>
                  <a:pt x="6400" y="3553"/>
                </a:lnTo>
                <a:lnTo>
                  <a:pt x="6376" y="3504"/>
                </a:lnTo>
                <a:lnTo>
                  <a:pt x="6400" y="3431"/>
                </a:lnTo>
                <a:lnTo>
                  <a:pt x="6449" y="3236"/>
                </a:lnTo>
                <a:lnTo>
                  <a:pt x="6546" y="3066"/>
                </a:lnTo>
                <a:lnTo>
                  <a:pt x="6595" y="2920"/>
                </a:lnTo>
                <a:lnTo>
                  <a:pt x="6619" y="2774"/>
                </a:lnTo>
                <a:lnTo>
                  <a:pt x="6595" y="2628"/>
                </a:lnTo>
                <a:lnTo>
                  <a:pt x="6522" y="2506"/>
                </a:lnTo>
                <a:lnTo>
                  <a:pt x="6400" y="2409"/>
                </a:lnTo>
                <a:lnTo>
                  <a:pt x="6327" y="2360"/>
                </a:lnTo>
                <a:lnTo>
                  <a:pt x="6254" y="2336"/>
                </a:lnTo>
                <a:lnTo>
                  <a:pt x="6157" y="2312"/>
                </a:lnTo>
                <a:lnTo>
                  <a:pt x="6084" y="2312"/>
                </a:lnTo>
                <a:lnTo>
                  <a:pt x="5914" y="2360"/>
                </a:lnTo>
                <a:lnTo>
                  <a:pt x="5719" y="2433"/>
                </a:lnTo>
                <a:lnTo>
                  <a:pt x="5549" y="2531"/>
                </a:lnTo>
                <a:lnTo>
                  <a:pt x="5378" y="2652"/>
                </a:lnTo>
                <a:lnTo>
                  <a:pt x="5135" y="2847"/>
                </a:lnTo>
                <a:lnTo>
                  <a:pt x="4770" y="3115"/>
                </a:lnTo>
                <a:lnTo>
                  <a:pt x="4600" y="3236"/>
                </a:lnTo>
                <a:lnTo>
                  <a:pt x="4405" y="3358"/>
                </a:lnTo>
                <a:lnTo>
                  <a:pt x="4283" y="3407"/>
                </a:lnTo>
                <a:lnTo>
                  <a:pt x="4113" y="3431"/>
                </a:lnTo>
                <a:lnTo>
                  <a:pt x="3967" y="3455"/>
                </a:lnTo>
                <a:lnTo>
                  <a:pt x="3797" y="3431"/>
                </a:lnTo>
                <a:lnTo>
                  <a:pt x="3456" y="3358"/>
                </a:lnTo>
                <a:lnTo>
                  <a:pt x="3140" y="3261"/>
                </a:lnTo>
                <a:lnTo>
                  <a:pt x="3383" y="3017"/>
                </a:lnTo>
                <a:lnTo>
                  <a:pt x="3651" y="2774"/>
                </a:lnTo>
                <a:lnTo>
                  <a:pt x="3918" y="2555"/>
                </a:lnTo>
                <a:lnTo>
                  <a:pt x="4186" y="2336"/>
                </a:lnTo>
                <a:lnTo>
                  <a:pt x="4478" y="2141"/>
                </a:lnTo>
                <a:lnTo>
                  <a:pt x="4770" y="1947"/>
                </a:lnTo>
                <a:lnTo>
                  <a:pt x="5062" y="1776"/>
                </a:lnTo>
                <a:lnTo>
                  <a:pt x="5378" y="1630"/>
                </a:lnTo>
                <a:lnTo>
                  <a:pt x="5719" y="1484"/>
                </a:lnTo>
                <a:lnTo>
                  <a:pt x="6084" y="1363"/>
                </a:lnTo>
                <a:lnTo>
                  <a:pt x="6814" y="1144"/>
                </a:lnTo>
                <a:lnTo>
                  <a:pt x="7544" y="949"/>
                </a:lnTo>
                <a:lnTo>
                  <a:pt x="8298" y="779"/>
                </a:lnTo>
                <a:lnTo>
                  <a:pt x="8323" y="803"/>
                </a:lnTo>
                <a:lnTo>
                  <a:pt x="8736" y="803"/>
                </a:lnTo>
                <a:lnTo>
                  <a:pt x="9685" y="779"/>
                </a:lnTo>
                <a:lnTo>
                  <a:pt x="10245" y="754"/>
                </a:lnTo>
                <a:close/>
                <a:moveTo>
                  <a:pt x="9588" y="0"/>
                </a:moveTo>
                <a:lnTo>
                  <a:pt x="9174" y="24"/>
                </a:lnTo>
                <a:lnTo>
                  <a:pt x="8761" y="122"/>
                </a:lnTo>
                <a:lnTo>
                  <a:pt x="7958" y="292"/>
                </a:lnTo>
                <a:lnTo>
                  <a:pt x="6984" y="511"/>
                </a:lnTo>
                <a:lnTo>
                  <a:pt x="6498" y="657"/>
                </a:lnTo>
                <a:lnTo>
                  <a:pt x="6035" y="779"/>
                </a:lnTo>
                <a:lnTo>
                  <a:pt x="5573" y="949"/>
                </a:lnTo>
                <a:lnTo>
                  <a:pt x="5135" y="1119"/>
                </a:lnTo>
                <a:lnTo>
                  <a:pt x="4721" y="1314"/>
                </a:lnTo>
                <a:lnTo>
                  <a:pt x="4332" y="1557"/>
                </a:lnTo>
                <a:lnTo>
                  <a:pt x="3943" y="1801"/>
                </a:lnTo>
                <a:lnTo>
                  <a:pt x="3578" y="2093"/>
                </a:lnTo>
                <a:lnTo>
                  <a:pt x="3213" y="2385"/>
                </a:lnTo>
                <a:lnTo>
                  <a:pt x="2872" y="2725"/>
                </a:lnTo>
                <a:lnTo>
                  <a:pt x="2580" y="3042"/>
                </a:lnTo>
                <a:lnTo>
                  <a:pt x="2288" y="3358"/>
                </a:lnTo>
                <a:lnTo>
                  <a:pt x="2021" y="3699"/>
                </a:lnTo>
                <a:lnTo>
                  <a:pt x="1777" y="4064"/>
                </a:lnTo>
                <a:lnTo>
                  <a:pt x="1534" y="4429"/>
                </a:lnTo>
                <a:lnTo>
                  <a:pt x="1315" y="4794"/>
                </a:lnTo>
                <a:lnTo>
                  <a:pt x="1120" y="5159"/>
                </a:lnTo>
                <a:lnTo>
                  <a:pt x="926" y="5548"/>
                </a:lnTo>
                <a:lnTo>
                  <a:pt x="780" y="5961"/>
                </a:lnTo>
                <a:lnTo>
                  <a:pt x="609" y="6351"/>
                </a:lnTo>
                <a:lnTo>
                  <a:pt x="488" y="6764"/>
                </a:lnTo>
                <a:lnTo>
                  <a:pt x="366" y="7178"/>
                </a:lnTo>
                <a:lnTo>
                  <a:pt x="269" y="7616"/>
                </a:lnTo>
                <a:lnTo>
                  <a:pt x="196" y="8030"/>
                </a:lnTo>
                <a:lnTo>
                  <a:pt x="123" y="8468"/>
                </a:lnTo>
                <a:lnTo>
                  <a:pt x="74" y="8906"/>
                </a:lnTo>
                <a:lnTo>
                  <a:pt x="25" y="9344"/>
                </a:lnTo>
                <a:lnTo>
                  <a:pt x="1" y="9782"/>
                </a:lnTo>
                <a:lnTo>
                  <a:pt x="25" y="10220"/>
                </a:lnTo>
                <a:lnTo>
                  <a:pt x="50" y="10633"/>
                </a:lnTo>
                <a:lnTo>
                  <a:pt x="98" y="11071"/>
                </a:lnTo>
                <a:lnTo>
                  <a:pt x="171" y="11485"/>
                </a:lnTo>
                <a:lnTo>
                  <a:pt x="244" y="11899"/>
                </a:lnTo>
                <a:lnTo>
                  <a:pt x="366" y="12288"/>
                </a:lnTo>
                <a:lnTo>
                  <a:pt x="488" y="12677"/>
                </a:lnTo>
                <a:lnTo>
                  <a:pt x="634" y="13067"/>
                </a:lnTo>
                <a:lnTo>
                  <a:pt x="804" y="13456"/>
                </a:lnTo>
                <a:lnTo>
                  <a:pt x="974" y="13821"/>
                </a:lnTo>
                <a:lnTo>
                  <a:pt x="1169" y="14186"/>
                </a:lnTo>
                <a:lnTo>
                  <a:pt x="1388" y="14526"/>
                </a:lnTo>
                <a:lnTo>
                  <a:pt x="1607" y="14891"/>
                </a:lnTo>
                <a:lnTo>
                  <a:pt x="1850" y="15208"/>
                </a:lnTo>
                <a:lnTo>
                  <a:pt x="2118" y="15548"/>
                </a:lnTo>
                <a:lnTo>
                  <a:pt x="2386" y="15840"/>
                </a:lnTo>
                <a:lnTo>
                  <a:pt x="2653" y="16157"/>
                </a:lnTo>
                <a:lnTo>
                  <a:pt x="2945" y="16449"/>
                </a:lnTo>
                <a:lnTo>
                  <a:pt x="3261" y="16741"/>
                </a:lnTo>
                <a:lnTo>
                  <a:pt x="3578" y="17008"/>
                </a:lnTo>
                <a:lnTo>
                  <a:pt x="3918" y="17252"/>
                </a:lnTo>
                <a:lnTo>
                  <a:pt x="4259" y="17495"/>
                </a:lnTo>
                <a:lnTo>
                  <a:pt x="4600" y="17738"/>
                </a:lnTo>
                <a:lnTo>
                  <a:pt x="4965" y="17957"/>
                </a:lnTo>
                <a:lnTo>
                  <a:pt x="5330" y="18176"/>
                </a:lnTo>
                <a:lnTo>
                  <a:pt x="5719" y="18371"/>
                </a:lnTo>
                <a:lnTo>
                  <a:pt x="6108" y="18541"/>
                </a:lnTo>
                <a:lnTo>
                  <a:pt x="6498" y="18712"/>
                </a:lnTo>
                <a:lnTo>
                  <a:pt x="6911" y="18858"/>
                </a:lnTo>
                <a:lnTo>
                  <a:pt x="7301" y="19004"/>
                </a:lnTo>
                <a:lnTo>
                  <a:pt x="7860" y="19150"/>
                </a:lnTo>
                <a:lnTo>
                  <a:pt x="8420" y="19271"/>
                </a:lnTo>
                <a:lnTo>
                  <a:pt x="8712" y="19320"/>
                </a:lnTo>
                <a:lnTo>
                  <a:pt x="8980" y="19344"/>
                </a:lnTo>
                <a:lnTo>
                  <a:pt x="9272" y="19344"/>
                </a:lnTo>
                <a:lnTo>
                  <a:pt x="9564" y="19320"/>
                </a:lnTo>
                <a:lnTo>
                  <a:pt x="9637" y="19344"/>
                </a:lnTo>
                <a:lnTo>
                  <a:pt x="10050" y="19296"/>
                </a:lnTo>
                <a:lnTo>
                  <a:pt x="10440" y="19223"/>
                </a:lnTo>
                <a:lnTo>
                  <a:pt x="11267" y="19028"/>
                </a:lnTo>
                <a:lnTo>
                  <a:pt x="12240" y="18809"/>
                </a:lnTo>
                <a:lnTo>
                  <a:pt x="12702" y="18687"/>
                </a:lnTo>
                <a:lnTo>
                  <a:pt x="13189" y="18566"/>
                </a:lnTo>
                <a:lnTo>
                  <a:pt x="13627" y="18395"/>
                </a:lnTo>
                <a:lnTo>
                  <a:pt x="14065" y="18225"/>
                </a:lnTo>
                <a:lnTo>
                  <a:pt x="14479" y="18006"/>
                </a:lnTo>
                <a:lnTo>
                  <a:pt x="14868" y="17787"/>
                </a:lnTo>
                <a:lnTo>
                  <a:pt x="15257" y="17519"/>
                </a:lnTo>
                <a:lnTo>
                  <a:pt x="15622" y="17252"/>
                </a:lnTo>
                <a:lnTo>
                  <a:pt x="15987" y="16960"/>
                </a:lnTo>
                <a:lnTo>
                  <a:pt x="16328" y="16619"/>
                </a:lnTo>
                <a:lnTo>
                  <a:pt x="16425" y="16522"/>
                </a:lnTo>
                <a:lnTo>
                  <a:pt x="16450" y="16522"/>
                </a:lnTo>
                <a:lnTo>
                  <a:pt x="16474" y="16473"/>
                </a:lnTo>
                <a:lnTo>
                  <a:pt x="16498" y="16449"/>
                </a:lnTo>
                <a:lnTo>
                  <a:pt x="16985" y="15913"/>
                </a:lnTo>
                <a:lnTo>
                  <a:pt x="17399" y="15354"/>
                </a:lnTo>
                <a:lnTo>
                  <a:pt x="17788" y="14745"/>
                </a:lnTo>
                <a:lnTo>
                  <a:pt x="18104" y="14137"/>
                </a:lnTo>
                <a:lnTo>
                  <a:pt x="18396" y="13505"/>
                </a:lnTo>
                <a:lnTo>
                  <a:pt x="18640" y="12823"/>
                </a:lnTo>
                <a:lnTo>
                  <a:pt x="18834" y="12166"/>
                </a:lnTo>
                <a:lnTo>
                  <a:pt x="19004" y="11461"/>
                </a:lnTo>
                <a:lnTo>
                  <a:pt x="19029" y="11412"/>
                </a:lnTo>
                <a:lnTo>
                  <a:pt x="19053" y="11339"/>
                </a:lnTo>
                <a:lnTo>
                  <a:pt x="19053" y="11290"/>
                </a:lnTo>
                <a:lnTo>
                  <a:pt x="19029" y="11217"/>
                </a:lnTo>
                <a:lnTo>
                  <a:pt x="19150" y="10439"/>
                </a:lnTo>
                <a:lnTo>
                  <a:pt x="19199" y="9903"/>
                </a:lnTo>
                <a:lnTo>
                  <a:pt x="19199" y="9344"/>
                </a:lnTo>
                <a:lnTo>
                  <a:pt x="19175" y="8833"/>
                </a:lnTo>
                <a:lnTo>
                  <a:pt x="19126" y="8297"/>
                </a:lnTo>
                <a:lnTo>
                  <a:pt x="19150" y="8224"/>
                </a:lnTo>
                <a:lnTo>
                  <a:pt x="19150" y="8151"/>
                </a:lnTo>
                <a:lnTo>
                  <a:pt x="19126" y="8078"/>
                </a:lnTo>
                <a:lnTo>
                  <a:pt x="19077" y="8005"/>
                </a:lnTo>
                <a:lnTo>
                  <a:pt x="19004" y="7616"/>
                </a:lnTo>
                <a:lnTo>
                  <a:pt x="18907" y="7227"/>
                </a:lnTo>
                <a:lnTo>
                  <a:pt x="18785" y="6862"/>
                </a:lnTo>
                <a:lnTo>
                  <a:pt x="18664" y="6472"/>
                </a:lnTo>
                <a:lnTo>
                  <a:pt x="18518" y="6107"/>
                </a:lnTo>
                <a:lnTo>
                  <a:pt x="18348" y="5767"/>
                </a:lnTo>
                <a:lnTo>
                  <a:pt x="18177" y="5402"/>
                </a:lnTo>
                <a:lnTo>
                  <a:pt x="17983" y="5061"/>
                </a:lnTo>
                <a:lnTo>
                  <a:pt x="17764" y="4721"/>
                </a:lnTo>
                <a:lnTo>
                  <a:pt x="17545" y="4404"/>
                </a:lnTo>
                <a:lnTo>
                  <a:pt x="17326" y="4088"/>
                </a:lnTo>
                <a:lnTo>
                  <a:pt x="17082" y="3772"/>
                </a:lnTo>
                <a:lnTo>
                  <a:pt x="16815" y="3480"/>
                </a:lnTo>
                <a:lnTo>
                  <a:pt x="16547" y="3188"/>
                </a:lnTo>
                <a:lnTo>
                  <a:pt x="16255" y="2896"/>
                </a:lnTo>
                <a:lnTo>
                  <a:pt x="15963" y="2628"/>
                </a:lnTo>
                <a:lnTo>
                  <a:pt x="16036" y="2579"/>
                </a:lnTo>
                <a:lnTo>
                  <a:pt x="16060" y="2555"/>
                </a:lnTo>
                <a:lnTo>
                  <a:pt x="16085" y="2506"/>
                </a:lnTo>
                <a:lnTo>
                  <a:pt x="16060" y="2433"/>
                </a:lnTo>
                <a:lnTo>
                  <a:pt x="16012" y="2360"/>
                </a:lnTo>
                <a:lnTo>
                  <a:pt x="15939" y="2336"/>
                </a:lnTo>
                <a:lnTo>
                  <a:pt x="15793" y="2336"/>
                </a:lnTo>
                <a:lnTo>
                  <a:pt x="15647" y="2360"/>
                </a:lnTo>
                <a:lnTo>
                  <a:pt x="15209" y="2020"/>
                </a:lnTo>
                <a:lnTo>
                  <a:pt x="15257" y="1947"/>
                </a:lnTo>
                <a:lnTo>
                  <a:pt x="15282" y="1898"/>
                </a:lnTo>
                <a:lnTo>
                  <a:pt x="15282" y="1849"/>
                </a:lnTo>
                <a:lnTo>
                  <a:pt x="15257" y="1825"/>
                </a:lnTo>
                <a:lnTo>
                  <a:pt x="15160" y="1776"/>
                </a:lnTo>
                <a:lnTo>
                  <a:pt x="15063" y="1752"/>
                </a:lnTo>
                <a:lnTo>
                  <a:pt x="14844" y="1752"/>
                </a:lnTo>
                <a:lnTo>
                  <a:pt x="14162" y="1338"/>
                </a:lnTo>
                <a:lnTo>
                  <a:pt x="13432" y="949"/>
                </a:lnTo>
                <a:lnTo>
                  <a:pt x="13067" y="779"/>
                </a:lnTo>
                <a:lnTo>
                  <a:pt x="12678" y="608"/>
                </a:lnTo>
                <a:lnTo>
                  <a:pt x="12289" y="462"/>
                </a:lnTo>
                <a:lnTo>
                  <a:pt x="11899" y="341"/>
                </a:lnTo>
                <a:lnTo>
                  <a:pt x="11364" y="170"/>
                </a:lnTo>
                <a:lnTo>
                  <a:pt x="10780" y="73"/>
                </a:lnTo>
                <a:lnTo>
                  <a:pt x="10513" y="24"/>
                </a:lnTo>
                <a:lnTo>
                  <a:pt x="10221" y="0"/>
                </a:lnTo>
                <a:lnTo>
                  <a:pt x="9929" y="0"/>
                </a:lnTo>
                <a:lnTo>
                  <a:pt x="9637" y="24"/>
                </a:lnTo>
                <a:lnTo>
                  <a:pt x="9588" y="0"/>
                </a:lnTo>
                <a:close/>
              </a:path>
            </a:pathLst>
          </a:custGeom>
          <a:solidFill>
            <a:srgbClr val="6FA8DC"/>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9" name="Shape 139"/>
        <p:cNvGrpSpPr/>
        <p:nvPr/>
      </p:nvGrpSpPr>
      <p:grpSpPr>
        <a:xfrm>
          <a:off x="0" y="0"/>
          <a:ext cx="0" cy="0"/>
          <a:chOff x="0" y="0"/>
          <a:chExt cx="0" cy="0"/>
        </a:xfrm>
      </p:grpSpPr>
      <p:sp>
        <p:nvSpPr>
          <p:cNvPr id="140" name="Shape 140"/>
          <p:cNvSpPr txBox="1"/>
          <p:nvPr/>
        </p:nvSpPr>
        <p:spPr>
          <a:xfrm>
            <a:off x="664900" y="263450"/>
            <a:ext cx="6674100" cy="37383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b="1" lang="en" sz="4800">
                <a:latin typeface="Lato"/>
                <a:ea typeface="Lato"/>
                <a:cs typeface="Lato"/>
                <a:sym typeface="Lato"/>
              </a:rPr>
              <a:t>Essential Questions</a:t>
            </a:r>
            <a:endParaRPr b="1" sz="4800">
              <a:latin typeface="Lato"/>
              <a:ea typeface="Lato"/>
              <a:cs typeface="Lato"/>
              <a:sym typeface="Lato"/>
            </a:endParaRPr>
          </a:p>
          <a:p>
            <a:pPr indent="-419100" lvl="0" marL="457200" rtl="0">
              <a:lnSpc>
                <a:spcPct val="115000"/>
              </a:lnSpc>
              <a:spcBef>
                <a:spcPts val="0"/>
              </a:spcBef>
              <a:spcAft>
                <a:spcPts val="0"/>
              </a:spcAft>
              <a:buClr>
                <a:schemeClr val="dk1"/>
              </a:buClr>
              <a:buSzPts val="3000"/>
              <a:buFont typeface="Lato"/>
              <a:buAutoNum type="arabicPeriod"/>
            </a:pPr>
            <a:r>
              <a:rPr lang="en" sz="3000">
                <a:solidFill>
                  <a:schemeClr val="dk1"/>
                </a:solidFill>
                <a:latin typeface="Lato"/>
                <a:ea typeface="Lato"/>
                <a:cs typeface="Lato"/>
                <a:sym typeface="Lato"/>
              </a:rPr>
              <a:t>What makes our identity?</a:t>
            </a:r>
            <a:endParaRPr sz="3000">
              <a:solidFill>
                <a:schemeClr val="dk1"/>
              </a:solidFill>
              <a:latin typeface="Lato"/>
              <a:ea typeface="Lato"/>
              <a:cs typeface="Lato"/>
              <a:sym typeface="Lato"/>
            </a:endParaRPr>
          </a:p>
          <a:p>
            <a:pPr indent="-419100" lvl="0" marL="457200" rtl="0">
              <a:lnSpc>
                <a:spcPct val="115000"/>
              </a:lnSpc>
              <a:spcBef>
                <a:spcPts val="0"/>
              </a:spcBef>
              <a:spcAft>
                <a:spcPts val="0"/>
              </a:spcAft>
              <a:buClr>
                <a:schemeClr val="dk1"/>
              </a:buClr>
              <a:buSzPts val="3000"/>
              <a:buFont typeface="Lato"/>
              <a:buAutoNum type="arabicPeriod"/>
            </a:pPr>
            <a:r>
              <a:rPr lang="en" sz="3000">
                <a:solidFill>
                  <a:schemeClr val="dk1"/>
                </a:solidFill>
                <a:latin typeface="Lato"/>
                <a:ea typeface="Lato"/>
                <a:cs typeface="Lato"/>
                <a:sym typeface="Lato"/>
              </a:rPr>
              <a:t>How does where we come from affect our identities?</a:t>
            </a:r>
            <a:endParaRPr sz="3000">
              <a:solidFill>
                <a:schemeClr val="dk1"/>
              </a:solidFill>
              <a:latin typeface="Lato"/>
              <a:ea typeface="Lato"/>
              <a:cs typeface="Lato"/>
              <a:sym typeface="Lato"/>
            </a:endParaRPr>
          </a:p>
          <a:p>
            <a:pPr indent="-419100" lvl="0" marL="457200" rtl="0">
              <a:lnSpc>
                <a:spcPct val="115000"/>
              </a:lnSpc>
              <a:spcBef>
                <a:spcPts val="0"/>
              </a:spcBef>
              <a:spcAft>
                <a:spcPts val="0"/>
              </a:spcAft>
              <a:buClr>
                <a:schemeClr val="dk1"/>
              </a:buClr>
              <a:buSzPts val="3000"/>
              <a:buFont typeface="Lato"/>
              <a:buAutoNum type="arabicPeriod"/>
            </a:pPr>
            <a:r>
              <a:rPr lang="en" sz="3000">
                <a:solidFill>
                  <a:schemeClr val="dk1"/>
                </a:solidFill>
                <a:latin typeface="Lato"/>
                <a:ea typeface="Lato"/>
                <a:cs typeface="Lato"/>
                <a:sym typeface="Lato"/>
              </a:rPr>
              <a:t>How does when we lived affect our identities?</a:t>
            </a:r>
            <a:endParaRPr sz="3000">
              <a:solidFill>
                <a:schemeClr val="dk1"/>
              </a:solidFill>
              <a:latin typeface="Lato"/>
              <a:ea typeface="Lato"/>
              <a:cs typeface="Lato"/>
              <a:sym typeface="Lato"/>
            </a:endParaRPr>
          </a:p>
          <a:p>
            <a:pPr indent="-419100" lvl="0" marL="457200" rtl="0">
              <a:lnSpc>
                <a:spcPct val="115000"/>
              </a:lnSpc>
              <a:spcBef>
                <a:spcPts val="0"/>
              </a:spcBef>
              <a:spcAft>
                <a:spcPts val="0"/>
              </a:spcAft>
              <a:buClr>
                <a:schemeClr val="dk1"/>
              </a:buClr>
              <a:buSzPts val="3000"/>
              <a:buFont typeface="Lato"/>
              <a:buAutoNum type="arabicPeriod"/>
            </a:pPr>
            <a:r>
              <a:rPr lang="en" sz="3000">
                <a:solidFill>
                  <a:schemeClr val="dk1"/>
                </a:solidFill>
                <a:latin typeface="Lato"/>
                <a:ea typeface="Lato"/>
                <a:cs typeface="Lato"/>
                <a:sym typeface="Lato"/>
              </a:rPr>
              <a:t>What is success?</a:t>
            </a:r>
            <a:endParaRPr sz="3000">
              <a:solidFill>
                <a:schemeClr val="dk1"/>
              </a:solidFill>
              <a:latin typeface="Lato"/>
              <a:ea typeface="Lato"/>
              <a:cs typeface="Lato"/>
              <a:sym typeface="Lato"/>
            </a:endParaRPr>
          </a:p>
          <a:p>
            <a:pPr indent="-419100" lvl="0" marL="457200">
              <a:lnSpc>
                <a:spcPct val="115000"/>
              </a:lnSpc>
              <a:spcBef>
                <a:spcPts val="0"/>
              </a:spcBef>
              <a:spcAft>
                <a:spcPts val="0"/>
              </a:spcAft>
              <a:buClr>
                <a:schemeClr val="dk1"/>
              </a:buClr>
              <a:buSzPts val="3000"/>
              <a:buFont typeface="Lato"/>
              <a:buAutoNum type="arabicPeriod"/>
            </a:pPr>
            <a:r>
              <a:rPr lang="en" sz="3000">
                <a:solidFill>
                  <a:schemeClr val="dk1"/>
                </a:solidFill>
                <a:latin typeface="Lato"/>
                <a:ea typeface="Lato"/>
                <a:cs typeface="Lato"/>
                <a:sym typeface="Lato"/>
              </a:rPr>
              <a:t>Who am I?</a:t>
            </a:r>
            <a:endParaRPr sz="3000">
              <a:latin typeface="Lato"/>
              <a:ea typeface="Lato"/>
              <a:cs typeface="Lato"/>
              <a:sym typeface="Lato"/>
            </a:endParaRPr>
          </a:p>
        </p:txBody>
      </p:sp>
      <p:sp>
        <p:nvSpPr>
          <p:cNvPr id="141" name="Shape 141"/>
          <p:cNvSpPr/>
          <p:nvPr/>
        </p:nvSpPr>
        <p:spPr>
          <a:xfrm>
            <a:off x="380424" y="263450"/>
            <a:ext cx="682973" cy="677435"/>
          </a:xfrm>
          <a:custGeom>
            <a:pathLst>
              <a:path extrusionOk="0" h="16790" w="16717">
                <a:moveTo>
                  <a:pt x="8687" y="511"/>
                </a:moveTo>
                <a:lnTo>
                  <a:pt x="9174" y="1046"/>
                </a:lnTo>
                <a:lnTo>
                  <a:pt x="9660" y="1606"/>
                </a:lnTo>
                <a:lnTo>
                  <a:pt x="10025" y="2068"/>
                </a:lnTo>
                <a:lnTo>
                  <a:pt x="10196" y="2312"/>
                </a:lnTo>
                <a:lnTo>
                  <a:pt x="10390" y="2531"/>
                </a:lnTo>
                <a:lnTo>
                  <a:pt x="10585" y="2701"/>
                </a:lnTo>
                <a:lnTo>
                  <a:pt x="10780" y="2871"/>
                </a:lnTo>
                <a:lnTo>
                  <a:pt x="11023" y="2969"/>
                </a:lnTo>
                <a:lnTo>
                  <a:pt x="11242" y="3042"/>
                </a:lnTo>
                <a:lnTo>
                  <a:pt x="11485" y="3066"/>
                </a:lnTo>
                <a:lnTo>
                  <a:pt x="11729" y="3042"/>
                </a:lnTo>
                <a:lnTo>
                  <a:pt x="11972" y="2969"/>
                </a:lnTo>
                <a:lnTo>
                  <a:pt x="12215" y="2847"/>
                </a:lnTo>
                <a:lnTo>
                  <a:pt x="12337" y="2750"/>
                </a:lnTo>
                <a:lnTo>
                  <a:pt x="12434" y="2652"/>
                </a:lnTo>
                <a:lnTo>
                  <a:pt x="12605" y="2433"/>
                </a:lnTo>
                <a:lnTo>
                  <a:pt x="12726" y="2190"/>
                </a:lnTo>
                <a:lnTo>
                  <a:pt x="12824" y="1922"/>
                </a:lnTo>
                <a:lnTo>
                  <a:pt x="12921" y="1679"/>
                </a:lnTo>
                <a:lnTo>
                  <a:pt x="13043" y="1411"/>
                </a:lnTo>
                <a:lnTo>
                  <a:pt x="13164" y="1168"/>
                </a:lnTo>
                <a:lnTo>
                  <a:pt x="13335" y="973"/>
                </a:lnTo>
                <a:lnTo>
                  <a:pt x="13456" y="852"/>
                </a:lnTo>
                <a:lnTo>
                  <a:pt x="13602" y="779"/>
                </a:lnTo>
                <a:lnTo>
                  <a:pt x="13724" y="706"/>
                </a:lnTo>
                <a:lnTo>
                  <a:pt x="13870" y="657"/>
                </a:lnTo>
                <a:lnTo>
                  <a:pt x="13991" y="608"/>
                </a:lnTo>
                <a:lnTo>
                  <a:pt x="14137" y="584"/>
                </a:lnTo>
                <a:lnTo>
                  <a:pt x="14283" y="584"/>
                </a:lnTo>
                <a:lnTo>
                  <a:pt x="14429" y="608"/>
                </a:lnTo>
                <a:lnTo>
                  <a:pt x="14721" y="681"/>
                </a:lnTo>
                <a:lnTo>
                  <a:pt x="14989" y="779"/>
                </a:lnTo>
                <a:lnTo>
                  <a:pt x="15232" y="949"/>
                </a:lnTo>
                <a:lnTo>
                  <a:pt x="15451" y="1119"/>
                </a:lnTo>
                <a:lnTo>
                  <a:pt x="15403" y="1168"/>
                </a:lnTo>
                <a:lnTo>
                  <a:pt x="15354" y="1217"/>
                </a:lnTo>
                <a:lnTo>
                  <a:pt x="15354" y="1265"/>
                </a:lnTo>
                <a:lnTo>
                  <a:pt x="15354" y="1314"/>
                </a:lnTo>
                <a:lnTo>
                  <a:pt x="15403" y="1363"/>
                </a:lnTo>
                <a:lnTo>
                  <a:pt x="15646" y="1363"/>
                </a:lnTo>
                <a:lnTo>
                  <a:pt x="15670" y="1387"/>
                </a:lnTo>
                <a:lnTo>
                  <a:pt x="15768" y="1533"/>
                </a:lnTo>
                <a:lnTo>
                  <a:pt x="15646" y="1557"/>
                </a:lnTo>
                <a:lnTo>
                  <a:pt x="15500" y="1606"/>
                </a:lnTo>
                <a:lnTo>
                  <a:pt x="15427" y="1630"/>
                </a:lnTo>
                <a:lnTo>
                  <a:pt x="15378" y="1703"/>
                </a:lnTo>
                <a:lnTo>
                  <a:pt x="15354" y="1752"/>
                </a:lnTo>
                <a:lnTo>
                  <a:pt x="15378" y="1801"/>
                </a:lnTo>
                <a:lnTo>
                  <a:pt x="15451" y="1825"/>
                </a:lnTo>
                <a:lnTo>
                  <a:pt x="15500" y="1849"/>
                </a:lnTo>
                <a:lnTo>
                  <a:pt x="15646" y="1874"/>
                </a:lnTo>
                <a:lnTo>
                  <a:pt x="15914" y="1874"/>
                </a:lnTo>
                <a:lnTo>
                  <a:pt x="16011" y="2068"/>
                </a:lnTo>
                <a:lnTo>
                  <a:pt x="15841" y="2044"/>
                </a:lnTo>
                <a:lnTo>
                  <a:pt x="15695" y="2044"/>
                </a:lnTo>
                <a:lnTo>
                  <a:pt x="15573" y="2068"/>
                </a:lnTo>
                <a:lnTo>
                  <a:pt x="15451" y="2141"/>
                </a:lnTo>
                <a:lnTo>
                  <a:pt x="15427" y="2141"/>
                </a:lnTo>
                <a:lnTo>
                  <a:pt x="15451" y="2166"/>
                </a:lnTo>
                <a:lnTo>
                  <a:pt x="15500" y="2239"/>
                </a:lnTo>
                <a:lnTo>
                  <a:pt x="15573" y="2287"/>
                </a:lnTo>
                <a:lnTo>
                  <a:pt x="15743" y="2360"/>
                </a:lnTo>
                <a:lnTo>
                  <a:pt x="16084" y="2458"/>
                </a:lnTo>
                <a:lnTo>
                  <a:pt x="16084" y="2652"/>
                </a:lnTo>
                <a:lnTo>
                  <a:pt x="16060" y="2823"/>
                </a:lnTo>
                <a:lnTo>
                  <a:pt x="15646" y="2725"/>
                </a:lnTo>
                <a:lnTo>
                  <a:pt x="15427" y="2652"/>
                </a:lnTo>
                <a:lnTo>
                  <a:pt x="15330" y="2628"/>
                </a:lnTo>
                <a:lnTo>
                  <a:pt x="15184" y="2628"/>
                </a:lnTo>
                <a:lnTo>
                  <a:pt x="15184" y="2652"/>
                </a:lnTo>
                <a:lnTo>
                  <a:pt x="15281" y="2750"/>
                </a:lnTo>
                <a:lnTo>
                  <a:pt x="15378" y="2847"/>
                </a:lnTo>
                <a:lnTo>
                  <a:pt x="15622" y="2993"/>
                </a:lnTo>
                <a:lnTo>
                  <a:pt x="15768" y="3090"/>
                </a:lnTo>
                <a:lnTo>
                  <a:pt x="15962" y="3139"/>
                </a:lnTo>
                <a:lnTo>
                  <a:pt x="15841" y="3309"/>
                </a:lnTo>
                <a:lnTo>
                  <a:pt x="15768" y="3407"/>
                </a:lnTo>
                <a:lnTo>
                  <a:pt x="15670" y="3334"/>
                </a:lnTo>
                <a:lnTo>
                  <a:pt x="15573" y="3285"/>
                </a:lnTo>
                <a:lnTo>
                  <a:pt x="15378" y="3212"/>
                </a:lnTo>
                <a:lnTo>
                  <a:pt x="14989" y="3017"/>
                </a:lnTo>
                <a:lnTo>
                  <a:pt x="14794" y="2944"/>
                </a:lnTo>
                <a:lnTo>
                  <a:pt x="14600" y="2896"/>
                </a:lnTo>
                <a:lnTo>
                  <a:pt x="14575" y="2896"/>
                </a:lnTo>
                <a:lnTo>
                  <a:pt x="14575" y="2920"/>
                </a:lnTo>
                <a:lnTo>
                  <a:pt x="14673" y="3090"/>
                </a:lnTo>
                <a:lnTo>
                  <a:pt x="14819" y="3236"/>
                </a:lnTo>
                <a:lnTo>
                  <a:pt x="14965" y="3358"/>
                </a:lnTo>
                <a:lnTo>
                  <a:pt x="15135" y="3455"/>
                </a:lnTo>
                <a:lnTo>
                  <a:pt x="15427" y="3626"/>
                </a:lnTo>
                <a:lnTo>
                  <a:pt x="15086" y="3747"/>
                </a:lnTo>
                <a:lnTo>
                  <a:pt x="14989" y="3674"/>
                </a:lnTo>
                <a:lnTo>
                  <a:pt x="14867" y="3650"/>
                </a:lnTo>
                <a:lnTo>
                  <a:pt x="14770" y="3601"/>
                </a:lnTo>
                <a:lnTo>
                  <a:pt x="14673" y="3528"/>
                </a:lnTo>
                <a:lnTo>
                  <a:pt x="14527" y="3407"/>
                </a:lnTo>
                <a:lnTo>
                  <a:pt x="14429" y="3358"/>
                </a:lnTo>
                <a:lnTo>
                  <a:pt x="14332" y="3334"/>
                </a:lnTo>
                <a:lnTo>
                  <a:pt x="14308" y="3334"/>
                </a:lnTo>
                <a:lnTo>
                  <a:pt x="14259" y="3358"/>
                </a:lnTo>
                <a:lnTo>
                  <a:pt x="14235" y="3431"/>
                </a:lnTo>
                <a:lnTo>
                  <a:pt x="14259" y="3528"/>
                </a:lnTo>
                <a:lnTo>
                  <a:pt x="14308" y="3650"/>
                </a:lnTo>
                <a:lnTo>
                  <a:pt x="14478" y="3845"/>
                </a:lnTo>
                <a:lnTo>
                  <a:pt x="14551" y="3918"/>
                </a:lnTo>
                <a:lnTo>
                  <a:pt x="14308" y="4015"/>
                </a:lnTo>
                <a:lnTo>
                  <a:pt x="14186" y="3942"/>
                </a:lnTo>
                <a:lnTo>
                  <a:pt x="14064" y="3893"/>
                </a:lnTo>
                <a:lnTo>
                  <a:pt x="14016" y="3869"/>
                </a:lnTo>
                <a:lnTo>
                  <a:pt x="13943" y="3845"/>
                </a:lnTo>
                <a:lnTo>
                  <a:pt x="13918" y="3869"/>
                </a:lnTo>
                <a:lnTo>
                  <a:pt x="13894" y="3893"/>
                </a:lnTo>
                <a:lnTo>
                  <a:pt x="13894" y="3966"/>
                </a:lnTo>
                <a:lnTo>
                  <a:pt x="13918" y="4039"/>
                </a:lnTo>
                <a:lnTo>
                  <a:pt x="13991" y="4161"/>
                </a:lnTo>
                <a:lnTo>
                  <a:pt x="14040" y="4210"/>
                </a:lnTo>
                <a:lnTo>
                  <a:pt x="13967" y="4283"/>
                </a:lnTo>
                <a:lnTo>
                  <a:pt x="13870" y="4404"/>
                </a:lnTo>
                <a:lnTo>
                  <a:pt x="13845" y="4331"/>
                </a:lnTo>
                <a:lnTo>
                  <a:pt x="13797" y="4234"/>
                </a:lnTo>
                <a:lnTo>
                  <a:pt x="13724" y="4161"/>
                </a:lnTo>
                <a:lnTo>
                  <a:pt x="13651" y="4161"/>
                </a:lnTo>
                <a:lnTo>
                  <a:pt x="13626" y="4234"/>
                </a:lnTo>
                <a:lnTo>
                  <a:pt x="13602" y="4283"/>
                </a:lnTo>
                <a:lnTo>
                  <a:pt x="13602" y="4380"/>
                </a:lnTo>
                <a:lnTo>
                  <a:pt x="13602" y="4428"/>
                </a:lnTo>
                <a:lnTo>
                  <a:pt x="13675" y="4550"/>
                </a:lnTo>
                <a:lnTo>
                  <a:pt x="13748" y="4647"/>
                </a:lnTo>
                <a:lnTo>
                  <a:pt x="13699" y="4842"/>
                </a:lnTo>
                <a:lnTo>
                  <a:pt x="13675" y="5037"/>
                </a:lnTo>
                <a:lnTo>
                  <a:pt x="13699" y="5231"/>
                </a:lnTo>
                <a:lnTo>
                  <a:pt x="13724" y="5426"/>
                </a:lnTo>
                <a:lnTo>
                  <a:pt x="13797" y="5621"/>
                </a:lnTo>
                <a:lnTo>
                  <a:pt x="13870" y="5815"/>
                </a:lnTo>
                <a:lnTo>
                  <a:pt x="13967" y="5986"/>
                </a:lnTo>
                <a:lnTo>
                  <a:pt x="14089" y="6132"/>
                </a:lnTo>
                <a:lnTo>
                  <a:pt x="14308" y="6351"/>
                </a:lnTo>
                <a:lnTo>
                  <a:pt x="14527" y="6570"/>
                </a:lnTo>
                <a:lnTo>
                  <a:pt x="14746" y="6764"/>
                </a:lnTo>
                <a:lnTo>
                  <a:pt x="14965" y="6983"/>
                </a:lnTo>
                <a:lnTo>
                  <a:pt x="15597" y="7640"/>
                </a:lnTo>
                <a:lnTo>
                  <a:pt x="15914" y="7981"/>
                </a:lnTo>
                <a:lnTo>
                  <a:pt x="16254" y="8273"/>
                </a:lnTo>
                <a:lnTo>
                  <a:pt x="16279" y="8297"/>
                </a:lnTo>
                <a:lnTo>
                  <a:pt x="16230" y="8443"/>
                </a:lnTo>
                <a:lnTo>
                  <a:pt x="16133" y="8346"/>
                </a:lnTo>
                <a:lnTo>
                  <a:pt x="16035" y="8249"/>
                </a:lnTo>
                <a:lnTo>
                  <a:pt x="15768" y="8078"/>
                </a:lnTo>
                <a:lnTo>
                  <a:pt x="15573" y="7981"/>
                </a:lnTo>
                <a:lnTo>
                  <a:pt x="15378" y="7884"/>
                </a:lnTo>
                <a:lnTo>
                  <a:pt x="15159" y="7811"/>
                </a:lnTo>
                <a:lnTo>
                  <a:pt x="14940" y="7738"/>
                </a:lnTo>
                <a:lnTo>
                  <a:pt x="14892" y="7762"/>
                </a:lnTo>
                <a:lnTo>
                  <a:pt x="14892" y="7786"/>
                </a:lnTo>
                <a:lnTo>
                  <a:pt x="15013" y="7932"/>
                </a:lnTo>
                <a:lnTo>
                  <a:pt x="15159" y="8078"/>
                </a:lnTo>
                <a:lnTo>
                  <a:pt x="15476" y="8297"/>
                </a:lnTo>
                <a:lnTo>
                  <a:pt x="15695" y="8468"/>
                </a:lnTo>
                <a:lnTo>
                  <a:pt x="15889" y="8614"/>
                </a:lnTo>
                <a:lnTo>
                  <a:pt x="15987" y="8687"/>
                </a:lnTo>
                <a:lnTo>
                  <a:pt x="16060" y="8711"/>
                </a:lnTo>
                <a:lnTo>
                  <a:pt x="15865" y="9003"/>
                </a:lnTo>
                <a:lnTo>
                  <a:pt x="15816" y="9076"/>
                </a:lnTo>
                <a:lnTo>
                  <a:pt x="15816" y="9052"/>
                </a:lnTo>
                <a:lnTo>
                  <a:pt x="15768" y="8954"/>
                </a:lnTo>
                <a:lnTo>
                  <a:pt x="15695" y="8881"/>
                </a:lnTo>
                <a:lnTo>
                  <a:pt x="15597" y="8833"/>
                </a:lnTo>
                <a:lnTo>
                  <a:pt x="15524" y="8784"/>
                </a:lnTo>
                <a:lnTo>
                  <a:pt x="15135" y="8614"/>
                </a:lnTo>
                <a:lnTo>
                  <a:pt x="14916" y="8516"/>
                </a:lnTo>
                <a:lnTo>
                  <a:pt x="14721" y="8395"/>
                </a:lnTo>
                <a:lnTo>
                  <a:pt x="14527" y="8273"/>
                </a:lnTo>
                <a:lnTo>
                  <a:pt x="14332" y="8176"/>
                </a:lnTo>
                <a:lnTo>
                  <a:pt x="14283" y="8176"/>
                </a:lnTo>
                <a:lnTo>
                  <a:pt x="14283" y="8200"/>
                </a:lnTo>
                <a:lnTo>
                  <a:pt x="14259" y="8249"/>
                </a:lnTo>
                <a:lnTo>
                  <a:pt x="14308" y="8346"/>
                </a:lnTo>
                <a:lnTo>
                  <a:pt x="14356" y="8419"/>
                </a:lnTo>
                <a:lnTo>
                  <a:pt x="14527" y="8589"/>
                </a:lnTo>
                <a:lnTo>
                  <a:pt x="14721" y="8735"/>
                </a:lnTo>
                <a:lnTo>
                  <a:pt x="14892" y="8833"/>
                </a:lnTo>
                <a:lnTo>
                  <a:pt x="15086" y="8954"/>
                </a:lnTo>
                <a:lnTo>
                  <a:pt x="15305" y="9076"/>
                </a:lnTo>
                <a:lnTo>
                  <a:pt x="15427" y="9100"/>
                </a:lnTo>
                <a:lnTo>
                  <a:pt x="15549" y="9149"/>
                </a:lnTo>
                <a:lnTo>
                  <a:pt x="15743" y="9149"/>
                </a:lnTo>
                <a:lnTo>
                  <a:pt x="15768" y="9125"/>
                </a:lnTo>
                <a:lnTo>
                  <a:pt x="15451" y="9587"/>
                </a:lnTo>
                <a:lnTo>
                  <a:pt x="15330" y="9490"/>
                </a:lnTo>
                <a:lnTo>
                  <a:pt x="15208" y="9417"/>
                </a:lnTo>
                <a:lnTo>
                  <a:pt x="14965" y="9246"/>
                </a:lnTo>
                <a:lnTo>
                  <a:pt x="14746" y="9100"/>
                </a:lnTo>
                <a:lnTo>
                  <a:pt x="14502" y="8954"/>
                </a:lnTo>
                <a:lnTo>
                  <a:pt x="14381" y="8881"/>
                </a:lnTo>
                <a:lnTo>
                  <a:pt x="14235" y="8833"/>
                </a:lnTo>
                <a:lnTo>
                  <a:pt x="14113" y="8808"/>
                </a:lnTo>
                <a:lnTo>
                  <a:pt x="13991" y="8808"/>
                </a:lnTo>
                <a:lnTo>
                  <a:pt x="13943" y="8833"/>
                </a:lnTo>
                <a:lnTo>
                  <a:pt x="13943" y="8857"/>
                </a:lnTo>
                <a:lnTo>
                  <a:pt x="14016" y="8954"/>
                </a:lnTo>
                <a:lnTo>
                  <a:pt x="14089" y="9052"/>
                </a:lnTo>
                <a:lnTo>
                  <a:pt x="14283" y="9222"/>
                </a:lnTo>
                <a:lnTo>
                  <a:pt x="14673" y="9514"/>
                </a:lnTo>
                <a:lnTo>
                  <a:pt x="14916" y="9709"/>
                </a:lnTo>
                <a:lnTo>
                  <a:pt x="15062" y="9806"/>
                </a:lnTo>
                <a:lnTo>
                  <a:pt x="15208" y="9903"/>
                </a:lnTo>
                <a:lnTo>
                  <a:pt x="15086" y="10049"/>
                </a:lnTo>
                <a:lnTo>
                  <a:pt x="15013" y="10122"/>
                </a:lnTo>
                <a:lnTo>
                  <a:pt x="14843" y="10001"/>
                </a:lnTo>
                <a:lnTo>
                  <a:pt x="14721" y="9928"/>
                </a:lnTo>
                <a:lnTo>
                  <a:pt x="14405" y="9782"/>
                </a:lnTo>
                <a:lnTo>
                  <a:pt x="14089" y="9636"/>
                </a:lnTo>
                <a:lnTo>
                  <a:pt x="13943" y="9538"/>
                </a:lnTo>
                <a:lnTo>
                  <a:pt x="13797" y="9441"/>
                </a:lnTo>
                <a:lnTo>
                  <a:pt x="13699" y="9319"/>
                </a:lnTo>
                <a:lnTo>
                  <a:pt x="13626" y="9149"/>
                </a:lnTo>
                <a:lnTo>
                  <a:pt x="13578" y="9149"/>
                </a:lnTo>
                <a:lnTo>
                  <a:pt x="13554" y="9295"/>
                </a:lnTo>
                <a:lnTo>
                  <a:pt x="13578" y="9392"/>
                </a:lnTo>
                <a:lnTo>
                  <a:pt x="13602" y="9514"/>
                </a:lnTo>
                <a:lnTo>
                  <a:pt x="13651" y="9611"/>
                </a:lnTo>
                <a:lnTo>
                  <a:pt x="13724" y="9709"/>
                </a:lnTo>
                <a:lnTo>
                  <a:pt x="13797" y="9782"/>
                </a:lnTo>
                <a:lnTo>
                  <a:pt x="13991" y="9952"/>
                </a:lnTo>
                <a:lnTo>
                  <a:pt x="14283" y="10122"/>
                </a:lnTo>
                <a:lnTo>
                  <a:pt x="14600" y="10268"/>
                </a:lnTo>
                <a:lnTo>
                  <a:pt x="14746" y="10390"/>
                </a:lnTo>
                <a:lnTo>
                  <a:pt x="14551" y="10512"/>
                </a:lnTo>
                <a:lnTo>
                  <a:pt x="14356" y="10633"/>
                </a:lnTo>
                <a:lnTo>
                  <a:pt x="14259" y="10512"/>
                </a:lnTo>
                <a:lnTo>
                  <a:pt x="14137" y="10414"/>
                </a:lnTo>
                <a:lnTo>
                  <a:pt x="13894" y="10244"/>
                </a:lnTo>
                <a:lnTo>
                  <a:pt x="13724" y="10122"/>
                </a:lnTo>
                <a:lnTo>
                  <a:pt x="13578" y="9976"/>
                </a:lnTo>
                <a:lnTo>
                  <a:pt x="13456" y="9855"/>
                </a:lnTo>
                <a:lnTo>
                  <a:pt x="13408" y="9782"/>
                </a:lnTo>
                <a:lnTo>
                  <a:pt x="13359" y="9733"/>
                </a:lnTo>
                <a:lnTo>
                  <a:pt x="13310" y="9733"/>
                </a:lnTo>
                <a:lnTo>
                  <a:pt x="13286" y="9757"/>
                </a:lnTo>
                <a:lnTo>
                  <a:pt x="13262" y="9830"/>
                </a:lnTo>
                <a:lnTo>
                  <a:pt x="13262" y="9928"/>
                </a:lnTo>
                <a:lnTo>
                  <a:pt x="13262" y="10001"/>
                </a:lnTo>
                <a:lnTo>
                  <a:pt x="13310" y="10098"/>
                </a:lnTo>
                <a:lnTo>
                  <a:pt x="13408" y="10244"/>
                </a:lnTo>
                <a:lnTo>
                  <a:pt x="13529" y="10390"/>
                </a:lnTo>
                <a:lnTo>
                  <a:pt x="13699" y="10536"/>
                </a:lnTo>
                <a:lnTo>
                  <a:pt x="13894" y="10682"/>
                </a:lnTo>
                <a:lnTo>
                  <a:pt x="13991" y="10779"/>
                </a:lnTo>
                <a:lnTo>
                  <a:pt x="13894" y="10828"/>
                </a:lnTo>
                <a:lnTo>
                  <a:pt x="13578" y="10828"/>
                </a:lnTo>
                <a:lnTo>
                  <a:pt x="13505" y="10804"/>
                </a:lnTo>
                <a:lnTo>
                  <a:pt x="13335" y="10706"/>
                </a:lnTo>
                <a:lnTo>
                  <a:pt x="13213" y="10560"/>
                </a:lnTo>
                <a:lnTo>
                  <a:pt x="13116" y="10414"/>
                </a:lnTo>
                <a:lnTo>
                  <a:pt x="13018" y="10244"/>
                </a:lnTo>
                <a:lnTo>
                  <a:pt x="12872" y="9879"/>
                </a:lnTo>
                <a:lnTo>
                  <a:pt x="12775" y="9636"/>
                </a:lnTo>
                <a:lnTo>
                  <a:pt x="12653" y="9392"/>
                </a:lnTo>
                <a:lnTo>
                  <a:pt x="12532" y="9173"/>
                </a:lnTo>
                <a:lnTo>
                  <a:pt x="12386" y="8979"/>
                </a:lnTo>
                <a:lnTo>
                  <a:pt x="12215" y="8808"/>
                </a:lnTo>
                <a:lnTo>
                  <a:pt x="12021" y="8662"/>
                </a:lnTo>
                <a:lnTo>
                  <a:pt x="11777" y="8565"/>
                </a:lnTo>
                <a:lnTo>
                  <a:pt x="11510" y="8468"/>
                </a:lnTo>
                <a:lnTo>
                  <a:pt x="11218" y="8443"/>
                </a:lnTo>
                <a:lnTo>
                  <a:pt x="10926" y="8443"/>
                </a:lnTo>
                <a:lnTo>
                  <a:pt x="10634" y="8492"/>
                </a:lnTo>
                <a:lnTo>
                  <a:pt x="10366" y="8589"/>
                </a:lnTo>
                <a:lnTo>
                  <a:pt x="10098" y="8687"/>
                </a:lnTo>
                <a:lnTo>
                  <a:pt x="9855" y="8833"/>
                </a:lnTo>
                <a:lnTo>
                  <a:pt x="9612" y="9027"/>
                </a:lnTo>
                <a:lnTo>
                  <a:pt x="9393" y="9198"/>
                </a:lnTo>
                <a:lnTo>
                  <a:pt x="9198" y="9392"/>
                </a:lnTo>
                <a:lnTo>
                  <a:pt x="9028" y="9611"/>
                </a:lnTo>
                <a:lnTo>
                  <a:pt x="8906" y="9855"/>
                </a:lnTo>
                <a:lnTo>
                  <a:pt x="8784" y="10122"/>
                </a:lnTo>
                <a:lnTo>
                  <a:pt x="8711" y="10366"/>
                </a:lnTo>
                <a:lnTo>
                  <a:pt x="8663" y="10633"/>
                </a:lnTo>
                <a:lnTo>
                  <a:pt x="8638" y="10925"/>
                </a:lnTo>
                <a:lnTo>
                  <a:pt x="8663" y="11193"/>
                </a:lnTo>
                <a:lnTo>
                  <a:pt x="8736" y="11461"/>
                </a:lnTo>
                <a:lnTo>
                  <a:pt x="8833" y="11680"/>
                </a:lnTo>
                <a:lnTo>
                  <a:pt x="8955" y="11874"/>
                </a:lnTo>
                <a:lnTo>
                  <a:pt x="9101" y="12045"/>
                </a:lnTo>
                <a:lnTo>
                  <a:pt x="9295" y="12191"/>
                </a:lnTo>
                <a:lnTo>
                  <a:pt x="9514" y="12312"/>
                </a:lnTo>
                <a:lnTo>
                  <a:pt x="9733" y="12409"/>
                </a:lnTo>
                <a:lnTo>
                  <a:pt x="10001" y="12507"/>
                </a:lnTo>
                <a:lnTo>
                  <a:pt x="10220" y="12580"/>
                </a:lnTo>
                <a:lnTo>
                  <a:pt x="10463" y="12677"/>
                </a:lnTo>
                <a:lnTo>
                  <a:pt x="10658" y="12799"/>
                </a:lnTo>
                <a:lnTo>
                  <a:pt x="10731" y="12872"/>
                </a:lnTo>
                <a:lnTo>
                  <a:pt x="10804" y="12969"/>
                </a:lnTo>
                <a:lnTo>
                  <a:pt x="10780" y="12969"/>
                </a:lnTo>
                <a:lnTo>
                  <a:pt x="10536" y="12920"/>
                </a:lnTo>
                <a:lnTo>
                  <a:pt x="10317" y="12872"/>
                </a:lnTo>
                <a:lnTo>
                  <a:pt x="10098" y="12847"/>
                </a:lnTo>
                <a:lnTo>
                  <a:pt x="9855" y="12847"/>
                </a:lnTo>
                <a:lnTo>
                  <a:pt x="9831" y="12872"/>
                </a:lnTo>
                <a:lnTo>
                  <a:pt x="9831" y="12896"/>
                </a:lnTo>
                <a:lnTo>
                  <a:pt x="9831" y="12920"/>
                </a:lnTo>
                <a:lnTo>
                  <a:pt x="9831" y="12945"/>
                </a:lnTo>
                <a:lnTo>
                  <a:pt x="10293" y="13139"/>
                </a:lnTo>
                <a:lnTo>
                  <a:pt x="10609" y="13285"/>
                </a:lnTo>
                <a:lnTo>
                  <a:pt x="10780" y="13334"/>
                </a:lnTo>
                <a:lnTo>
                  <a:pt x="10926" y="13358"/>
                </a:lnTo>
                <a:lnTo>
                  <a:pt x="10901" y="13504"/>
                </a:lnTo>
                <a:lnTo>
                  <a:pt x="10877" y="13650"/>
                </a:lnTo>
                <a:lnTo>
                  <a:pt x="10634" y="13602"/>
                </a:lnTo>
                <a:lnTo>
                  <a:pt x="10366" y="13577"/>
                </a:lnTo>
                <a:lnTo>
                  <a:pt x="10098" y="13504"/>
                </a:lnTo>
                <a:lnTo>
                  <a:pt x="9879" y="13383"/>
                </a:lnTo>
                <a:lnTo>
                  <a:pt x="9855" y="13407"/>
                </a:lnTo>
                <a:lnTo>
                  <a:pt x="9831" y="13431"/>
                </a:lnTo>
                <a:lnTo>
                  <a:pt x="10025" y="13650"/>
                </a:lnTo>
                <a:lnTo>
                  <a:pt x="10123" y="13748"/>
                </a:lnTo>
                <a:lnTo>
                  <a:pt x="10269" y="13821"/>
                </a:lnTo>
                <a:lnTo>
                  <a:pt x="10512" y="13918"/>
                </a:lnTo>
                <a:lnTo>
                  <a:pt x="10780" y="13991"/>
                </a:lnTo>
                <a:lnTo>
                  <a:pt x="10609" y="14283"/>
                </a:lnTo>
                <a:lnTo>
                  <a:pt x="9952" y="14113"/>
                </a:lnTo>
                <a:lnTo>
                  <a:pt x="9490" y="13967"/>
                </a:lnTo>
                <a:lnTo>
                  <a:pt x="9271" y="13894"/>
                </a:lnTo>
                <a:lnTo>
                  <a:pt x="9028" y="13845"/>
                </a:lnTo>
                <a:lnTo>
                  <a:pt x="9003" y="13869"/>
                </a:lnTo>
                <a:lnTo>
                  <a:pt x="8979" y="13869"/>
                </a:lnTo>
                <a:lnTo>
                  <a:pt x="8955" y="13918"/>
                </a:lnTo>
                <a:lnTo>
                  <a:pt x="8979" y="13942"/>
                </a:lnTo>
                <a:lnTo>
                  <a:pt x="9271" y="14137"/>
                </a:lnTo>
                <a:lnTo>
                  <a:pt x="9587" y="14356"/>
                </a:lnTo>
                <a:lnTo>
                  <a:pt x="9952" y="14526"/>
                </a:lnTo>
                <a:lnTo>
                  <a:pt x="10147" y="14599"/>
                </a:lnTo>
                <a:lnTo>
                  <a:pt x="10317" y="14648"/>
                </a:lnTo>
                <a:lnTo>
                  <a:pt x="10074" y="14916"/>
                </a:lnTo>
                <a:lnTo>
                  <a:pt x="9855" y="14867"/>
                </a:lnTo>
                <a:lnTo>
                  <a:pt x="9685" y="14867"/>
                </a:lnTo>
                <a:lnTo>
                  <a:pt x="9393" y="14818"/>
                </a:lnTo>
                <a:lnTo>
                  <a:pt x="9101" y="14721"/>
                </a:lnTo>
                <a:lnTo>
                  <a:pt x="8809" y="14599"/>
                </a:lnTo>
                <a:lnTo>
                  <a:pt x="8541" y="14429"/>
                </a:lnTo>
                <a:lnTo>
                  <a:pt x="8517" y="14429"/>
                </a:lnTo>
                <a:lnTo>
                  <a:pt x="8517" y="14453"/>
                </a:lnTo>
                <a:lnTo>
                  <a:pt x="8565" y="14624"/>
                </a:lnTo>
                <a:lnTo>
                  <a:pt x="8687" y="14770"/>
                </a:lnTo>
                <a:lnTo>
                  <a:pt x="8809" y="14891"/>
                </a:lnTo>
                <a:lnTo>
                  <a:pt x="8955" y="14989"/>
                </a:lnTo>
                <a:lnTo>
                  <a:pt x="9125" y="15086"/>
                </a:lnTo>
                <a:lnTo>
                  <a:pt x="9295" y="15159"/>
                </a:lnTo>
                <a:lnTo>
                  <a:pt x="9490" y="15208"/>
                </a:lnTo>
                <a:lnTo>
                  <a:pt x="9660" y="15232"/>
                </a:lnTo>
                <a:lnTo>
                  <a:pt x="9320" y="15500"/>
                </a:lnTo>
                <a:lnTo>
                  <a:pt x="9271" y="15451"/>
                </a:lnTo>
                <a:lnTo>
                  <a:pt x="9125" y="15354"/>
                </a:lnTo>
                <a:lnTo>
                  <a:pt x="8955" y="15281"/>
                </a:lnTo>
                <a:lnTo>
                  <a:pt x="8590" y="15135"/>
                </a:lnTo>
                <a:lnTo>
                  <a:pt x="8298" y="14989"/>
                </a:lnTo>
                <a:lnTo>
                  <a:pt x="8152" y="14940"/>
                </a:lnTo>
                <a:lnTo>
                  <a:pt x="8030" y="14867"/>
                </a:lnTo>
                <a:lnTo>
                  <a:pt x="8006" y="14867"/>
                </a:lnTo>
                <a:lnTo>
                  <a:pt x="7981" y="14891"/>
                </a:lnTo>
                <a:lnTo>
                  <a:pt x="7957" y="14989"/>
                </a:lnTo>
                <a:lnTo>
                  <a:pt x="7981" y="15062"/>
                </a:lnTo>
                <a:lnTo>
                  <a:pt x="8006" y="15135"/>
                </a:lnTo>
                <a:lnTo>
                  <a:pt x="8054" y="15208"/>
                </a:lnTo>
                <a:lnTo>
                  <a:pt x="8152" y="15329"/>
                </a:lnTo>
                <a:lnTo>
                  <a:pt x="8298" y="15427"/>
                </a:lnTo>
                <a:lnTo>
                  <a:pt x="8590" y="15597"/>
                </a:lnTo>
                <a:lnTo>
                  <a:pt x="8930" y="15767"/>
                </a:lnTo>
                <a:lnTo>
                  <a:pt x="8614" y="15986"/>
                </a:lnTo>
                <a:lnTo>
                  <a:pt x="8322" y="15792"/>
                </a:lnTo>
                <a:lnTo>
                  <a:pt x="8054" y="15597"/>
                </a:lnTo>
                <a:lnTo>
                  <a:pt x="7762" y="15402"/>
                </a:lnTo>
                <a:lnTo>
                  <a:pt x="7470" y="15183"/>
                </a:lnTo>
                <a:lnTo>
                  <a:pt x="7203" y="14916"/>
                </a:lnTo>
                <a:lnTo>
                  <a:pt x="6935" y="14599"/>
                </a:lnTo>
                <a:lnTo>
                  <a:pt x="6667" y="14307"/>
                </a:lnTo>
                <a:lnTo>
                  <a:pt x="6375" y="14040"/>
                </a:lnTo>
                <a:lnTo>
                  <a:pt x="6229" y="13942"/>
                </a:lnTo>
                <a:lnTo>
                  <a:pt x="6083" y="13845"/>
                </a:lnTo>
                <a:lnTo>
                  <a:pt x="5937" y="13772"/>
                </a:lnTo>
                <a:lnTo>
                  <a:pt x="5767" y="13699"/>
                </a:lnTo>
                <a:lnTo>
                  <a:pt x="5597" y="13650"/>
                </a:lnTo>
                <a:lnTo>
                  <a:pt x="5427" y="13626"/>
                </a:lnTo>
                <a:lnTo>
                  <a:pt x="5256" y="13626"/>
                </a:lnTo>
                <a:lnTo>
                  <a:pt x="5086" y="13650"/>
                </a:lnTo>
                <a:lnTo>
                  <a:pt x="4916" y="13529"/>
                </a:lnTo>
                <a:lnTo>
                  <a:pt x="4843" y="13456"/>
                </a:lnTo>
                <a:lnTo>
                  <a:pt x="4745" y="13383"/>
                </a:lnTo>
                <a:lnTo>
                  <a:pt x="4697" y="13407"/>
                </a:lnTo>
                <a:lnTo>
                  <a:pt x="4672" y="13456"/>
                </a:lnTo>
                <a:lnTo>
                  <a:pt x="4697" y="13529"/>
                </a:lnTo>
                <a:lnTo>
                  <a:pt x="4721" y="13602"/>
                </a:lnTo>
                <a:lnTo>
                  <a:pt x="4843" y="13772"/>
                </a:lnTo>
                <a:lnTo>
                  <a:pt x="4818" y="13772"/>
                </a:lnTo>
                <a:lnTo>
                  <a:pt x="4697" y="13869"/>
                </a:lnTo>
                <a:lnTo>
                  <a:pt x="4502" y="13748"/>
                </a:lnTo>
                <a:lnTo>
                  <a:pt x="4380" y="13723"/>
                </a:lnTo>
                <a:lnTo>
                  <a:pt x="4283" y="13699"/>
                </a:lnTo>
                <a:lnTo>
                  <a:pt x="4259" y="13723"/>
                </a:lnTo>
                <a:lnTo>
                  <a:pt x="4259" y="13748"/>
                </a:lnTo>
                <a:lnTo>
                  <a:pt x="4356" y="13918"/>
                </a:lnTo>
                <a:lnTo>
                  <a:pt x="4478" y="14088"/>
                </a:lnTo>
                <a:lnTo>
                  <a:pt x="4356" y="14234"/>
                </a:lnTo>
                <a:lnTo>
                  <a:pt x="4259" y="14405"/>
                </a:lnTo>
                <a:lnTo>
                  <a:pt x="4161" y="14307"/>
                </a:lnTo>
                <a:lnTo>
                  <a:pt x="4064" y="14186"/>
                </a:lnTo>
                <a:lnTo>
                  <a:pt x="3918" y="13942"/>
                </a:lnTo>
                <a:lnTo>
                  <a:pt x="3894" y="13942"/>
                </a:lnTo>
                <a:lnTo>
                  <a:pt x="3869" y="13967"/>
                </a:lnTo>
                <a:lnTo>
                  <a:pt x="3869" y="14186"/>
                </a:lnTo>
                <a:lnTo>
                  <a:pt x="3894" y="14380"/>
                </a:lnTo>
                <a:lnTo>
                  <a:pt x="3967" y="14575"/>
                </a:lnTo>
                <a:lnTo>
                  <a:pt x="4015" y="14648"/>
                </a:lnTo>
                <a:lnTo>
                  <a:pt x="4088" y="14721"/>
                </a:lnTo>
                <a:lnTo>
                  <a:pt x="3821" y="15329"/>
                </a:lnTo>
                <a:lnTo>
                  <a:pt x="3772" y="15281"/>
                </a:lnTo>
                <a:lnTo>
                  <a:pt x="3699" y="15110"/>
                </a:lnTo>
                <a:lnTo>
                  <a:pt x="3650" y="14916"/>
                </a:lnTo>
                <a:lnTo>
                  <a:pt x="3602" y="14794"/>
                </a:lnTo>
                <a:lnTo>
                  <a:pt x="3553" y="14672"/>
                </a:lnTo>
                <a:lnTo>
                  <a:pt x="3456" y="14551"/>
                </a:lnTo>
                <a:lnTo>
                  <a:pt x="3407" y="14526"/>
                </a:lnTo>
                <a:lnTo>
                  <a:pt x="3358" y="14478"/>
                </a:lnTo>
                <a:lnTo>
                  <a:pt x="3334" y="14502"/>
                </a:lnTo>
                <a:lnTo>
                  <a:pt x="3310" y="14526"/>
                </a:lnTo>
                <a:lnTo>
                  <a:pt x="3285" y="14794"/>
                </a:lnTo>
                <a:lnTo>
                  <a:pt x="3310" y="15013"/>
                </a:lnTo>
                <a:lnTo>
                  <a:pt x="3334" y="15208"/>
                </a:lnTo>
                <a:lnTo>
                  <a:pt x="3358" y="15354"/>
                </a:lnTo>
                <a:lnTo>
                  <a:pt x="3431" y="15475"/>
                </a:lnTo>
                <a:lnTo>
                  <a:pt x="3504" y="15597"/>
                </a:lnTo>
                <a:lnTo>
                  <a:pt x="3626" y="15694"/>
                </a:lnTo>
                <a:lnTo>
                  <a:pt x="3480" y="15865"/>
                </a:lnTo>
                <a:lnTo>
                  <a:pt x="3334" y="16035"/>
                </a:lnTo>
                <a:lnTo>
                  <a:pt x="3358" y="15986"/>
                </a:lnTo>
                <a:lnTo>
                  <a:pt x="3358" y="15913"/>
                </a:lnTo>
                <a:lnTo>
                  <a:pt x="3358" y="15865"/>
                </a:lnTo>
                <a:lnTo>
                  <a:pt x="3334" y="15816"/>
                </a:lnTo>
                <a:lnTo>
                  <a:pt x="3188" y="15621"/>
                </a:lnTo>
                <a:lnTo>
                  <a:pt x="3091" y="15402"/>
                </a:lnTo>
                <a:lnTo>
                  <a:pt x="2920" y="14940"/>
                </a:lnTo>
                <a:lnTo>
                  <a:pt x="2896" y="14916"/>
                </a:lnTo>
                <a:lnTo>
                  <a:pt x="2872" y="14916"/>
                </a:lnTo>
                <a:lnTo>
                  <a:pt x="2847" y="14940"/>
                </a:lnTo>
                <a:lnTo>
                  <a:pt x="2823" y="15232"/>
                </a:lnTo>
                <a:lnTo>
                  <a:pt x="2823" y="15378"/>
                </a:lnTo>
                <a:lnTo>
                  <a:pt x="2823" y="15524"/>
                </a:lnTo>
                <a:lnTo>
                  <a:pt x="2872" y="15670"/>
                </a:lnTo>
                <a:lnTo>
                  <a:pt x="2896" y="15792"/>
                </a:lnTo>
                <a:lnTo>
                  <a:pt x="2969" y="15938"/>
                </a:lnTo>
                <a:lnTo>
                  <a:pt x="3066" y="16059"/>
                </a:lnTo>
                <a:lnTo>
                  <a:pt x="3164" y="16108"/>
                </a:lnTo>
                <a:lnTo>
                  <a:pt x="3237" y="16108"/>
                </a:lnTo>
                <a:lnTo>
                  <a:pt x="3115" y="16181"/>
                </a:lnTo>
                <a:lnTo>
                  <a:pt x="2993" y="16230"/>
                </a:lnTo>
                <a:lnTo>
                  <a:pt x="2872" y="16254"/>
                </a:lnTo>
                <a:lnTo>
                  <a:pt x="2726" y="16278"/>
                </a:lnTo>
                <a:lnTo>
                  <a:pt x="2774" y="16181"/>
                </a:lnTo>
                <a:lnTo>
                  <a:pt x="2750" y="16132"/>
                </a:lnTo>
                <a:lnTo>
                  <a:pt x="2750" y="16084"/>
                </a:lnTo>
                <a:lnTo>
                  <a:pt x="2555" y="15646"/>
                </a:lnTo>
                <a:lnTo>
                  <a:pt x="2458" y="15427"/>
                </a:lnTo>
                <a:lnTo>
                  <a:pt x="2336" y="15232"/>
                </a:lnTo>
                <a:lnTo>
                  <a:pt x="2312" y="15208"/>
                </a:lnTo>
                <a:lnTo>
                  <a:pt x="2263" y="15232"/>
                </a:lnTo>
                <a:lnTo>
                  <a:pt x="2190" y="15354"/>
                </a:lnTo>
                <a:lnTo>
                  <a:pt x="2166" y="15500"/>
                </a:lnTo>
                <a:lnTo>
                  <a:pt x="2166" y="15621"/>
                </a:lnTo>
                <a:lnTo>
                  <a:pt x="2190" y="15767"/>
                </a:lnTo>
                <a:lnTo>
                  <a:pt x="2263" y="16035"/>
                </a:lnTo>
                <a:lnTo>
                  <a:pt x="2385" y="16278"/>
                </a:lnTo>
                <a:lnTo>
                  <a:pt x="2166" y="16230"/>
                </a:lnTo>
                <a:lnTo>
                  <a:pt x="1971" y="16132"/>
                </a:lnTo>
                <a:lnTo>
                  <a:pt x="1971" y="16059"/>
                </a:lnTo>
                <a:lnTo>
                  <a:pt x="1874" y="15573"/>
                </a:lnTo>
                <a:lnTo>
                  <a:pt x="1850" y="15475"/>
                </a:lnTo>
                <a:lnTo>
                  <a:pt x="1777" y="15402"/>
                </a:lnTo>
                <a:lnTo>
                  <a:pt x="1704" y="15329"/>
                </a:lnTo>
                <a:lnTo>
                  <a:pt x="1606" y="15305"/>
                </a:lnTo>
                <a:lnTo>
                  <a:pt x="1558" y="15305"/>
                </a:lnTo>
                <a:lnTo>
                  <a:pt x="1533" y="15354"/>
                </a:lnTo>
                <a:lnTo>
                  <a:pt x="1509" y="15451"/>
                </a:lnTo>
                <a:lnTo>
                  <a:pt x="1485" y="15548"/>
                </a:lnTo>
                <a:lnTo>
                  <a:pt x="1509" y="15767"/>
                </a:lnTo>
                <a:lnTo>
                  <a:pt x="1509" y="15792"/>
                </a:lnTo>
                <a:lnTo>
                  <a:pt x="1387" y="15646"/>
                </a:lnTo>
                <a:lnTo>
                  <a:pt x="1266" y="15500"/>
                </a:lnTo>
                <a:lnTo>
                  <a:pt x="1144" y="15329"/>
                </a:lnTo>
                <a:lnTo>
                  <a:pt x="1047" y="15135"/>
                </a:lnTo>
                <a:lnTo>
                  <a:pt x="876" y="14770"/>
                </a:lnTo>
                <a:lnTo>
                  <a:pt x="779" y="14405"/>
                </a:lnTo>
                <a:lnTo>
                  <a:pt x="730" y="14234"/>
                </a:lnTo>
                <a:lnTo>
                  <a:pt x="706" y="14040"/>
                </a:lnTo>
                <a:lnTo>
                  <a:pt x="706" y="13869"/>
                </a:lnTo>
                <a:lnTo>
                  <a:pt x="730" y="13699"/>
                </a:lnTo>
                <a:lnTo>
                  <a:pt x="779" y="13529"/>
                </a:lnTo>
                <a:lnTo>
                  <a:pt x="828" y="13358"/>
                </a:lnTo>
                <a:lnTo>
                  <a:pt x="925" y="13212"/>
                </a:lnTo>
                <a:lnTo>
                  <a:pt x="1047" y="13066"/>
                </a:lnTo>
                <a:lnTo>
                  <a:pt x="1168" y="12969"/>
                </a:lnTo>
                <a:lnTo>
                  <a:pt x="1314" y="12872"/>
                </a:lnTo>
                <a:lnTo>
                  <a:pt x="1606" y="12726"/>
                </a:lnTo>
                <a:lnTo>
                  <a:pt x="1923" y="12580"/>
                </a:lnTo>
                <a:lnTo>
                  <a:pt x="2239" y="12458"/>
                </a:lnTo>
                <a:lnTo>
                  <a:pt x="2507" y="12288"/>
                </a:lnTo>
                <a:lnTo>
                  <a:pt x="2726" y="12118"/>
                </a:lnTo>
                <a:lnTo>
                  <a:pt x="2896" y="11899"/>
                </a:lnTo>
                <a:lnTo>
                  <a:pt x="2945" y="11777"/>
                </a:lnTo>
                <a:lnTo>
                  <a:pt x="2993" y="11680"/>
                </a:lnTo>
                <a:lnTo>
                  <a:pt x="3018" y="11558"/>
                </a:lnTo>
                <a:lnTo>
                  <a:pt x="3042" y="11436"/>
                </a:lnTo>
                <a:lnTo>
                  <a:pt x="3042" y="11315"/>
                </a:lnTo>
                <a:lnTo>
                  <a:pt x="3018" y="11193"/>
                </a:lnTo>
                <a:lnTo>
                  <a:pt x="2969" y="11047"/>
                </a:lnTo>
                <a:lnTo>
                  <a:pt x="2896" y="10925"/>
                </a:lnTo>
                <a:lnTo>
                  <a:pt x="2823" y="10804"/>
                </a:lnTo>
                <a:lnTo>
                  <a:pt x="2701" y="10682"/>
                </a:lnTo>
                <a:lnTo>
                  <a:pt x="2361" y="10341"/>
                </a:lnTo>
                <a:lnTo>
                  <a:pt x="1996" y="10025"/>
                </a:lnTo>
                <a:lnTo>
                  <a:pt x="1655" y="9709"/>
                </a:lnTo>
                <a:lnTo>
                  <a:pt x="1290" y="9392"/>
                </a:lnTo>
                <a:lnTo>
                  <a:pt x="1095" y="9149"/>
                </a:lnTo>
                <a:lnTo>
                  <a:pt x="901" y="8906"/>
                </a:lnTo>
                <a:lnTo>
                  <a:pt x="706" y="8662"/>
                </a:lnTo>
                <a:lnTo>
                  <a:pt x="487" y="8443"/>
                </a:lnTo>
                <a:lnTo>
                  <a:pt x="925" y="7932"/>
                </a:lnTo>
                <a:lnTo>
                  <a:pt x="1363" y="7397"/>
                </a:lnTo>
                <a:lnTo>
                  <a:pt x="1777" y="6886"/>
                </a:lnTo>
                <a:lnTo>
                  <a:pt x="2239" y="6375"/>
                </a:lnTo>
                <a:lnTo>
                  <a:pt x="2458" y="6156"/>
                </a:lnTo>
                <a:lnTo>
                  <a:pt x="2604" y="6059"/>
                </a:lnTo>
                <a:lnTo>
                  <a:pt x="2750" y="5961"/>
                </a:lnTo>
                <a:lnTo>
                  <a:pt x="2896" y="5888"/>
                </a:lnTo>
                <a:lnTo>
                  <a:pt x="3042" y="5840"/>
                </a:lnTo>
                <a:lnTo>
                  <a:pt x="3212" y="5815"/>
                </a:lnTo>
                <a:lnTo>
                  <a:pt x="3358" y="5815"/>
                </a:lnTo>
                <a:lnTo>
                  <a:pt x="3456" y="5864"/>
                </a:lnTo>
                <a:lnTo>
                  <a:pt x="3529" y="5888"/>
                </a:lnTo>
                <a:lnTo>
                  <a:pt x="3675" y="6010"/>
                </a:lnTo>
                <a:lnTo>
                  <a:pt x="3796" y="6156"/>
                </a:lnTo>
                <a:lnTo>
                  <a:pt x="3894" y="6326"/>
                </a:lnTo>
                <a:lnTo>
                  <a:pt x="4113" y="6667"/>
                </a:lnTo>
                <a:lnTo>
                  <a:pt x="4307" y="7032"/>
                </a:lnTo>
                <a:lnTo>
                  <a:pt x="4502" y="7373"/>
                </a:lnTo>
                <a:lnTo>
                  <a:pt x="4624" y="7543"/>
                </a:lnTo>
                <a:lnTo>
                  <a:pt x="4745" y="7713"/>
                </a:lnTo>
                <a:lnTo>
                  <a:pt x="4916" y="7859"/>
                </a:lnTo>
                <a:lnTo>
                  <a:pt x="5110" y="7981"/>
                </a:lnTo>
                <a:lnTo>
                  <a:pt x="5305" y="8054"/>
                </a:lnTo>
                <a:lnTo>
                  <a:pt x="5500" y="8103"/>
                </a:lnTo>
                <a:lnTo>
                  <a:pt x="5913" y="8103"/>
                </a:lnTo>
                <a:lnTo>
                  <a:pt x="6132" y="8054"/>
                </a:lnTo>
                <a:lnTo>
                  <a:pt x="6351" y="7981"/>
                </a:lnTo>
                <a:lnTo>
                  <a:pt x="6643" y="7859"/>
                </a:lnTo>
                <a:lnTo>
                  <a:pt x="6935" y="7713"/>
                </a:lnTo>
                <a:lnTo>
                  <a:pt x="7227" y="7519"/>
                </a:lnTo>
                <a:lnTo>
                  <a:pt x="7470" y="7324"/>
                </a:lnTo>
                <a:lnTo>
                  <a:pt x="7689" y="7105"/>
                </a:lnTo>
                <a:lnTo>
                  <a:pt x="7884" y="6837"/>
                </a:lnTo>
                <a:lnTo>
                  <a:pt x="8054" y="6570"/>
                </a:lnTo>
                <a:lnTo>
                  <a:pt x="8176" y="6253"/>
                </a:lnTo>
                <a:lnTo>
                  <a:pt x="8249" y="5937"/>
                </a:lnTo>
                <a:lnTo>
                  <a:pt x="8273" y="5645"/>
                </a:lnTo>
                <a:lnTo>
                  <a:pt x="8225" y="5353"/>
                </a:lnTo>
                <a:lnTo>
                  <a:pt x="8127" y="5110"/>
                </a:lnTo>
                <a:lnTo>
                  <a:pt x="7981" y="4866"/>
                </a:lnTo>
                <a:lnTo>
                  <a:pt x="7787" y="4672"/>
                </a:lnTo>
                <a:lnTo>
                  <a:pt x="7568" y="4501"/>
                </a:lnTo>
                <a:lnTo>
                  <a:pt x="7276" y="4355"/>
                </a:lnTo>
                <a:lnTo>
                  <a:pt x="7008" y="4234"/>
                </a:lnTo>
                <a:lnTo>
                  <a:pt x="6716" y="4137"/>
                </a:lnTo>
                <a:lnTo>
                  <a:pt x="6424" y="4039"/>
                </a:lnTo>
                <a:lnTo>
                  <a:pt x="6156" y="3918"/>
                </a:lnTo>
                <a:lnTo>
                  <a:pt x="6059" y="3845"/>
                </a:lnTo>
                <a:lnTo>
                  <a:pt x="5986" y="3772"/>
                </a:lnTo>
                <a:lnTo>
                  <a:pt x="5913" y="3699"/>
                </a:lnTo>
                <a:lnTo>
                  <a:pt x="5864" y="3626"/>
                </a:lnTo>
                <a:lnTo>
                  <a:pt x="5816" y="3455"/>
                </a:lnTo>
                <a:lnTo>
                  <a:pt x="5791" y="3261"/>
                </a:lnTo>
                <a:lnTo>
                  <a:pt x="5816" y="3066"/>
                </a:lnTo>
                <a:lnTo>
                  <a:pt x="5864" y="2896"/>
                </a:lnTo>
                <a:lnTo>
                  <a:pt x="5962" y="2701"/>
                </a:lnTo>
                <a:lnTo>
                  <a:pt x="6059" y="2531"/>
                </a:lnTo>
                <a:lnTo>
                  <a:pt x="6302" y="2214"/>
                </a:lnTo>
                <a:lnTo>
                  <a:pt x="6594" y="1898"/>
                </a:lnTo>
                <a:lnTo>
                  <a:pt x="6911" y="1630"/>
                </a:lnTo>
                <a:lnTo>
                  <a:pt x="7227" y="1363"/>
                </a:lnTo>
                <a:lnTo>
                  <a:pt x="7592" y="1119"/>
                </a:lnTo>
                <a:lnTo>
                  <a:pt x="7957" y="900"/>
                </a:lnTo>
                <a:lnTo>
                  <a:pt x="8322" y="706"/>
                </a:lnTo>
                <a:lnTo>
                  <a:pt x="8687" y="511"/>
                </a:lnTo>
                <a:close/>
                <a:moveTo>
                  <a:pt x="8590" y="0"/>
                </a:moveTo>
                <a:lnTo>
                  <a:pt x="8541" y="24"/>
                </a:lnTo>
                <a:lnTo>
                  <a:pt x="8176" y="219"/>
                </a:lnTo>
                <a:lnTo>
                  <a:pt x="7811" y="414"/>
                </a:lnTo>
                <a:lnTo>
                  <a:pt x="7470" y="608"/>
                </a:lnTo>
                <a:lnTo>
                  <a:pt x="7130" y="827"/>
                </a:lnTo>
                <a:lnTo>
                  <a:pt x="6813" y="1071"/>
                </a:lnTo>
                <a:lnTo>
                  <a:pt x="6497" y="1314"/>
                </a:lnTo>
                <a:lnTo>
                  <a:pt x="6205" y="1606"/>
                </a:lnTo>
                <a:lnTo>
                  <a:pt x="5913" y="1874"/>
                </a:lnTo>
                <a:lnTo>
                  <a:pt x="5694" y="2117"/>
                </a:lnTo>
                <a:lnTo>
                  <a:pt x="5524" y="2360"/>
                </a:lnTo>
                <a:lnTo>
                  <a:pt x="5378" y="2628"/>
                </a:lnTo>
                <a:lnTo>
                  <a:pt x="5281" y="2920"/>
                </a:lnTo>
                <a:lnTo>
                  <a:pt x="5256" y="3066"/>
                </a:lnTo>
                <a:lnTo>
                  <a:pt x="5232" y="3212"/>
                </a:lnTo>
                <a:lnTo>
                  <a:pt x="5232" y="3382"/>
                </a:lnTo>
                <a:lnTo>
                  <a:pt x="5256" y="3528"/>
                </a:lnTo>
                <a:lnTo>
                  <a:pt x="5281" y="3650"/>
                </a:lnTo>
                <a:lnTo>
                  <a:pt x="5354" y="3796"/>
                </a:lnTo>
                <a:lnTo>
                  <a:pt x="5427" y="3942"/>
                </a:lnTo>
                <a:lnTo>
                  <a:pt x="5524" y="4064"/>
                </a:lnTo>
                <a:lnTo>
                  <a:pt x="5645" y="4185"/>
                </a:lnTo>
                <a:lnTo>
                  <a:pt x="5767" y="4283"/>
                </a:lnTo>
                <a:lnTo>
                  <a:pt x="6035" y="4428"/>
                </a:lnTo>
                <a:lnTo>
                  <a:pt x="6327" y="4550"/>
                </a:lnTo>
                <a:lnTo>
                  <a:pt x="6643" y="4647"/>
                </a:lnTo>
                <a:lnTo>
                  <a:pt x="6935" y="4745"/>
                </a:lnTo>
                <a:lnTo>
                  <a:pt x="7203" y="4891"/>
                </a:lnTo>
                <a:lnTo>
                  <a:pt x="7349" y="4964"/>
                </a:lnTo>
                <a:lnTo>
                  <a:pt x="7446" y="5061"/>
                </a:lnTo>
                <a:lnTo>
                  <a:pt x="7543" y="5158"/>
                </a:lnTo>
                <a:lnTo>
                  <a:pt x="7641" y="5280"/>
                </a:lnTo>
                <a:lnTo>
                  <a:pt x="7689" y="5377"/>
                </a:lnTo>
                <a:lnTo>
                  <a:pt x="7714" y="5475"/>
                </a:lnTo>
                <a:lnTo>
                  <a:pt x="7738" y="5669"/>
                </a:lnTo>
                <a:lnTo>
                  <a:pt x="7714" y="5864"/>
                </a:lnTo>
                <a:lnTo>
                  <a:pt x="7665" y="6083"/>
                </a:lnTo>
                <a:lnTo>
                  <a:pt x="7592" y="6278"/>
                </a:lnTo>
                <a:lnTo>
                  <a:pt x="7495" y="6472"/>
                </a:lnTo>
                <a:lnTo>
                  <a:pt x="7373" y="6643"/>
                </a:lnTo>
                <a:lnTo>
                  <a:pt x="7251" y="6789"/>
                </a:lnTo>
                <a:lnTo>
                  <a:pt x="7105" y="6910"/>
                </a:lnTo>
                <a:lnTo>
                  <a:pt x="6959" y="7056"/>
                </a:lnTo>
                <a:lnTo>
                  <a:pt x="6789" y="7154"/>
                </a:lnTo>
                <a:lnTo>
                  <a:pt x="6619" y="7275"/>
                </a:lnTo>
                <a:lnTo>
                  <a:pt x="6254" y="7446"/>
                </a:lnTo>
                <a:lnTo>
                  <a:pt x="5864" y="7567"/>
                </a:lnTo>
                <a:lnTo>
                  <a:pt x="5767" y="7592"/>
                </a:lnTo>
                <a:lnTo>
                  <a:pt x="5645" y="7592"/>
                </a:lnTo>
                <a:lnTo>
                  <a:pt x="5548" y="7567"/>
                </a:lnTo>
                <a:lnTo>
                  <a:pt x="5451" y="7543"/>
                </a:lnTo>
                <a:lnTo>
                  <a:pt x="5281" y="7446"/>
                </a:lnTo>
                <a:lnTo>
                  <a:pt x="5135" y="7300"/>
                </a:lnTo>
                <a:lnTo>
                  <a:pt x="4989" y="7154"/>
                </a:lnTo>
                <a:lnTo>
                  <a:pt x="4891" y="6959"/>
                </a:lnTo>
                <a:lnTo>
                  <a:pt x="4672" y="6594"/>
                </a:lnTo>
                <a:lnTo>
                  <a:pt x="4502" y="6253"/>
                </a:lnTo>
                <a:lnTo>
                  <a:pt x="4283" y="5888"/>
                </a:lnTo>
                <a:lnTo>
                  <a:pt x="4161" y="5742"/>
                </a:lnTo>
                <a:lnTo>
                  <a:pt x="4040" y="5596"/>
                </a:lnTo>
                <a:lnTo>
                  <a:pt x="3869" y="5475"/>
                </a:lnTo>
                <a:lnTo>
                  <a:pt x="3699" y="5377"/>
                </a:lnTo>
                <a:lnTo>
                  <a:pt x="3577" y="5304"/>
                </a:lnTo>
                <a:lnTo>
                  <a:pt x="3456" y="5280"/>
                </a:lnTo>
                <a:lnTo>
                  <a:pt x="3334" y="5256"/>
                </a:lnTo>
                <a:lnTo>
                  <a:pt x="3188" y="5256"/>
                </a:lnTo>
                <a:lnTo>
                  <a:pt x="2945" y="5304"/>
                </a:lnTo>
                <a:lnTo>
                  <a:pt x="2701" y="5377"/>
                </a:lnTo>
                <a:lnTo>
                  <a:pt x="2458" y="5499"/>
                </a:lnTo>
                <a:lnTo>
                  <a:pt x="2239" y="5645"/>
                </a:lnTo>
                <a:lnTo>
                  <a:pt x="2044" y="5815"/>
                </a:lnTo>
                <a:lnTo>
                  <a:pt x="1850" y="5986"/>
                </a:lnTo>
                <a:lnTo>
                  <a:pt x="1606" y="6229"/>
                </a:lnTo>
                <a:lnTo>
                  <a:pt x="1387" y="6521"/>
                </a:lnTo>
                <a:lnTo>
                  <a:pt x="998" y="7081"/>
                </a:lnTo>
                <a:lnTo>
                  <a:pt x="730" y="7397"/>
                </a:lnTo>
                <a:lnTo>
                  <a:pt x="487" y="7713"/>
                </a:lnTo>
                <a:lnTo>
                  <a:pt x="244" y="8030"/>
                </a:lnTo>
                <a:lnTo>
                  <a:pt x="25" y="8395"/>
                </a:lnTo>
                <a:lnTo>
                  <a:pt x="0" y="8492"/>
                </a:lnTo>
                <a:lnTo>
                  <a:pt x="25" y="8565"/>
                </a:lnTo>
                <a:lnTo>
                  <a:pt x="98" y="8638"/>
                </a:lnTo>
                <a:lnTo>
                  <a:pt x="171" y="8662"/>
                </a:lnTo>
                <a:lnTo>
                  <a:pt x="341" y="8906"/>
                </a:lnTo>
                <a:lnTo>
                  <a:pt x="487" y="9149"/>
                </a:lnTo>
                <a:lnTo>
                  <a:pt x="730" y="9441"/>
                </a:lnTo>
                <a:lnTo>
                  <a:pt x="974" y="9709"/>
                </a:lnTo>
                <a:lnTo>
                  <a:pt x="1290" y="10049"/>
                </a:lnTo>
                <a:lnTo>
                  <a:pt x="1655" y="10390"/>
                </a:lnTo>
                <a:lnTo>
                  <a:pt x="2361" y="10998"/>
                </a:lnTo>
                <a:lnTo>
                  <a:pt x="2458" y="11120"/>
                </a:lnTo>
                <a:lnTo>
                  <a:pt x="2531" y="11217"/>
                </a:lnTo>
                <a:lnTo>
                  <a:pt x="2580" y="11290"/>
                </a:lnTo>
                <a:lnTo>
                  <a:pt x="2580" y="11388"/>
                </a:lnTo>
                <a:lnTo>
                  <a:pt x="2580" y="11485"/>
                </a:lnTo>
                <a:lnTo>
                  <a:pt x="2531" y="11582"/>
                </a:lnTo>
                <a:lnTo>
                  <a:pt x="2482" y="11655"/>
                </a:lnTo>
                <a:lnTo>
                  <a:pt x="2409" y="11728"/>
                </a:lnTo>
                <a:lnTo>
                  <a:pt x="2239" y="11874"/>
                </a:lnTo>
                <a:lnTo>
                  <a:pt x="2044" y="11996"/>
                </a:lnTo>
                <a:lnTo>
                  <a:pt x="1655" y="12191"/>
                </a:lnTo>
                <a:lnTo>
                  <a:pt x="1387" y="12312"/>
                </a:lnTo>
                <a:lnTo>
                  <a:pt x="1095" y="12458"/>
                </a:lnTo>
                <a:lnTo>
                  <a:pt x="852" y="12604"/>
                </a:lnTo>
                <a:lnTo>
                  <a:pt x="609" y="12799"/>
                </a:lnTo>
                <a:lnTo>
                  <a:pt x="511" y="12920"/>
                </a:lnTo>
                <a:lnTo>
                  <a:pt x="438" y="13042"/>
                </a:lnTo>
                <a:lnTo>
                  <a:pt x="365" y="13164"/>
                </a:lnTo>
                <a:lnTo>
                  <a:pt x="317" y="13285"/>
                </a:lnTo>
                <a:lnTo>
                  <a:pt x="244" y="13577"/>
                </a:lnTo>
                <a:lnTo>
                  <a:pt x="219" y="13869"/>
                </a:lnTo>
                <a:lnTo>
                  <a:pt x="244" y="14161"/>
                </a:lnTo>
                <a:lnTo>
                  <a:pt x="268" y="14453"/>
                </a:lnTo>
                <a:lnTo>
                  <a:pt x="341" y="14745"/>
                </a:lnTo>
                <a:lnTo>
                  <a:pt x="438" y="15013"/>
                </a:lnTo>
                <a:lnTo>
                  <a:pt x="536" y="15281"/>
                </a:lnTo>
                <a:lnTo>
                  <a:pt x="682" y="15524"/>
                </a:lnTo>
                <a:lnTo>
                  <a:pt x="852" y="15767"/>
                </a:lnTo>
                <a:lnTo>
                  <a:pt x="1022" y="16011"/>
                </a:lnTo>
                <a:lnTo>
                  <a:pt x="1241" y="16205"/>
                </a:lnTo>
                <a:lnTo>
                  <a:pt x="1460" y="16400"/>
                </a:lnTo>
                <a:lnTo>
                  <a:pt x="1704" y="16546"/>
                </a:lnTo>
                <a:lnTo>
                  <a:pt x="1971" y="16668"/>
                </a:lnTo>
                <a:lnTo>
                  <a:pt x="2190" y="16741"/>
                </a:lnTo>
                <a:lnTo>
                  <a:pt x="2434" y="16765"/>
                </a:lnTo>
                <a:lnTo>
                  <a:pt x="2653" y="16789"/>
                </a:lnTo>
                <a:lnTo>
                  <a:pt x="2896" y="16765"/>
                </a:lnTo>
                <a:lnTo>
                  <a:pt x="3115" y="16716"/>
                </a:lnTo>
                <a:lnTo>
                  <a:pt x="3334" y="16643"/>
                </a:lnTo>
                <a:lnTo>
                  <a:pt x="3529" y="16522"/>
                </a:lnTo>
                <a:lnTo>
                  <a:pt x="3723" y="16351"/>
                </a:lnTo>
                <a:lnTo>
                  <a:pt x="3869" y="16205"/>
                </a:lnTo>
                <a:lnTo>
                  <a:pt x="3991" y="16035"/>
                </a:lnTo>
                <a:lnTo>
                  <a:pt x="4113" y="15840"/>
                </a:lnTo>
                <a:lnTo>
                  <a:pt x="4210" y="15646"/>
                </a:lnTo>
                <a:lnTo>
                  <a:pt x="4405" y="15256"/>
                </a:lnTo>
                <a:lnTo>
                  <a:pt x="4575" y="14867"/>
                </a:lnTo>
                <a:lnTo>
                  <a:pt x="4697" y="14648"/>
                </a:lnTo>
                <a:lnTo>
                  <a:pt x="4818" y="14478"/>
                </a:lnTo>
                <a:lnTo>
                  <a:pt x="4940" y="14332"/>
                </a:lnTo>
                <a:lnTo>
                  <a:pt x="5086" y="14234"/>
                </a:lnTo>
                <a:lnTo>
                  <a:pt x="5232" y="14161"/>
                </a:lnTo>
                <a:lnTo>
                  <a:pt x="5402" y="14137"/>
                </a:lnTo>
                <a:lnTo>
                  <a:pt x="5621" y="14186"/>
                </a:lnTo>
                <a:lnTo>
                  <a:pt x="5840" y="14259"/>
                </a:lnTo>
                <a:lnTo>
                  <a:pt x="6010" y="14380"/>
                </a:lnTo>
                <a:lnTo>
                  <a:pt x="6181" y="14502"/>
                </a:lnTo>
                <a:lnTo>
                  <a:pt x="6327" y="14648"/>
                </a:lnTo>
                <a:lnTo>
                  <a:pt x="6473" y="14818"/>
                </a:lnTo>
                <a:lnTo>
                  <a:pt x="6740" y="15135"/>
                </a:lnTo>
                <a:lnTo>
                  <a:pt x="7032" y="15451"/>
                </a:lnTo>
                <a:lnTo>
                  <a:pt x="7154" y="15597"/>
                </a:lnTo>
                <a:lnTo>
                  <a:pt x="7324" y="15719"/>
                </a:lnTo>
                <a:lnTo>
                  <a:pt x="7641" y="15938"/>
                </a:lnTo>
                <a:lnTo>
                  <a:pt x="7957" y="16157"/>
                </a:lnTo>
                <a:lnTo>
                  <a:pt x="8273" y="16400"/>
                </a:lnTo>
                <a:lnTo>
                  <a:pt x="8298" y="16473"/>
                </a:lnTo>
                <a:lnTo>
                  <a:pt x="8346" y="16522"/>
                </a:lnTo>
                <a:lnTo>
                  <a:pt x="8395" y="16546"/>
                </a:lnTo>
                <a:lnTo>
                  <a:pt x="8468" y="16546"/>
                </a:lnTo>
                <a:lnTo>
                  <a:pt x="8784" y="16424"/>
                </a:lnTo>
                <a:lnTo>
                  <a:pt x="9052" y="16254"/>
                </a:lnTo>
                <a:lnTo>
                  <a:pt x="9587" y="15889"/>
                </a:lnTo>
                <a:lnTo>
                  <a:pt x="9879" y="15670"/>
                </a:lnTo>
                <a:lnTo>
                  <a:pt x="10147" y="15475"/>
                </a:lnTo>
                <a:lnTo>
                  <a:pt x="10390" y="15256"/>
                </a:lnTo>
                <a:lnTo>
                  <a:pt x="10634" y="15013"/>
                </a:lnTo>
                <a:lnTo>
                  <a:pt x="10828" y="14794"/>
                </a:lnTo>
                <a:lnTo>
                  <a:pt x="10999" y="14575"/>
                </a:lnTo>
                <a:lnTo>
                  <a:pt x="11145" y="14332"/>
                </a:lnTo>
                <a:lnTo>
                  <a:pt x="11242" y="14088"/>
                </a:lnTo>
                <a:lnTo>
                  <a:pt x="11339" y="13821"/>
                </a:lnTo>
                <a:lnTo>
                  <a:pt x="11388" y="13553"/>
                </a:lnTo>
                <a:lnTo>
                  <a:pt x="11388" y="13261"/>
                </a:lnTo>
                <a:lnTo>
                  <a:pt x="11339" y="12993"/>
                </a:lnTo>
                <a:lnTo>
                  <a:pt x="11315" y="12847"/>
                </a:lnTo>
                <a:lnTo>
                  <a:pt x="11242" y="12726"/>
                </a:lnTo>
                <a:lnTo>
                  <a:pt x="11169" y="12628"/>
                </a:lnTo>
                <a:lnTo>
                  <a:pt x="11096" y="12531"/>
                </a:lnTo>
                <a:lnTo>
                  <a:pt x="10877" y="12361"/>
                </a:lnTo>
                <a:lnTo>
                  <a:pt x="10658" y="12239"/>
                </a:lnTo>
                <a:lnTo>
                  <a:pt x="10390" y="12118"/>
                </a:lnTo>
                <a:lnTo>
                  <a:pt x="10147" y="12045"/>
                </a:lnTo>
                <a:lnTo>
                  <a:pt x="9879" y="11947"/>
                </a:lnTo>
                <a:lnTo>
                  <a:pt x="9636" y="11850"/>
                </a:lnTo>
                <a:lnTo>
                  <a:pt x="9466" y="11753"/>
                </a:lnTo>
                <a:lnTo>
                  <a:pt x="9320" y="11631"/>
                </a:lnTo>
                <a:lnTo>
                  <a:pt x="9222" y="11485"/>
                </a:lnTo>
                <a:lnTo>
                  <a:pt x="9149" y="11315"/>
                </a:lnTo>
                <a:lnTo>
                  <a:pt x="9125" y="11169"/>
                </a:lnTo>
                <a:lnTo>
                  <a:pt x="9101" y="10974"/>
                </a:lnTo>
                <a:lnTo>
                  <a:pt x="9125" y="10804"/>
                </a:lnTo>
                <a:lnTo>
                  <a:pt x="9149" y="10633"/>
                </a:lnTo>
                <a:lnTo>
                  <a:pt x="9198" y="10439"/>
                </a:lnTo>
                <a:lnTo>
                  <a:pt x="9271" y="10268"/>
                </a:lnTo>
                <a:lnTo>
                  <a:pt x="9466" y="9903"/>
                </a:lnTo>
                <a:lnTo>
                  <a:pt x="9685" y="9611"/>
                </a:lnTo>
                <a:lnTo>
                  <a:pt x="9928" y="9368"/>
                </a:lnTo>
                <a:lnTo>
                  <a:pt x="10074" y="9246"/>
                </a:lnTo>
                <a:lnTo>
                  <a:pt x="10244" y="9149"/>
                </a:lnTo>
                <a:lnTo>
                  <a:pt x="10415" y="9076"/>
                </a:lnTo>
                <a:lnTo>
                  <a:pt x="10609" y="9003"/>
                </a:lnTo>
                <a:lnTo>
                  <a:pt x="10804" y="8954"/>
                </a:lnTo>
                <a:lnTo>
                  <a:pt x="10999" y="8930"/>
                </a:lnTo>
                <a:lnTo>
                  <a:pt x="11193" y="8930"/>
                </a:lnTo>
                <a:lnTo>
                  <a:pt x="11388" y="8954"/>
                </a:lnTo>
                <a:lnTo>
                  <a:pt x="11583" y="8979"/>
                </a:lnTo>
                <a:lnTo>
                  <a:pt x="11729" y="9052"/>
                </a:lnTo>
                <a:lnTo>
                  <a:pt x="11875" y="9149"/>
                </a:lnTo>
                <a:lnTo>
                  <a:pt x="11996" y="9271"/>
                </a:lnTo>
                <a:lnTo>
                  <a:pt x="12118" y="9417"/>
                </a:lnTo>
                <a:lnTo>
                  <a:pt x="12215" y="9563"/>
                </a:lnTo>
                <a:lnTo>
                  <a:pt x="12361" y="9903"/>
                </a:lnTo>
                <a:lnTo>
                  <a:pt x="12580" y="10390"/>
                </a:lnTo>
                <a:lnTo>
                  <a:pt x="12702" y="10633"/>
                </a:lnTo>
                <a:lnTo>
                  <a:pt x="12824" y="10828"/>
                </a:lnTo>
                <a:lnTo>
                  <a:pt x="12994" y="11023"/>
                </a:lnTo>
                <a:lnTo>
                  <a:pt x="13189" y="11169"/>
                </a:lnTo>
                <a:lnTo>
                  <a:pt x="13310" y="11217"/>
                </a:lnTo>
                <a:lnTo>
                  <a:pt x="13432" y="11266"/>
                </a:lnTo>
                <a:lnTo>
                  <a:pt x="13554" y="11290"/>
                </a:lnTo>
                <a:lnTo>
                  <a:pt x="13724" y="11315"/>
                </a:lnTo>
                <a:lnTo>
                  <a:pt x="13870" y="11315"/>
                </a:lnTo>
                <a:lnTo>
                  <a:pt x="14016" y="11290"/>
                </a:lnTo>
                <a:lnTo>
                  <a:pt x="14186" y="11266"/>
                </a:lnTo>
                <a:lnTo>
                  <a:pt x="14332" y="11217"/>
                </a:lnTo>
                <a:lnTo>
                  <a:pt x="14600" y="11071"/>
                </a:lnTo>
                <a:lnTo>
                  <a:pt x="14867" y="10877"/>
                </a:lnTo>
                <a:lnTo>
                  <a:pt x="15111" y="10682"/>
                </a:lnTo>
                <a:lnTo>
                  <a:pt x="15330" y="10439"/>
                </a:lnTo>
                <a:lnTo>
                  <a:pt x="15549" y="10195"/>
                </a:lnTo>
                <a:lnTo>
                  <a:pt x="15719" y="9952"/>
                </a:lnTo>
                <a:lnTo>
                  <a:pt x="16352" y="9027"/>
                </a:lnTo>
                <a:lnTo>
                  <a:pt x="16473" y="8833"/>
                </a:lnTo>
                <a:lnTo>
                  <a:pt x="16619" y="8614"/>
                </a:lnTo>
                <a:lnTo>
                  <a:pt x="16692" y="8395"/>
                </a:lnTo>
                <a:lnTo>
                  <a:pt x="16717" y="8273"/>
                </a:lnTo>
                <a:lnTo>
                  <a:pt x="16717" y="8151"/>
                </a:lnTo>
                <a:lnTo>
                  <a:pt x="16717" y="8127"/>
                </a:lnTo>
                <a:lnTo>
                  <a:pt x="16717" y="8078"/>
                </a:lnTo>
                <a:lnTo>
                  <a:pt x="16717" y="8005"/>
                </a:lnTo>
                <a:lnTo>
                  <a:pt x="16692" y="7957"/>
                </a:lnTo>
                <a:lnTo>
                  <a:pt x="16644" y="7908"/>
                </a:lnTo>
                <a:lnTo>
                  <a:pt x="16327" y="7640"/>
                </a:lnTo>
                <a:lnTo>
                  <a:pt x="16011" y="7348"/>
                </a:lnTo>
                <a:lnTo>
                  <a:pt x="15451" y="6740"/>
                </a:lnTo>
                <a:lnTo>
                  <a:pt x="15232" y="6521"/>
                </a:lnTo>
                <a:lnTo>
                  <a:pt x="14989" y="6302"/>
                </a:lnTo>
                <a:lnTo>
                  <a:pt x="14527" y="5888"/>
                </a:lnTo>
                <a:lnTo>
                  <a:pt x="14381" y="5742"/>
                </a:lnTo>
                <a:lnTo>
                  <a:pt x="14283" y="5572"/>
                </a:lnTo>
                <a:lnTo>
                  <a:pt x="14210" y="5402"/>
                </a:lnTo>
                <a:lnTo>
                  <a:pt x="14162" y="5231"/>
                </a:lnTo>
                <a:lnTo>
                  <a:pt x="14162" y="5061"/>
                </a:lnTo>
                <a:lnTo>
                  <a:pt x="14186" y="4866"/>
                </a:lnTo>
                <a:lnTo>
                  <a:pt x="14259" y="4696"/>
                </a:lnTo>
                <a:lnTo>
                  <a:pt x="14381" y="4526"/>
                </a:lnTo>
                <a:lnTo>
                  <a:pt x="14478" y="4428"/>
                </a:lnTo>
                <a:lnTo>
                  <a:pt x="14600" y="4355"/>
                </a:lnTo>
                <a:lnTo>
                  <a:pt x="14746" y="4283"/>
                </a:lnTo>
                <a:lnTo>
                  <a:pt x="14892" y="4234"/>
                </a:lnTo>
                <a:lnTo>
                  <a:pt x="15476" y="4039"/>
                </a:lnTo>
                <a:lnTo>
                  <a:pt x="15719" y="3942"/>
                </a:lnTo>
                <a:lnTo>
                  <a:pt x="15938" y="3820"/>
                </a:lnTo>
                <a:lnTo>
                  <a:pt x="16108" y="3674"/>
                </a:lnTo>
                <a:lnTo>
                  <a:pt x="16230" y="3504"/>
                </a:lnTo>
                <a:lnTo>
                  <a:pt x="16352" y="3334"/>
                </a:lnTo>
                <a:lnTo>
                  <a:pt x="16425" y="3139"/>
                </a:lnTo>
                <a:lnTo>
                  <a:pt x="16473" y="2920"/>
                </a:lnTo>
                <a:lnTo>
                  <a:pt x="16498" y="2701"/>
                </a:lnTo>
                <a:lnTo>
                  <a:pt x="16522" y="2482"/>
                </a:lnTo>
                <a:lnTo>
                  <a:pt x="16498" y="2263"/>
                </a:lnTo>
                <a:lnTo>
                  <a:pt x="16449" y="2044"/>
                </a:lnTo>
                <a:lnTo>
                  <a:pt x="16376" y="1825"/>
                </a:lnTo>
                <a:lnTo>
                  <a:pt x="16303" y="1606"/>
                </a:lnTo>
                <a:lnTo>
                  <a:pt x="16206" y="1387"/>
                </a:lnTo>
                <a:lnTo>
                  <a:pt x="16084" y="1192"/>
                </a:lnTo>
                <a:lnTo>
                  <a:pt x="15938" y="998"/>
                </a:lnTo>
                <a:lnTo>
                  <a:pt x="15768" y="779"/>
                </a:lnTo>
                <a:lnTo>
                  <a:pt x="15573" y="608"/>
                </a:lnTo>
                <a:lnTo>
                  <a:pt x="15354" y="462"/>
                </a:lnTo>
                <a:lnTo>
                  <a:pt x="15111" y="341"/>
                </a:lnTo>
                <a:lnTo>
                  <a:pt x="14892" y="268"/>
                </a:lnTo>
                <a:lnTo>
                  <a:pt x="14648" y="195"/>
                </a:lnTo>
                <a:lnTo>
                  <a:pt x="14137" y="195"/>
                </a:lnTo>
                <a:lnTo>
                  <a:pt x="13894" y="219"/>
                </a:lnTo>
                <a:lnTo>
                  <a:pt x="13675" y="292"/>
                </a:lnTo>
                <a:lnTo>
                  <a:pt x="13432" y="389"/>
                </a:lnTo>
                <a:lnTo>
                  <a:pt x="13213" y="535"/>
                </a:lnTo>
                <a:lnTo>
                  <a:pt x="13018" y="681"/>
                </a:lnTo>
                <a:lnTo>
                  <a:pt x="12848" y="876"/>
                </a:lnTo>
                <a:lnTo>
                  <a:pt x="12702" y="1095"/>
                </a:lnTo>
                <a:lnTo>
                  <a:pt x="12580" y="1338"/>
                </a:lnTo>
                <a:lnTo>
                  <a:pt x="12459" y="1630"/>
                </a:lnTo>
                <a:lnTo>
                  <a:pt x="12337" y="1898"/>
                </a:lnTo>
                <a:lnTo>
                  <a:pt x="12191" y="2166"/>
                </a:lnTo>
                <a:lnTo>
                  <a:pt x="12118" y="2287"/>
                </a:lnTo>
                <a:lnTo>
                  <a:pt x="12021" y="2385"/>
                </a:lnTo>
                <a:lnTo>
                  <a:pt x="11850" y="2531"/>
                </a:lnTo>
                <a:lnTo>
                  <a:pt x="11680" y="2579"/>
                </a:lnTo>
                <a:lnTo>
                  <a:pt x="11510" y="2604"/>
                </a:lnTo>
                <a:lnTo>
                  <a:pt x="11339" y="2579"/>
                </a:lnTo>
                <a:lnTo>
                  <a:pt x="11169" y="2506"/>
                </a:lnTo>
                <a:lnTo>
                  <a:pt x="10999" y="2433"/>
                </a:lnTo>
                <a:lnTo>
                  <a:pt x="10853" y="2312"/>
                </a:lnTo>
                <a:lnTo>
                  <a:pt x="10707" y="2190"/>
                </a:lnTo>
                <a:lnTo>
                  <a:pt x="10488" y="1947"/>
                </a:lnTo>
                <a:lnTo>
                  <a:pt x="10269" y="1679"/>
                </a:lnTo>
                <a:lnTo>
                  <a:pt x="9855" y="1168"/>
                </a:lnTo>
                <a:lnTo>
                  <a:pt x="9636" y="900"/>
                </a:lnTo>
                <a:lnTo>
                  <a:pt x="9417" y="657"/>
                </a:lnTo>
                <a:lnTo>
                  <a:pt x="9174" y="414"/>
                </a:lnTo>
                <a:lnTo>
                  <a:pt x="8906" y="219"/>
                </a:lnTo>
                <a:lnTo>
                  <a:pt x="8857" y="122"/>
                </a:lnTo>
                <a:lnTo>
                  <a:pt x="8784" y="24"/>
                </a:lnTo>
                <a:lnTo>
                  <a:pt x="8663" y="0"/>
                </a:lnTo>
                <a:close/>
              </a:path>
            </a:pathLst>
          </a:custGeom>
          <a:solidFill>
            <a:srgbClr val="0000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sp>
        <p:nvSpPr>
          <p:cNvPr id="146" name="Shape 146"/>
          <p:cNvSpPr txBox="1"/>
          <p:nvPr>
            <p:ph type="title"/>
          </p:nvPr>
        </p:nvSpPr>
        <p:spPr>
          <a:xfrm rot="-5400000">
            <a:off x="6442225" y="1649325"/>
            <a:ext cx="4017900" cy="9546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a:solidFill>
                  <a:srgbClr val="FFFFFF"/>
                </a:solidFill>
                <a:latin typeface="Lato"/>
                <a:ea typeface="Lato"/>
                <a:cs typeface="Lato"/>
                <a:sym typeface="Lato"/>
              </a:rPr>
              <a:t>Overview </a:t>
            </a:r>
            <a:endParaRPr b="1">
              <a:solidFill>
                <a:srgbClr val="FFFFFF"/>
              </a:solidFill>
              <a:latin typeface="Lato"/>
              <a:ea typeface="Lato"/>
              <a:cs typeface="Lato"/>
              <a:sym typeface="Lato"/>
            </a:endParaRPr>
          </a:p>
        </p:txBody>
      </p:sp>
      <p:sp>
        <p:nvSpPr>
          <p:cNvPr id="147" name="Shape 147"/>
          <p:cNvSpPr txBox="1"/>
          <p:nvPr>
            <p:ph idx="1" type="body"/>
          </p:nvPr>
        </p:nvSpPr>
        <p:spPr>
          <a:xfrm>
            <a:off x="620050" y="117675"/>
            <a:ext cx="5905500" cy="4339500"/>
          </a:xfrm>
          <a:prstGeom prst="rect">
            <a:avLst/>
          </a:prstGeom>
        </p:spPr>
        <p:txBody>
          <a:bodyPr anchorCtr="0" anchor="t" bIns="91425" lIns="91425" spcFirstLastPara="1" rIns="91425" wrap="square" tIns="91425">
            <a:noAutofit/>
          </a:bodyPr>
          <a:lstStyle/>
          <a:p>
            <a:pPr indent="-381000" lvl="0" marL="457200" rtl="0">
              <a:spcBef>
                <a:spcPts val="600"/>
              </a:spcBef>
              <a:spcAft>
                <a:spcPts val="0"/>
              </a:spcAft>
              <a:buClr>
                <a:srgbClr val="000000"/>
              </a:buClr>
              <a:buSzPts val="2400"/>
              <a:buFont typeface="Lato"/>
              <a:buAutoNum type="arabicPeriod"/>
            </a:pPr>
            <a:r>
              <a:rPr b="1" lang="en" sz="2400">
                <a:solidFill>
                  <a:srgbClr val="000000"/>
                </a:solidFill>
                <a:latin typeface="Lato"/>
                <a:ea typeface="Lato"/>
                <a:cs typeface="Lato"/>
                <a:sym typeface="Lato"/>
              </a:rPr>
              <a:t>Day 1: Introduction</a:t>
            </a:r>
            <a:endParaRPr b="1" sz="2400">
              <a:solidFill>
                <a:srgbClr val="000000"/>
              </a:solidFill>
              <a:latin typeface="Lato"/>
              <a:ea typeface="Lato"/>
              <a:cs typeface="Lato"/>
              <a:sym typeface="Lato"/>
            </a:endParaRPr>
          </a:p>
          <a:p>
            <a:pPr indent="-381000" lvl="1" marL="914400" rtl="0">
              <a:spcBef>
                <a:spcPts val="0"/>
              </a:spcBef>
              <a:spcAft>
                <a:spcPts val="0"/>
              </a:spcAft>
              <a:buClr>
                <a:srgbClr val="000000"/>
              </a:buClr>
              <a:buSzPts val="2400"/>
              <a:buAutoNum type="alphaLcPeriod"/>
            </a:pPr>
            <a:r>
              <a:rPr lang="en" sz="2400">
                <a:solidFill>
                  <a:srgbClr val="000000"/>
                </a:solidFill>
              </a:rPr>
              <a:t>Due: sign up for a scientist</a:t>
            </a:r>
            <a:endParaRPr sz="2400">
              <a:solidFill>
                <a:srgbClr val="000000"/>
              </a:solidFill>
            </a:endParaRPr>
          </a:p>
          <a:p>
            <a:pPr indent="-381000" lvl="0" marL="457200" rtl="0">
              <a:spcBef>
                <a:spcPts val="0"/>
              </a:spcBef>
              <a:spcAft>
                <a:spcPts val="0"/>
              </a:spcAft>
              <a:buClr>
                <a:srgbClr val="000000"/>
              </a:buClr>
              <a:buSzPts val="2400"/>
              <a:buFont typeface="Lato"/>
              <a:buAutoNum type="arabicPeriod"/>
            </a:pPr>
            <a:r>
              <a:rPr b="1" lang="en" sz="2400">
                <a:solidFill>
                  <a:srgbClr val="000000"/>
                </a:solidFill>
                <a:latin typeface="Lato"/>
                <a:ea typeface="Lato"/>
                <a:cs typeface="Lato"/>
                <a:sym typeface="Lato"/>
              </a:rPr>
              <a:t>Day 2: Research at the Library </a:t>
            </a:r>
            <a:endParaRPr b="1" sz="2400">
              <a:solidFill>
                <a:srgbClr val="000000"/>
              </a:solidFill>
              <a:latin typeface="Lato"/>
              <a:ea typeface="Lato"/>
              <a:cs typeface="Lato"/>
              <a:sym typeface="Lato"/>
            </a:endParaRPr>
          </a:p>
          <a:p>
            <a:pPr indent="-381000" lvl="1" marL="914400" rtl="0">
              <a:spcBef>
                <a:spcPts val="0"/>
              </a:spcBef>
              <a:spcAft>
                <a:spcPts val="0"/>
              </a:spcAft>
              <a:buClr>
                <a:srgbClr val="000000"/>
              </a:buClr>
              <a:buSzPts val="2400"/>
              <a:buAutoNum type="alphaLcPeriod"/>
            </a:pPr>
            <a:r>
              <a:rPr lang="en" sz="2400">
                <a:solidFill>
                  <a:srgbClr val="000000"/>
                </a:solidFill>
              </a:rPr>
              <a:t>Rough Draft of APE paragraph by tomorrow end of class</a:t>
            </a:r>
            <a:endParaRPr sz="2400">
              <a:solidFill>
                <a:srgbClr val="000000"/>
              </a:solidFill>
            </a:endParaRPr>
          </a:p>
          <a:p>
            <a:pPr indent="-381000" lvl="0" marL="457200" rtl="0">
              <a:spcBef>
                <a:spcPts val="0"/>
              </a:spcBef>
              <a:spcAft>
                <a:spcPts val="0"/>
              </a:spcAft>
              <a:buClr>
                <a:srgbClr val="000000"/>
              </a:buClr>
              <a:buSzPts val="2400"/>
              <a:buFont typeface="Lato"/>
              <a:buAutoNum type="arabicPeriod"/>
            </a:pPr>
            <a:r>
              <a:rPr b="1" lang="en" sz="2400">
                <a:solidFill>
                  <a:srgbClr val="000000"/>
                </a:solidFill>
                <a:latin typeface="Lato"/>
                <a:ea typeface="Lato"/>
                <a:cs typeface="Lato"/>
                <a:sym typeface="Lato"/>
              </a:rPr>
              <a:t>Day 3: Research Work Day</a:t>
            </a:r>
            <a:endParaRPr b="1" sz="2400">
              <a:solidFill>
                <a:srgbClr val="000000"/>
              </a:solidFill>
              <a:latin typeface="Lato"/>
              <a:ea typeface="Lato"/>
              <a:cs typeface="Lato"/>
              <a:sym typeface="Lato"/>
            </a:endParaRPr>
          </a:p>
          <a:p>
            <a:pPr indent="-381000" lvl="1" marL="914400" rtl="0">
              <a:spcBef>
                <a:spcPts val="0"/>
              </a:spcBef>
              <a:spcAft>
                <a:spcPts val="0"/>
              </a:spcAft>
              <a:buClr>
                <a:srgbClr val="000000"/>
              </a:buClr>
              <a:buSzPts val="2400"/>
              <a:buAutoNum type="alphaLcPeriod"/>
            </a:pPr>
            <a:r>
              <a:rPr lang="en" sz="2400">
                <a:solidFill>
                  <a:srgbClr val="000000"/>
                </a:solidFill>
              </a:rPr>
              <a:t>Research Guide done</a:t>
            </a:r>
            <a:endParaRPr sz="2400">
              <a:solidFill>
                <a:srgbClr val="000000"/>
              </a:solidFill>
            </a:endParaRPr>
          </a:p>
          <a:p>
            <a:pPr indent="-381000" lvl="0" marL="457200" rtl="0">
              <a:spcBef>
                <a:spcPts val="0"/>
              </a:spcBef>
              <a:spcAft>
                <a:spcPts val="0"/>
              </a:spcAft>
              <a:buClr>
                <a:srgbClr val="000000"/>
              </a:buClr>
              <a:buSzPts val="2400"/>
              <a:buFont typeface="Lato"/>
              <a:buAutoNum type="arabicPeriod"/>
            </a:pPr>
            <a:r>
              <a:rPr b="1" lang="en" sz="2400">
                <a:solidFill>
                  <a:srgbClr val="000000"/>
                </a:solidFill>
                <a:latin typeface="Lato"/>
                <a:ea typeface="Lato"/>
                <a:cs typeface="Lato"/>
                <a:sym typeface="Lato"/>
              </a:rPr>
              <a:t>Day 4: </a:t>
            </a:r>
            <a:r>
              <a:rPr b="1" lang="en" sz="2400">
                <a:solidFill>
                  <a:srgbClr val="000000"/>
                </a:solidFill>
                <a:latin typeface="Lato"/>
                <a:ea typeface="Lato"/>
                <a:cs typeface="Lato"/>
                <a:sym typeface="Lato"/>
              </a:rPr>
              <a:t>Citations and APE Check</a:t>
            </a:r>
            <a:endParaRPr b="1" sz="2400">
              <a:solidFill>
                <a:srgbClr val="000000"/>
              </a:solidFill>
              <a:latin typeface="Lato"/>
              <a:ea typeface="Lato"/>
              <a:cs typeface="Lato"/>
              <a:sym typeface="Lato"/>
            </a:endParaRPr>
          </a:p>
          <a:p>
            <a:pPr indent="-381000" lvl="1" marL="914400" rtl="0">
              <a:spcBef>
                <a:spcPts val="0"/>
              </a:spcBef>
              <a:spcAft>
                <a:spcPts val="0"/>
              </a:spcAft>
              <a:buClr>
                <a:srgbClr val="000000"/>
              </a:buClr>
              <a:buSzPts val="2400"/>
              <a:buAutoNum type="alphaLcPeriod"/>
            </a:pPr>
            <a:r>
              <a:rPr lang="en" sz="2400">
                <a:solidFill>
                  <a:srgbClr val="000000"/>
                </a:solidFill>
              </a:rPr>
              <a:t>Works Cited Check</a:t>
            </a:r>
            <a:endParaRPr sz="2400">
              <a:solidFill>
                <a:srgbClr val="000000"/>
              </a:solidFill>
            </a:endParaRPr>
          </a:p>
          <a:p>
            <a:pPr indent="-381000" lvl="0" marL="457200" rtl="0">
              <a:spcBef>
                <a:spcPts val="0"/>
              </a:spcBef>
              <a:spcAft>
                <a:spcPts val="0"/>
              </a:spcAft>
              <a:buClr>
                <a:srgbClr val="000000"/>
              </a:buClr>
              <a:buSzPts val="2400"/>
              <a:buFont typeface="Lato"/>
              <a:buAutoNum type="arabicPeriod"/>
            </a:pPr>
            <a:r>
              <a:rPr b="1" lang="en" sz="2400">
                <a:solidFill>
                  <a:srgbClr val="000000"/>
                </a:solidFill>
                <a:latin typeface="Lato"/>
                <a:ea typeface="Lato"/>
                <a:cs typeface="Lato"/>
                <a:sym typeface="Lato"/>
              </a:rPr>
              <a:t>Day 5: Presentation Work Day</a:t>
            </a:r>
            <a:endParaRPr b="1" sz="2400">
              <a:solidFill>
                <a:srgbClr val="000000"/>
              </a:solidFill>
              <a:latin typeface="Lato"/>
              <a:ea typeface="Lato"/>
              <a:cs typeface="Lato"/>
              <a:sym typeface="Lato"/>
            </a:endParaRPr>
          </a:p>
          <a:p>
            <a:pPr indent="-381000" lvl="1" marL="914400" rtl="0">
              <a:spcBef>
                <a:spcPts val="0"/>
              </a:spcBef>
              <a:spcAft>
                <a:spcPts val="0"/>
              </a:spcAft>
              <a:buClr>
                <a:srgbClr val="000000"/>
              </a:buClr>
              <a:buSzPts val="2400"/>
              <a:buAutoNum type="alphaLcPeriod"/>
            </a:pPr>
            <a:r>
              <a:rPr lang="en" sz="2400">
                <a:solidFill>
                  <a:srgbClr val="000000"/>
                </a:solidFill>
              </a:rPr>
              <a:t>Speech complete &amp; index cards</a:t>
            </a:r>
            <a:endParaRPr sz="2400">
              <a:solidFill>
                <a:srgbClr val="000000"/>
              </a:solidFill>
            </a:endParaRPr>
          </a:p>
          <a:p>
            <a:pPr indent="-381000" lvl="0" marL="457200" rtl="0">
              <a:spcBef>
                <a:spcPts val="0"/>
              </a:spcBef>
              <a:spcAft>
                <a:spcPts val="0"/>
              </a:spcAft>
              <a:buClr>
                <a:srgbClr val="000000"/>
              </a:buClr>
              <a:buSzPts val="2400"/>
              <a:buFont typeface="Lato"/>
              <a:buAutoNum type="arabicPeriod"/>
            </a:pPr>
            <a:r>
              <a:rPr b="1" lang="en" sz="2400">
                <a:solidFill>
                  <a:srgbClr val="000000"/>
                </a:solidFill>
                <a:latin typeface="Lato"/>
                <a:ea typeface="Lato"/>
                <a:cs typeface="Lato"/>
                <a:sym typeface="Lato"/>
              </a:rPr>
              <a:t>Day 6: Presentations!</a:t>
            </a:r>
            <a:endParaRPr b="1" sz="2400">
              <a:solidFill>
                <a:srgbClr val="000000"/>
              </a:solidFill>
              <a:latin typeface="Lato"/>
              <a:ea typeface="Lato"/>
              <a:cs typeface="Lato"/>
              <a:sym typeface="Lato"/>
            </a:endParaRPr>
          </a:p>
          <a:p>
            <a:pPr indent="-381000" lvl="1" marL="914400" rtl="0">
              <a:spcBef>
                <a:spcPts val="0"/>
              </a:spcBef>
              <a:spcAft>
                <a:spcPts val="0"/>
              </a:spcAft>
              <a:buClr>
                <a:srgbClr val="000000"/>
              </a:buClr>
              <a:buSzPts val="2400"/>
              <a:buAutoNum type="alphaLcPeriod"/>
            </a:pPr>
            <a:r>
              <a:rPr lang="en" sz="2400">
                <a:solidFill>
                  <a:srgbClr val="000000"/>
                </a:solidFill>
              </a:rPr>
              <a:t>Portfolio Post due __</a:t>
            </a:r>
            <a:endParaRPr sz="2400">
              <a:solidFill>
                <a:srgbClr val="0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 name="Shape 151"/>
        <p:cNvGrpSpPr/>
        <p:nvPr/>
      </p:nvGrpSpPr>
      <p:grpSpPr>
        <a:xfrm>
          <a:off x="0" y="0"/>
          <a:ext cx="0" cy="0"/>
          <a:chOff x="0" y="0"/>
          <a:chExt cx="0" cy="0"/>
        </a:xfrm>
      </p:grpSpPr>
      <p:sp>
        <p:nvSpPr>
          <p:cNvPr id="152" name="Shape 152"/>
          <p:cNvSpPr txBox="1"/>
          <p:nvPr/>
        </p:nvSpPr>
        <p:spPr>
          <a:xfrm>
            <a:off x="5268950" y="661175"/>
            <a:ext cx="3675600" cy="2922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2400">
                <a:latin typeface="Lato"/>
                <a:ea typeface="Lato"/>
                <a:cs typeface="Lato"/>
                <a:sym typeface="Lato"/>
              </a:rPr>
              <a:t>Curiosity </a:t>
            </a:r>
            <a:endParaRPr sz="1800">
              <a:solidFill>
                <a:srgbClr val="F3F3F3"/>
              </a:solidFill>
              <a:latin typeface="Lato"/>
              <a:ea typeface="Lato"/>
              <a:cs typeface="Lato"/>
              <a:sym typeface="Lato"/>
            </a:endParaRPr>
          </a:p>
          <a:p>
            <a:pPr indent="0" lvl="0" marL="0" rtl="0">
              <a:spcBef>
                <a:spcPts val="0"/>
              </a:spcBef>
              <a:spcAft>
                <a:spcPts val="0"/>
              </a:spcAft>
              <a:buClr>
                <a:schemeClr val="dk1"/>
              </a:buClr>
              <a:buSzPts val="1100"/>
              <a:buFont typeface="Arial"/>
              <a:buNone/>
            </a:pPr>
            <a:r>
              <a:rPr lang="en" sz="1800" u="sng">
                <a:solidFill>
                  <a:schemeClr val="hlink"/>
                </a:solidFill>
                <a:latin typeface="Lato"/>
                <a:ea typeface="Lato"/>
                <a:cs typeface="Lato"/>
                <a:sym typeface="Lato"/>
                <a:hlinkClick r:id="rId3"/>
              </a:rPr>
              <a:t>46. You’re Welcome</a:t>
            </a:r>
            <a:br>
              <a:rPr lang="en" sz="1800">
                <a:latin typeface="Lato"/>
                <a:ea typeface="Lato"/>
                <a:cs typeface="Lato"/>
                <a:sym typeface="Lato"/>
              </a:rPr>
            </a:br>
            <a:r>
              <a:rPr lang="en" sz="1800">
                <a:latin typeface="Lato"/>
                <a:ea typeface="Lato"/>
                <a:cs typeface="Lato"/>
                <a:sym typeface="Lato"/>
              </a:rPr>
              <a:t>Newton was sent home from school to avoid getting the bubonic plague when he was about 22 years old. It was during those days at home that invented calculus. Remember calculus from high school, and how useful it was?</a:t>
            </a:r>
            <a:endParaRPr sz="1800">
              <a:solidFill>
                <a:srgbClr val="444444"/>
              </a:solidFill>
              <a:highlight>
                <a:srgbClr val="FFFFFF"/>
              </a:highlight>
              <a:latin typeface="Lato"/>
              <a:ea typeface="Lato"/>
              <a:cs typeface="Lato"/>
              <a:sym typeface="Lato"/>
            </a:endParaRPr>
          </a:p>
          <a:p>
            <a:pPr indent="0" lvl="0" marL="0" rtl="0">
              <a:spcBef>
                <a:spcPts val="0"/>
              </a:spcBef>
              <a:spcAft>
                <a:spcPts val="0"/>
              </a:spcAft>
              <a:buNone/>
            </a:pPr>
            <a:r>
              <a:t/>
            </a:r>
            <a:endParaRPr sz="1800"/>
          </a:p>
        </p:txBody>
      </p:sp>
      <p:sp>
        <p:nvSpPr>
          <p:cNvPr id="153" name="Shape 153"/>
          <p:cNvSpPr txBox="1"/>
          <p:nvPr/>
        </p:nvSpPr>
        <p:spPr>
          <a:xfrm>
            <a:off x="326200" y="1353925"/>
            <a:ext cx="3387300" cy="3450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2400" u="sng">
                <a:solidFill>
                  <a:schemeClr val="dk1"/>
                </a:solidFill>
                <a:latin typeface="Lato"/>
                <a:ea typeface="Lato"/>
                <a:cs typeface="Lato"/>
                <a:sym typeface="Lato"/>
              </a:rPr>
              <a:t>Pick Up:</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Journal</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Chromebook--keep closed</a:t>
            </a:r>
            <a:endParaRPr sz="1800">
              <a:solidFill>
                <a:schemeClr val="dk1"/>
              </a:solidFill>
              <a:latin typeface="Lato"/>
              <a:ea typeface="Lato"/>
              <a:cs typeface="Lato"/>
              <a:sym typeface="Lato"/>
            </a:endParaRPr>
          </a:p>
          <a:p>
            <a:pPr indent="0" lvl="0" marL="0" rtl="0">
              <a:spcBef>
                <a:spcPts val="0"/>
              </a:spcBef>
              <a:spcAft>
                <a:spcPts val="0"/>
              </a:spcAft>
              <a:buNone/>
            </a:pPr>
            <a:r>
              <a:t/>
            </a:r>
            <a:endParaRPr sz="1800">
              <a:solidFill>
                <a:schemeClr val="dk1"/>
              </a:solidFill>
              <a:latin typeface="Lato"/>
              <a:ea typeface="Lato"/>
              <a:cs typeface="Lato"/>
              <a:sym typeface="Lato"/>
            </a:endParaRPr>
          </a:p>
          <a:p>
            <a:pPr indent="0" lvl="0" marL="0" rtl="0">
              <a:spcBef>
                <a:spcPts val="0"/>
              </a:spcBef>
              <a:spcAft>
                <a:spcPts val="0"/>
              </a:spcAft>
              <a:buNone/>
            </a:pPr>
            <a:r>
              <a:rPr lang="en" sz="2400" u="sng">
                <a:solidFill>
                  <a:schemeClr val="dk1"/>
                </a:solidFill>
                <a:latin typeface="Lato"/>
                <a:ea typeface="Lato"/>
                <a:cs typeface="Lato"/>
                <a:sym typeface="Lato"/>
              </a:rPr>
              <a:t>Get Out:</a:t>
            </a:r>
            <a:endParaRPr sz="24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Writing Utensil</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SSR Book--Choice Book</a:t>
            </a:r>
            <a:endParaRPr sz="1800">
              <a:solidFill>
                <a:schemeClr val="dk1"/>
              </a:solidFill>
              <a:latin typeface="Lato"/>
              <a:ea typeface="Lato"/>
              <a:cs typeface="Lato"/>
              <a:sym typeface="Lato"/>
            </a:endParaRPr>
          </a:p>
          <a:p>
            <a:pPr indent="0" lvl="0" marL="0" rtl="0">
              <a:spcBef>
                <a:spcPts val="0"/>
              </a:spcBef>
              <a:spcAft>
                <a:spcPts val="0"/>
              </a:spcAft>
              <a:buNone/>
            </a:pPr>
            <a:r>
              <a:t/>
            </a:r>
            <a:endParaRPr sz="2400">
              <a:solidFill>
                <a:schemeClr val="dk1"/>
              </a:solidFill>
              <a:latin typeface="Lato"/>
              <a:ea typeface="Lato"/>
              <a:cs typeface="Lato"/>
              <a:sym typeface="Lato"/>
            </a:endParaRPr>
          </a:p>
          <a:p>
            <a:pPr indent="0" lvl="0" marL="0" rtl="0">
              <a:spcBef>
                <a:spcPts val="0"/>
              </a:spcBef>
              <a:spcAft>
                <a:spcPts val="0"/>
              </a:spcAft>
              <a:buNone/>
            </a:pPr>
            <a:r>
              <a:rPr lang="en" sz="2400" u="sng">
                <a:solidFill>
                  <a:schemeClr val="dk1"/>
                </a:solidFill>
                <a:latin typeface="Lato"/>
                <a:ea typeface="Lato"/>
                <a:cs typeface="Lato"/>
                <a:sym typeface="Lato"/>
              </a:rPr>
              <a:t>Seating:</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Same seats as yesterday</a:t>
            </a:r>
            <a:endParaRPr>
              <a:latin typeface="Lato"/>
              <a:ea typeface="Lato"/>
              <a:cs typeface="Lato"/>
              <a:sym typeface="Lato"/>
            </a:endParaRPr>
          </a:p>
        </p:txBody>
      </p:sp>
      <p:sp>
        <p:nvSpPr>
          <p:cNvPr id="154" name="Shape 154"/>
          <p:cNvSpPr txBox="1"/>
          <p:nvPr/>
        </p:nvSpPr>
        <p:spPr>
          <a:xfrm>
            <a:off x="252950" y="36702"/>
            <a:ext cx="4045200" cy="131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4200">
                <a:solidFill>
                  <a:srgbClr val="4A86E8"/>
                </a:solidFill>
                <a:latin typeface="Lato"/>
                <a:ea typeface="Lato"/>
                <a:cs typeface="Lato"/>
                <a:sym typeface="Lato"/>
              </a:rPr>
              <a:t>Welcome BioEng!</a:t>
            </a:r>
            <a:endParaRPr sz="4200">
              <a:solidFill>
                <a:srgbClr val="4A86E8"/>
              </a:solidFill>
              <a:latin typeface="Lato"/>
              <a:ea typeface="Lato"/>
              <a:cs typeface="Lato"/>
              <a:sym typeface="Lato"/>
            </a:endParaRPr>
          </a:p>
        </p:txBody>
      </p:sp>
      <p:sp>
        <p:nvSpPr>
          <p:cNvPr id="155" name="Shape 155"/>
          <p:cNvSpPr txBox="1"/>
          <p:nvPr/>
        </p:nvSpPr>
        <p:spPr>
          <a:xfrm>
            <a:off x="4654250" y="36700"/>
            <a:ext cx="4701600" cy="77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600">
                <a:solidFill>
                  <a:schemeClr val="lt1"/>
                </a:solidFill>
                <a:latin typeface="Lato"/>
                <a:ea typeface="Lato"/>
                <a:cs typeface="Lato"/>
                <a:sym typeface="Lato"/>
              </a:rPr>
              <a:t>September 2, 2018</a:t>
            </a:r>
            <a:endParaRPr sz="3600">
              <a:solidFill>
                <a:schemeClr val="lt1"/>
              </a:solidFill>
              <a:latin typeface="Lato"/>
              <a:ea typeface="Lato"/>
              <a:cs typeface="Lato"/>
              <a:sym typeface="Lato"/>
            </a:endParaRPr>
          </a:p>
        </p:txBody>
      </p:sp>
      <p:sp>
        <p:nvSpPr>
          <p:cNvPr id="156" name="Shape 156"/>
          <p:cNvSpPr/>
          <p:nvPr/>
        </p:nvSpPr>
        <p:spPr>
          <a:xfrm rot="2269930">
            <a:off x="577405" y="573374"/>
            <a:ext cx="483485" cy="610498"/>
          </a:xfrm>
          <a:custGeom>
            <a:pathLst>
              <a:path extrusionOk="0" h="16207" w="14844">
                <a:moveTo>
                  <a:pt x="7836" y="2337"/>
                </a:moveTo>
                <a:lnTo>
                  <a:pt x="7519" y="2385"/>
                </a:lnTo>
                <a:lnTo>
                  <a:pt x="7081" y="2410"/>
                </a:lnTo>
                <a:lnTo>
                  <a:pt x="6619" y="2434"/>
                </a:lnTo>
                <a:lnTo>
                  <a:pt x="6327" y="2434"/>
                </a:lnTo>
                <a:lnTo>
                  <a:pt x="6181" y="2458"/>
                </a:lnTo>
                <a:lnTo>
                  <a:pt x="6035" y="2507"/>
                </a:lnTo>
                <a:lnTo>
                  <a:pt x="5986" y="2556"/>
                </a:lnTo>
                <a:lnTo>
                  <a:pt x="5962" y="2604"/>
                </a:lnTo>
                <a:lnTo>
                  <a:pt x="5962" y="2653"/>
                </a:lnTo>
                <a:lnTo>
                  <a:pt x="5962" y="2726"/>
                </a:lnTo>
                <a:lnTo>
                  <a:pt x="6059" y="2848"/>
                </a:lnTo>
                <a:lnTo>
                  <a:pt x="6181" y="2921"/>
                </a:lnTo>
                <a:lnTo>
                  <a:pt x="6303" y="2969"/>
                </a:lnTo>
                <a:lnTo>
                  <a:pt x="6449" y="3018"/>
                </a:lnTo>
                <a:lnTo>
                  <a:pt x="7057" y="3018"/>
                </a:lnTo>
                <a:lnTo>
                  <a:pt x="7519" y="2994"/>
                </a:lnTo>
                <a:lnTo>
                  <a:pt x="7957" y="2945"/>
                </a:lnTo>
                <a:lnTo>
                  <a:pt x="8152" y="2945"/>
                </a:lnTo>
                <a:lnTo>
                  <a:pt x="8347" y="2969"/>
                </a:lnTo>
                <a:lnTo>
                  <a:pt x="8833" y="2969"/>
                </a:lnTo>
                <a:lnTo>
                  <a:pt x="8906" y="2921"/>
                </a:lnTo>
                <a:lnTo>
                  <a:pt x="8955" y="2848"/>
                </a:lnTo>
                <a:lnTo>
                  <a:pt x="8979" y="2775"/>
                </a:lnTo>
                <a:lnTo>
                  <a:pt x="9003" y="2702"/>
                </a:lnTo>
                <a:lnTo>
                  <a:pt x="8979" y="2629"/>
                </a:lnTo>
                <a:lnTo>
                  <a:pt x="8930" y="2556"/>
                </a:lnTo>
                <a:lnTo>
                  <a:pt x="8857" y="2483"/>
                </a:lnTo>
                <a:lnTo>
                  <a:pt x="8711" y="2410"/>
                </a:lnTo>
                <a:lnTo>
                  <a:pt x="8566" y="2361"/>
                </a:lnTo>
                <a:lnTo>
                  <a:pt x="8395" y="2337"/>
                </a:lnTo>
                <a:close/>
                <a:moveTo>
                  <a:pt x="7130" y="5768"/>
                </a:moveTo>
                <a:lnTo>
                  <a:pt x="7154" y="5792"/>
                </a:lnTo>
                <a:lnTo>
                  <a:pt x="7179" y="5816"/>
                </a:lnTo>
                <a:lnTo>
                  <a:pt x="7203" y="5841"/>
                </a:lnTo>
                <a:lnTo>
                  <a:pt x="7227" y="5889"/>
                </a:lnTo>
                <a:lnTo>
                  <a:pt x="7227" y="5987"/>
                </a:lnTo>
                <a:lnTo>
                  <a:pt x="7203" y="6084"/>
                </a:lnTo>
                <a:lnTo>
                  <a:pt x="7179" y="6157"/>
                </a:lnTo>
                <a:lnTo>
                  <a:pt x="7106" y="6206"/>
                </a:lnTo>
                <a:lnTo>
                  <a:pt x="6960" y="6254"/>
                </a:lnTo>
                <a:lnTo>
                  <a:pt x="6814" y="6230"/>
                </a:lnTo>
                <a:lnTo>
                  <a:pt x="6741" y="6206"/>
                </a:lnTo>
                <a:lnTo>
                  <a:pt x="6692" y="6157"/>
                </a:lnTo>
                <a:lnTo>
                  <a:pt x="6668" y="6084"/>
                </a:lnTo>
                <a:lnTo>
                  <a:pt x="6643" y="6011"/>
                </a:lnTo>
                <a:lnTo>
                  <a:pt x="6668" y="5938"/>
                </a:lnTo>
                <a:lnTo>
                  <a:pt x="6692" y="5865"/>
                </a:lnTo>
                <a:lnTo>
                  <a:pt x="6741" y="5816"/>
                </a:lnTo>
                <a:lnTo>
                  <a:pt x="6789" y="5768"/>
                </a:lnTo>
                <a:lnTo>
                  <a:pt x="6838" y="5816"/>
                </a:lnTo>
                <a:lnTo>
                  <a:pt x="6911" y="5841"/>
                </a:lnTo>
                <a:lnTo>
                  <a:pt x="7008" y="5816"/>
                </a:lnTo>
                <a:lnTo>
                  <a:pt x="7081" y="5816"/>
                </a:lnTo>
                <a:lnTo>
                  <a:pt x="7130" y="5768"/>
                </a:lnTo>
                <a:close/>
                <a:moveTo>
                  <a:pt x="6911" y="5232"/>
                </a:moveTo>
                <a:lnTo>
                  <a:pt x="6741" y="5257"/>
                </a:lnTo>
                <a:lnTo>
                  <a:pt x="6595" y="5305"/>
                </a:lnTo>
                <a:lnTo>
                  <a:pt x="6473" y="5427"/>
                </a:lnTo>
                <a:lnTo>
                  <a:pt x="6351" y="5549"/>
                </a:lnTo>
                <a:lnTo>
                  <a:pt x="6254" y="5695"/>
                </a:lnTo>
                <a:lnTo>
                  <a:pt x="6181" y="5865"/>
                </a:lnTo>
                <a:lnTo>
                  <a:pt x="6157" y="6011"/>
                </a:lnTo>
                <a:lnTo>
                  <a:pt x="6157" y="6108"/>
                </a:lnTo>
                <a:lnTo>
                  <a:pt x="6157" y="6206"/>
                </a:lnTo>
                <a:lnTo>
                  <a:pt x="6181" y="6303"/>
                </a:lnTo>
                <a:lnTo>
                  <a:pt x="6230" y="6376"/>
                </a:lnTo>
                <a:lnTo>
                  <a:pt x="6351" y="6522"/>
                </a:lnTo>
                <a:lnTo>
                  <a:pt x="6497" y="6644"/>
                </a:lnTo>
                <a:lnTo>
                  <a:pt x="6668" y="6717"/>
                </a:lnTo>
                <a:lnTo>
                  <a:pt x="6862" y="6741"/>
                </a:lnTo>
                <a:lnTo>
                  <a:pt x="7057" y="6741"/>
                </a:lnTo>
                <a:lnTo>
                  <a:pt x="7252" y="6692"/>
                </a:lnTo>
                <a:lnTo>
                  <a:pt x="7373" y="6644"/>
                </a:lnTo>
                <a:lnTo>
                  <a:pt x="7495" y="6546"/>
                </a:lnTo>
                <a:lnTo>
                  <a:pt x="7592" y="6449"/>
                </a:lnTo>
                <a:lnTo>
                  <a:pt x="7665" y="6327"/>
                </a:lnTo>
                <a:lnTo>
                  <a:pt x="7714" y="6181"/>
                </a:lnTo>
                <a:lnTo>
                  <a:pt x="7738" y="6035"/>
                </a:lnTo>
                <a:lnTo>
                  <a:pt x="7738" y="5889"/>
                </a:lnTo>
                <a:lnTo>
                  <a:pt x="7714" y="5743"/>
                </a:lnTo>
                <a:lnTo>
                  <a:pt x="7665" y="5622"/>
                </a:lnTo>
                <a:lnTo>
                  <a:pt x="7617" y="5524"/>
                </a:lnTo>
                <a:lnTo>
                  <a:pt x="7544" y="5451"/>
                </a:lnTo>
                <a:lnTo>
                  <a:pt x="7471" y="5378"/>
                </a:lnTo>
                <a:lnTo>
                  <a:pt x="7373" y="5330"/>
                </a:lnTo>
                <a:lnTo>
                  <a:pt x="7276" y="5281"/>
                </a:lnTo>
                <a:lnTo>
                  <a:pt x="7081" y="5281"/>
                </a:lnTo>
                <a:lnTo>
                  <a:pt x="6984" y="5257"/>
                </a:lnTo>
                <a:lnTo>
                  <a:pt x="6911" y="5232"/>
                </a:lnTo>
                <a:close/>
                <a:moveTo>
                  <a:pt x="7982" y="7276"/>
                </a:moveTo>
                <a:lnTo>
                  <a:pt x="7884" y="7301"/>
                </a:lnTo>
                <a:lnTo>
                  <a:pt x="7787" y="7325"/>
                </a:lnTo>
                <a:lnTo>
                  <a:pt x="7738" y="7374"/>
                </a:lnTo>
                <a:lnTo>
                  <a:pt x="7617" y="7495"/>
                </a:lnTo>
                <a:lnTo>
                  <a:pt x="7568" y="7617"/>
                </a:lnTo>
                <a:lnTo>
                  <a:pt x="7544" y="7739"/>
                </a:lnTo>
                <a:lnTo>
                  <a:pt x="7568" y="7885"/>
                </a:lnTo>
                <a:lnTo>
                  <a:pt x="7617" y="8006"/>
                </a:lnTo>
                <a:lnTo>
                  <a:pt x="7665" y="8104"/>
                </a:lnTo>
                <a:lnTo>
                  <a:pt x="7714" y="8177"/>
                </a:lnTo>
                <a:lnTo>
                  <a:pt x="7860" y="8250"/>
                </a:lnTo>
                <a:lnTo>
                  <a:pt x="8030" y="8298"/>
                </a:lnTo>
                <a:lnTo>
                  <a:pt x="8103" y="8298"/>
                </a:lnTo>
                <a:lnTo>
                  <a:pt x="8176" y="8274"/>
                </a:lnTo>
                <a:lnTo>
                  <a:pt x="8298" y="8225"/>
                </a:lnTo>
                <a:lnTo>
                  <a:pt x="8444" y="8104"/>
                </a:lnTo>
                <a:lnTo>
                  <a:pt x="8566" y="7958"/>
                </a:lnTo>
                <a:lnTo>
                  <a:pt x="8590" y="7885"/>
                </a:lnTo>
                <a:lnTo>
                  <a:pt x="8590" y="7812"/>
                </a:lnTo>
                <a:lnTo>
                  <a:pt x="8590" y="7739"/>
                </a:lnTo>
                <a:lnTo>
                  <a:pt x="8566" y="7666"/>
                </a:lnTo>
                <a:lnTo>
                  <a:pt x="8468" y="7520"/>
                </a:lnTo>
                <a:lnTo>
                  <a:pt x="8347" y="7422"/>
                </a:lnTo>
                <a:lnTo>
                  <a:pt x="8225" y="7398"/>
                </a:lnTo>
                <a:lnTo>
                  <a:pt x="8152" y="7325"/>
                </a:lnTo>
                <a:lnTo>
                  <a:pt x="8079" y="7301"/>
                </a:lnTo>
                <a:lnTo>
                  <a:pt x="7982" y="7276"/>
                </a:lnTo>
                <a:close/>
                <a:moveTo>
                  <a:pt x="5889" y="488"/>
                </a:moveTo>
                <a:lnTo>
                  <a:pt x="6205" y="512"/>
                </a:lnTo>
                <a:lnTo>
                  <a:pt x="6716" y="561"/>
                </a:lnTo>
                <a:lnTo>
                  <a:pt x="7373" y="609"/>
                </a:lnTo>
                <a:lnTo>
                  <a:pt x="8055" y="634"/>
                </a:lnTo>
                <a:lnTo>
                  <a:pt x="8736" y="634"/>
                </a:lnTo>
                <a:lnTo>
                  <a:pt x="9393" y="682"/>
                </a:lnTo>
                <a:lnTo>
                  <a:pt x="9587" y="707"/>
                </a:lnTo>
                <a:lnTo>
                  <a:pt x="9782" y="731"/>
                </a:lnTo>
                <a:lnTo>
                  <a:pt x="10001" y="804"/>
                </a:lnTo>
                <a:lnTo>
                  <a:pt x="10196" y="877"/>
                </a:lnTo>
                <a:lnTo>
                  <a:pt x="10366" y="974"/>
                </a:lnTo>
                <a:lnTo>
                  <a:pt x="10439" y="1047"/>
                </a:lnTo>
                <a:lnTo>
                  <a:pt x="10512" y="1120"/>
                </a:lnTo>
                <a:lnTo>
                  <a:pt x="10536" y="1193"/>
                </a:lnTo>
                <a:lnTo>
                  <a:pt x="10585" y="1291"/>
                </a:lnTo>
                <a:lnTo>
                  <a:pt x="10585" y="1388"/>
                </a:lnTo>
                <a:lnTo>
                  <a:pt x="10585" y="1485"/>
                </a:lnTo>
                <a:lnTo>
                  <a:pt x="10536" y="1631"/>
                </a:lnTo>
                <a:lnTo>
                  <a:pt x="10439" y="1777"/>
                </a:lnTo>
                <a:lnTo>
                  <a:pt x="10317" y="1923"/>
                </a:lnTo>
                <a:lnTo>
                  <a:pt x="10196" y="2045"/>
                </a:lnTo>
                <a:lnTo>
                  <a:pt x="9904" y="2288"/>
                </a:lnTo>
                <a:lnTo>
                  <a:pt x="9660" y="2507"/>
                </a:lnTo>
                <a:lnTo>
                  <a:pt x="9587" y="2604"/>
                </a:lnTo>
                <a:lnTo>
                  <a:pt x="9587" y="2677"/>
                </a:lnTo>
                <a:lnTo>
                  <a:pt x="9587" y="2775"/>
                </a:lnTo>
                <a:lnTo>
                  <a:pt x="9636" y="2848"/>
                </a:lnTo>
                <a:lnTo>
                  <a:pt x="9587" y="3091"/>
                </a:lnTo>
                <a:lnTo>
                  <a:pt x="9563" y="3334"/>
                </a:lnTo>
                <a:lnTo>
                  <a:pt x="9563" y="3845"/>
                </a:lnTo>
                <a:lnTo>
                  <a:pt x="9587" y="4381"/>
                </a:lnTo>
                <a:lnTo>
                  <a:pt x="9612" y="4867"/>
                </a:lnTo>
                <a:lnTo>
                  <a:pt x="9612" y="5816"/>
                </a:lnTo>
                <a:lnTo>
                  <a:pt x="9612" y="6060"/>
                </a:lnTo>
                <a:lnTo>
                  <a:pt x="9563" y="6303"/>
                </a:lnTo>
                <a:lnTo>
                  <a:pt x="9563" y="6546"/>
                </a:lnTo>
                <a:lnTo>
                  <a:pt x="9587" y="6765"/>
                </a:lnTo>
                <a:lnTo>
                  <a:pt x="9612" y="6838"/>
                </a:lnTo>
                <a:lnTo>
                  <a:pt x="9660" y="6887"/>
                </a:lnTo>
                <a:lnTo>
                  <a:pt x="9660" y="6936"/>
                </a:lnTo>
                <a:lnTo>
                  <a:pt x="9685" y="6984"/>
                </a:lnTo>
                <a:lnTo>
                  <a:pt x="10269" y="7787"/>
                </a:lnTo>
                <a:lnTo>
                  <a:pt x="10828" y="8639"/>
                </a:lnTo>
                <a:lnTo>
                  <a:pt x="10512" y="8615"/>
                </a:lnTo>
                <a:lnTo>
                  <a:pt x="10171" y="8639"/>
                </a:lnTo>
                <a:lnTo>
                  <a:pt x="9514" y="8663"/>
                </a:lnTo>
                <a:lnTo>
                  <a:pt x="8395" y="8688"/>
                </a:lnTo>
                <a:lnTo>
                  <a:pt x="7300" y="8712"/>
                </a:lnTo>
                <a:lnTo>
                  <a:pt x="6765" y="8736"/>
                </a:lnTo>
                <a:lnTo>
                  <a:pt x="6254" y="8736"/>
                </a:lnTo>
                <a:lnTo>
                  <a:pt x="5208" y="8712"/>
                </a:lnTo>
                <a:lnTo>
                  <a:pt x="4599" y="8712"/>
                </a:lnTo>
                <a:lnTo>
                  <a:pt x="4283" y="8736"/>
                </a:lnTo>
                <a:lnTo>
                  <a:pt x="4137" y="8761"/>
                </a:lnTo>
                <a:lnTo>
                  <a:pt x="3991" y="8809"/>
                </a:lnTo>
                <a:lnTo>
                  <a:pt x="4599" y="8006"/>
                </a:lnTo>
                <a:lnTo>
                  <a:pt x="4940" y="7520"/>
                </a:lnTo>
                <a:lnTo>
                  <a:pt x="5135" y="7276"/>
                </a:lnTo>
                <a:lnTo>
                  <a:pt x="5305" y="7082"/>
                </a:lnTo>
                <a:lnTo>
                  <a:pt x="5354" y="7009"/>
                </a:lnTo>
                <a:lnTo>
                  <a:pt x="5378" y="6911"/>
                </a:lnTo>
                <a:lnTo>
                  <a:pt x="5354" y="6838"/>
                </a:lnTo>
                <a:lnTo>
                  <a:pt x="5329" y="6741"/>
                </a:lnTo>
                <a:lnTo>
                  <a:pt x="5329" y="6717"/>
                </a:lnTo>
                <a:lnTo>
                  <a:pt x="5354" y="6084"/>
                </a:lnTo>
                <a:lnTo>
                  <a:pt x="5354" y="5451"/>
                </a:lnTo>
                <a:lnTo>
                  <a:pt x="5354" y="4794"/>
                </a:lnTo>
                <a:lnTo>
                  <a:pt x="5378" y="4162"/>
                </a:lnTo>
                <a:lnTo>
                  <a:pt x="5402" y="3821"/>
                </a:lnTo>
                <a:lnTo>
                  <a:pt x="5427" y="3432"/>
                </a:lnTo>
                <a:lnTo>
                  <a:pt x="5402" y="3237"/>
                </a:lnTo>
                <a:lnTo>
                  <a:pt x="5378" y="3042"/>
                </a:lnTo>
                <a:lnTo>
                  <a:pt x="5329" y="2872"/>
                </a:lnTo>
                <a:lnTo>
                  <a:pt x="5256" y="2726"/>
                </a:lnTo>
                <a:lnTo>
                  <a:pt x="5256" y="2653"/>
                </a:lnTo>
                <a:lnTo>
                  <a:pt x="5256" y="2604"/>
                </a:lnTo>
                <a:lnTo>
                  <a:pt x="5232" y="2556"/>
                </a:lnTo>
                <a:lnTo>
                  <a:pt x="5183" y="2507"/>
                </a:lnTo>
                <a:lnTo>
                  <a:pt x="4989" y="2385"/>
                </a:lnTo>
                <a:lnTo>
                  <a:pt x="4794" y="2215"/>
                </a:lnTo>
                <a:lnTo>
                  <a:pt x="4648" y="1996"/>
                </a:lnTo>
                <a:lnTo>
                  <a:pt x="4502" y="1777"/>
                </a:lnTo>
                <a:lnTo>
                  <a:pt x="4405" y="1534"/>
                </a:lnTo>
                <a:lnTo>
                  <a:pt x="4380" y="1412"/>
                </a:lnTo>
                <a:lnTo>
                  <a:pt x="4380" y="1291"/>
                </a:lnTo>
                <a:lnTo>
                  <a:pt x="4380" y="1169"/>
                </a:lnTo>
                <a:lnTo>
                  <a:pt x="4429" y="1047"/>
                </a:lnTo>
                <a:lnTo>
                  <a:pt x="4478" y="926"/>
                </a:lnTo>
                <a:lnTo>
                  <a:pt x="4551" y="828"/>
                </a:lnTo>
                <a:lnTo>
                  <a:pt x="4624" y="755"/>
                </a:lnTo>
                <a:lnTo>
                  <a:pt x="4721" y="682"/>
                </a:lnTo>
                <a:lnTo>
                  <a:pt x="4843" y="609"/>
                </a:lnTo>
                <a:lnTo>
                  <a:pt x="4989" y="561"/>
                </a:lnTo>
                <a:lnTo>
                  <a:pt x="5256" y="512"/>
                </a:lnTo>
                <a:lnTo>
                  <a:pt x="5573" y="488"/>
                </a:lnTo>
                <a:close/>
                <a:moveTo>
                  <a:pt x="7446" y="9199"/>
                </a:moveTo>
                <a:lnTo>
                  <a:pt x="7106" y="9612"/>
                </a:lnTo>
                <a:lnTo>
                  <a:pt x="7033" y="9588"/>
                </a:lnTo>
                <a:lnTo>
                  <a:pt x="6960" y="9563"/>
                </a:lnTo>
                <a:lnTo>
                  <a:pt x="6789" y="9563"/>
                </a:lnTo>
                <a:lnTo>
                  <a:pt x="6595" y="9588"/>
                </a:lnTo>
                <a:lnTo>
                  <a:pt x="6424" y="9636"/>
                </a:lnTo>
                <a:lnTo>
                  <a:pt x="6595" y="9466"/>
                </a:lnTo>
                <a:lnTo>
                  <a:pt x="6643" y="9369"/>
                </a:lnTo>
                <a:lnTo>
                  <a:pt x="6692" y="9272"/>
                </a:lnTo>
                <a:lnTo>
                  <a:pt x="6692" y="9223"/>
                </a:lnTo>
                <a:lnTo>
                  <a:pt x="7300" y="9199"/>
                </a:lnTo>
                <a:close/>
                <a:moveTo>
                  <a:pt x="8566" y="9174"/>
                </a:moveTo>
                <a:lnTo>
                  <a:pt x="8347" y="9418"/>
                </a:lnTo>
                <a:lnTo>
                  <a:pt x="8176" y="9661"/>
                </a:lnTo>
                <a:lnTo>
                  <a:pt x="7860" y="10196"/>
                </a:lnTo>
                <a:lnTo>
                  <a:pt x="7836" y="10147"/>
                </a:lnTo>
                <a:lnTo>
                  <a:pt x="7787" y="10050"/>
                </a:lnTo>
                <a:lnTo>
                  <a:pt x="7714" y="9953"/>
                </a:lnTo>
                <a:lnTo>
                  <a:pt x="7617" y="9855"/>
                </a:lnTo>
                <a:lnTo>
                  <a:pt x="7519" y="9782"/>
                </a:lnTo>
                <a:lnTo>
                  <a:pt x="7982" y="9223"/>
                </a:lnTo>
                <a:lnTo>
                  <a:pt x="8030" y="9174"/>
                </a:lnTo>
                <a:close/>
                <a:moveTo>
                  <a:pt x="6765" y="10099"/>
                </a:moveTo>
                <a:lnTo>
                  <a:pt x="6935" y="10172"/>
                </a:lnTo>
                <a:lnTo>
                  <a:pt x="7081" y="10220"/>
                </a:lnTo>
                <a:lnTo>
                  <a:pt x="7227" y="10293"/>
                </a:lnTo>
                <a:lnTo>
                  <a:pt x="7276" y="10366"/>
                </a:lnTo>
                <a:lnTo>
                  <a:pt x="7325" y="10439"/>
                </a:lnTo>
                <a:lnTo>
                  <a:pt x="7373" y="10610"/>
                </a:lnTo>
                <a:lnTo>
                  <a:pt x="7398" y="10780"/>
                </a:lnTo>
                <a:lnTo>
                  <a:pt x="7373" y="10950"/>
                </a:lnTo>
                <a:lnTo>
                  <a:pt x="7325" y="11121"/>
                </a:lnTo>
                <a:lnTo>
                  <a:pt x="7300" y="11242"/>
                </a:lnTo>
                <a:lnTo>
                  <a:pt x="7227" y="11340"/>
                </a:lnTo>
                <a:lnTo>
                  <a:pt x="7154" y="11413"/>
                </a:lnTo>
                <a:lnTo>
                  <a:pt x="7081" y="11510"/>
                </a:lnTo>
                <a:lnTo>
                  <a:pt x="6984" y="11559"/>
                </a:lnTo>
                <a:lnTo>
                  <a:pt x="6887" y="11607"/>
                </a:lnTo>
                <a:lnTo>
                  <a:pt x="6692" y="11680"/>
                </a:lnTo>
                <a:lnTo>
                  <a:pt x="6351" y="11680"/>
                </a:lnTo>
                <a:lnTo>
                  <a:pt x="6254" y="11632"/>
                </a:lnTo>
                <a:lnTo>
                  <a:pt x="6157" y="11607"/>
                </a:lnTo>
                <a:lnTo>
                  <a:pt x="6059" y="11534"/>
                </a:lnTo>
                <a:lnTo>
                  <a:pt x="5986" y="11461"/>
                </a:lnTo>
                <a:lnTo>
                  <a:pt x="5913" y="11364"/>
                </a:lnTo>
                <a:lnTo>
                  <a:pt x="5840" y="11218"/>
                </a:lnTo>
                <a:lnTo>
                  <a:pt x="5816" y="11096"/>
                </a:lnTo>
                <a:lnTo>
                  <a:pt x="5816" y="10950"/>
                </a:lnTo>
                <a:lnTo>
                  <a:pt x="5840" y="10829"/>
                </a:lnTo>
                <a:lnTo>
                  <a:pt x="5889" y="10683"/>
                </a:lnTo>
                <a:lnTo>
                  <a:pt x="5986" y="10585"/>
                </a:lnTo>
                <a:lnTo>
                  <a:pt x="6084" y="10464"/>
                </a:lnTo>
                <a:lnTo>
                  <a:pt x="6181" y="10366"/>
                </a:lnTo>
                <a:lnTo>
                  <a:pt x="6424" y="10220"/>
                </a:lnTo>
                <a:lnTo>
                  <a:pt x="6668" y="10123"/>
                </a:lnTo>
                <a:lnTo>
                  <a:pt x="6741" y="10099"/>
                </a:lnTo>
                <a:close/>
                <a:moveTo>
                  <a:pt x="10926" y="9174"/>
                </a:moveTo>
                <a:lnTo>
                  <a:pt x="10707" y="9539"/>
                </a:lnTo>
                <a:lnTo>
                  <a:pt x="10536" y="9855"/>
                </a:lnTo>
                <a:lnTo>
                  <a:pt x="10244" y="10366"/>
                </a:lnTo>
                <a:lnTo>
                  <a:pt x="9977" y="10877"/>
                </a:lnTo>
                <a:lnTo>
                  <a:pt x="9685" y="11388"/>
                </a:lnTo>
                <a:lnTo>
                  <a:pt x="9393" y="11899"/>
                </a:lnTo>
                <a:lnTo>
                  <a:pt x="9271" y="12118"/>
                </a:lnTo>
                <a:lnTo>
                  <a:pt x="9174" y="12021"/>
                </a:lnTo>
                <a:lnTo>
                  <a:pt x="9101" y="11948"/>
                </a:lnTo>
                <a:lnTo>
                  <a:pt x="8979" y="11899"/>
                </a:lnTo>
                <a:lnTo>
                  <a:pt x="8882" y="11875"/>
                </a:lnTo>
                <a:lnTo>
                  <a:pt x="8760" y="11851"/>
                </a:lnTo>
                <a:lnTo>
                  <a:pt x="8639" y="11851"/>
                </a:lnTo>
                <a:lnTo>
                  <a:pt x="8517" y="11875"/>
                </a:lnTo>
                <a:lnTo>
                  <a:pt x="8420" y="11924"/>
                </a:lnTo>
                <a:lnTo>
                  <a:pt x="8420" y="11924"/>
                </a:lnTo>
                <a:lnTo>
                  <a:pt x="8857" y="11218"/>
                </a:lnTo>
                <a:lnTo>
                  <a:pt x="9320" y="10512"/>
                </a:lnTo>
                <a:lnTo>
                  <a:pt x="9806" y="9831"/>
                </a:lnTo>
                <a:lnTo>
                  <a:pt x="10050" y="9515"/>
                </a:lnTo>
                <a:lnTo>
                  <a:pt x="10317" y="9199"/>
                </a:lnTo>
                <a:lnTo>
                  <a:pt x="10634" y="9199"/>
                </a:lnTo>
                <a:lnTo>
                  <a:pt x="10926" y="9174"/>
                </a:lnTo>
                <a:close/>
                <a:moveTo>
                  <a:pt x="8809" y="12386"/>
                </a:moveTo>
                <a:lnTo>
                  <a:pt x="8833" y="12410"/>
                </a:lnTo>
                <a:lnTo>
                  <a:pt x="8857" y="12459"/>
                </a:lnTo>
                <a:lnTo>
                  <a:pt x="8882" y="12508"/>
                </a:lnTo>
                <a:lnTo>
                  <a:pt x="8882" y="12581"/>
                </a:lnTo>
                <a:lnTo>
                  <a:pt x="8906" y="12654"/>
                </a:lnTo>
                <a:lnTo>
                  <a:pt x="8906" y="12751"/>
                </a:lnTo>
                <a:lnTo>
                  <a:pt x="8882" y="12800"/>
                </a:lnTo>
                <a:lnTo>
                  <a:pt x="8857" y="12897"/>
                </a:lnTo>
                <a:lnTo>
                  <a:pt x="8857" y="12970"/>
                </a:lnTo>
                <a:lnTo>
                  <a:pt x="8809" y="13043"/>
                </a:lnTo>
                <a:lnTo>
                  <a:pt x="8784" y="13092"/>
                </a:lnTo>
                <a:lnTo>
                  <a:pt x="8736" y="13116"/>
                </a:lnTo>
                <a:lnTo>
                  <a:pt x="8711" y="13140"/>
                </a:lnTo>
                <a:lnTo>
                  <a:pt x="8687" y="13140"/>
                </a:lnTo>
                <a:lnTo>
                  <a:pt x="8614" y="13116"/>
                </a:lnTo>
                <a:lnTo>
                  <a:pt x="8517" y="13067"/>
                </a:lnTo>
                <a:lnTo>
                  <a:pt x="8444" y="12970"/>
                </a:lnTo>
                <a:lnTo>
                  <a:pt x="8395" y="12873"/>
                </a:lnTo>
                <a:lnTo>
                  <a:pt x="8395" y="12751"/>
                </a:lnTo>
                <a:lnTo>
                  <a:pt x="8420" y="12629"/>
                </a:lnTo>
                <a:lnTo>
                  <a:pt x="8444" y="12508"/>
                </a:lnTo>
                <a:lnTo>
                  <a:pt x="8614" y="12410"/>
                </a:lnTo>
                <a:lnTo>
                  <a:pt x="8760" y="12386"/>
                </a:lnTo>
                <a:close/>
                <a:moveTo>
                  <a:pt x="7884" y="12702"/>
                </a:moveTo>
                <a:lnTo>
                  <a:pt x="7884" y="12897"/>
                </a:lnTo>
                <a:lnTo>
                  <a:pt x="7909" y="13067"/>
                </a:lnTo>
                <a:lnTo>
                  <a:pt x="7957" y="13189"/>
                </a:lnTo>
                <a:lnTo>
                  <a:pt x="8030" y="13311"/>
                </a:lnTo>
                <a:lnTo>
                  <a:pt x="8128" y="13408"/>
                </a:lnTo>
                <a:lnTo>
                  <a:pt x="8225" y="13481"/>
                </a:lnTo>
                <a:lnTo>
                  <a:pt x="7811" y="13968"/>
                </a:lnTo>
                <a:lnTo>
                  <a:pt x="7568" y="14260"/>
                </a:lnTo>
                <a:lnTo>
                  <a:pt x="7568" y="14065"/>
                </a:lnTo>
                <a:lnTo>
                  <a:pt x="7568" y="13895"/>
                </a:lnTo>
                <a:lnTo>
                  <a:pt x="7544" y="13773"/>
                </a:lnTo>
                <a:lnTo>
                  <a:pt x="7495" y="13676"/>
                </a:lnTo>
                <a:lnTo>
                  <a:pt x="7422" y="13578"/>
                </a:lnTo>
                <a:lnTo>
                  <a:pt x="7349" y="13481"/>
                </a:lnTo>
                <a:lnTo>
                  <a:pt x="7763" y="12873"/>
                </a:lnTo>
                <a:lnTo>
                  <a:pt x="7884" y="12702"/>
                </a:lnTo>
                <a:close/>
                <a:moveTo>
                  <a:pt x="3699" y="9174"/>
                </a:moveTo>
                <a:lnTo>
                  <a:pt x="3869" y="9199"/>
                </a:lnTo>
                <a:lnTo>
                  <a:pt x="4015" y="9223"/>
                </a:lnTo>
                <a:lnTo>
                  <a:pt x="4307" y="9199"/>
                </a:lnTo>
                <a:lnTo>
                  <a:pt x="3310" y="10683"/>
                </a:lnTo>
                <a:lnTo>
                  <a:pt x="2774" y="11437"/>
                </a:lnTo>
                <a:lnTo>
                  <a:pt x="2239" y="12143"/>
                </a:lnTo>
                <a:lnTo>
                  <a:pt x="1996" y="12459"/>
                </a:lnTo>
                <a:lnTo>
                  <a:pt x="1752" y="12775"/>
                </a:lnTo>
                <a:lnTo>
                  <a:pt x="1241" y="13384"/>
                </a:lnTo>
                <a:lnTo>
                  <a:pt x="1071" y="13627"/>
                </a:lnTo>
                <a:lnTo>
                  <a:pt x="876" y="13870"/>
                </a:lnTo>
                <a:lnTo>
                  <a:pt x="731" y="14138"/>
                </a:lnTo>
                <a:lnTo>
                  <a:pt x="682" y="14284"/>
                </a:lnTo>
                <a:lnTo>
                  <a:pt x="633" y="14406"/>
                </a:lnTo>
                <a:lnTo>
                  <a:pt x="585" y="14284"/>
                </a:lnTo>
                <a:lnTo>
                  <a:pt x="536" y="14065"/>
                </a:lnTo>
                <a:lnTo>
                  <a:pt x="512" y="13870"/>
                </a:lnTo>
                <a:lnTo>
                  <a:pt x="560" y="13676"/>
                </a:lnTo>
                <a:lnTo>
                  <a:pt x="633" y="13481"/>
                </a:lnTo>
                <a:lnTo>
                  <a:pt x="706" y="13311"/>
                </a:lnTo>
                <a:lnTo>
                  <a:pt x="779" y="13165"/>
                </a:lnTo>
                <a:lnTo>
                  <a:pt x="779" y="13116"/>
                </a:lnTo>
                <a:lnTo>
                  <a:pt x="949" y="12994"/>
                </a:lnTo>
                <a:lnTo>
                  <a:pt x="1120" y="12848"/>
                </a:lnTo>
                <a:lnTo>
                  <a:pt x="1266" y="12678"/>
                </a:lnTo>
                <a:lnTo>
                  <a:pt x="1412" y="12508"/>
                </a:lnTo>
                <a:lnTo>
                  <a:pt x="1679" y="12118"/>
                </a:lnTo>
                <a:lnTo>
                  <a:pt x="1923" y="11778"/>
                </a:lnTo>
                <a:lnTo>
                  <a:pt x="2288" y="11291"/>
                </a:lnTo>
                <a:lnTo>
                  <a:pt x="2604" y="10780"/>
                </a:lnTo>
                <a:lnTo>
                  <a:pt x="3285" y="9758"/>
                </a:lnTo>
                <a:lnTo>
                  <a:pt x="3699" y="9174"/>
                </a:lnTo>
                <a:close/>
                <a:moveTo>
                  <a:pt x="6984" y="13797"/>
                </a:moveTo>
                <a:lnTo>
                  <a:pt x="7057" y="13846"/>
                </a:lnTo>
                <a:lnTo>
                  <a:pt x="7106" y="13968"/>
                </a:lnTo>
                <a:lnTo>
                  <a:pt x="7130" y="14089"/>
                </a:lnTo>
                <a:lnTo>
                  <a:pt x="7106" y="14211"/>
                </a:lnTo>
                <a:lnTo>
                  <a:pt x="7057" y="14308"/>
                </a:lnTo>
                <a:lnTo>
                  <a:pt x="6984" y="14406"/>
                </a:lnTo>
                <a:lnTo>
                  <a:pt x="6935" y="14430"/>
                </a:lnTo>
                <a:lnTo>
                  <a:pt x="6862" y="14430"/>
                </a:lnTo>
                <a:lnTo>
                  <a:pt x="6692" y="14406"/>
                </a:lnTo>
                <a:lnTo>
                  <a:pt x="6619" y="14381"/>
                </a:lnTo>
                <a:lnTo>
                  <a:pt x="6570" y="14333"/>
                </a:lnTo>
                <a:lnTo>
                  <a:pt x="6546" y="14284"/>
                </a:lnTo>
                <a:lnTo>
                  <a:pt x="6522" y="14211"/>
                </a:lnTo>
                <a:lnTo>
                  <a:pt x="6546" y="14138"/>
                </a:lnTo>
                <a:lnTo>
                  <a:pt x="6595" y="14065"/>
                </a:lnTo>
                <a:lnTo>
                  <a:pt x="6692" y="13919"/>
                </a:lnTo>
                <a:lnTo>
                  <a:pt x="6741" y="13895"/>
                </a:lnTo>
                <a:lnTo>
                  <a:pt x="6814" y="13870"/>
                </a:lnTo>
                <a:lnTo>
                  <a:pt x="6935" y="13846"/>
                </a:lnTo>
                <a:lnTo>
                  <a:pt x="6984" y="13797"/>
                </a:lnTo>
                <a:close/>
                <a:moveTo>
                  <a:pt x="4770" y="9174"/>
                </a:moveTo>
                <a:lnTo>
                  <a:pt x="5281" y="9199"/>
                </a:lnTo>
                <a:lnTo>
                  <a:pt x="5110" y="9393"/>
                </a:lnTo>
                <a:lnTo>
                  <a:pt x="4989" y="9636"/>
                </a:lnTo>
                <a:lnTo>
                  <a:pt x="4745" y="10099"/>
                </a:lnTo>
                <a:lnTo>
                  <a:pt x="4478" y="10561"/>
                </a:lnTo>
                <a:lnTo>
                  <a:pt x="4186" y="11023"/>
                </a:lnTo>
                <a:lnTo>
                  <a:pt x="3869" y="11437"/>
                </a:lnTo>
                <a:lnTo>
                  <a:pt x="3529" y="11851"/>
                </a:lnTo>
                <a:lnTo>
                  <a:pt x="2823" y="12678"/>
                </a:lnTo>
                <a:lnTo>
                  <a:pt x="2117" y="13505"/>
                </a:lnTo>
                <a:lnTo>
                  <a:pt x="1777" y="13846"/>
                </a:lnTo>
                <a:lnTo>
                  <a:pt x="1460" y="14235"/>
                </a:lnTo>
                <a:lnTo>
                  <a:pt x="1144" y="14600"/>
                </a:lnTo>
                <a:lnTo>
                  <a:pt x="998" y="14795"/>
                </a:lnTo>
                <a:lnTo>
                  <a:pt x="876" y="15014"/>
                </a:lnTo>
                <a:lnTo>
                  <a:pt x="779" y="14819"/>
                </a:lnTo>
                <a:lnTo>
                  <a:pt x="706" y="14600"/>
                </a:lnTo>
                <a:lnTo>
                  <a:pt x="925" y="14333"/>
                </a:lnTo>
                <a:lnTo>
                  <a:pt x="1144" y="14041"/>
                </a:lnTo>
                <a:lnTo>
                  <a:pt x="1363" y="13749"/>
                </a:lnTo>
                <a:lnTo>
                  <a:pt x="1582" y="13457"/>
                </a:lnTo>
                <a:lnTo>
                  <a:pt x="2069" y="12897"/>
                </a:lnTo>
                <a:lnTo>
                  <a:pt x="2555" y="12337"/>
                </a:lnTo>
                <a:lnTo>
                  <a:pt x="3091" y="11607"/>
                </a:lnTo>
                <a:lnTo>
                  <a:pt x="3626" y="10853"/>
                </a:lnTo>
                <a:lnTo>
                  <a:pt x="4648" y="9345"/>
                </a:lnTo>
                <a:lnTo>
                  <a:pt x="4697" y="9296"/>
                </a:lnTo>
                <a:lnTo>
                  <a:pt x="4697" y="9272"/>
                </a:lnTo>
                <a:lnTo>
                  <a:pt x="4745" y="9199"/>
                </a:lnTo>
                <a:lnTo>
                  <a:pt x="4770" y="9174"/>
                </a:lnTo>
                <a:close/>
                <a:moveTo>
                  <a:pt x="12094" y="10634"/>
                </a:moveTo>
                <a:lnTo>
                  <a:pt x="12386" y="11072"/>
                </a:lnTo>
                <a:lnTo>
                  <a:pt x="11923" y="11632"/>
                </a:lnTo>
                <a:lnTo>
                  <a:pt x="11461" y="12216"/>
                </a:lnTo>
                <a:lnTo>
                  <a:pt x="10585" y="13359"/>
                </a:lnTo>
                <a:lnTo>
                  <a:pt x="9685" y="14503"/>
                </a:lnTo>
                <a:lnTo>
                  <a:pt x="9295" y="14990"/>
                </a:lnTo>
                <a:lnTo>
                  <a:pt x="9125" y="15257"/>
                </a:lnTo>
                <a:lnTo>
                  <a:pt x="8979" y="15525"/>
                </a:lnTo>
                <a:lnTo>
                  <a:pt x="8152" y="15525"/>
                </a:lnTo>
                <a:lnTo>
                  <a:pt x="8322" y="15379"/>
                </a:lnTo>
                <a:lnTo>
                  <a:pt x="8468" y="15184"/>
                </a:lnTo>
                <a:lnTo>
                  <a:pt x="8736" y="14819"/>
                </a:lnTo>
                <a:lnTo>
                  <a:pt x="9295" y="14065"/>
                </a:lnTo>
                <a:lnTo>
                  <a:pt x="9855" y="13311"/>
                </a:lnTo>
                <a:lnTo>
                  <a:pt x="10098" y="12946"/>
                </a:lnTo>
                <a:lnTo>
                  <a:pt x="10366" y="12605"/>
                </a:lnTo>
                <a:lnTo>
                  <a:pt x="10926" y="11924"/>
                </a:lnTo>
                <a:lnTo>
                  <a:pt x="12094" y="10634"/>
                </a:lnTo>
                <a:close/>
                <a:moveTo>
                  <a:pt x="11364" y="9466"/>
                </a:moveTo>
                <a:lnTo>
                  <a:pt x="11850" y="10220"/>
                </a:lnTo>
                <a:lnTo>
                  <a:pt x="10707" y="11486"/>
                </a:lnTo>
                <a:lnTo>
                  <a:pt x="10171" y="12118"/>
                </a:lnTo>
                <a:lnTo>
                  <a:pt x="9660" y="12800"/>
                </a:lnTo>
                <a:lnTo>
                  <a:pt x="9174" y="13505"/>
                </a:lnTo>
                <a:lnTo>
                  <a:pt x="8711" y="14211"/>
                </a:lnTo>
                <a:lnTo>
                  <a:pt x="8468" y="14503"/>
                </a:lnTo>
                <a:lnTo>
                  <a:pt x="8201" y="14844"/>
                </a:lnTo>
                <a:lnTo>
                  <a:pt x="8079" y="15014"/>
                </a:lnTo>
                <a:lnTo>
                  <a:pt x="7957" y="15184"/>
                </a:lnTo>
                <a:lnTo>
                  <a:pt x="7860" y="15355"/>
                </a:lnTo>
                <a:lnTo>
                  <a:pt x="7811" y="15525"/>
                </a:lnTo>
                <a:lnTo>
                  <a:pt x="6838" y="15549"/>
                </a:lnTo>
                <a:lnTo>
                  <a:pt x="7130" y="15306"/>
                </a:lnTo>
                <a:lnTo>
                  <a:pt x="7422" y="15038"/>
                </a:lnTo>
                <a:lnTo>
                  <a:pt x="7884" y="14503"/>
                </a:lnTo>
                <a:lnTo>
                  <a:pt x="8274" y="14089"/>
                </a:lnTo>
                <a:lnTo>
                  <a:pt x="8639" y="13651"/>
                </a:lnTo>
                <a:lnTo>
                  <a:pt x="8784" y="13651"/>
                </a:lnTo>
                <a:lnTo>
                  <a:pt x="8906" y="13603"/>
                </a:lnTo>
                <a:lnTo>
                  <a:pt x="9028" y="13554"/>
                </a:lnTo>
                <a:lnTo>
                  <a:pt x="9149" y="13457"/>
                </a:lnTo>
                <a:lnTo>
                  <a:pt x="9271" y="13286"/>
                </a:lnTo>
                <a:lnTo>
                  <a:pt x="9368" y="13092"/>
                </a:lnTo>
                <a:lnTo>
                  <a:pt x="9417" y="12873"/>
                </a:lnTo>
                <a:lnTo>
                  <a:pt x="9441" y="12654"/>
                </a:lnTo>
                <a:lnTo>
                  <a:pt x="9514" y="12556"/>
                </a:lnTo>
                <a:lnTo>
                  <a:pt x="9709" y="12289"/>
                </a:lnTo>
                <a:lnTo>
                  <a:pt x="9855" y="12045"/>
                </a:lnTo>
                <a:lnTo>
                  <a:pt x="10171" y="11510"/>
                </a:lnTo>
                <a:lnTo>
                  <a:pt x="10439" y="10975"/>
                </a:lnTo>
                <a:lnTo>
                  <a:pt x="10731" y="10439"/>
                </a:lnTo>
                <a:lnTo>
                  <a:pt x="11047" y="9953"/>
                </a:lnTo>
                <a:lnTo>
                  <a:pt x="11364" y="9466"/>
                </a:lnTo>
                <a:close/>
                <a:moveTo>
                  <a:pt x="12605" y="11437"/>
                </a:moveTo>
                <a:lnTo>
                  <a:pt x="12945" y="11972"/>
                </a:lnTo>
                <a:lnTo>
                  <a:pt x="12678" y="12386"/>
                </a:lnTo>
                <a:lnTo>
                  <a:pt x="12361" y="12800"/>
                </a:lnTo>
                <a:lnTo>
                  <a:pt x="11753" y="13603"/>
                </a:lnTo>
                <a:lnTo>
                  <a:pt x="11583" y="13822"/>
                </a:lnTo>
                <a:lnTo>
                  <a:pt x="11388" y="14065"/>
                </a:lnTo>
                <a:lnTo>
                  <a:pt x="10950" y="14527"/>
                </a:lnTo>
                <a:lnTo>
                  <a:pt x="10755" y="14795"/>
                </a:lnTo>
                <a:lnTo>
                  <a:pt x="10585" y="15038"/>
                </a:lnTo>
                <a:lnTo>
                  <a:pt x="10439" y="15306"/>
                </a:lnTo>
                <a:lnTo>
                  <a:pt x="10317" y="15574"/>
                </a:lnTo>
                <a:lnTo>
                  <a:pt x="9368" y="15549"/>
                </a:lnTo>
                <a:lnTo>
                  <a:pt x="9539" y="15379"/>
                </a:lnTo>
                <a:lnTo>
                  <a:pt x="9685" y="15184"/>
                </a:lnTo>
                <a:lnTo>
                  <a:pt x="9977" y="14795"/>
                </a:lnTo>
                <a:lnTo>
                  <a:pt x="10999" y="13505"/>
                </a:lnTo>
                <a:lnTo>
                  <a:pt x="11802" y="12483"/>
                </a:lnTo>
                <a:lnTo>
                  <a:pt x="12605" y="11437"/>
                </a:lnTo>
                <a:close/>
                <a:moveTo>
                  <a:pt x="5865" y="9199"/>
                </a:moveTo>
                <a:lnTo>
                  <a:pt x="6230" y="9223"/>
                </a:lnTo>
                <a:lnTo>
                  <a:pt x="6084" y="9369"/>
                </a:lnTo>
                <a:lnTo>
                  <a:pt x="5962" y="9539"/>
                </a:lnTo>
                <a:lnTo>
                  <a:pt x="5767" y="9855"/>
                </a:lnTo>
                <a:lnTo>
                  <a:pt x="5548" y="10196"/>
                </a:lnTo>
                <a:lnTo>
                  <a:pt x="5451" y="10318"/>
                </a:lnTo>
                <a:lnTo>
                  <a:pt x="5378" y="10464"/>
                </a:lnTo>
                <a:lnTo>
                  <a:pt x="4891" y="11194"/>
                </a:lnTo>
                <a:lnTo>
                  <a:pt x="4380" y="11924"/>
                </a:lnTo>
                <a:lnTo>
                  <a:pt x="3991" y="12435"/>
                </a:lnTo>
                <a:lnTo>
                  <a:pt x="3577" y="12921"/>
                </a:lnTo>
                <a:lnTo>
                  <a:pt x="2750" y="13895"/>
                </a:lnTo>
                <a:lnTo>
                  <a:pt x="2409" y="14235"/>
                </a:lnTo>
                <a:lnTo>
                  <a:pt x="2069" y="14673"/>
                </a:lnTo>
                <a:lnTo>
                  <a:pt x="1898" y="14917"/>
                </a:lnTo>
                <a:lnTo>
                  <a:pt x="1752" y="15136"/>
                </a:lnTo>
                <a:lnTo>
                  <a:pt x="1655" y="15379"/>
                </a:lnTo>
                <a:lnTo>
                  <a:pt x="1631" y="15476"/>
                </a:lnTo>
                <a:lnTo>
                  <a:pt x="1631" y="15598"/>
                </a:lnTo>
                <a:lnTo>
                  <a:pt x="1363" y="15501"/>
                </a:lnTo>
                <a:lnTo>
                  <a:pt x="1266" y="15452"/>
                </a:lnTo>
                <a:lnTo>
                  <a:pt x="1193" y="15403"/>
                </a:lnTo>
                <a:lnTo>
                  <a:pt x="1047" y="15233"/>
                </a:lnTo>
                <a:lnTo>
                  <a:pt x="1217" y="15111"/>
                </a:lnTo>
                <a:lnTo>
                  <a:pt x="1387" y="14965"/>
                </a:lnTo>
                <a:lnTo>
                  <a:pt x="1704" y="14625"/>
                </a:lnTo>
                <a:lnTo>
                  <a:pt x="2263" y="13943"/>
                </a:lnTo>
                <a:lnTo>
                  <a:pt x="2993" y="13092"/>
                </a:lnTo>
                <a:lnTo>
                  <a:pt x="3723" y="12264"/>
                </a:lnTo>
                <a:lnTo>
                  <a:pt x="4040" y="11924"/>
                </a:lnTo>
                <a:lnTo>
                  <a:pt x="4332" y="11559"/>
                </a:lnTo>
                <a:lnTo>
                  <a:pt x="4599" y="11169"/>
                </a:lnTo>
                <a:lnTo>
                  <a:pt x="4867" y="10756"/>
                </a:lnTo>
                <a:lnTo>
                  <a:pt x="5086" y="10366"/>
                </a:lnTo>
                <a:lnTo>
                  <a:pt x="5281" y="9953"/>
                </a:lnTo>
                <a:lnTo>
                  <a:pt x="5402" y="9734"/>
                </a:lnTo>
                <a:lnTo>
                  <a:pt x="5524" y="9563"/>
                </a:lnTo>
                <a:lnTo>
                  <a:pt x="5670" y="9369"/>
                </a:lnTo>
                <a:lnTo>
                  <a:pt x="5840" y="9223"/>
                </a:lnTo>
                <a:lnTo>
                  <a:pt x="5865" y="9199"/>
                </a:lnTo>
                <a:close/>
                <a:moveTo>
                  <a:pt x="6351" y="14746"/>
                </a:moveTo>
                <a:lnTo>
                  <a:pt x="6497" y="14819"/>
                </a:lnTo>
                <a:lnTo>
                  <a:pt x="6643" y="14868"/>
                </a:lnTo>
                <a:lnTo>
                  <a:pt x="6814" y="14892"/>
                </a:lnTo>
                <a:lnTo>
                  <a:pt x="6984" y="14868"/>
                </a:lnTo>
                <a:lnTo>
                  <a:pt x="6911" y="14941"/>
                </a:lnTo>
                <a:lnTo>
                  <a:pt x="6619" y="15233"/>
                </a:lnTo>
                <a:lnTo>
                  <a:pt x="6497" y="15379"/>
                </a:lnTo>
                <a:lnTo>
                  <a:pt x="6376" y="15549"/>
                </a:lnTo>
                <a:lnTo>
                  <a:pt x="5475" y="15598"/>
                </a:lnTo>
                <a:lnTo>
                  <a:pt x="5719" y="15403"/>
                </a:lnTo>
                <a:lnTo>
                  <a:pt x="5938" y="15184"/>
                </a:lnTo>
                <a:lnTo>
                  <a:pt x="6351" y="14746"/>
                </a:lnTo>
                <a:close/>
                <a:moveTo>
                  <a:pt x="13164" y="12264"/>
                </a:moveTo>
                <a:lnTo>
                  <a:pt x="13432" y="12605"/>
                </a:lnTo>
                <a:lnTo>
                  <a:pt x="13189" y="12873"/>
                </a:lnTo>
                <a:lnTo>
                  <a:pt x="12994" y="13189"/>
                </a:lnTo>
                <a:lnTo>
                  <a:pt x="12629" y="13797"/>
                </a:lnTo>
                <a:lnTo>
                  <a:pt x="12361" y="14235"/>
                </a:lnTo>
                <a:lnTo>
                  <a:pt x="12069" y="14673"/>
                </a:lnTo>
                <a:lnTo>
                  <a:pt x="11777" y="15136"/>
                </a:lnTo>
                <a:lnTo>
                  <a:pt x="11656" y="15355"/>
                </a:lnTo>
                <a:lnTo>
                  <a:pt x="11534" y="15598"/>
                </a:lnTo>
                <a:lnTo>
                  <a:pt x="10828" y="15598"/>
                </a:lnTo>
                <a:lnTo>
                  <a:pt x="10609" y="15574"/>
                </a:lnTo>
                <a:lnTo>
                  <a:pt x="10901" y="15209"/>
                </a:lnTo>
                <a:lnTo>
                  <a:pt x="11169" y="14844"/>
                </a:lnTo>
                <a:lnTo>
                  <a:pt x="11558" y="14357"/>
                </a:lnTo>
                <a:lnTo>
                  <a:pt x="11923" y="13895"/>
                </a:lnTo>
                <a:lnTo>
                  <a:pt x="12556" y="13092"/>
                </a:lnTo>
                <a:lnTo>
                  <a:pt x="12872" y="12702"/>
                </a:lnTo>
                <a:lnTo>
                  <a:pt x="13164" y="12264"/>
                </a:lnTo>
                <a:close/>
                <a:moveTo>
                  <a:pt x="9344" y="9150"/>
                </a:moveTo>
                <a:lnTo>
                  <a:pt x="9782" y="9174"/>
                </a:lnTo>
                <a:lnTo>
                  <a:pt x="9490" y="9539"/>
                </a:lnTo>
                <a:lnTo>
                  <a:pt x="9222" y="9928"/>
                </a:lnTo>
                <a:lnTo>
                  <a:pt x="8711" y="10707"/>
                </a:lnTo>
                <a:lnTo>
                  <a:pt x="8201" y="11510"/>
                </a:lnTo>
                <a:lnTo>
                  <a:pt x="7957" y="11899"/>
                </a:lnTo>
                <a:lnTo>
                  <a:pt x="7690" y="12289"/>
                </a:lnTo>
                <a:lnTo>
                  <a:pt x="6935" y="13311"/>
                </a:lnTo>
                <a:lnTo>
                  <a:pt x="6789" y="13335"/>
                </a:lnTo>
                <a:lnTo>
                  <a:pt x="6668" y="13384"/>
                </a:lnTo>
                <a:lnTo>
                  <a:pt x="6595" y="13432"/>
                </a:lnTo>
                <a:lnTo>
                  <a:pt x="6570" y="13505"/>
                </a:lnTo>
                <a:lnTo>
                  <a:pt x="6473" y="13554"/>
                </a:lnTo>
                <a:lnTo>
                  <a:pt x="6351" y="13651"/>
                </a:lnTo>
                <a:lnTo>
                  <a:pt x="6230" y="13773"/>
                </a:lnTo>
                <a:lnTo>
                  <a:pt x="6157" y="13943"/>
                </a:lnTo>
                <a:lnTo>
                  <a:pt x="6108" y="14089"/>
                </a:lnTo>
                <a:lnTo>
                  <a:pt x="6084" y="14260"/>
                </a:lnTo>
                <a:lnTo>
                  <a:pt x="6108" y="14406"/>
                </a:lnTo>
                <a:lnTo>
                  <a:pt x="5548" y="14990"/>
                </a:lnTo>
                <a:lnTo>
                  <a:pt x="5281" y="15306"/>
                </a:lnTo>
                <a:lnTo>
                  <a:pt x="5037" y="15598"/>
                </a:lnTo>
                <a:lnTo>
                  <a:pt x="4697" y="15622"/>
                </a:lnTo>
                <a:lnTo>
                  <a:pt x="4113" y="15647"/>
                </a:lnTo>
                <a:lnTo>
                  <a:pt x="4356" y="15452"/>
                </a:lnTo>
                <a:lnTo>
                  <a:pt x="4575" y="15233"/>
                </a:lnTo>
                <a:lnTo>
                  <a:pt x="4770" y="15014"/>
                </a:lnTo>
                <a:lnTo>
                  <a:pt x="4940" y="14795"/>
                </a:lnTo>
                <a:lnTo>
                  <a:pt x="5256" y="14333"/>
                </a:lnTo>
                <a:lnTo>
                  <a:pt x="5548" y="13870"/>
                </a:lnTo>
                <a:lnTo>
                  <a:pt x="5840" y="13408"/>
                </a:lnTo>
                <a:lnTo>
                  <a:pt x="6132" y="12946"/>
                </a:lnTo>
                <a:lnTo>
                  <a:pt x="6400" y="12605"/>
                </a:lnTo>
                <a:lnTo>
                  <a:pt x="6692" y="12264"/>
                </a:lnTo>
                <a:lnTo>
                  <a:pt x="6887" y="12216"/>
                </a:lnTo>
                <a:lnTo>
                  <a:pt x="7057" y="12167"/>
                </a:lnTo>
                <a:lnTo>
                  <a:pt x="7227" y="12070"/>
                </a:lnTo>
                <a:lnTo>
                  <a:pt x="7398" y="11972"/>
                </a:lnTo>
                <a:lnTo>
                  <a:pt x="7544" y="11851"/>
                </a:lnTo>
                <a:lnTo>
                  <a:pt x="7665" y="11705"/>
                </a:lnTo>
                <a:lnTo>
                  <a:pt x="7787" y="11534"/>
                </a:lnTo>
                <a:lnTo>
                  <a:pt x="7884" y="11340"/>
                </a:lnTo>
                <a:lnTo>
                  <a:pt x="7933" y="11145"/>
                </a:lnTo>
                <a:lnTo>
                  <a:pt x="7982" y="10902"/>
                </a:lnTo>
                <a:lnTo>
                  <a:pt x="8249" y="10488"/>
                </a:lnTo>
                <a:lnTo>
                  <a:pt x="8493" y="10074"/>
                </a:lnTo>
                <a:lnTo>
                  <a:pt x="8760" y="9661"/>
                </a:lnTo>
                <a:lnTo>
                  <a:pt x="9052" y="9247"/>
                </a:lnTo>
                <a:lnTo>
                  <a:pt x="9101" y="9150"/>
                </a:lnTo>
                <a:close/>
                <a:moveTo>
                  <a:pt x="13700" y="12946"/>
                </a:moveTo>
                <a:lnTo>
                  <a:pt x="13797" y="13067"/>
                </a:lnTo>
                <a:lnTo>
                  <a:pt x="14065" y="13384"/>
                </a:lnTo>
                <a:lnTo>
                  <a:pt x="13967" y="13481"/>
                </a:lnTo>
                <a:lnTo>
                  <a:pt x="13870" y="13603"/>
                </a:lnTo>
                <a:lnTo>
                  <a:pt x="13724" y="13895"/>
                </a:lnTo>
                <a:lnTo>
                  <a:pt x="13578" y="14187"/>
                </a:lnTo>
                <a:lnTo>
                  <a:pt x="13432" y="14430"/>
                </a:lnTo>
                <a:lnTo>
                  <a:pt x="13213" y="14771"/>
                </a:lnTo>
                <a:lnTo>
                  <a:pt x="12970" y="15063"/>
                </a:lnTo>
                <a:lnTo>
                  <a:pt x="12483" y="15647"/>
                </a:lnTo>
                <a:lnTo>
                  <a:pt x="12240" y="15622"/>
                </a:lnTo>
                <a:lnTo>
                  <a:pt x="12021" y="15647"/>
                </a:lnTo>
                <a:lnTo>
                  <a:pt x="11923" y="15622"/>
                </a:lnTo>
                <a:lnTo>
                  <a:pt x="12045" y="15476"/>
                </a:lnTo>
                <a:lnTo>
                  <a:pt x="12191" y="15330"/>
                </a:lnTo>
                <a:lnTo>
                  <a:pt x="12410" y="14990"/>
                </a:lnTo>
                <a:lnTo>
                  <a:pt x="12824" y="14284"/>
                </a:lnTo>
                <a:lnTo>
                  <a:pt x="13335" y="13457"/>
                </a:lnTo>
                <a:lnTo>
                  <a:pt x="13700" y="12946"/>
                </a:lnTo>
                <a:close/>
                <a:moveTo>
                  <a:pt x="14284" y="13870"/>
                </a:moveTo>
                <a:lnTo>
                  <a:pt x="14284" y="14016"/>
                </a:lnTo>
                <a:lnTo>
                  <a:pt x="14284" y="14162"/>
                </a:lnTo>
                <a:lnTo>
                  <a:pt x="14259" y="14333"/>
                </a:lnTo>
                <a:lnTo>
                  <a:pt x="14186" y="14527"/>
                </a:lnTo>
                <a:lnTo>
                  <a:pt x="14065" y="14771"/>
                </a:lnTo>
                <a:lnTo>
                  <a:pt x="13919" y="15063"/>
                </a:lnTo>
                <a:lnTo>
                  <a:pt x="13724" y="15306"/>
                </a:lnTo>
                <a:lnTo>
                  <a:pt x="13627" y="15428"/>
                </a:lnTo>
                <a:lnTo>
                  <a:pt x="13529" y="15501"/>
                </a:lnTo>
                <a:lnTo>
                  <a:pt x="13408" y="15574"/>
                </a:lnTo>
                <a:lnTo>
                  <a:pt x="13286" y="15622"/>
                </a:lnTo>
                <a:lnTo>
                  <a:pt x="13164" y="15647"/>
                </a:lnTo>
                <a:lnTo>
                  <a:pt x="13018" y="15647"/>
                </a:lnTo>
                <a:lnTo>
                  <a:pt x="13189" y="15476"/>
                </a:lnTo>
                <a:lnTo>
                  <a:pt x="13359" y="15257"/>
                </a:lnTo>
                <a:lnTo>
                  <a:pt x="13651" y="14868"/>
                </a:lnTo>
                <a:lnTo>
                  <a:pt x="13967" y="14381"/>
                </a:lnTo>
                <a:lnTo>
                  <a:pt x="14138" y="14138"/>
                </a:lnTo>
                <a:lnTo>
                  <a:pt x="14284" y="13870"/>
                </a:lnTo>
                <a:close/>
                <a:moveTo>
                  <a:pt x="5865" y="12094"/>
                </a:moveTo>
                <a:lnTo>
                  <a:pt x="5986" y="12167"/>
                </a:lnTo>
                <a:lnTo>
                  <a:pt x="6108" y="12216"/>
                </a:lnTo>
                <a:lnTo>
                  <a:pt x="5962" y="12386"/>
                </a:lnTo>
                <a:lnTo>
                  <a:pt x="5670" y="12800"/>
                </a:lnTo>
                <a:lnTo>
                  <a:pt x="5402" y="13238"/>
                </a:lnTo>
                <a:lnTo>
                  <a:pt x="4867" y="14114"/>
                </a:lnTo>
                <a:lnTo>
                  <a:pt x="4526" y="14600"/>
                </a:lnTo>
                <a:lnTo>
                  <a:pt x="4356" y="14819"/>
                </a:lnTo>
                <a:lnTo>
                  <a:pt x="4161" y="15038"/>
                </a:lnTo>
                <a:lnTo>
                  <a:pt x="4015" y="15209"/>
                </a:lnTo>
                <a:lnTo>
                  <a:pt x="3845" y="15355"/>
                </a:lnTo>
                <a:lnTo>
                  <a:pt x="3675" y="15525"/>
                </a:lnTo>
                <a:lnTo>
                  <a:pt x="3529" y="15671"/>
                </a:lnTo>
                <a:lnTo>
                  <a:pt x="2847" y="15695"/>
                </a:lnTo>
                <a:lnTo>
                  <a:pt x="2847" y="15695"/>
                </a:lnTo>
                <a:lnTo>
                  <a:pt x="3018" y="15501"/>
                </a:lnTo>
                <a:lnTo>
                  <a:pt x="3796" y="14625"/>
                </a:lnTo>
                <a:lnTo>
                  <a:pt x="4575" y="13797"/>
                </a:lnTo>
                <a:lnTo>
                  <a:pt x="4940" y="13359"/>
                </a:lnTo>
                <a:lnTo>
                  <a:pt x="5281" y="12921"/>
                </a:lnTo>
                <a:lnTo>
                  <a:pt x="5865" y="12094"/>
                </a:lnTo>
                <a:close/>
                <a:moveTo>
                  <a:pt x="5281" y="11364"/>
                </a:moveTo>
                <a:lnTo>
                  <a:pt x="5378" y="11607"/>
                </a:lnTo>
                <a:lnTo>
                  <a:pt x="5451" y="11729"/>
                </a:lnTo>
                <a:lnTo>
                  <a:pt x="5548" y="11851"/>
                </a:lnTo>
                <a:lnTo>
                  <a:pt x="5232" y="12289"/>
                </a:lnTo>
                <a:lnTo>
                  <a:pt x="4867" y="12800"/>
                </a:lnTo>
                <a:lnTo>
                  <a:pt x="4478" y="13286"/>
                </a:lnTo>
                <a:lnTo>
                  <a:pt x="3650" y="14211"/>
                </a:lnTo>
                <a:lnTo>
                  <a:pt x="3334" y="14576"/>
                </a:lnTo>
                <a:lnTo>
                  <a:pt x="2993" y="14941"/>
                </a:lnTo>
                <a:lnTo>
                  <a:pt x="2750" y="15330"/>
                </a:lnTo>
                <a:lnTo>
                  <a:pt x="2507" y="15720"/>
                </a:lnTo>
                <a:lnTo>
                  <a:pt x="2166" y="15695"/>
                </a:lnTo>
                <a:lnTo>
                  <a:pt x="1825" y="15647"/>
                </a:lnTo>
                <a:lnTo>
                  <a:pt x="1947" y="15525"/>
                </a:lnTo>
                <a:lnTo>
                  <a:pt x="2044" y="15403"/>
                </a:lnTo>
                <a:lnTo>
                  <a:pt x="2239" y="15111"/>
                </a:lnTo>
                <a:lnTo>
                  <a:pt x="2604" y="14625"/>
                </a:lnTo>
                <a:lnTo>
                  <a:pt x="3018" y="14162"/>
                </a:lnTo>
                <a:lnTo>
                  <a:pt x="3748" y="13311"/>
                </a:lnTo>
                <a:lnTo>
                  <a:pt x="4113" y="12897"/>
                </a:lnTo>
                <a:lnTo>
                  <a:pt x="4478" y="12459"/>
                </a:lnTo>
                <a:lnTo>
                  <a:pt x="4867" y="11924"/>
                </a:lnTo>
                <a:lnTo>
                  <a:pt x="5281" y="11364"/>
                </a:lnTo>
                <a:close/>
                <a:moveTo>
                  <a:pt x="5500" y="1"/>
                </a:moveTo>
                <a:lnTo>
                  <a:pt x="5086" y="50"/>
                </a:lnTo>
                <a:lnTo>
                  <a:pt x="4916" y="98"/>
                </a:lnTo>
                <a:lnTo>
                  <a:pt x="4721" y="147"/>
                </a:lnTo>
                <a:lnTo>
                  <a:pt x="4551" y="220"/>
                </a:lnTo>
                <a:lnTo>
                  <a:pt x="4405" y="293"/>
                </a:lnTo>
                <a:lnTo>
                  <a:pt x="4259" y="415"/>
                </a:lnTo>
                <a:lnTo>
                  <a:pt x="4137" y="512"/>
                </a:lnTo>
                <a:lnTo>
                  <a:pt x="4040" y="658"/>
                </a:lnTo>
                <a:lnTo>
                  <a:pt x="3991" y="828"/>
                </a:lnTo>
                <a:lnTo>
                  <a:pt x="3942" y="1072"/>
                </a:lnTo>
                <a:lnTo>
                  <a:pt x="3942" y="1388"/>
                </a:lnTo>
                <a:lnTo>
                  <a:pt x="3967" y="1704"/>
                </a:lnTo>
                <a:lnTo>
                  <a:pt x="4064" y="2020"/>
                </a:lnTo>
                <a:lnTo>
                  <a:pt x="4210" y="2288"/>
                </a:lnTo>
                <a:lnTo>
                  <a:pt x="4283" y="2434"/>
                </a:lnTo>
                <a:lnTo>
                  <a:pt x="4380" y="2556"/>
                </a:lnTo>
                <a:lnTo>
                  <a:pt x="4502" y="2653"/>
                </a:lnTo>
                <a:lnTo>
                  <a:pt x="4599" y="2726"/>
                </a:lnTo>
                <a:lnTo>
                  <a:pt x="4745" y="2799"/>
                </a:lnTo>
                <a:lnTo>
                  <a:pt x="4867" y="2823"/>
                </a:lnTo>
                <a:lnTo>
                  <a:pt x="4891" y="3213"/>
                </a:lnTo>
                <a:lnTo>
                  <a:pt x="4891" y="3578"/>
                </a:lnTo>
                <a:lnTo>
                  <a:pt x="4843" y="4332"/>
                </a:lnTo>
                <a:lnTo>
                  <a:pt x="4843" y="4965"/>
                </a:lnTo>
                <a:lnTo>
                  <a:pt x="4843" y="5622"/>
                </a:lnTo>
                <a:lnTo>
                  <a:pt x="4843" y="5914"/>
                </a:lnTo>
                <a:lnTo>
                  <a:pt x="4818" y="6206"/>
                </a:lnTo>
                <a:lnTo>
                  <a:pt x="4794" y="6473"/>
                </a:lnTo>
                <a:lnTo>
                  <a:pt x="4818" y="6619"/>
                </a:lnTo>
                <a:lnTo>
                  <a:pt x="4843" y="6765"/>
                </a:lnTo>
                <a:lnTo>
                  <a:pt x="4697" y="6911"/>
                </a:lnTo>
                <a:lnTo>
                  <a:pt x="4551" y="7082"/>
                </a:lnTo>
                <a:lnTo>
                  <a:pt x="4332" y="7447"/>
                </a:lnTo>
                <a:lnTo>
                  <a:pt x="3723" y="8250"/>
                </a:lnTo>
                <a:lnTo>
                  <a:pt x="3115" y="9077"/>
                </a:lnTo>
                <a:lnTo>
                  <a:pt x="2434" y="10074"/>
                </a:lnTo>
                <a:lnTo>
                  <a:pt x="1728" y="11072"/>
                </a:lnTo>
                <a:lnTo>
                  <a:pt x="1047" y="12045"/>
                </a:lnTo>
                <a:lnTo>
                  <a:pt x="706" y="12483"/>
                </a:lnTo>
                <a:lnTo>
                  <a:pt x="560" y="12702"/>
                </a:lnTo>
                <a:lnTo>
                  <a:pt x="487" y="12824"/>
                </a:lnTo>
                <a:lnTo>
                  <a:pt x="463" y="12946"/>
                </a:lnTo>
                <a:lnTo>
                  <a:pt x="366" y="13043"/>
                </a:lnTo>
                <a:lnTo>
                  <a:pt x="293" y="13116"/>
                </a:lnTo>
                <a:lnTo>
                  <a:pt x="147" y="13335"/>
                </a:lnTo>
                <a:lnTo>
                  <a:pt x="74" y="13578"/>
                </a:lnTo>
                <a:lnTo>
                  <a:pt x="1" y="13773"/>
                </a:lnTo>
                <a:lnTo>
                  <a:pt x="1" y="13968"/>
                </a:lnTo>
                <a:lnTo>
                  <a:pt x="25" y="14138"/>
                </a:lnTo>
                <a:lnTo>
                  <a:pt x="49" y="14333"/>
                </a:lnTo>
                <a:lnTo>
                  <a:pt x="122" y="14503"/>
                </a:lnTo>
                <a:lnTo>
                  <a:pt x="268" y="14868"/>
                </a:lnTo>
                <a:lnTo>
                  <a:pt x="414" y="15184"/>
                </a:lnTo>
                <a:lnTo>
                  <a:pt x="512" y="15355"/>
                </a:lnTo>
                <a:lnTo>
                  <a:pt x="633" y="15501"/>
                </a:lnTo>
                <a:lnTo>
                  <a:pt x="755" y="15647"/>
                </a:lnTo>
                <a:lnTo>
                  <a:pt x="876" y="15744"/>
                </a:lnTo>
                <a:lnTo>
                  <a:pt x="998" y="15841"/>
                </a:lnTo>
                <a:lnTo>
                  <a:pt x="1144" y="15939"/>
                </a:lnTo>
                <a:lnTo>
                  <a:pt x="1290" y="15987"/>
                </a:lnTo>
                <a:lnTo>
                  <a:pt x="1460" y="16060"/>
                </a:lnTo>
                <a:lnTo>
                  <a:pt x="1777" y="16133"/>
                </a:lnTo>
                <a:lnTo>
                  <a:pt x="2117" y="16182"/>
                </a:lnTo>
                <a:lnTo>
                  <a:pt x="2482" y="16182"/>
                </a:lnTo>
                <a:lnTo>
                  <a:pt x="2847" y="16158"/>
                </a:lnTo>
                <a:lnTo>
                  <a:pt x="5208" y="16060"/>
                </a:lnTo>
                <a:lnTo>
                  <a:pt x="6400" y="16012"/>
                </a:lnTo>
                <a:lnTo>
                  <a:pt x="7568" y="15987"/>
                </a:lnTo>
                <a:lnTo>
                  <a:pt x="8711" y="15987"/>
                </a:lnTo>
                <a:lnTo>
                  <a:pt x="9879" y="16036"/>
                </a:lnTo>
                <a:lnTo>
                  <a:pt x="10828" y="16036"/>
                </a:lnTo>
                <a:lnTo>
                  <a:pt x="11339" y="16060"/>
                </a:lnTo>
                <a:lnTo>
                  <a:pt x="11826" y="16109"/>
                </a:lnTo>
                <a:lnTo>
                  <a:pt x="11850" y="16158"/>
                </a:lnTo>
                <a:lnTo>
                  <a:pt x="11899" y="16182"/>
                </a:lnTo>
                <a:lnTo>
                  <a:pt x="11972" y="16206"/>
                </a:lnTo>
                <a:lnTo>
                  <a:pt x="12045" y="16206"/>
                </a:lnTo>
                <a:lnTo>
                  <a:pt x="12459" y="16182"/>
                </a:lnTo>
                <a:lnTo>
                  <a:pt x="13067" y="16182"/>
                </a:lnTo>
                <a:lnTo>
                  <a:pt x="13262" y="16158"/>
                </a:lnTo>
                <a:lnTo>
                  <a:pt x="13456" y="16109"/>
                </a:lnTo>
                <a:lnTo>
                  <a:pt x="13651" y="16060"/>
                </a:lnTo>
                <a:lnTo>
                  <a:pt x="13773" y="15987"/>
                </a:lnTo>
                <a:lnTo>
                  <a:pt x="13870" y="15914"/>
                </a:lnTo>
                <a:lnTo>
                  <a:pt x="14065" y="15744"/>
                </a:lnTo>
                <a:lnTo>
                  <a:pt x="14211" y="15549"/>
                </a:lnTo>
                <a:lnTo>
                  <a:pt x="14357" y="15330"/>
                </a:lnTo>
                <a:lnTo>
                  <a:pt x="14527" y="14990"/>
                </a:lnTo>
                <a:lnTo>
                  <a:pt x="14697" y="14673"/>
                </a:lnTo>
                <a:lnTo>
                  <a:pt x="14770" y="14503"/>
                </a:lnTo>
                <a:lnTo>
                  <a:pt x="14795" y="14308"/>
                </a:lnTo>
                <a:lnTo>
                  <a:pt x="14843" y="14138"/>
                </a:lnTo>
                <a:lnTo>
                  <a:pt x="14843" y="13943"/>
                </a:lnTo>
                <a:lnTo>
                  <a:pt x="14819" y="13749"/>
                </a:lnTo>
                <a:lnTo>
                  <a:pt x="14770" y="13578"/>
                </a:lnTo>
                <a:lnTo>
                  <a:pt x="14697" y="13408"/>
                </a:lnTo>
                <a:lnTo>
                  <a:pt x="14624" y="13262"/>
                </a:lnTo>
                <a:lnTo>
                  <a:pt x="14405" y="12970"/>
                </a:lnTo>
                <a:lnTo>
                  <a:pt x="14162" y="12702"/>
                </a:lnTo>
                <a:lnTo>
                  <a:pt x="13773" y="12240"/>
                </a:lnTo>
                <a:lnTo>
                  <a:pt x="13408" y="11753"/>
                </a:lnTo>
                <a:lnTo>
                  <a:pt x="13408" y="11705"/>
                </a:lnTo>
                <a:lnTo>
                  <a:pt x="13359" y="11680"/>
                </a:lnTo>
                <a:lnTo>
                  <a:pt x="13018" y="11145"/>
                </a:lnTo>
                <a:lnTo>
                  <a:pt x="12702" y="10610"/>
                </a:lnTo>
                <a:lnTo>
                  <a:pt x="12410" y="10074"/>
                </a:lnTo>
                <a:lnTo>
                  <a:pt x="12094" y="9563"/>
                </a:lnTo>
                <a:lnTo>
                  <a:pt x="11534" y="8736"/>
                </a:lnTo>
                <a:lnTo>
                  <a:pt x="10974" y="7909"/>
                </a:lnTo>
                <a:lnTo>
                  <a:pt x="10755" y="7593"/>
                </a:lnTo>
                <a:lnTo>
                  <a:pt x="10536" y="7276"/>
                </a:lnTo>
                <a:lnTo>
                  <a:pt x="10415" y="7130"/>
                </a:lnTo>
                <a:lnTo>
                  <a:pt x="10293" y="6984"/>
                </a:lnTo>
                <a:lnTo>
                  <a:pt x="10147" y="6863"/>
                </a:lnTo>
                <a:lnTo>
                  <a:pt x="10001" y="6765"/>
                </a:lnTo>
                <a:lnTo>
                  <a:pt x="10074" y="6595"/>
                </a:lnTo>
                <a:lnTo>
                  <a:pt x="10123" y="6400"/>
                </a:lnTo>
                <a:lnTo>
                  <a:pt x="10147" y="6206"/>
                </a:lnTo>
                <a:lnTo>
                  <a:pt x="10171" y="5987"/>
                </a:lnTo>
                <a:lnTo>
                  <a:pt x="10171" y="5573"/>
                </a:lnTo>
                <a:lnTo>
                  <a:pt x="10147" y="5184"/>
                </a:lnTo>
                <a:lnTo>
                  <a:pt x="10147" y="4016"/>
                </a:lnTo>
                <a:lnTo>
                  <a:pt x="10147" y="3724"/>
                </a:lnTo>
                <a:lnTo>
                  <a:pt x="10123" y="3432"/>
                </a:lnTo>
                <a:lnTo>
                  <a:pt x="10074" y="3140"/>
                </a:lnTo>
                <a:lnTo>
                  <a:pt x="10025" y="2848"/>
                </a:lnTo>
                <a:lnTo>
                  <a:pt x="10317" y="2580"/>
                </a:lnTo>
                <a:lnTo>
                  <a:pt x="10609" y="2288"/>
                </a:lnTo>
                <a:lnTo>
                  <a:pt x="10755" y="2142"/>
                </a:lnTo>
                <a:lnTo>
                  <a:pt x="10877" y="1996"/>
                </a:lnTo>
                <a:lnTo>
                  <a:pt x="10974" y="1826"/>
                </a:lnTo>
                <a:lnTo>
                  <a:pt x="11072" y="1631"/>
                </a:lnTo>
                <a:lnTo>
                  <a:pt x="11096" y="1436"/>
                </a:lnTo>
                <a:lnTo>
                  <a:pt x="11096" y="1266"/>
                </a:lnTo>
                <a:lnTo>
                  <a:pt x="11047" y="1096"/>
                </a:lnTo>
                <a:lnTo>
                  <a:pt x="10974" y="950"/>
                </a:lnTo>
                <a:lnTo>
                  <a:pt x="10877" y="804"/>
                </a:lnTo>
                <a:lnTo>
                  <a:pt x="10755" y="682"/>
                </a:lnTo>
                <a:lnTo>
                  <a:pt x="10609" y="561"/>
                </a:lnTo>
                <a:lnTo>
                  <a:pt x="10463" y="463"/>
                </a:lnTo>
                <a:lnTo>
                  <a:pt x="10269" y="366"/>
                </a:lnTo>
                <a:lnTo>
                  <a:pt x="10074" y="293"/>
                </a:lnTo>
                <a:lnTo>
                  <a:pt x="9855" y="244"/>
                </a:lnTo>
                <a:lnTo>
                  <a:pt x="9636" y="196"/>
                </a:lnTo>
                <a:lnTo>
                  <a:pt x="9198" y="171"/>
                </a:lnTo>
                <a:lnTo>
                  <a:pt x="8784" y="147"/>
                </a:lnTo>
                <a:lnTo>
                  <a:pt x="7665" y="123"/>
                </a:lnTo>
                <a:lnTo>
                  <a:pt x="7106" y="98"/>
                </a:lnTo>
                <a:lnTo>
                  <a:pt x="6546" y="50"/>
                </a:lnTo>
                <a:lnTo>
                  <a:pt x="6230" y="1"/>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7" name="Shape 157"/>
          <p:cNvSpPr/>
          <p:nvPr/>
        </p:nvSpPr>
        <p:spPr>
          <a:xfrm>
            <a:off x="6719108" y="661185"/>
            <a:ext cx="373327" cy="376518"/>
          </a:xfrm>
          <a:custGeom>
            <a:pathLst>
              <a:path extrusionOk="0" h="17228" w="17082">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rgbClr val="CFE2F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158" name="Shape 158"/>
          <p:cNvPicPr preferRelativeResize="0"/>
          <p:nvPr/>
        </p:nvPicPr>
        <p:blipFill>
          <a:blip r:embed="rId4">
            <a:alphaModFix/>
          </a:blip>
          <a:stretch>
            <a:fillRect/>
          </a:stretch>
        </p:blipFill>
        <p:spPr>
          <a:xfrm>
            <a:off x="5629225" y="3311900"/>
            <a:ext cx="3256150" cy="1831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62" name="Shape 162"/>
        <p:cNvGrpSpPr/>
        <p:nvPr/>
      </p:nvGrpSpPr>
      <p:grpSpPr>
        <a:xfrm>
          <a:off x="0" y="0"/>
          <a:ext cx="0" cy="0"/>
          <a:chOff x="0" y="0"/>
          <a:chExt cx="0" cy="0"/>
        </a:xfrm>
      </p:grpSpPr>
      <p:sp>
        <p:nvSpPr>
          <p:cNvPr id="163" name="Shape 163"/>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64" name="Shape 164"/>
          <p:cNvSpPr txBox="1"/>
          <p:nvPr>
            <p:ph idx="4294967295" type="body"/>
          </p:nvPr>
        </p:nvSpPr>
        <p:spPr>
          <a:xfrm>
            <a:off x="5889250" y="444300"/>
            <a:ext cx="2738700" cy="42549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4800" u="sng">
                <a:solidFill>
                  <a:srgbClr val="FFFFFF"/>
                </a:solidFill>
                <a:latin typeface="Lato"/>
                <a:ea typeface="Lato"/>
                <a:cs typeface="Lato"/>
                <a:sym typeface="Lato"/>
              </a:rPr>
              <a:t>Agenda:</a:t>
            </a:r>
            <a:endParaRPr b="1" sz="4800" u="sng">
              <a:solidFill>
                <a:srgbClr val="FFFFFF"/>
              </a:solidFill>
              <a:latin typeface="Lato"/>
              <a:ea typeface="Lato"/>
              <a:cs typeface="Lato"/>
              <a:sym typeface="Lato"/>
            </a:endParaRPr>
          </a:p>
          <a:p>
            <a:pPr indent="-381000" lvl="0" marL="457200" rtl="0">
              <a:spcBef>
                <a:spcPts val="600"/>
              </a:spcBef>
              <a:spcAft>
                <a:spcPts val="0"/>
              </a:spcAft>
              <a:buClr>
                <a:srgbClr val="FFFFFF"/>
              </a:buClr>
              <a:buSzPts val="2400"/>
              <a:buChar char="×"/>
            </a:pPr>
            <a:r>
              <a:rPr lang="en" sz="2400">
                <a:solidFill>
                  <a:srgbClr val="FFFFFF"/>
                </a:solidFill>
              </a:rPr>
              <a:t>Intro</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Warm-Up</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APE</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Brain Break</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Library</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Research</a:t>
            </a:r>
            <a:endParaRPr sz="2400">
              <a:solidFill>
                <a:srgbClr val="FFFFFF"/>
              </a:solidFill>
            </a:endParaRPr>
          </a:p>
        </p:txBody>
      </p:sp>
      <p:sp>
        <p:nvSpPr>
          <p:cNvPr id="165" name="Shape 165"/>
          <p:cNvSpPr txBox="1"/>
          <p:nvPr/>
        </p:nvSpPr>
        <p:spPr>
          <a:xfrm>
            <a:off x="402400" y="1742375"/>
            <a:ext cx="3387300" cy="2680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Font typeface="Economica"/>
              <a:buNone/>
            </a:pPr>
            <a:r>
              <a:rPr lang="en" sz="2400" u="sng">
                <a:solidFill>
                  <a:schemeClr val="dk1"/>
                </a:solidFill>
                <a:latin typeface="Lato"/>
                <a:ea typeface="Lato"/>
                <a:cs typeface="Lato"/>
                <a:sym typeface="Lato"/>
              </a:rPr>
              <a:t>SSR</a:t>
            </a:r>
            <a:endParaRPr sz="1800">
              <a:solidFill>
                <a:schemeClr val="dk1"/>
              </a:solidFill>
              <a:latin typeface="Lato"/>
              <a:ea typeface="Lato"/>
              <a:cs typeface="Lato"/>
              <a:sym typeface="Lato"/>
            </a:endParaRPr>
          </a:p>
          <a:p>
            <a:pPr indent="0" lvl="0" marL="0" rtl="0" algn="ctr">
              <a:spcBef>
                <a:spcPts val="1000"/>
              </a:spcBef>
              <a:spcAft>
                <a:spcPts val="0"/>
              </a:spcAft>
              <a:buNone/>
            </a:pPr>
            <a:r>
              <a:rPr lang="en" sz="1800">
                <a:solidFill>
                  <a:schemeClr val="dk1"/>
                </a:solidFill>
                <a:latin typeface="Lato"/>
                <a:ea typeface="Lato"/>
                <a:cs typeface="Lato"/>
                <a:sym typeface="Lato"/>
              </a:rPr>
              <a:t>You may listen to music during this time.</a:t>
            </a:r>
            <a:endParaRPr sz="1800">
              <a:solidFill>
                <a:schemeClr val="dk1"/>
              </a:solidFill>
              <a:latin typeface="Lato"/>
              <a:ea typeface="Lato"/>
              <a:cs typeface="Lato"/>
              <a:sym typeface="Lato"/>
            </a:endParaRPr>
          </a:p>
          <a:p>
            <a:pPr indent="0" lvl="0" marL="0" rtl="0" algn="ctr">
              <a:spcBef>
                <a:spcPts val="0"/>
              </a:spcBef>
              <a:spcAft>
                <a:spcPts val="0"/>
              </a:spcAft>
              <a:buNone/>
            </a:pPr>
            <a:r>
              <a:t/>
            </a:r>
            <a:endParaRPr sz="1800">
              <a:solidFill>
                <a:schemeClr val="dk1"/>
              </a:solidFill>
              <a:latin typeface="Lato"/>
              <a:ea typeface="Lato"/>
              <a:cs typeface="Lato"/>
              <a:sym typeface="Lato"/>
            </a:endParaRPr>
          </a:p>
          <a:p>
            <a:pPr indent="0" lvl="0" marL="0" rtl="0" algn="ctr">
              <a:spcBef>
                <a:spcPts val="0"/>
              </a:spcBef>
              <a:spcAft>
                <a:spcPts val="0"/>
              </a:spcAft>
              <a:buNone/>
            </a:pPr>
            <a:r>
              <a:rPr lang="en" sz="1800">
                <a:solidFill>
                  <a:schemeClr val="dk1"/>
                </a:solidFill>
                <a:latin typeface="Lato"/>
                <a:ea typeface="Lato"/>
                <a:cs typeface="Lato"/>
                <a:sym typeface="Lato"/>
              </a:rPr>
              <a:t>You should be reading your choice book unless you’ve finished. </a:t>
            </a:r>
            <a:endParaRPr sz="1800">
              <a:solidFill>
                <a:schemeClr val="dk1"/>
              </a:solidFill>
              <a:latin typeface="Lato"/>
              <a:ea typeface="Lato"/>
              <a:cs typeface="Lato"/>
              <a:sym typeface="Lato"/>
            </a:endParaRPr>
          </a:p>
          <a:p>
            <a:pPr indent="0" lvl="0" marL="0" rtl="0" algn="ctr">
              <a:spcBef>
                <a:spcPts val="0"/>
              </a:spcBef>
              <a:spcAft>
                <a:spcPts val="0"/>
              </a:spcAft>
              <a:buClr>
                <a:schemeClr val="dk1"/>
              </a:buClr>
              <a:buFont typeface="Economica"/>
              <a:buNone/>
            </a:pPr>
            <a:r>
              <a:t/>
            </a:r>
            <a:endParaRPr>
              <a:latin typeface="Lato"/>
              <a:ea typeface="Lato"/>
              <a:cs typeface="Lato"/>
              <a:sym typeface="Lato"/>
            </a:endParaRPr>
          </a:p>
          <a:p>
            <a:pPr indent="0" lvl="0" marL="0" rtl="0" algn="ctr">
              <a:spcBef>
                <a:spcPts val="0"/>
              </a:spcBef>
              <a:spcAft>
                <a:spcPts val="0"/>
              </a:spcAft>
              <a:buClr>
                <a:schemeClr val="dk1"/>
              </a:buClr>
              <a:buFont typeface="Economica"/>
              <a:buNone/>
            </a:pPr>
            <a:r>
              <a:t/>
            </a:r>
            <a:endParaRPr>
              <a:latin typeface="Lato"/>
              <a:ea typeface="Lato"/>
              <a:cs typeface="Lato"/>
              <a:sym typeface="Lato"/>
            </a:endParaRPr>
          </a:p>
        </p:txBody>
      </p:sp>
      <p:pic>
        <p:nvPicPr>
          <p:cNvPr id="166" name="Shape 166"/>
          <p:cNvPicPr preferRelativeResize="0"/>
          <p:nvPr/>
        </p:nvPicPr>
        <p:blipFill>
          <a:blip r:embed="rId4">
            <a:alphaModFix/>
          </a:blip>
          <a:stretch>
            <a:fillRect/>
          </a:stretch>
        </p:blipFill>
        <p:spPr>
          <a:xfrm>
            <a:off x="2550050" y="1094775"/>
            <a:ext cx="1239651" cy="978150"/>
          </a:xfrm>
          <a:prstGeom prst="rect">
            <a:avLst/>
          </a:prstGeom>
          <a:noFill/>
          <a:ln>
            <a:noFill/>
          </a:ln>
        </p:spPr>
      </p:pic>
      <p:pic>
        <p:nvPicPr>
          <p:cNvPr id="167" name="Shape 167"/>
          <p:cNvPicPr preferRelativeResize="0"/>
          <p:nvPr/>
        </p:nvPicPr>
        <p:blipFill>
          <a:blip r:embed="rId5">
            <a:alphaModFix/>
          </a:blip>
          <a:stretch>
            <a:fillRect/>
          </a:stretch>
        </p:blipFill>
        <p:spPr>
          <a:xfrm>
            <a:off x="554950" y="1064700"/>
            <a:ext cx="1038300" cy="10383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Shape 172"/>
          <p:cNvSpPr txBox="1"/>
          <p:nvPr>
            <p:ph type="title"/>
          </p:nvPr>
        </p:nvSpPr>
        <p:spPr>
          <a:xfrm>
            <a:off x="368050" y="219900"/>
            <a:ext cx="5511300" cy="857400"/>
          </a:xfrm>
          <a:prstGeom prst="rect">
            <a:avLst/>
          </a:prstGeom>
          <a:noFill/>
          <a:ln>
            <a:noFill/>
          </a:ln>
        </p:spPr>
        <p:txBody>
          <a:bodyPr anchorCtr="0" anchor="b" bIns="91425" lIns="91425" spcFirstLastPara="1" rIns="91425" wrap="square" tIns="91425">
            <a:noAutofit/>
          </a:bodyPr>
          <a:lstStyle/>
          <a:p>
            <a:pPr indent="0" lvl="0" marL="0" marR="0" rtl="0" algn="l">
              <a:lnSpc>
                <a:spcPct val="100000"/>
              </a:lnSpc>
              <a:spcBef>
                <a:spcPts val="0"/>
              </a:spcBef>
              <a:spcAft>
                <a:spcPts val="0"/>
              </a:spcAft>
              <a:buClr>
                <a:schemeClr val="dk1"/>
              </a:buClr>
              <a:buFont typeface="Economica"/>
              <a:buNone/>
            </a:pPr>
            <a:r>
              <a:rPr lang="en">
                <a:solidFill>
                  <a:schemeClr val="dk1"/>
                </a:solidFill>
                <a:latin typeface="Lato"/>
                <a:ea typeface="Lato"/>
                <a:cs typeface="Lato"/>
                <a:sym typeface="Lato"/>
              </a:rPr>
              <a:t>An </a:t>
            </a:r>
            <a:r>
              <a:rPr b="1" lang="en">
                <a:latin typeface="Lato"/>
                <a:ea typeface="Lato"/>
                <a:cs typeface="Lato"/>
                <a:sym typeface="Lato"/>
              </a:rPr>
              <a:t>APE</a:t>
            </a:r>
            <a:r>
              <a:rPr i="0" lang="en" u="none" cap="none" strike="noStrike">
                <a:solidFill>
                  <a:schemeClr val="dk1"/>
                </a:solidFill>
                <a:latin typeface="Lato"/>
                <a:ea typeface="Lato"/>
                <a:cs typeface="Lato"/>
                <a:sym typeface="Lato"/>
              </a:rPr>
              <a:t> Paragraph</a:t>
            </a:r>
            <a:endParaRPr i="0" u="none" cap="none" strike="noStrike">
              <a:solidFill>
                <a:schemeClr val="dk1"/>
              </a:solidFill>
              <a:latin typeface="Lato"/>
              <a:ea typeface="Lato"/>
              <a:cs typeface="Lato"/>
              <a:sym typeface="Lato"/>
            </a:endParaRPr>
          </a:p>
        </p:txBody>
      </p:sp>
      <p:sp>
        <p:nvSpPr>
          <p:cNvPr id="173" name="Shape 173"/>
          <p:cNvSpPr txBox="1"/>
          <p:nvPr>
            <p:ph idx="1" type="body"/>
          </p:nvPr>
        </p:nvSpPr>
        <p:spPr>
          <a:xfrm>
            <a:off x="457200" y="1077300"/>
            <a:ext cx="5853000" cy="37725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Font typeface="Open Sans"/>
              <a:buNone/>
            </a:pPr>
            <a:r>
              <a:rPr i="0" lang="en" sz="2200" u="none" cap="none" strike="noStrike">
                <a:solidFill>
                  <a:schemeClr val="dk1"/>
                </a:solidFill>
                <a:latin typeface="Lato"/>
                <a:ea typeface="Lato"/>
                <a:cs typeface="Lato"/>
                <a:sym typeface="Lato"/>
              </a:rPr>
              <a:t>Line 1: Restate the Question</a:t>
            </a:r>
            <a:endParaRPr sz="2200"/>
          </a:p>
          <a:p>
            <a:pPr indent="0" lvl="0" marL="0" marR="0" rtl="0" algn="l">
              <a:lnSpc>
                <a:spcPct val="115000"/>
              </a:lnSpc>
              <a:spcBef>
                <a:spcPts val="1600"/>
              </a:spcBef>
              <a:spcAft>
                <a:spcPts val="0"/>
              </a:spcAft>
              <a:buClr>
                <a:schemeClr val="dk1"/>
              </a:buClr>
              <a:buFont typeface="Open Sans"/>
              <a:buNone/>
            </a:pPr>
            <a:r>
              <a:rPr i="0" lang="en" sz="2200" u="none" cap="none" strike="noStrike">
                <a:solidFill>
                  <a:schemeClr val="dk1"/>
                </a:solidFill>
                <a:latin typeface="Lato"/>
                <a:ea typeface="Lato"/>
                <a:cs typeface="Lato"/>
                <a:sym typeface="Lato"/>
              </a:rPr>
              <a:t>Line 1 cont.: Answer the Question </a:t>
            </a:r>
            <a:r>
              <a:rPr i="0" lang="en" sz="2200" u="sng" cap="none" strike="noStrike">
                <a:solidFill>
                  <a:schemeClr val="dk1"/>
                </a:solidFill>
                <a:latin typeface="Lato"/>
                <a:ea typeface="Lato"/>
                <a:cs typeface="Lato"/>
                <a:sym typeface="Lato"/>
              </a:rPr>
              <a:t>simply</a:t>
            </a:r>
            <a:endParaRPr sz="2200" u="sng"/>
          </a:p>
          <a:p>
            <a:pPr indent="0" lvl="0" marL="0" marR="0" rtl="0" algn="l">
              <a:lnSpc>
                <a:spcPct val="115000"/>
              </a:lnSpc>
              <a:spcBef>
                <a:spcPts val="1600"/>
              </a:spcBef>
              <a:spcAft>
                <a:spcPts val="0"/>
              </a:spcAft>
              <a:buClr>
                <a:schemeClr val="dk1"/>
              </a:buClr>
              <a:buFont typeface="Open Sans"/>
              <a:buNone/>
            </a:pPr>
            <a:r>
              <a:rPr i="0" lang="en" sz="2200" u="none" cap="none" strike="noStrike">
                <a:solidFill>
                  <a:schemeClr val="dk1"/>
                </a:solidFill>
                <a:latin typeface="Lato"/>
                <a:ea typeface="Lato"/>
                <a:cs typeface="Lato"/>
                <a:sym typeface="Lato"/>
              </a:rPr>
              <a:t>Lines 2-3: Prove your answer using evidence </a:t>
            </a:r>
            <a:br>
              <a:rPr i="0" lang="en" sz="2200" u="none" cap="none" strike="noStrike">
                <a:solidFill>
                  <a:schemeClr val="dk1"/>
                </a:solidFill>
                <a:latin typeface="Lato"/>
                <a:ea typeface="Lato"/>
                <a:cs typeface="Lato"/>
                <a:sym typeface="Lato"/>
              </a:rPr>
            </a:br>
            <a:r>
              <a:rPr i="0" lang="en" sz="2200" u="none" cap="none" strike="noStrike">
                <a:solidFill>
                  <a:schemeClr val="dk1"/>
                </a:solidFill>
                <a:latin typeface="Lato"/>
                <a:ea typeface="Lato"/>
                <a:cs typeface="Lato"/>
                <a:sym typeface="Lato"/>
              </a:rPr>
              <a:t>(a quote, an example, statistics, a fact, etc.)</a:t>
            </a:r>
            <a:endParaRPr sz="2200"/>
          </a:p>
          <a:p>
            <a:pPr indent="0" lvl="0" marL="0" marR="0" rtl="0" algn="l">
              <a:lnSpc>
                <a:spcPct val="115000"/>
              </a:lnSpc>
              <a:spcBef>
                <a:spcPts val="1600"/>
              </a:spcBef>
              <a:spcAft>
                <a:spcPts val="0"/>
              </a:spcAft>
              <a:buClr>
                <a:schemeClr val="dk1"/>
              </a:buClr>
              <a:buFont typeface="Open Sans"/>
              <a:buNone/>
            </a:pPr>
            <a:r>
              <a:rPr i="0" lang="en" sz="2200" u="none" cap="none" strike="noStrike">
                <a:solidFill>
                  <a:schemeClr val="dk1"/>
                </a:solidFill>
                <a:latin typeface="Lato"/>
                <a:ea typeface="Lato"/>
                <a:cs typeface="Lato"/>
                <a:sym typeface="Lato"/>
              </a:rPr>
              <a:t>Lines 3-8: Explain how your evidence proves your answer.</a:t>
            </a:r>
            <a:endParaRPr i="0" sz="2200" u="none" cap="none" strike="noStrike">
              <a:solidFill>
                <a:schemeClr val="dk1"/>
              </a:solidFill>
              <a:latin typeface="Lato"/>
              <a:ea typeface="Lato"/>
              <a:cs typeface="Lato"/>
              <a:sym typeface="Lato"/>
            </a:endParaRPr>
          </a:p>
        </p:txBody>
      </p:sp>
      <p:pic>
        <p:nvPicPr>
          <p:cNvPr id="174" name="Shape 174"/>
          <p:cNvPicPr preferRelativeResize="0"/>
          <p:nvPr/>
        </p:nvPicPr>
        <p:blipFill>
          <a:blip r:embed="rId3">
            <a:alphaModFix/>
          </a:blip>
          <a:stretch>
            <a:fillRect/>
          </a:stretch>
        </p:blipFill>
        <p:spPr>
          <a:xfrm>
            <a:off x="6649025" y="858671"/>
            <a:ext cx="1881650" cy="1637804"/>
          </a:xfrm>
          <a:prstGeom prst="rect">
            <a:avLst/>
          </a:prstGeom>
          <a:noFill/>
          <a:ln>
            <a:noFill/>
          </a:ln>
        </p:spPr>
      </p:pic>
      <p:sp>
        <p:nvSpPr>
          <p:cNvPr id="175" name="Shape 175"/>
          <p:cNvSpPr/>
          <p:nvPr/>
        </p:nvSpPr>
        <p:spPr>
          <a:xfrm>
            <a:off x="7283435" y="456750"/>
            <a:ext cx="612900" cy="611700"/>
          </a:xfrm>
          <a:prstGeom prst="noSmoking">
            <a:avLst>
              <a:gd fmla="val 18750" name="adj"/>
            </a:avLst>
          </a:prstGeom>
          <a:solidFill>
            <a:srgbClr val="FCE5C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Shape 180"/>
          <p:cNvSpPr txBox="1"/>
          <p:nvPr>
            <p:ph type="title"/>
          </p:nvPr>
        </p:nvSpPr>
        <p:spPr>
          <a:xfrm>
            <a:off x="457200" y="157175"/>
            <a:ext cx="8324400" cy="857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a:solidFill>
                  <a:srgbClr val="000000"/>
                </a:solidFill>
                <a:latin typeface="Lato"/>
                <a:ea typeface="Lato"/>
                <a:cs typeface="Lato"/>
                <a:sym typeface="Lato"/>
              </a:rPr>
              <a:t>Assess your Teachers’ APE</a:t>
            </a:r>
            <a:endParaRPr b="1">
              <a:solidFill>
                <a:srgbClr val="000000"/>
              </a:solidFill>
              <a:latin typeface="Lato"/>
              <a:ea typeface="Lato"/>
              <a:cs typeface="Lato"/>
              <a:sym typeface="Lato"/>
            </a:endParaRPr>
          </a:p>
        </p:txBody>
      </p:sp>
      <p:sp>
        <p:nvSpPr>
          <p:cNvPr id="181" name="Shape 181"/>
          <p:cNvSpPr txBox="1"/>
          <p:nvPr>
            <p:ph idx="1" type="body"/>
          </p:nvPr>
        </p:nvSpPr>
        <p:spPr>
          <a:xfrm>
            <a:off x="6553200" y="1014575"/>
            <a:ext cx="2316300" cy="3835200"/>
          </a:xfrm>
          <a:prstGeom prst="rect">
            <a:avLst/>
          </a:prstGeom>
        </p:spPr>
        <p:txBody>
          <a:bodyPr anchorCtr="0" anchor="t" bIns="91425" lIns="91425" spcFirstLastPara="1" rIns="91425" wrap="square" tIns="91425">
            <a:noAutofit/>
          </a:bodyPr>
          <a:lstStyle/>
          <a:p>
            <a:pPr indent="0" lvl="0" marL="0">
              <a:spcBef>
                <a:spcPts val="600"/>
              </a:spcBef>
              <a:spcAft>
                <a:spcPts val="0"/>
              </a:spcAft>
              <a:buNone/>
            </a:pPr>
            <a:r>
              <a:rPr b="1" lang="en" sz="4800">
                <a:solidFill>
                  <a:srgbClr val="000000"/>
                </a:solidFill>
                <a:latin typeface="Lato"/>
                <a:ea typeface="Lato"/>
                <a:cs typeface="Lato"/>
                <a:sym typeface="Lato"/>
              </a:rPr>
              <a:t>A</a:t>
            </a:r>
            <a:r>
              <a:rPr lang="en" sz="4800">
                <a:solidFill>
                  <a:srgbClr val="000000"/>
                </a:solidFill>
              </a:rPr>
              <a:t>nswer</a:t>
            </a:r>
            <a:endParaRPr sz="4800">
              <a:solidFill>
                <a:srgbClr val="000000"/>
              </a:solidFill>
            </a:endParaRPr>
          </a:p>
          <a:p>
            <a:pPr indent="0" lvl="0" marL="0">
              <a:spcBef>
                <a:spcPts val="600"/>
              </a:spcBef>
              <a:spcAft>
                <a:spcPts val="0"/>
              </a:spcAft>
              <a:buNone/>
            </a:pPr>
            <a:r>
              <a:rPr b="1" lang="en" sz="4800">
                <a:solidFill>
                  <a:srgbClr val="000000"/>
                </a:solidFill>
                <a:latin typeface="Lato"/>
                <a:ea typeface="Lato"/>
                <a:cs typeface="Lato"/>
                <a:sym typeface="Lato"/>
              </a:rPr>
              <a:t>P</a:t>
            </a:r>
            <a:r>
              <a:rPr lang="en" sz="4800">
                <a:solidFill>
                  <a:srgbClr val="000000"/>
                </a:solidFill>
              </a:rPr>
              <a:t>rove</a:t>
            </a:r>
            <a:endParaRPr sz="4800">
              <a:solidFill>
                <a:srgbClr val="000000"/>
              </a:solidFill>
            </a:endParaRPr>
          </a:p>
          <a:p>
            <a:pPr indent="0" lvl="0" marL="0">
              <a:spcBef>
                <a:spcPts val="600"/>
              </a:spcBef>
              <a:spcAft>
                <a:spcPts val="0"/>
              </a:spcAft>
              <a:buNone/>
            </a:pPr>
            <a:r>
              <a:rPr b="1" lang="en" sz="4800">
                <a:solidFill>
                  <a:srgbClr val="000000"/>
                </a:solidFill>
                <a:latin typeface="Lato"/>
                <a:ea typeface="Lato"/>
                <a:cs typeface="Lato"/>
                <a:sym typeface="Lato"/>
              </a:rPr>
              <a:t>E</a:t>
            </a:r>
            <a:r>
              <a:rPr lang="en" sz="4800">
                <a:solidFill>
                  <a:srgbClr val="000000"/>
                </a:solidFill>
              </a:rPr>
              <a:t>xplain</a:t>
            </a:r>
            <a:endParaRPr sz="4800">
              <a:solidFill>
                <a:srgbClr val="000000"/>
              </a:solidFill>
            </a:endParaRPr>
          </a:p>
        </p:txBody>
      </p:sp>
      <p:sp>
        <p:nvSpPr>
          <p:cNvPr id="182" name="Shape 182"/>
          <p:cNvSpPr txBox="1"/>
          <p:nvPr>
            <p:ph idx="2" type="body"/>
          </p:nvPr>
        </p:nvSpPr>
        <p:spPr>
          <a:xfrm>
            <a:off x="457200" y="1014575"/>
            <a:ext cx="5664900" cy="3595200"/>
          </a:xfrm>
          <a:prstGeom prst="rect">
            <a:avLst/>
          </a:prstGeom>
        </p:spPr>
        <p:txBody>
          <a:bodyPr anchorCtr="0" anchor="t" bIns="91425" lIns="91425" spcFirstLastPara="1" rIns="91425" wrap="square" tIns="91425">
            <a:noAutofit/>
          </a:bodyPr>
          <a:lstStyle/>
          <a:p>
            <a:pPr indent="0" lvl="0" marL="0">
              <a:spcBef>
                <a:spcPts val="600"/>
              </a:spcBef>
              <a:spcAft>
                <a:spcPts val="0"/>
              </a:spcAft>
              <a:buNone/>
            </a:pPr>
            <a:r>
              <a:rPr b="1" lang="en" sz="1800">
                <a:latin typeface="Lato"/>
                <a:ea typeface="Lato"/>
                <a:cs typeface="Lato"/>
                <a:sym typeface="Lato"/>
              </a:rPr>
              <a:t>Ms. Sherry’s Exemplar Example</a:t>
            </a:r>
            <a:endParaRPr b="1" sz="1800">
              <a:latin typeface="Lato"/>
              <a:ea typeface="Lato"/>
              <a:cs typeface="Lato"/>
              <a:sym typeface="Lato"/>
            </a:endParaRPr>
          </a:p>
          <a:p>
            <a:pPr indent="0" lvl="0" marL="0">
              <a:spcBef>
                <a:spcPts val="600"/>
              </a:spcBef>
              <a:spcAft>
                <a:spcPts val="0"/>
              </a:spcAft>
              <a:buNone/>
            </a:pPr>
            <a:r>
              <a:rPr b="1" lang="en" sz="1800" u="sng">
                <a:solidFill>
                  <a:schemeClr val="hlink"/>
                </a:solidFill>
                <a:latin typeface="Lato"/>
                <a:ea typeface="Lato"/>
                <a:cs typeface="Lato"/>
                <a:sym typeface="Lato"/>
                <a:hlinkClick r:id="rId3"/>
              </a:rPr>
              <a:t>Ms. Li’s Needs Improvement Example</a:t>
            </a:r>
            <a:endParaRPr b="1" sz="1800">
              <a:latin typeface="Lato"/>
              <a:ea typeface="Lato"/>
              <a:cs typeface="Lato"/>
              <a:sym typeface="Lato"/>
            </a:endParaRPr>
          </a:p>
          <a:p>
            <a:pPr indent="0" lvl="0" marL="0">
              <a:spcBef>
                <a:spcPts val="600"/>
              </a:spcBef>
              <a:spcAft>
                <a:spcPts val="0"/>
              </a:spcAft>
              <a:buNone/>
            </a:pPr>
            <a:r>
              <a:t/>
            </a:r>
            <a:endParaRPr b="1" sz="1800">
              <a:latin typeface="Lato"/>
              <a:ea typeface="Lato"/>
              <a:cs typeface="Lato"/>
              <a:sym typeface="Lato"/>
            </a:endParaRPr>
          </a:p>
          <a:p>
            <a:pPr indent="0" lvl="0" marL="0">
              <a:spcBef>
                <a:spcPts val="600"/>
              </a:spcBef>
              <a:spcAft>
                <a:spcPts val="0"/>
              </a:spcAft>
              <a:buNone/>
            </a:pPr>
            <a:r>
              <a:rPr b="1" lang="en" sz="1800">
                <a:latin typeface="Lato"/>
                <a:ea typeface="Lato"/>
                <a:cs typeface="Lato"/>
                <a:sym typeface="Lato"/>
              </a:rPr>
              <a:t>Feel free to use your own teacher/student examples!</a:t>
            </a:r>
            <a:endParaRPr b="1" sz="1800">
              <a:latin typeface="Lato"/>
              <a:ea typeface="Lato"/>
              <a:cs typeface="Lato"/>
              <a:sym typeface="Lato"/>
            </a:endParaRPr>
          </a:p>
        </p:txBody>
      </p:sp>
      <p:sp>
        <p:nvSpPr>
          <p:cNvPr id="183" name="Shape 183"/>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sp>
        <p:nvSpPr>
          <p:cNvPr id="188" name="Shape 188"/>
          <p:cNvSpPr txBox="1"/>
          <p:nvPr/>
        </p:nvSpPr>
        <p:spPr>
          <a:xfrm>
            <a:off x="2935550" y="940875"/>
            <a:ext cx="3550200" cy="3023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4800">
                <a:solidFill>
                  <a:srgbClr val="FFFFFF"/>
                </a:solidFill>
                <a:latin typeface="Lato"/>
                <a:ea typeface="Lato"/>
                <a:cs typeface="Lato"/>
                <a:sym typeface="Lato"/>
              </a:rPr>
              <a:t>Brain Break!</a:t>
            </a:r>
            <a:endParaRPr sz="4800">
              <a:solidFill>
                <a:srgbClr val="FFFFFF"/>
              </a:solidFill>
              <a:latin typeface="Lato"/>
              <a:ea typeface="Lato"/>
              <a:cs typeface="Lato"/>
              <a:sym typeface="Lato"/>
            </a:endParaRPr>
          </a:p>
          <a:p>
            <a:pPr indent="0" lvl="0" marL="0" rtl="0">
              <a:spcBef>
                <a:spcPts val="0"/>
              </a:spcBef>
              <a:spcAft>
                <a:spcPts val="0"/>
              </a:spcAft>
              <a:buNone/>
            </a:pPr>
            <a:r>
              <a:t/>
            </a:r>
            <a:endParaRPr>
              <a:solidFill>
                <a:srgbClr val="FFFFFF"/>
              </a:solidFill>
              <a:latin typeface="Lato"/>
              <a:ea typeface="Lato"/>
              <a:cs typeface="Lato"/>
              <a:sym typeface="Lato"/>
            </a:endParaRPr>
          </a:p>
          <a:p>
            <a:pPr indent="0" lvl="0" marL="0" rtl="0" algn="ctr">
              <a:spcBef>
                <a:spcPts val="0"/>
              </a:spcBef>
              <a:spcAft>
                <a:spcPts val="0"/>
              </a:spcAft>
              <a:buNone/>
            </a:pPr>
            <a:r>
              <a:t/>
            </a:r>
            <a:endParaRPr sz="4800">
              <a:solidFill>
                <a:srgbClr val="FFFFFF"/>
              </a:solidFill>
              <a:latin typeface="Lato"/>
              <a:ea typeface="Lato"/>
              <a:cs typeface="Lato"/>
              <a:sym typeface="Lato"/>
            </a:endParaRPr>
          </a:p>
        </p:txBody>
      </p:sp>
      <p:pic>
        <p:nvPicPr>
          <p:cNvPr id="189" name="Shape 189"/>
          <p:cNvPicPr preferRelativeResize="0"/>
          <p:nvPr/>
        </p:nvPicPr>
        <p:blipFill>
          <a:blip r:embed="rId3">
            <a:alphaModFix/>
          </a:blip>
          <a:stretch>
            <a:fillRect/>
          </a:stretch>
        </p:blipFill>
        <p:spPr>
          <a:xfrm>
            <a:off x="3256625" y="2039800"/>
            <a:ext cx="2630750" cy="259392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Shape 194"/>
          <p:cNvSpPr txBox="1"/>
          <p:nvPr>
            <p:ph type="ctrTitle"/>
          </p:nvPr>
        </p:nvSpPr>
        <p:spPr>
          <a:xfrm>
            <a:off x="2734825" y="3287225"/>
            <a:ext cx="5723700" cy="11598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a:latin typeface="Lato"/>
                <a:ea typeface="Lato"/>
                <a:cs typeface="Lato"/>
                <a:sym typeface="Lato"/>
              </a:rPr>
              <a:t>Off to the Library!</a:t>
            </a:r>
            <a:endParaRPr b="1">
              <a:latin typeface="Lato"/>
              <a:ea typeface="Lato"/>
              <a:cs typeface="Lato"/>
              <a:sym typeface="Lato"/>
            </a:endParaRPr>
          </a:p>
        </p:txBody>
      </p:sp>
      <p:sp>
        <p:nvSpPr>
          <p:cNvPr id="195" name="Shape 195"/>
          <p:cNvSpPr/>
          <p:nvPr/>
        </p:nvSpPr>
        <p:spPr>
          <a:xfrm>
            <a:off x="3983049" y="890837"/>
            <a:ext cx="4387776" cy="2517899"/>
          </a:xfrm>
          <a:custGeom>
            <a:pathLst>
              <a:path extrusionOk="0" h="14965" w="17398">
                <a:moveTo>
                  <a:pt x="4258" y="12069"/>
                </a:moveTo>
                <a:lnTo>
                  <a:pt x="4599" y="12093"/>
                </a:lnTo>
                <a:lnTo>
                  <a:pt x="4769" y="12093"/>
                </a:lnTo>
                <a:lnTo>
                  <a:pt x="4721" y="12264"/>
                </a:lnTo>
                <a:lnTo>
                  <a:pt x="4672" y="12458"/>
                </a:lnTo>
                <a:lnTo>
                  <a:pt x="4672" y="12580"/>
                </a:lnTo>
                <a:lnTo>
                  <a:pt x="4477" y="12580"/>
                </a:lnTo>
                <a:lnTo>
                  <a:pt x="4307" y="12215"/>
                </a:lnTo>
                <a:lnTo>
                  <a:pt x="4258" y="12069"/>
                </a:lnTo>
                <a:close/>
                <a:moveTo>
                  <a:pt x="3991" y="12069"/>
                </a:moveTo>
                <a:lnTo>
                  <a:pt x="3991" y="12166"/>
                </a:lnTo>
                <a:lnTo>
                  <a:pt x="3991" y="12239"/>
                </a:lnTo>
                <a:lnTo>
                  <a:pt x="4015" y="12434"/>
                </a:lnTo>
                <a:lnTo>
                  <a:pt x="4064" y="12580"/>
                </a:lnTo>
                <a:lnTo>
                  <a:pt x="3553" y="12629"/>
                </a:lnTo>
                <a:lnTo>
                  <a:pt x="3529" y="12531"/>
                </a:lnTo>
                <a:lnTo>
                  <a:pt x="3504" y="12434"/>
                </a:lnTo>
                <a:lnTo>
                  <a:pt x="3480" y="12361"/>
                </a:lnTo>
                <a:lnTo>
                  <a:pt x="3456" y="12118"/>
                </a:lnTo>
                <a:lnTo>
                  <a:pt x="3456" y="12093"/>
                </a:lnTo>
                <a:lnTo>
                  <a:pt x="3991" y="12069"/>
                </a:lnTo>
                <a:close/>
                <a:moveTo>
                  <a:pt x="4940" y="12093"/>
                </a:moveTo>
                <a:lnTo>
                  <a:pt x="5499" y="12166"/>
                </a:lnTo>
                <a:lnTo>
                  <a:pt x="5475" y="12264"/>
                </a:lnTo>
                <a:lnTo>
                  <a:pt x="5451" y="12361"/>
                </a:lnTo>
                <a:lnTo>
                  <a:pt x="5451" y="12483"/>
                </a:lnTo>
                <a:lnTo>
                  <a:pt x="5475" y="12629"/>
                </a:lnTo>
                <a:lnTo>
                  <a:pt x="5378" y="12604"/>
                </a:lnTo>
                <a:lnTo>
                  <a:pt x="5061" y="12604"/>
                </a:lnTo>
                <a:lnTo>
                  <a:pt x="5061" y="12531"/>
                </a:lnTo>
                <a:lnTo>
                  <a:pt x="4988" y="12312"/>
                </a:lnTo>
                <a:lnTo>
                  <a:pt x="4940" y="12093"/>
                </a:lnTo>
                <a:close/>
                <a:moveTo>
                  <a:pt x="13699" y="12069"/>
                </a:moveTo>
                <a:lnTo>
                  <a:pt x="13651" y="12215"/>
                </a:lnTo>
                <a:lnTo>
                  <a:pt x="13602" y="12361"/>
                </a:lnTo>
                <a:lnTo>
                  <a:pt x="13602" y="12653"/>
                </a:lnTo>
                <a:lnTo>
                  <a:pt x="13188" y="12653"/>
                </a:lnTo>
                <a:lnTo>
                  <a:pt x="13115" y="12385"/>
                </a:lnTo>
                <a:lnTo>
                  <a:pt x="13091" y="12093"/>
                </a:lnTo>
                <a:lnTo>
                  <a:pt x="13699" y="12069"/>
                </a:lnTo>
                <a:close/>
                <a:moveTo>
                  <a:pt x="13845" y="12069"/>
                </a:moveTo>
                <a:lnTo>
                  <a:pt x="14381" y="12093"/>
                </a:lnTo>
                <a:lnTo>
                  <a:pt x="14332" y="12215"/>
                </a:lnTo>
                <a:lnTo>
                  <a:pt x="14283" y="12361"/>
                </a:lnTo>
                <a:lnTo>
                  <a:pt x="14283" y="12507"/>
                </a:lnTo>
                <a:lnTo>
                  <a:pt x="14283" y="12677"/>
                </a:lnTo>
                <a:lnTo>
                  <a:pt x="13943" y="12653"/>
                </a:lnTo>
                <a:lnTo>
                  <a:pt x="13943" y="12361"/>
                </a:lnTo>
                <a:lnTo>
                  <a:pt x="13894" y="12215"/>
                </a:lnTo>
                <a:lnTo>
                  <a:pt x="13845" y="12069"/>
                </a:lnTo>
                <a:close/>
                <a:moveTo>
                  <a:pt x="3188" y="12093"/>
                </a:moveTo>
                <a:lnTo>
                  <a:pt x="3139" y="12215"/>
                </a:lnTo>
                <a:lnTo>
                  <a:pt x="3139" y="12434"/>
                </a:lnTo>
                <a:lnTo>
                  <a:pt x="3139" y="12556"/>
                </a:lnTo>
                <a:lnTo>
                  <a:pt x="3164" y="12653"/>
                </a:lnTo>
                <a:lnTo>
                  <a:pt x="2750" y="12726"/>
                </a:lnTo>
                <a:lnTo>
                  <a:pt x="2677" y="12726"/>
                </a:lnTo>
                <a:lnTo>
                  <a:pt x="2701" y="12677"/>
                </a:lnTo>
                <a:lnTo>
                  <a:pt x="2701" y="12629"/>
                </a:lnTo>
                <a:lnTo>
                  <a:pt x="2701" y="12580"/>
                </a:lnTo>
                <a:lnTo>
                  <a:pt x="2653" y="12531"/>
                </a:lnTo>
                <a:lnTo>
                  <a:pt x="2628" y="12458"/>
                </a:lnTo>
                <a:lnTo>
                  <a:pt x="2604" y="12361"/>
                </a:lnTo>
                <a:lnTo>
                  <a:pt x="2580" y="12166"/>
                </a:lnTo>
                <a:lnTo>
                  <a:pt x="3188" y="12093"/>
                </a:lnTo>
                <a:close/>
                <a:moveTo>
                  <a:pt x="5694" y="12215"/>
                </a:moveTo>
                <a:lnTo>
                  <a:pt x="5986" y="12288"/>
                </a:lnTo>
                <a:lnTo>
                  <a:pt x="6278" y="12361"/>
                </a:lnTo>
                <a:lnTo>
                  <a:pt x="6229" y="12507"/>
                </a:lnTo>
                <a:lnTo>
                  <a:pt x="6229" y="12677"/>
                </a:lnTo>
                <a:lnTo>
                  <a:pt x="6229" y="12726"/>
                </a:lnTo>
                <a:lnTo>
                  <a:pt x="5791" y="12653"/>
                </a:lnTo>
                <a:lnTo>
                  <a:pt x="5767" y="12531"/>
                </a:lnTo>
                <a:lnTo>
                  <a:pt x="5743" y="12410"/>
                </a:lnTo>
                <a:lnTo>
                  <a:pt x="5694" y="12215"/>
                </a:lnTo>
                <a:close/>
                <a:moveTo>
                  <a:pt x="13383" y="487"/>
                </a:moveTo>
                <a:lnTo>
                  <a:pt x="13699" y="511"/>
                </a:lnTo>
                <a:lnTo>
                  <a:pt x="14308" y="584"/>
                </a:lnTo>
                <a:lnTo>
                  <a:pt x="14648" y="657"/>
                </a:lnTo>
                <a:lnTo>
                  <a:pt x="14989" y="730"/>
                </a:lnTo>
                <a:lnTo>
                  <a:pt x="15305" y="827"/>
                </a:lnTo>
                <a:lnTo>
                  <a:pt x="15646" y="949"/>
                </a:lnTo>
                <a:lnTo>
                  <a:pt x="15938" y="1095"/>
                </a:lnTo>
                <a:lnTo>
                  <a:pt x="16230" y="1265"/>
                </a:lnTo>
                <a:lnTo>
                  <a:pt x="16498" y="1484"/>
                </a:lnTo>
                <a:lnTo>
                  <a:pt x="16741" y="1728"/>
                </a:lnTo>
                <a:lnTo>
                  <a:pt x="16741" y="1801"/>
                </a:lnTo>
                <a:lnTo>
                  <a:pt x="16790" y="2020"/>
                </a:lnTo>
                <a:lnTo>
                  <a:pt x="16838" y="2214"/>
                </a:lnTo>
                <a:lnTo>
                  <a:pt x="16887" y="2652"/>
                </a:lnTo>
                <a:lnTo>
                  <a:pt x="16887" y="3066"/>
                </a:lnTo>
                <a:lnTo>
                  <a:pt x="16911" y="3504"/>
                </a:lnTo>
                <a:lnTo>
                  <a:pt x="16887" y="4477"/>
                </a:lnTo>
                <a:lnTo>
                  <a:pt x="16863" y="5475"/>
                </a:lnTo>
                <a:lnTo>
                  <a:pt x="16814" y="6983"/>
                </a:lnTo>
                <a:lnTo>
                  <a:pt x="16790" y="8492"/>
                </a:lnTo>
                <a:lnTo>
                  <a:pt x="16838" y="10244"/>
                </a:lnTo>
                <a:lnTo>
                  <a:pt x="16838" y="11120"/>
                </a:lnTo>
                <a:lnTo>
                  <a:pt x="16790" y="11996"/>
                </a:lnTo>
                <a:lnTo>
                  <a:pt x="16473" y="11947"/>
                </a:lnTo>
                <a:lnTo>
                  <a:pt x="16181" y="11874"/>
                </a:lnTo>
                <a:lnTo>
                  <a:pt x="15622" y="11753"/>
                </a:lnTo>
                <a:lnTo>
                  <a:pt x="15354" y="11680"/>
                </a:lnTo>
                <a:lnTo>
                  <a:pt x="15062" y="11655"/>
                </a:lnTo>
                <a:lnTo>
                  <a:pt x="14405" y="11607"/>
                </a:lnTo>
                <a:lnTo>
                  <a:pt x="13724" y="11582"/>
                </a:lnTo>
                <a:lnTo>
                  <a:pt x="13067" y="11607"/>
                </a:lnTo>
                <a:lnTo>
                  <a:pt x="12385" y="11655"/>
                </a:lnTo>
                <a:lnTo>
                  <a:pt x="11850" y="11704"/>
                </a:lnTo>
                <a:lnTo>
                  <a:pt x="11315" y="11801"/>
                </a:lnTo>
                <a:lnTo>
                  <a:pt x="10780" y="11923"/>
                </a:lnTo>
                <a:lnTo>
                  <a:pt x="10269" y="12118"/>
                </a:lnTo>
                <a:lnTo>
                  <a:pt x="10025" y="12215"/>
                </a:lnTo>
                <a:lnTo>
                  <a:pt x="9733" y="12361"/>
                </a:lnTo>
                <a:lnTo>
                  <a:pt x="9417" y="12531"/>
                </a:lnTo>
                <a:lnTo>
                  <a:pt x="9149" y="12726"/>
                </a:lnTo>
                <a:lnTo>
                  <a:pt x="9101" y="11363"/>
                </a:lnTo>
                <a:lnTo>
                  <a:pt x="9052" y="10001"/>
                </a:lnTo>
                <a:lnTo>
                  <a:pt x="8979" y="8662"/>
                </a:lnTo>
                <a:lnTo>
                  <a:pt x="8955" y="7300"/>
                </a:lnTo>
                <a:lnTo>
                  <a:pt x="8955" y="5913"/>
                </a:lnTo>
                <a:lnTo>
                  <a:pt x="8930" y="4526"/>
                </a:lnTo>
                <a:lnTo>
                  <a:pt x="8930" y="3942"/>
                </a:lnTo>
                <a:lnTo>
                  <a:pt x="8930" y="3358"/>
                </a:lnTo>
                <a:lnTo>
                  <a:pt x="8930" y="2774"/>
                </a:lnTo>
                <a:lnTo>
                  <a:pt x="8930" y="2214"/>
                </a:lnTo>
                <a:lnTo>
                  <a:pt x="8930" y="2166"/>
                </a:lnTo>
                <a:lnTo>
                  <a:pt x="9222" y="2020"/>
                </a:lnTo>
                <a:lnTo>
                  <a:pt x="9490" y="1849"/>
                </a:lnTo>
                <a:lnTo>
                  <a:pt x="9758" y="1679"/>
                </a:lnTo>
                <a:lnTo>
                  <a:pt x="10001" y="1533"/>
                </a:lnTo>
                <a:lnTo>
                  <a:pt x="10877" y="1046"/>
                </a:lnTo>
                <a:lnTo>
                  <a:pt x="11339" y="827"/>
                </a:lnTo>
                <a:lnTo>
                  <a:pt x="11777" y="657"/>
                </a:lnTo>
                <a:lnTo>
                  <a:pt x="12069" y="560"/>
                </a:lnTo>
                <a:lnTo>
                  <a:pt x="12385" y="511"/>
                </a:lnTo>
                <a:lnTo>
                  <a:pt x="12702" y="487"/>
                </a:lnTo>
                <a:close/>
                <a:moveTo>
                  <a:pt x="12872" y="12093"/>
                </a:moveTo>
                <a:lnTo>
                  <a:pt x="12823" y="12166"/>
                </a:lnTo>
                <a:lnTo>
                  <a:pt x="12775" y="12264"/>
                </a:lnTo>
                <a:lnTo>
                  <a:pt x="12750" y="12361"/>
                </a:lnTo>
                <a:lnTo>
                  <a:pt x="12750" y="12458"/>
                </a:lnTo>
                <a:lnTo>
                  <a:pt x="12775" y="12677"/>
                </a:lnTo>
                <a:lnTo>
                  <a:pt x="12215" y="12726"/>
                </a:lnTo>
                <a:lnTo>
                  <a:pt x="12215" y="12702"/>
                </a:lnTo>
                <a:lnTo>
                  <a:pt x="12191" y="12629"/>
                </a:lnTo>
                <a:lnTo>
                  <a:pt x="12166" y="12580"/>
                </a:lnTo>
                <a:lnTo>
                  <a:pt x="12166" y="12434"/>
                </a:lnTo>
                <a:lnTo>
                  <a:pt x="12166" y="12191"/>
                </a:lnTo>
                <a:lnTo>
                  <a:pt x="12166" y="12166"/>
                </a:lnTo>
                <a:lnTo>
                  <a:pt x="12677" y="12118"/>
                </a:lnTo>
                <a:lnTo>
                  <a:pt x="12872" y="12093"/>
                </a:lnTo>
                <a:close/>
                <a:moveTo>
                  <a:pt x="14673" y="12093"/>
                </a:moveTo>
                <a:lnTo>
                  <a:pt x="15232" y="12166"/>
                </a:lnTo>
                <a:lnTo>
                  <a:pt x="15184" y="12239"/>
                </a:lnTo>
                <a:lnTo>
                  <a:pt x="15135" y="12312"/>
                </a:lnTo>
                <a:lnTo>
                  <a:pt x="15111" y="12410"/>
                </a:lnTo>
                <a:lnTo>
                  <a:pt x="15111" y="12483"/>
                </a:lnTo>
                <a:lnTo>
                  <a:pt x="15135" y="12629"/>
                </a:lnTo>
                <a:lnTo>
                  <a:pt x="15159" y="12775"/>
                </a:lnTo>
                <a:lnTo>
                  <a:pt x="15159" y="12775"/>
                </a:lnTo>
                <a:lnTo>
                  <a:pt x="14648" y="12702"/>
                </a:lnTo>
                <a:lnTo>
                  <a:pt x="14673" y="12410"/>
                </a:lnTo>
                <a:lnTo>
                  <a:pt x="14673" y="12239"/>
                </a:lnTo>
                <a:lnTo>
                  <a:pt x="14673" y="12093"/>
                </a:lnTo>
                <a:close/>
                <a:moveTo>
                  <a:pt x="6521" y="12458"/>
                </a:moveTo>
                <a:lnTo>
                  <a:pt x="6838" y="12580"/>
                </a:lnTo>
                <a:lnTo>
                  <a:pt x="6789" y="12702"/>
                </a:lnTo>
                <a:lnTo>
                  <a:pt x="6765" y="12848"/>
                </a:lnTo>
                <a:lnTo>
                  <a:pt x="6667" y="12799"/>
                </a:lnTo>
                <a:lnTo>
                  <a:pt x="6570" y="12629"/>
                </a:lnTo>
                <a:lnTo>
                  <a:pt x="6521" y="12458"/>
                </a:lnTo>
                <a:close/>
                <a:moveTo>
                  <a:pt x="2215" y="12239"/>
                </a:moveTo>
                <a:lnTo>
                  <a:pt x="2190" y="12361"/>
                </a:lnTo>
                <a:lnTo>
                  <a:pt x="2215" y="12507"/>
                </a:lnTo>
                <a:lnTo>
                  <a:pt x="2239" y="12629"/>
                </a:lnTo>
                <a:lnTo>
                  <a:pt x="2312" y="12750"/>
                </a:lnTo>
                <a:lnTo>
                  <a:pt x="2336" y="12775"/>
                </a:lnTo>
                <a:lnTo>
                  <a:pt x="1850" y="12872"/>
                </a:lnTo>
                <a:lnTo>
                  <a:pt x="1850" y="12604"/>
                </a:lnTo>
                <a:lnTo>
                  <a:pt x="1850" y="12312"/>
                </a:lnTo>
                <a:lnTo>
                  <a:pt x="2215" y="12239"/>
                </a:lnTo>
                <a:close/>
                <a:moveTo>
                  <a:pt x="11850" y="12191"/>
                </a:moveTo>
                <a:lnTo>
                  <a:pt x="11826" y="12385"/>
                </a:lnTo>
                <a:lnTo>
                  <a:pt x="11826" y="12580"/>
                </a:lnTo>
                <a:lnTo>
                  <a:pt x="11850" y="12775"/>
                </a:lnTo>
                <a:lnTo>
                  <a:pt x="11315" y="12848"/>
                </a:lnTo>
                <a:lnTo>
                  <a:pt x="11242" y="12872"/>
                </a:lnTo>
                <a:lnTo>
                  <a:pt x="11193" y="12823"/>
                </a:lnTo>
                <a:lnTo>
                  <a:pt x="11193" y="12775"/>
                </a:lnTo>
                <a:lnTo>
                  <a:pt x="11193" y="12580"/>
                </a:lnTo>
                <a:lnTo>
                  <a:pt x="11193" y="12410"/>
                </a:lnTo>
                <a:lnTo>
                  <a:pt x="11169" y="12337"/>
                </a:lnTo>
                <a:lnTo>
                  <a:pt x="11510" y="12239"/>
                </a:lnTo>
                <a:lnTo>
                  <a:pt x="11850" y="12191"/>
                </a:lnTo>
                <a:close/>
                <a:moveTo>
                  <a:pt x="4842" y="511"/>
                </a:moveTo>
                <a:lnTo>
                  <a:pt x="5183" y="535"/>
                </a:lnTo>
                <a:lnTo>
                  <a:pt x="5548" y="584"/>
                </a:lnTo>
                <a:lnTo>
                  <a:pt x="5889" y="657"/>
                </a:lnTo>
                <a:lnTo>
                  <a:pt x="6229" y="754"/>
                </a:lnTo>
                <a:lnTo>
                  <a:pt x="6546" y="876"/>
                </a:lnTo>
                <a:lnTo>
                  <a:pt x="6862" y="1022"/>
                </a:lnTo>
                <a:lnTo>
                  <a:pt x="7178" y="1168"/>
                </a:lnTo>
                <a:lnTo>
                  <a:pt x="7470" y="1363"/>
                </a:lnTo>
                <a:lnTo>
                  <a:pt x="7738" y="1557"/>
                </a:lnTo>
                <a:lnTo>
                  <a:pt x="8006" y="1801"/>
                </a:lnTo>
                <a:lnTo>
                  <a:pt x="8225" y="2044"/>
                </a:lnTo>
                <a:lnTo>
                  <a:pt x="8444" y="2287"/>
                </a:lnTo>
                <a:lnTo>
                  <a:pt x="8492" y="2360"/>
                </a:lnTo>
                <a:lnTo>
                  <a:pt x="8444" y="2847"/>
                </a:lnTo>
                <a:lnTo>
                  <a:pt x="8419" y="3358"/>
                </a:lnTo>
                <a:lnTo>
                  <a:pt x="8444" y="4331"/>
                </a:lnTo>
                <a:lnTo>
                  <a:pt x="8468" y="5718"/>
                </a:lnTo>
                <a:lnTo>
                  <a:pt x="8468" y="7105"/>
                </a:lnTo>
                <a:lnTo>
                  <a:pt x="8468" y="7835"/>
                </a:lnTo>
                <a:lnTo>
                  <a:pt x="8492" y="8565"/>
                </a:lnTo>
                <a:lnTo>
                  <a:pt x="8541" y="10049"/>
                </a:lnTo>
                <a:lnTo>
                  <a:pt x="8614" y="11509"/>
                </a:lnTo>
                <a:lnTo>
                  <a:pt x="8663" y="12969"/>
                </a:lnTo>
                <a:lnTo>
                  <a:pt x="8663" y="12969"/>
                </a:lnTo>
                <a:lnTo>
                  <a:pt x="7860" y="12507"/>
                </a:lnTo>
                <a:lnTo>
                  <a:pt x="7446" y="12288"/>
                </a:lnTo>
                <a:lnTo>
                  <a:pt x="7032" y="12069"/>
                </a:lnTo>
                <a:lnTo>
                  <a:pt x="6765" y="11947"/>
                </a:lnTo>
                <a:lnTo>
                  <a:pt x="6497" y="11850"/>
                </a:lnTo>
                <a:lnTo>
                  <a:pt x="6205" y="11777"/>
                </a:lnTo>
                <a:lnTo>
                  <a:pt x="5937" y="11704"/>
                </a:lnTo>
                <a:lnTo>
                  <a:pt x="5353" y="11607"/>
                </a:lnTo>
                <a:lnTo>
                  <a:pt x="4769" y="11534"/>
                </a:lnTo>
                <a:lnTo>
                  <a:pt x="3650" y="11534"/>
                </a:lnTo>
                <a:lnTo>
                  <a:pt x="3066" y="11558"/>
                </a:lnTo>
                <a:lnTo>
                  <a:pt x="2507" y="11631"/>
                </a:lnTo>
                <a:lnTo>
                  <a:pt x="2044" y="11704"/>
                </a:lnTo>
                <a:lnTo>
                  <a:pt x="1533" y="11801"/>
                </a:lnTo>
                <a:lnTo>
                  <a:pt x="1290" y="11874"/>
                </a:lnTo>
                <a:lnTo>
                  <a:pt x="1047" y="11947"/>
                </a:lnTo>
                <a:lnTo>
                  <a:pt x="828" y="12045"/>
                </a:lnTo>
                <a:lnTo>
                  <a:pt x="609" y="12166"/>
                </a:lnTo>
                <a:lnTo>
                  <a:pt x="609" y="12166"/>
                </a:lnTo>
                <a:lnTo>
                  <a:pt x="633" y="11972"/>
                </a:lnTo>
                <a:lnTo>
                  <a:pt x="657" y="11777"/>
                </a:lnTo>
                <a:lnTo>
                  <a:pt x="657" y="11485"/>
                </a:lnTo>
                <a:lnTo>
                  <a:pt x="584" y="10147"/>
                </a:lnTo>
                <a:lnTo>
                  <a:pt x="536" y="9490"/>
                </a:lnTo>
                <a:lnTo>
                  <a:pt x="536" y="8833"/>
                </a:lnTo>
                <a:lnTo>
                  <a:pt x="560" y="7908"/>
                </a:lnTo>
                <a:lnTo>
                  <a:pt x="609" y="7008"/>
                </a:lnTo>
                <a:lnTo>
                  <a:pt x="657" y="6083"/>
                </a:lnTo>
                <a:lnTo>
                  <a:pt x="657" y="5645"/>
                </a:lnTo>
                <a:lnTo>
                  <a:pt x="657" y="5183"/>
                </a:lnTo>
                <a:lnTo>
                  <a:pt x="609" y="4234"/>
                </a:lnTo>
                <a:lnTo>
                  <a:pt x="584" y="3309"/>
                </a:lnTo>
                <a:lnTo>
                  <a:pt x="584" y="2896"/>
                </a:lnTo>
                <a:lnTo>
                  <a:pt x="609" y="2506"/>
                </a:lnTo>
                <a:lnTo>
                  <a:pt x="657" y="1728"/>
                </a:lnTo>
                <a:lnTo>
                  <a:pt x="949" y="1582"/>
                </a:lnTo>
                <a:lnTo>
                  <a:pt x="1241" y="1460"/>
                </a:lnTo>
                <a:lnTo>
                  <a:pt x="1801" y="1241"/>
                </a:lnTo>
                <a:lnTo>
                  <a:pt x="2653" y="949"/>
                </a:lnTo>
                <a:lnTo>
                  <a:pt x="3504" y="681"/>
                </a:lnTo>
                <a:lnTo>
                  <a:pt x="3821" y="608"/>
                </a:lnTo>
                <a:lnTo>
                  <a:pt x="4161" y="535"/>
                </a:lnTo>
                <a:lnTo>
                  <a:pt x="4502" y="511"/>
                </a:lnTo>
                <a:close/>
                <a:moveTo>
                  <a:pt x="15354" y="12191"/>
                </a:moveTo>
                <a:lnTo>
                  <a:pt x="15646" y="12239"/>
                </a:lnTo>
                <a:lnTo>
                  <a:pt x="15938" y="12337"/>
                </a:lnTo>
                <a:lnTo>
                  <a:pt x="15889" y="12507"/>
                </a:lnTo>
                <a:lnTo>
                  <a:pt x="15889" y="12653"/>
                </a:lnTo>
                <a:lnTo>
                  <a:pt x="15889" y="12994"/>
                </a:lnTo>
                <a:lnTo>
                  <a:pt x="15524" y="12872"/>
                </a:lnTo>
                <a:lnTo>
                  <a:pt x="15500" y="12702"/>
                </a:lnTo>
                <a:lnTo>
                  <a:pt x="15427" y="12507"/>
                </a:lnTo>
                <a:lnTo>
                  <a:pt x="15378" y="12337"/>
                </a:lnTo>
                <a:lnTo>
                  <a:pt x="15330" y="12191"/>
                </a:lnTo>
                <a:close/>
                <a:moveTo>
                  <a:pt x="1509" y="12385"/>
                </a:moveTo>
                <a:lnTo>
                  <a:pt x="1460" y="12677"/>
                </a:lnTo>
                <a:lnTo>
                  <a:pt x="1436" y="12848"/>
                </a:lnTo>
                <a:lnTo>
                  <a:pt x="1460" y="13018"/>
                </a:lnTo>
                <a:lnTo>
                  <a:pt x="1290" y="13091"/>
                </a:lnTo>
                <a:lnTo>
                  <a:pt x="1290" y="12969"/>
                </a:lnTo>
                <a:lnTo>
                  <a:pt x="1290" y="12726"/>
                </a:lnTo>
                <a:lnTo>
                  <a:pt x="1266" y="12580"/>
                </a:lnTo>
                <a:lnTo>
                  <a:pt x="1241" y="12458"/>
                </a:lnTo>
                <a:lnTo>
                  <a:pt x="1509" y="12385"/>
                </a:lnTo>
                <a:close/>
                <a:moveTo>
                  <a:pt x="10926" y="12385"/>
                </a:moveTo>
                <a:lnTo>
                  <a:pt x="10877" y="12531"/>
                </a:lnTo>
                <a:lnTo>
                  <a:pt x="10828" y="12750"/>
                </a:lnTo>
                <a:lnTo>
                  <a:pt x="10804" y="12969"/>
                </a:lnTo>
                <a:lnTo>
                  <a:pt x="10366" y="13091"/>
                </a:lnTo>
                <a:lnTo>
                  <a:pt x="10366" y="12921"/>
                </a:lnTo>
                <a:lnTo>
                  <a:pt x="10366" y="12750"/>
                </a:lnTo>
                <a:lnTo>
                  <a:pt x="10366" y="12677"/>
                </a:lnTo>
                <a:lnTo>
                  <a:pt x="10342" y="12604"/>
                </a:lnTo>
                <a:lnTo>
                  <a:pt x="10536" y="12531"/>
                </a:lnTo>
                <a:lnTo>
                  <a:pt x="10926" y="12385"/>
                </a:lnTo>
                <a:close/>
                <a:moveTo>
                  <a:pt x="7105" y="12726"/>
                </a:moveTo>
                <a:lnTo>
                  <a:pt x="7641" y="13018"/>
                </a:lnTo>
                <a:lnTo>
                  <a:pt x="7616" y="13115"/>
                </a:lnTo>
                <a:lnTo>
                  <a:pt x="7616" y="13140"/>
                </a:lnTo>
                <a:lnTo>
                  <a:pt x="7397" y="13042"/>
                </a:lnTo>
                <a:lnTo>
                  <a:pt x="7178" y="12969"/>
                </a:lnTo>
                <a:lnTo>
                  <a:pt x="7130" y="12823"/>
                </a:lnTo>
                <a:lnTo>
                  <a:pt x="7105" y="12726"/>
                </a:lnTo>
                <a:close/>
                <a:moveTo>
                  <a:pt x="16181" y="12410"/>
                </a:moveTo>
                <a:lnTo>
                  <a:pt x="16303" y="12458"/>
                </a:lnTo>
                <a:lnTo>
                  <a:pt x="16254" y="12604"/>
                </a:lnTo>
                <a:lnTo>
                  <a:pt x="16230" y="12775"/>
                </a:lnTo>
                <a:lnTo>
                  <a:pt x="16206" y="13140"/>
                </a:lnTo>
                <a:lnTo>
                  <a:pt x="16157" y="13115"/>
                </a:lnTo>
                <a:lnTo>
                  <a:pt x="16206" y="13067"/>
                </a:lnTo>
                <a:lnTo>
                  <a:pt x="16206" y="12994"/>
                </a:lnTo>
                <a:lnTo>
                  <a:pt x="16181" y="12702"/>
                </a:lnTo>
                <a:lnTo>
                  <a:pt x="16181" y="12410"/>
                </a:lnTo>
                <a:close/>
                <a:moveTo>
                  <a:pt x="10025" y="12750"/>
                </a:moveTo>
                <a:lnTo>
                  <a:pt x="9977" y="12994"/>
                </a:lnTo>
                <a:lnTo>
                  <a:pt x="9928" y="13213"/>
                </a:lnTo>
                <a:lnTo>
                  <a:pt x="9928" y="13261"/>
                </a:lnTo>
                <a:lnTo>
                  <a:pt x="9563" y="13432"/>
                </a:lnTo>
                <a:lnTo>
                  <a:pt x="9563" y="13286"/>
                </a:lnTo>
                <a:lnTo>
                  <a:pt x="9563" y="13164"/>
                </a:lnTo>
                <a:lnTo>
                  <a:pt x="9539" y="13067"/>
                </a:lnTo>
                <a:lnTo>
                  <a:pt x="9539" y="13042"/>
                </a:lnTo>
                <a:lnTo>
                  <a:pt x="9563" y="13018"/>
                </a:lnTo>
                <a:lnTo>
                  <a:pt x="9782" y="12896"/>
                </a:lnTo>
                <a:lnTo>
                  <a:pt x="10025" y="12750"/>
                </a:lnTo>
                <a:close/>
                <a:moveTo>
                  <a:pt x="8030" y="13261"/>
                </a:moveTo>
                <a:lnTo>
                  <a:pt x="8322" y="13432"/>
                </a:lnTo>
                <a:lnTo>
                  <a:pt x="8614" y="13553"/>
                </a:lnTo>
                <a:lnTo>
                  <a:pt x="8565" y="13675"/>
                </a:lnTo>
                <a:lnTo>
                  <a:pt x="8541" y="13870"/>
                </a:lnTo>
                <a:lnTo>
                  <a:pt x="8419" y="13724"/>
                </a:lnTo>
                <a:lnTo>
                  <a:pt x="8298" y="13602"/>
                </a:lnTo>
                <a:lnTo>
                  <a:pt x="8030" y="13383"/>
                </a:lnTo>
                <a:lnTo>
                  <a:pt x="8030" y="13261"/>
                </a:lnTo>
                <a:close/>
                <a:moveTo>
                  <a:pt x="9247" y="13261"/>
                </a:moveTo>
                <a:lnTo>
                  <a:pt x="9247" y="13383"/>
                </a:lnTo>
                <a:lnTo>
                  <a:pt x="9271" y="13578"/>
                </a:lnTo>
                <a:lnTo>
                  <a:pt x="9052" y="13724"/>
                </a:lnTo>
                <a:lnTo>
                  <a:pt x="8857" y="13894"/>
                </a:lnTo>
                <a:lnTo>
                  <a:pt x="8857" y="13699"/>
                </a:lnTo>
                <a:lnTo>
                  <a:pt x="8857" y="13626"/>
                </a:lnTo>
                <a:lnTo>
                  <a:pt x="8930" y="13602"/>
                </a:lnTo>
                <a:lnTo>
                  <a:pt x="8979" y="13553"/>
                </a:lnTo>
                <a:lnTo>
                  <a:pt x="9052" y="13456"/>
                </a:lnTo>
                <a:lnTo>
                  <a:pt x="9101" y="13407"/>
                </a:lnTo>
                <a:lnTo>
                  <a:pt x="9149" y="13334"/>
                </a:lnTo>
                <a:lnTo>
                  <a:pt x="9247" y="13261"/>
                </a:lnTo>
                <a:close/>
                <a:moveTo>
                  <a:pt x="4550" y="0"/>
                </a:moveTo>
                <a:lnTo>
                  <a:pt x="4185" y="24"/>
                </a:lnTo>
                <a:lnTo>
                  <a:pt x="3845" y="49"/>
                </a:lnTo>
                <a:lnTo>
                  <a:pt x="3504" y="122"/>
                </a:lnTo>
                <a:lnTo>
                  <a:pt x="3042" y="243"/>
                </a:lnTo>
                <a:lnTo>
                  <a:pt x="2580" y="414"/>
                </a:lnTo>
                <a:lnTo>
                  <a:pt x="1679" y="754"/>
                </a:lnTo>
                <a:lnTo>
                  <a:pt x="1290" y="876"/>
                </a:lnTo>
                <a:lnTo>
                  <a:pt x="852" y="1046"/>
                </a:lnTo>
                <a:lnTo>
                  <a:pt x="633" y="1168"/>
                </a:lnTo>
                <a:lnTo>
                  <a:pt x="438" y="1290"/>
                </a:lnTo>
                <a:lnTo>
                  <a:pt x="292" y="1436"/>
                </a:lnTo>
                <a:lnTo>
                  <a:pt x="195" y="1606"/>
                </a:lnTo>
                <a:lnTo>
                  <a:pt x="171" y="1703"/>
                </a:lnTo>
                <a:lnTo>
                  <a:pt x="195" y="1801"/>
                </a:lnTo>
                <a:lnTo>
                  <a:pt x="122" y="2093"/>
                </a:lnTo>
                <a:lnTo>
                  <a:pt x="73" y="2409"/>
                </a:lnTo>
                <a:lnTo>
                  <a:pt x="49" y="2725"/>
                </a:lnTo>
                <a:lnTo>
                  <a:pt x="49" y="3066"/>
                </a:lnTo>
                <a:lnTo>
                  <a:pt x="73" y="3699"/>
                </a:lnTo>
                <a:lnTo>
                  <a:pt x="98" y="4331"/>
                </a:lnTo>
                <a:lnTo>
                  <a:pt x="122" y="5183"/>
                </a:lnTo>
                <a:lnTo>
                  <a:pt x="122" y="6034"/>
                </a:lnTo>
                <a:lnTo>
                  <a:pt x="98" y="6886"/>
                </a:lnTo>
                <a:lnTo>
                  <a:pt x="25" y="7738"/>
                </a:lnTo>
                <a:lnTo>
                  <a:pt x="0" y="8468"/>
                </a:lnTo>
                <a:lnTo>
                  <a:pt x="0" y="9198"/>
                </a:lnTo>
                <a:lnTo>
                  <a:pt x="0" y="9928"/>
                </a:lnTo>
                <a:lnTo>
                  <a:pt x="49" y="10633"/>
                </a:lnTo>
                <a:lnTo>
                  <a:pt x="122" y="11680"/>
                </a:lnTo>
                <a:lnTo>
                  <a:pt x="122" y="12045"/>
                </a:lnTo>
                <a:lnTo>
                  <a:pt x="122" y="12166"/>
                </a:lnTo>
                <a:lnTo>
                  <a:pt x="171" y="12264"/>
                </a:lnTo>
                <a:lnTo>
                  <a:pt x="195" y="12337"/>
                </a:lnTo>
                <a:lnTo>
                  <a:pt x="292" y="12385"/>
                </a:lnTo>
                <a:lnTo>
                  <a:pt x="341" y="12410"/>
                </a:lnTo>
                <a:lnTo>
                  <a:pt x="365" y="12507"/>
                </a:lnTo>
                <a:lnTo>
                  <a:pt x="414" y="12580"/>
                </a:lnTo>
                <a:lnTo>
                  <a:pt x="487" y="12629"/>
                </a:lnTo>
                <a:lnTo>
                  <a:pt x="584" y="12629"/>
                </a:lnTo>
                <a:lnTo>
                  <a:pt x="803" y="12580"/>
                </a:lnTo>
                <a:lnTo>
                  <a:pt x="803" y="12896"/>
                </a:lnTo>
                <a:lnTo>
                  <a:pt x="803" y="13188"/>
                </a:lnTo>
                <a:lnTo>
                  <a:pt x="828" y="13334"/>
                </a:lnTo>
                <a:lnTo>
                  <a:pt x="876" y="13480"/>
                </a:lnTo>
                <a:lnTo>
                  <a:pt x="925" y="13529"/>
                </a:lnTo>
                <a:lnTo>
                  <a:pt x="998" y="13578"/>
                </a:lnTo>
                <a:lnTo>
                  <a:pt x="1144" y="13578"/>
                </a:lnTo>
                <a:lnTo>
                  <a:pt x="1217" y="13553"/>
                </a:lnTo>
                <a:lnTo>
                  <a:pt x="1241" y="13529"/>
                </a:lnTo>
                <a:lnTo>
                  <a:pt x="1363" y="13529"/>
                </a:lnTo>
                <a:lnTo>
                  <a:pt x="1485" y="13505"/>
                </a:lnTo>
                <a:lnTo>
                  <a:pt x="1704" y="13432"/>
                </a:lnTo>
                <a:lnTo>
                  <a:pt x="2142" y="13310"/>
                </a:lnTo>
                <a:lnTo>
                  <a:pt x="2604" y="13213"/>
                </a:lnTo>
                <a:lnTo>
                  <a:pt x="3188" y="13140"/>
                </a:lnTo>
                <a:lnTo>
                  <a:pt x="3772" y="13091"/>
                </a:lnTo>
                <a:lnTo>
                  <a:pt x="4356" y="13067"/>
                </a:lnTo>
                <a:lnTo>
                  <a:pt x="4940" y="13091"/>
                </a:lnTo>
                <a:lnTo>
                  <a:pt x="5402" y="13115"/>
                </a:lnTo>
                <a:lnTo>
                  <a:pt x="5937" y="13164"/>
                </a:lnTo>
                <a:lnTo>
                  <a:pt x="6473" y="13261"/>
                </a:lnTo>
                <a:lnTo>
                  <a:pt x="6740" y="13334"/>
                </a:lnTo>
                <a:lnTo>
                  <a:pt x="7008" y="13407"/>
                </a:lnTo>
                <a:lnTo>
                  <a:pt x="7251" y="13505"/>
                </a:lnTo>
                <a:lnTo>
                  <a:pt x="7495" y="13626"/>
                </a:lnTo>
                <a:lnTo>
                  <a:pt x="7714" y="13772"/>
                </a:lnTo>
                <a:lnTo>
                  <a:pt x="7908" y="13918"/>
                </a:lnTo>
                <a:lnTo>
                  <a:pt x="8079" y="14088"/>
                </a:lnTo>
                <a:lnTo>
                  <a:pt x="8225" y="14307"/>
                </a:lnTo>
                <a:lnTo>
                  <a:pt x="8322" y="14526"/>
                </a:lnTo>
                <a:lnTo>
                  <a:pt x="8371" y="14794"/>
                </a:lnTo>
                <a:lnTo>
                  <a:pt x="8419" y="14891"/>
                </a:lnTo>
                <a:lnTo>
                  <a:pt x="8468" y="14940"/>
                </a:lnTo>
                <a:lnTo>
                  <a:pt x="8565" y="14964"/>
                </a:lnTo>
                <a:lnTo>
                  <a:pt x="8638" y="14964"/>
                </a:lnTo>
                <a:lnTo>
                  <a:pt x="8736" y="14916"/>
                </a:lnTo>
                <a:lnTo>
                  <a:pt x="8809" y="14843"/>
                </a:lnTo>
                <a:lnTo>
                  <a:pt x="8857" y="14770"/>
                </a:lnTo>
                <a:lnTo>
                  <a:pt x="8857" y="14648"/>
                </a:lnTo>
                <a:lnTo>
                  <a:pt x="8833" y="14599"/>
                </a:lnTo>
                <a:lnTo>
                  <a:pt x="9052" y="14332"/>
                </a:lnTo>
                <a:lnTo>
                  <a:pt x="9247" y="14113"/>
                </a:lnTo>
                <a:lnTo>
                  <a:pt x="9514" y="13943"/>
                </a:lnTo>
                <a:lnTo>
                  <a:pt x="9806" y="13772"/>
                </a:lnTo>
                <a:lnTo>
                  <a:pt x="10220" y="13602"/>
                </a:lnTo>
                <a:lnTo>
                  <a:pt x="10658" y="13456"/>
                </a:lnTo>
                <a:lnTo>
                  <a:pt x="11096" y="13334"/>
                </a:lnTo>
                <a:lnTo>
                  <a:pt x="11534" y="13261"/>
                </a:lnTo>
                <a:lnTo>
                  <a:pt x="12045" y="13188"/>
                </a:lnTo>
                <a:lnTo>
                  <a:pt x="12580" y="13140"/>
                </a:lnTo>
                <a:lnTo>
                  <a:pt x="13626" y="13091"/>
                </a:lnTo>
                <a:lnTo>
                  <a:pt x="13967" y="13091"/>
                </a:lnTo>
                <a:lnTo>
                  <a:pt x="14308" y="13115"/>
                </a:lnTo>
                <a:lnTo>
                  <a:pt x="14648" y="13140"/>
                </a:lnTo>
                <a:lnTo>
                  <a:pt x="14965" y="13188"/>
                </a:lnTo>
                <a:lnTo>
                  <a:pt x="15305" y="13261"/>
                </a:lnTo>
                <a:lnTo>
                  <a:pt x="15622" y="13359"/>
                </a:lnTo>
                <a:lnTo>
                  <a:pt x="15938" y="13480"/>
                </a:lnTo>
                <a:lnTo>
                  <a:pt x="16254" y="13651"/>
                </a:lnTo>
                <a:lnTo>
                  <a:pt x="16303" y="13675"/>
                </a:lnTo>
                <a:lnTo>
                  <a:pt x="16376" y="13675"/>
                </a:lnTo>
                <a:lnTo>
                  <a:pt x="16425" y="13651"/>
                </a:lnTo>
                <a:lnTo>
                  <a:pt x="16473" y="13626"/>
                </a:lnTo>
                <a:lnTo>
                  <a:pt x="16522" y="13578"/>
                </a:lnTo>
                <a:lnTo>
                  <a:pt x="16546" y="13529"/>
                </a:lnTo>
                <a:lnTo>
                  <a:pt x="16571" y="13456"/>
                </a:lnTo>
                <a:lnTo>
                  <a:pt x="16571" y="13407"/>
                </a:lnTo>
                <a:lnTo>
                  <a:pt x="16595" y="13310"/>
                </a:lnTo>
                <a:lnTo>
                  <a:pt x="16595" y="12921"/>
                </a:lnTo>
                <a:lnTo>
                  <a:pt x="16571" y="12531"/>
                </a:lnTo>
                <a:lnTo>
                  <a:pt x="16765" y="12556"/>
                </a:lnTo>
                <a:lnTo>
                  <a:pt x="16911" y="12556"/>
                </a:lnTo>
                <a:lnTo>
                  <a:pt x="17082" y="12531"/>
                </a:lnTo>
                <a:lnTo>
                  <a:pt x="17228" y="12483"/>
                </a:lnTo>
                <a:lnTo>
                  <a:pt x="17301" y="12458"/>
                </a:lnTo>
                <a:lnTo>
                  <a:pt x="17325" y="12410"/>
                </a:lnTo>
                <a:lnTo>
                  <a:pt x="17374" y="12361"/>
                </a:lnTo>
                <a:lnTo>
                  <a:pt x="17374" y="12312"/>
                </a:lnTo>
                <a:lnTo>
                  <a:pt x="17398" y="12264"/>
                </a:lnTo>
                <a:lnTo>
                  <a:pt x="17374" y="12191"/>
                </a:lnTo>
                <a:lnTo>
                  <a:pt x="17349" y="12142"/>
                </a:lnTo>
                <a:lnTo>
                  <a:pt x="17301" y="12118"/>
                </a:lnTo>
                <a:lnTo>
                  <a:pt x="17325" y="11972"/>
                </a:lnTo>
                <a:lnTo>
                  <a:pt x="17349" y="11826"/>
                </a:lnTo>
                <a:lnTo>
                  <a:pt x="17349" y="11558"/>
                </a:lnTo>
                <a:lnTo>
                  <a:pt x="17325" y="10998"/>
                </a:lnTo>
                <a:lnTo>
                  <a:pt x="17301" y="8881"/>
                </a:lnTo>
                <a:lnTo>
                  <a:pt x="17301" y="7178"/>
                </a:lnTo>
                <a:lnTo>
                  <a:pt x="17301" y="6326"/>
                </a:lnTo>
                <a:lnTo>
                  <a:pt x="17349" y="5475"/>
                </a:lnTo>
                <a:lnTo>
                  <a:pt x="17374" y="4380"/>
                </a:lnTo>
                <a:lnTo>
                  <a:pt x="17374" y="3820"/>
                </a:lnTo>
                <a:lnTo>
                  <a:pt x="17374" y="3285"/>
                </a:lnTo>
                <a:lnTo>
                  <a:pt x="17349" y="2920"/>
                </a:lnTo>
                <a:lnTo>
                  <a:pt x="17325" y="2531"/>
                </a:lnTo>
                <a:lnTo>
                  <a:pt x="17301" y="2336"/>
                </a:lnTo>
                <a:lnTo>
                  <a:pt x="17276" y="2141"/>
                </a:lnTo>
                <a:lnTo>
                  <a:pt x="17228" y="1971"/>
                </a:lnTo>
                <a:lnTo>
                  <a:pt x="17130" y="1801"/>
                </a:lnTo>
                <a:lnTo>
                  <a:pt x="17179" y="1728"/>
                </a:lnTo>
                <a:lnTo>
                  <a:pt x="17203" y="1630"/>
                </a:lnTo>
                <a:lnTo>
                  <a:pt x="17203" y="1557"/>
                </a:lnTo>
                <a:lnTo>
                  <a:pt x="17155" y="1460"/>
                </a:lnTo>
                <a:lnTo>
                  <a:pt x="16911" y="1217"/>
                </a:lnTo>
                <a:lnTo>
                  <a:pt x="16644" y="998"/>
                </a:lnTo>
                <a:lnTo>
                  <a:pt x="16352" y="803"/>
                </a:lnTo>
                <a:lnTo>
                  <a:pt x="16035" y="633"/>
                </a:lnTo>
                <a:lnTo>
                  <a:pt x="15719" y="487"/>
                </a:lnTo>
                <a:lnTo>
                  <a:pt x="15378" y="365"/>
                </a:lnTo>
                <a:lnTo>
                  <a:pt x="15038" y="268"/>
                </a:lnTo>
                <a:lnTo>
                  <a:pt x="14697" y="195"/>
                </a:lnTo>
                <a:lnTo>
                  <a:pt x="14356" y="146"/>
                </a:lnTo>
                <a:lnTo>
                  <a:pt x="14016" y="97"/>
                </a:lnTo>
                <a:lnTo>
                  <a:pt x="13626" y="49"/>
                </a:lnTo>
                <a:lnTo>
                  <a:pt x="13261" y="24"/>
                </a:lnTo>
                <a:lnTo>
                  <a:pt x="12896" y="24"/>
                </a:lnTo>
                <a:lnTo>
                  <a:pt x="12531" y="49"/>
                </a:lnTo>
                <a:lnTo>
                  <a:pt x="12166" y="97"/>
                </a:lnTo>
                <a:lnTo>
                  <a:pt x="11826" y="170"/>
                </a:lnTo>
                <a:lnTo>
                  <a:pt x="11583" y="243"/>
                </a:lnTo>
                <a:lnTo>
                  <a:pt x="11339" y="316"/>
                </a:lnTo>
                <a:lnTo>
                  <a:pt x="10877" y="560"/>
                </a:lnTo>
                <a:lnTo>
                  <a:pt x="10415" y="803"/>
                </a:lnTo>
                <a:lnTo>
                  <a:pt x="9977" y="1046"/>
                </a:lnTo>
                <a:lnTo>
                  <a:pt x="9441" y="1338"/>
                </a:lnTo>
                <a:lnTo>
                  <a:pt x="9125" y="1509"/>
                </a:lnTo>
                <a:lnTo>
                  <a:pt x="8857" y="1703"/>
                </a:lnTo>
                <a:lnTo>
                  <a:pt x="8809" y="1679"/>
                </a:lnTo>
                <a:lnTo>
                  <a:pt x="8687" y="1679"/>
                </a:lnTo>
                <a:lnTo>
                  <a:pt x="8638" y="1728"/>
                </a:lnTo>
                <a:lnTo>
                  <a:pt x="8419" y="1460"/>
                </a:lnTo>
                <a:lnTo>
                  <a:pt x="8152" y="1217"/>
                </a:lnTo>
                <a:lnTo>
                  <a:pt x="7884" y="1022"/>
                </a:lnTo>
                <a:lnTo>
                  <a:pt x="7592" y="803"/>
                </a:lnTo>
                <a:lnTo>
                  <a:pt x="7276" y="633"/>
                </a:lnTo>
                <a:lnTo>
                  <a:pt x="6959" y="487"/>
                </a:lnTo>
                <a:lnTo>
                  <a:pt x="6643" y="341"/>
                </a:lnTo>
                <a:lnTo>
                  <a:pt x="6302" y="243"/>
                </a:lnTo>
                <a:lnTo>
                  <a:pt x="5962" y="146"/>
                </a:lnTo>
                <a:lnTo>
                  <a:pt x="5597" y="73"/>
                </a:lnTo>
                <a:lnTo>
                  <a:pt x="5256" y="24"/>
                </a:lnTo>
                <a:lnTo>
                  <a:pt x="4891" y="0"/>
                </a:lnTo>
                <a:close/>
              </a:path>
            </a:pathLst>
          </a:custGeom>
          <a:solidFill>
            <a:schemeClr val="lt1"/>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 name="Shape 199"/>
        <p:cNvGrpSpPr/>
        <p:nvPr/>
      </p:nvGrpSpPr>
      <p:grpSpPr>
        <a:xfrm>
          <a:off x="0" y="0"/>
          <a:ext cx="0" cy="0"/>
          <a:chOff x="0" y="0"/>
          <a:chExt cx="0" cy="0"/>
        </a:xfrm>
      </p:grpSpPr>
      <p:sp>
        <p:nvSpPr>
          <p:cNvPr id="200" name="Shape 200"/>
          <p:cNvSpPr txBox="1"/>
          <p:nvPr/>
        </p:nvSpPr>
        <p:spPr>
          <a:xfrm>
            <a:off x="5268950" y="661175"/>
            <a:ext cx="3675600" cy="2922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2400">
                <a:latin typeface="Lato"/>
                <a:ea typeface="Lato"/>
                <a:cs typeface="Lato"/>
                <a:sym typeface="Lato"/>
              </a:rPr>
              <a:t>Curiosity </a:t>
            </a:r>
            <a:endParaRPr sz="1800">
              <a:solidFill>
                <a:srgbClr val="F3F3F3"/>
              </a:solidFill>
              <a:latin typeface="Lato"/>
              <a:ea typeface="Lato"/>
              <a:cs typeface="Lato"/>
              <a:sym typeface="Lato"/>
            </a:endParaRPr>
          </a:p>
          <a:p>
            <a:pPr indent="0" lvl="0" marL="0">
              <a:spcBef>
                <a:spcPts val="0"/>
              </a:spcBef>
              <a:spcAft>
                <a:spcPts val="0"/>
              </a:spcAft>
              <a:buClr>
                <a:schemeClr val="dk1"/>
              </a:buClr>
              <a:buSzPts val="1100"/>
              <a:buFont typeface="Arial"/>
              <a:buNone/>
            </a:pPr>
            <a:r>
              <a:rPr lang="en" sz="1600" u="sng">
                <a:solidFill>
                  <a:schemeClr val="hlink"/>
                </a:solidFill>
                <a:latin typeface="Lato"/>
                <a:ea typeface="Lato"/>
                <a:cs typeface="Lato"/>
                <a:sym typeface="Lato"/>
                <a:hlinkClick r:id="rId3"/>
              </a:rPr>
              <a:t>25. Omitted</a:t>
            </a:r>
            <a:endParaRPr sz="1600">
              <a:latin typeface="Lato"/>
              <a:ea typeface="Lato"/>
              <a:cs typeface="Lato"/>
              <a:sym typeface="Lato"/>
            </a:endParaRPr>
          </a:p>
          <a:p>
            <a:pPr indent="0" lvl="0" marL="0">
              <a:spcBef>
                <a:spcPts val="0"/>
              </a:spcBef>
              <a:spcAft>
                <a:spcPts val="0"/>
              </a:spcAft>
              <a:buClr>
                <a:schemeClr val="dk1"/>
              </a:buClr>
              <a:buSzPts val="1100"/>
              <a:buFont typeface="Arial"/>
              <a:buNone/>
            </a:pPr>
            <a:r>
              <a:rPr lang="en" sz="1600">
                <a:latin typeface="Lato"/>
                <a:ea typeface="Lato"/>
                <a:cs typeface="Lato"/>
                <a:sym typeface="Lato"/>
              </a:rPr>
              <a:t>Marie did much of her research with her husband, Pierre. When their work was submitted to the to the Nobel Prize committee, Marie’s name was never mentioned due to prevailing sexism at the time. Eventually it was amended  and Marie became the first woman to win the Nobel Prize.</a:t>
            </a:r>
            <a:endParaRPr sz="1600">
              <a:latin typeface="Lato"/>
              <a:ea typeface="Lato"/>
              <a:cs typeface="Lato"/>
              <a:sym typeface="Lato"/>
            </a:endParaRPr>
          </a:p>
          <a:p>
            <a:pPr indent="0" lvl="0" marL="0" rtl="0">
              <a:spcBef>
                <a:spcPts val="0"/>
              </a:spcBef>
              <a:spcAft>
                <a:spcPts val="0"/>
              </a:spcAft>
              <a:buClr>
                <a:schemeClr val="dk1"/>
              </a:buClr>
              <a:buSzPts val="1100"/>
              <a:buFont typeface="Arial"/>
              <a:buNone/>
            </a:pPr>
            <a:r>
              <a:t/>
            </a:r>
            <a:endParaRPr sz="1600">
              <a:solidFill>
                <a:srgbClr val="444444"/>
              </a:solidFill>
              <a:highlight>
                <a:srgbClr val="FFFFFF"/>
              </a:highlight>
              <a:latin typeface="Lato"/>
              <a:ea typeface="Lato"/>
              <a:cs typeface="Lato"/>
              <a:sym typeface="Lato"/>
            </a:endParaRPr>
          </a:p>
          <a:p>
            <a:pPr indent="0" lvl="0" marL="0" rtl="0">
              <a:spcBef>
                <a:spcPts val="0"/>
              </a:spcBef>
              <a:spcAft>
                <a:spcPts val="0"/>
              </a:spcAft>
              <a:buNone/>
            </a:pPr>
            <a:r>
              <a:t/>
            </a:r>
            <a:endParaRPr sz="1800"/>
          </a:p>
        </p:txBody>
      </p:sp>
      <p:sp>
        <p:nvSpPr>
          <p:cNvPr id="201" name="Shape 201"/>
          <p:cNvSpPr txBox="1"/>
          <p:nvPr/>
        </p:nvSpPr>
        <p:spPr>
          <a:xfrm>
            <a:off x="326200" y="1353925"/>
            <a:ext cx="3387300" cy="3450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2400" u="sng">
                <a:solidFill>
                  <a:schemeClr val="dk1"/>
                </a:solidFill>
                <a:latin typeface="Lato"/>
                <a:ea typeface="Lato"/>
                <a:cs typeface="Lato"/>
                <a:sym typeface="Lato"/>
              </a:rPr>
              <a:t>Pick Up:</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Journal</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Chromebook</a:t>
            </a:r>
            <a:endParaRPr sz="1800">
              <a:solidFill>
                <a:schemeClr val="dk1"/>
              </a:solidFill>
              <a:latin typeface="Lato"/>
              <a:ea typeface="Lato"/>
              <a:cs typeface="Lato"/>
              <a:sym typeface="Lato"/>
            </a:endParaRPr>
          </a:p>
          <a:p>
            <a:pPr indent="0" lvl="0" marL="0" rtl="0">
              <a:spcBef>
                <a:spcPts val="0"/>
              </a:spcBef>
              <a:spcAft>
                <a:spcPts val="0"/>
              </a:spcAft>
              <a:buNone/>
            </a:pPr>
            <a:r>
              <a:t/>
            </a:r>
            <a:endParaRPr sz="1800">
              <a:solidFill>
                <a:schemeClr val="dk1"/>
              </a:solidFill>
              <a:latin typeface="Lato"/>
              <a:ea typeface="Lato"/>
              <a:cs typeface="Lato"/>
              <a:sym typeface="Lato"/>
            </a:endParaRPr>
          </a:p>
          <a:p>
            <a:pPr indent="0" lvl="0" marL="0" rtl="0">
              <a:spcBef>
                <a:spcPts val="0"/>
              </a:spcBef>
              <a:spcAft>
                <a:spcPts val="0"/>
              </a:spcAft>
              <a:buNone/>
            </a:pPr>
            <a:r>
              <a:rPr lang="en" sz="2400" u="sng">
                <a:solidFill>
                  <a:schemeClr val="dk1"/>
                </a:solidFill>
                <a:latin typeface="Lato"/>
                <a:ea typeface="Lato"/>
                <a:cs typeface="Lato"/>
                <a:sym typeface="Lato"/>
              </a:rPr>
              <a:t>Get Out:</a:t>
            </a:r>
            <a:endParaRPr sz="24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Writing Utensil</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SSR Book--Choice Book</a:t>
            </a:r>
            <a:endParaRPr sz="1800">
              <a:solidFill>
                <a:schemeClr val="dk1"/>
              </a:solidFill>
              <a:latin typeface="Lato"/>
              <a:ea typeface="Lato"/>
              <a:cs typeface="Lato"/>
              <a:sym typeface="Lato"/>
            </a:endParaRPr>
          </a:p>
          <a:p>
            <a:pPr indent="0" lvl="0" marL="0" rtl="0">
              <a:spcBef>
                <a:spcPts val="0"/>
              </a:spcBef>
              <a:spcAft>
                <a:spcPts val="0"/>
              </a:spcAft>
              <a:buNone/>
            </a:pPr>
            <a:r>
              <a:t/>
            </a:r>
            <a:endParaRPr sz="2400">
              <a:solidFill>
                <a:schemeClr val="dk1"/>
              </a:solidFill>
              <a:latin typeface="Lato"/>
              <a:ea typeface="Lato"/>
              <a:cs typeface="Lato"/>
              <a:sym typeface="Lato"/>
            </a:endParaRPr>
          </a:p>
          <a:p>
            <a:pPr indent="0" lvl="0" marL="0" rtl="0">
              <a:spcBef>
                <a:spcPts val="0"/>
              </a:spcBef>
              <a:spcAft>
                <a:spcPts val="0"/>
              </a:spcAft>
              <a:buNone/>
            </a:pPr>
            <a:r>
              <a:rPr lang="en" sz="2400" u="sng">
                <a:solidFill>
                  <a:schemeClr val="dk1"/>
                </a:solidFill>
                <a:latin typeface="Lato"/>
                <a:ea typeface="Lato"/>
                <a:cs typeface="Lato"/>
                <a:sym typeface="Lato"/>
              </a:rPr>
              <a:t>Seating:</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Same seats as yesterday</a:t>
            </a:r>
            <a:endParaRPr>
              <a:latin typeface="Lato"/>
              <a:ea typeface="Lato"/>
              <a:cs typeface="Lato"/>
              <a:sym typeface="Lato"/>
            </a:endParaRPr>
          </a:p>
        </p:txBody>
      </p:sp>
      <p:sp>
        <p:nvSpPr>
          <p:cNvPr id="202" name="Shape 202"/>
          <p:cNvSpPr txBox="1"/>
          <p:nvPr/>
        </p:nvSpPr>
        <p:spPr>
          <a:xfrm>
            <a:off x="252950" y="36702"/>
            <a:ext cx="4045200" cy="131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4200">
                <a:solidFill>
                  <a:srgbClr val="4A86E8"/>
                </a:solidFill>
                <a:latin typeface="Lato"/>
                <a:ea typeface="Lato"/>
                <a:cs typeface="Lato"/>
                <a:sym typeface="Lato"/>
              </a:rPr>
              <a:t>Welcome BioEng!</a:t>
            </a:r>
            <a:endParaRPr sz="4200">
              <a:solidFill>
                <a:srgbClr val="4A86E8"/>
              </a:solidFill>
              <a:latin typeface="Lato"/>
              <a:ea typeface="Lato"/>
              <a:cs typeface="Lato"/>
              <a:sym typeface="Lato"/>
            </a:endParaRPr>
          </a:p>
        </p:txBody>
      </p:sp>
      <p:sp>
        <p:nvSpPr>
          <p:cNvPr id="203" name="Shape 203"/>
          <p:cNvSpPr txBox="1"/>
          <p:nvPr/>
        </p:nvSpPr>
        <p:spPr>
          <a:xfrm>
            <a:off x="4654250" y="36700"/>
            <a:ext cx="4701600" cy="77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600">
                <a:solidFill>
                  <a:schemeClr val="lt1"/>
                </a:solidFill>
                <a:latin typeface="Lato"/>
                <a:ea typeface="Lato"/>
                <a:cs typeface="Lato"/>
                <a:sym typeface="Lato"/>
              </a:rPr>
              <a:t>September 3, 2018</a:t>
            </a:r>
            <a:endParaRPr sz="3600">
              <a:solidFill>
                <a:schemeClr val="lt1"/>
              </a:solidFill>
              <a:latin typeface="Lato"/>
              <a:ea typeface="Lato"/>
              <a:cs typeface="Lato"/>
              <a:sym typeface="Lato"/>
            </a:endParaRPr>
          </a:p>
        </p:txBody>
      </p:sp>
      <p:sp>
        <p:nvSpPr>
          <p:cNvPr id="204" name="Shape 204"/>
          <p:cNvSpPr/>
          <p:nvPr/>
        </p:nvSpPr>
        <p:spPr>
          <a:xfrm rot="2269930">
            <a:off x="577405" y="573374"/>
            <a:ext cx="483485" cy="610498"/>
          </a:xfrm>
          <a:custGeom>
            <a:pathLst>
              <a:path extrusionOk="0" h="16207" w="14844">
                <a:moveTo>
                  <a:pt x="7836" y="2337"/>
                </a:moveTo>
                <a:lnTo>
                  <a:pt x="7519" y="2385"/>
                </a:lnTo>
                <a:lnTo>
                  <a:pt x="7081" y="2410"/>
                </a:lnTo>
                <a:lnTo>
                  <a:pt x="6619" y="2434"/>
                </a:lnTo>
                <a:lnTo>
                  <a:pt x="6327" y="2434"/>
                </a:lnTo>
                <a:lnTo>
                  <a:pt x="6181" y="2458"/>
                </a:lnTo>
                <a:lnTo>
                  <a:pt x="6035" y="2507"/>
                </a:lnTo>
                <a:lnTo>
                  <a:pt x="5986" y="2556"/>
                </a:lnTo>
                <a:lnTo>
                  <a:pt x="5962" y="2604"/>
                </a:lnTo>
                <a:lnTo>
                  <a:pt x="5962" y="2653"/>
                </a:lnTo>
                <a:lnTo>
                  <a:pt x="5962" y="2726"/>
                </a:lnTo>
                <a:lnTo>
                  <a:pt x="6059" y="2848"/>
                </a:lnTo>
                <a:lnTo>
                  <a:pt x="6181" y="2921"/>
                </a:lnTo>
                <a:lnTo>
                  <a:pt x="6303" y="2969"/>
                </a:lnTo>
                <a:lnTo>
                  <a:pt x="6449" y="3018"/>
                </a:lnTo>
                <a:lnTo>
                  <a:pt x="7057" y="3018"/>
                </a:lnTo>
                <a:lnTo>
                  <a:pt x="7519" y="2994"/>
                </a:lnTo>
                <a:lnTo>
                  <a:pt x="7957" y="2945"/>
                </a:lnTo>
                <a:lnTo>
                  <a:pt x="8152" y="2945"/>
                </a:lnTo>
                <a:lnTo>
                  <a:pt x="8347" y="2969"/>
                </a:lnTo>
                <a:lnTo>
                  <a:pt x="8833" y="2969"/>
                </a:lnTo>
                <a:lnTo>
                  <a:pt x="8906" y="2921"/>
                </a:lnTo>
                <a:lnTo>
                  <a:pt x="8955" y="2848"/>
                </a:lnTo>
                <a:lnTo>
                  <a:pt x="8979" y="2775"/>
                </a:lnTo>
                <a:lnTo>
                  <a:pt x="9003" y="2702"/>
                </a:lnTo>
                <a:lnTo>
                  <a:pt x="8979" y="2629"/>
                </a:lnTo>
                <a:lnTo>
                  <a:pt x="8930" y="2556"/>
                </a:lnTo>
                <a:lnTo>
                  <a:pt x="8857" y="2483"/>
                </a:lnTo>
                <a:lnTo>
                  <a:pt x="8711" y="2410"/>
                </a:lnTo>
                <a:lnTo>
                  <a:pt x="8566" y="2361"/>
                </a:lnTo>
                <a:lnTo>
                  <a:pt x="8395" y="2337"/>
                </a:lnTo>
                <a:close/>
                <a:moveTo>
                  <a:pt x="7130" y="5768"/>
                </a:moveTo>
                <a:lnTo>
                  <a:pt x="7154" y="5792"/>
                </a:lnTo>
                <a:lnTo>
                  <a:pt x="7179" y="5816"/>
                </a:lnTo>
                <a:lnTo>
                  <a:pt x="7203" y="5841"/>
                </a:lnTo>
                <a:lnTo>
                  <a:pt x="7227" y="5889"/>
                </a:lnTo>
                <a:lnTo>
                  <a:pt x="7227" y="5987"/>
                </a:lnTo>
                <a:lnTo>
                  <a:pt x="7203" y="6084"/>
                </a:lnTo>
                <a:lnTo>
                  <a:pt x="7179" y="6157"/>
                </a:lnTo>
                <a:lnTo>
                  <a:pt x="7106" y="6206"/>
                </a:lnTo>
                <a:lnTo>
                  <a:pt x="6960" y="6254"/>
                </a:lnTo>
                <a:lnTo>
                  <a:pt x="6814" y="6230"/>
                </a:lnTo>
                <a:lnTo>
                  <a:pt x="6741" y="6206"/>
                </a:lnTo>
                <a:lnTo>
                  <a:pt x="6692" y="6157"/>
                </a:lnTo>
                <a:lnTo>
                  <a:pt x="6668" y="6084"/>
                </a:lnTo>
                <a:lnTo>
                  <a:pt x="6643" y="6011"/>
                </a:lnTo>
                <a:lnTo>
                  <a:pt x="6668" y="5938"/>
                </a:lnTo>
                <a:lnTo>
                  <a:pt x="6692" y="5865"/>
                </a:lnTo>
                <a:lnTo>
                  <a:pt x="6741" y="5816"/>
                </a:lnTo>
                <a:lnTo>
                  <a:pt x="6789" y="5768"/>
                </a:lnTo>
                <a:lnTo>
                  <a:pt x="6838" y="5816"/>
                </a:lnTo>
                <a:lnTo>
                  <a:pt x="6911" y="5841"/>
                </a:lnTo>
                <a:lnTo>
                  <a:pt x="7008" y="5816"/>
                </a:lnTo>
                <a:lnTo>
                  <a:pt x="7081" y="5816"/>
                </a:lnTo>
                <a:lnTo>
                  <a:pt x="7130" y="5768"/>
                </a:lnTo>
                <a:close/>
                <a:moveTo>
                  <a:pt x="6911" y="5232"/>
                </a:moveTo>
                <a:lnTo>
                  <a:pt x="6741" y="5257"/>
                </a:lnTo>
                <a:lnTo>
                  <a:pt x="6595" y="5305"/>
                </a:lnTo>
                <a:lnTo>
                  <a:pt x="6473" y="5427"/>
                </a:lnTo>
                <a:lnTo>
                  <a:pt x="6351" y="5549"/>
                </a:lnTo>
                <a:lnTo>
                  <a:pt x="6254" y="5695"/>
                </a:lnTo>
                <a:lnTo>
                  <a:pt x="6181" y="5865"/>
                </a:lnTo>
                <a:lnTo>
                  <a:pt x="6157" y="6011"/>
                </a:lnTo>
                <a:lnTo>
                  <a:pt x="6157" y="6108"/>
                </a:lnTo>
                <a:lnTo>
                  <a:pt x="6157" y="6206"/>
                </a:lnTo>
                <a:lnTo>
                  <a:pt x="6181" y="6303"/>
                </a:lnTo>
                <a:lnTo>
                  <a:pt x="6230" y="6376"/>
                </a:lnTo>
                <a:lnTo>
                  <a:pt x="6351" y="6522"/>
                </a:lnTo>
                <a:lnTo>
                  <a:pt x="6497" y="6644"/>
                </a:lnTo>
                <a:lnTo>
                  <a:pt x="6668" y="6717"/>
                </a:lnTo>
                <a:lnTo>
                  <a:pt x="6862" y="6741"/>
                </a:lnTo>
                <a:lnTo>
                  <a:pt x="7057" y="6741"/>
                </a:lnTo>
                <a:lnTo>
                  <a:pt x="7252" y="6692"/>
                </a:lnTo>
                <a:lnTo>
                  <a:pt x="7373" y="6644"/>
                </a:lnTo>
                <a:lnTo>
                  <a:pt x="7495" y="6546"/>
                </a:lnTo>
                <a:lnTo>
                  <a:pt x="7592" y="6449"/>
                </a:lnTo>
                <a:lnTo>
                  <a:pt x="7665" y="6327"/>
                </a:lnTo>
                <a:lnTo>
                  <a:pt x="7714" y="6181"/>
                </a:lnTo>
                <a:lnTo>
                  <a:pt x="7738" y="6035"/>
                </a:lnTo>
                <a:lnTo>
                  <a:pt x="7738" y="5889"/>
                </a:lnTo>
                <a:lnTo>
                  <a:pt x="7714" y="5743"/>
                </a:lnTo>
                <a:lnTo>
                  <a:pt x="7665" y="5622"/>
                </a:lnTo>
                <a:lnTo>
                  <a:pt x="7617" y="5524"/>
                </a:lnTo>
                <a:lnTo>
                  <a:pt x="7544" y="5451"/>
                </a:lnTo>
                <a:lnTo>
                  <a:pt x="7471" y="5378"/>
                </a:lnTo>
                <a:lnTo>
                  <a:pt x="7373" y="5330"/>
                </a:lnTo>
                <a:lnTo>
                  <a:pt x="7276" y="5281"/>
                </a:lnTo>
                <a:lnTo>
                  <a:pt x="7081" y="5281"/>
                </a:lnTo>
                <a:lnTo>
                  <a:pt x="6984" y="5257"/>
                </a:lnTo>
                <a:lnTo>
                  <a:pt x="6911" y="5232"/>
                </a:lnTo>
                <a:close/>
                <a:moveTo>
                  <a:pt x="7982" y="7276"/>
                </a:moveTo>
                <a:lnTo>
                  <a:pt x="7884" y="7301"/>
                </a:lnTo>
                <a:lnTo>
                  <a:pt x="7787" y="7325"/>
                </a:lnTo>
                <a:lnTo>
                  <a:pt x="7738" y="7374"/>
                </a:lnTo>
                <a:lnTo>
                  <a:pt x="7617" y="7495"/>
                </a:lnTo>
                <a:lnTo>
                  <a:pt x="7568" y="7617"/>
                </a:lnTo>
                <a:lnTo>
                  <a:pt x="7544" y="7739"/>
                </a:lnTo>
                <a:lnTo>
                  <a:pt x="7568" y="7885"/>
                </a:lnTo>
                <a:lnTo>
                  <a:pt x="7617" y="8006"/>
                </a:lnTo>
                <a:lnTo>
                  <a:pt x="7665" y="8104"/>
                </a:lnTo>
                <a:lnTo>
                  <a:pt x="7714" y="8177"/>
                </a:lnTo>
                <a:lnTo>
                  <a:pt x="7860" y="8250"/>
                </a:lnTo>
                <a:lnTo>
                  <a:pt x="8030" y="8298"/>
                </a:lnTo>
                <a:lnTo>
                  <a:pt x="8103" y="8298"/>
                </a:lnTo>
                <a:lnTo>
                  <a:pt x="8176" y="8274"/>
                </a:lnTo>
                <a:lnTo>
                  <a:pt x="8298" y="8225"/>
                </a:lnTo>
                <a:lnTo>
                  <a:pt x="8444" y="8104"/>
                </a:lnTo>
                <a:lnTo>
                  <a:pt x="8566" y="7958"/>
                </a:lnTo>
                <a:lnTo>
                  <a:pt x="8590" y="7885"/>
                </a:lnTo>
                <a:lnTo>
                  <a:pt x="8590" y="7812"/>
                </a:lnTo>
                <a:lnTo>
                  <a:pt x="8590" y="7739"/>
                </a:lnTo>
                <a:lnTo>
                  <a:pt x="8566" y="7666"/>
                </a:lnTo>
                <a:lnTo>
                  <a:pt x="8468" y="7520"/>
                </a:lnTo>
                <a:lnTo>
                  <a:pt x="8347" y="7422"/>
                </a:lnTo>
                <a:lnTo>
                  <a:pt x="8225" y="7398"/>
                </a:lnTo>
                <a:lnTo>
                  <a:pt x="8152" y="7325"/>
                </a:lnTo>
                <a:lnTo>
                  <a:pt x="8079" y="7301"/>
                </a:lnTo>
                <a:lnTo>
                  <a:pt x="7982" y="7276"/>
                </a:lnTo>
                <a:close/>
                <a:moveTo>
                  <a:pt x="5889" y="488"/>
                </a:moveTo>
                <a:lnTo>
                  <a:pt x="6205" y="512"/>
                </a:lnTo>
                <a:lnTo>
                  <a:pt x="6716" y="561"/>
                </a:lnTo>
                <a:lnTo>
                  <a:pt x="7373" y="609"/>
                </a:lnTo>
                <a:lnTo>
                  <a:pt x="8055" y="634"/>
                </a:lnTo>
                <a:lnTo>
                  <a:pt x="8736" y="634"/>
                </a:lnTo>
                <a:lnTo>
                  <a:pt x="9393" y="682"/>
                </a:lnTo>
                <a:lnTo>
                  <a:pt x="9587" y="707"/>
                </a:lnTo>
                <a:lnTo>
                  <a:pt x="9782" y="731"/>
                </a:lnTo>
                <a:lnTo>
                  <a:pt x="10001" y="804"/>
                </a:lnTo>
                <a:lnTo>
                  <a:pt x="10196" y="877"/>
                </a:lnTo>
                <a:lnTo>
                  <a:pt x="10366" y="974"/>
                </a:lnTo>
                <a:lnTo>
                  <a:pt x="10439" y="1047"/>
                </a:lnTo>
                <a:lnTo>
                  <a:pt x="10512" y="1120"/>
                </a:lnTo>
                <a:lnTo>
                  <a:pt x="10536" y="1193"/>
                </a:lnTo>
                <a:lnTo>
                  <a:pt x="10585" y="1291"/>
                </a:lnTo>
                <a:lnTo>
                  <a:pt x="10585" y="1388"/>
                </a:lnTo>
                <a:lnTo>
                  <a:pt x="10585" y="1485"/>
                </a:lnTo>
                <a:lnTo>
                  <a:pt x="10536" y="1631"/>
                </a:lnTo>
                <a:lnTo>
                  <a:pt x="10439" y="1777"/>
                </a:lnTo>
                <a:lnTo>
                  <a:pt x="10317" y="1923"/>
                </a:lnTo>
                <a:lnTo>
                  <a:pt x="10196" y="2045"/>
                </a:lnTo>
                <a:lnTo>
                  <a:pt x="9904" y="2288"/>
                </a:lnTo>
                <a:lnTo>
                  <a:pt x="9660" y="2507"/>
                </a:lnTo>
                <a:lnTo>
                  <a:pt x="9587" y="2604"/>
                </a:lnTo>
                <a:lnTo>
                  <a:pt x="9587" y="2677"/>
                </a:lnTo>
                <a:lnTo>
                  <a:pt x="9587" y="2775"/>
                </a:lnTo>
                <a:lnTo>
                  <a:pt x="9636" y="2848"/>
                </a:lnTo>
                <a:lnTo>
                  <a:pt x="9587" y="3091"/>
                </a:lnTo>
                <a:lnTo>
                  <a:pt x="9563" y="3334"/>
                </a:lnTo>
                <a:lnTo>
                  <a:pt x="9563" y="3845"/>
                </a:lnTo>
                <a:lnTo>
                  <a:pt x="9587" y="4381"/>
                </a:lnTo>
                <a:lnTo>
                  <a:pt x="9612" y="4867"/>
                </a:lnTo>
                <a:lnTo>
                  <a:pt x="9612" y="5816"/>
                </a:lnTo>
                <a:lnTo>
                  <a:pt x="9612" y="6060"/>
                </a:lnTo>
                <a:lnTo>
                  <a:pt x="9563" y="6303"/>
                </a:lnTo>
                <a:lnTo>
                  <a:pt x="9563" y="6546"/>
                </a:lnTo>
                <a:lnTo>
                  <a:pt x="9587" y="6765"/>
                </a:lnTo>
                <a:lnTo>
                  <a:pt x="9612" y="6838"/>
                </a:lnTo>
                <a:lnTo>
                  <a:pt x="9660" y="6887"/>
                </a:lnTo>
                <a:lnTo>
                  <a:pt x="9660" y="6936"/>
                </a:lnTo>
                <a:lnTo>
                  <a:pt x="9685" y="6984"/>
                </a:lnTo>
                <a:lnTo>
                  <a:pt x="10269" y="7787"/>
                </a:lnTo>
                <a:lnTo>
                  <a:pt x="10828" y="8639"/>
                </a:lnTo>
                <a:lnTo>
                  <a:pt x="10512" y="8615"/>
                </a:lnTo>
                <a:lnTo>
                  <a:pt x="10171" y="8639"/>
                </a:lnTo>
                <a:lnTo>
                  <a:pt x="9514" y="8663"/>
                </a:lnTo>
                <a:lnTo>
                  <a:pt x="8395" y="8688"/>
                </a:lnTo>
                <a:lnTo>
                  <a:pt x="7300" y="8712"/>
                </a:lnTo>
                <a:lnTo>
                  <a:pt x="6765" y="8736"/>
                </a:lnTo>
                <a:lnTo>
                  <a:pt x="6254" y="8736"/>
                </a:lnTo>
                <a:lnTo>
                  <a:pt x="5208" y="8712"/>
                </a:lnTo>
                <a:lnTo>
                  <a:pt x="4599" y="8712"/>
                </a:lnTo>
                <a:lnTo>
                  <a:pt x="4283" y="8736"/>
                </a:lnTo>
                <a:lnTo>
                  <a:pt x="4137" y="8761"/>
                </a:lnTo>
                <a:lnTo>
                  <a:pt x="3991" y="8809"/>
                </a:lnTo>
                <a:lnTo>
                  <a:pt x="4599" y="8006"/>
                </a:lnTo>
                <a:lnTo>
                  <a:pt x="4940" y="7520"/>
                </a:lnTo>
                <a:lnTo>
                  <a:pt x="5135" y="7276"/>
                </a:lnTo>
                <a:lnTo>
                  <a:pt x="5305" y="7082"/>
                </a:lnTo>
                <a:lnTo>
                  <a:pt x="5354" y="7009"/>
                </a:lnTo>
                <a:lnTo>
                  <a:pt x="5378" y="6911"/>
                </a:lnTo>
                <a:lnTo>
                  <a:pt x="5354" y="6838"/>
                </a:lnTo>
                <a:lnTo>
                  <a:pt x="5329" y="6741"/>
                </a:lnTo>
                <a:lnTo>
                  <a:pt x="5329" y="6717"/>
                </a:lnTo>
                <a:lnTo>
                  <a:pt x="5354" y="6084"/>
                </a:lnTo>
                <a:lnTo>
                  <a:pt x="5354" y="5451"/>
                </a:lnTo>
                <a:lnTo>
                  <a:pt x="5354" y="4794"/>
                </a:lnTo>
                <a:lnTo>
                  <a:pt x="5378" y="4162"/>
                </a:lnTo>
                <a:lnTo>
                  <a:pt x="5402" y="3821"/>
                </a:lnTo>
                <a:lnTo>
                  <a:pt x="5427" y="3432"/>
                </a:lnTo>
                <a:lnTo>
                  <a:pt x="5402" y="3237"/>
                </a:lnTo>
                <a:lnTo>
                  <a:pt x="5378" y="3042"/>
                </a:lnTo>
                <a:lnTo>
                  <a:pt x="5329" y="2872"/>
                </a:lnTo>
                <a:lnTo>
                  <a:pt x="5256" y="2726"/>
                </a:lnTo>
                <a:lnTo>
                  <a:pt x="5256" y="2653"/>
                </a:lnTo>
                <a:lnTo>
                  <a:pt x="5256" y="2604"/>
                </a:lnTo>
                <a:lnTo>
                  <a:pt x="5232" y="2556"/>
                </a:lnTo>
                <a:lnTo>
                  <a:pt x="5183" y="2507"/>
                </a:lnTo>
                <a:lnTo>
                  <a:pt x="4989" y="2385"/>
                </a:lnTo>
                <a:lnTo>
                  <a:pt x="4794" y="2215"/>
                </a:lnTo>
                <a:lnTo>
                  <a:pt x="4648" y="1996"/>
                </a:lnTo>
                <a:lnTo>
                  <a:pt x="4502" y="1777"/>
                </a:lnTo>
                <a:lnTo>
                  <a:pt x="4405" y="1534"/>
                </a:lnTo>
                <a:lnTo>
                  <a:pt x="4380" y="1412"/>
                </a:lnTo>
                <a:lnTo>
                  <a:pt x="4380" y="1291"/>
                </a:lnTo>
                <a:lnTo>
                  <a:pt x="4380" y="1169"/>
                </a:lnTo>
                <a:lnTo>
                  <a:pt x="4429" y="1047"/>
                </a:lnTo>
                <a:lnTo>
                  <a:pt x="4478" y="926"/>
                </a:lnTo>
                <a:lnTo>
                  <a:pt x="4551" y="828"/>
                </a:lnTo>
                <a:lnTo>
                  <a:pt x="4624" y="755"/>
                </a:lnTo>
                <a:lnTo>
                  <a:pt x="4721" y="682"/>
                </a:lnTo>
                <a:lnTo>
                  <a:pt x="4843" y="609"/>
                </a:lnTo>
                <a:lnTo>
                  <a:pt x="4989" y="561"/>
                </a:lnTo>
                <a:lnTo>
                  <a:pt x="5256" y="512"/>
                </a:lnTo>
                <a:lnTo>
                  <a:pt x="5573" y="488"/>
                </a:lnTo>
                <a:close/>
                <a:moveTo>
                  <a:pt x="7446" y="9199"/>
                </a:moveTo>
                <a:lnTo>
                  <a:pt x="7106" y="9612"/>
                </a:lnTo>
                <a:lnTo>
                  <a:pt x="7033" y="9588"/>
                </a:lnTo>
                <a:lnTo>
                  <a:pt x="6960" y="9563"/>
                </a:lnTo>
                <a:lnTo>
                  <a:pt x="6789" y="9563"/>
                </a:lnTo>
                <a:lnTo>
                  <a:pt x="6595" y="9588"/>
                </a:lnTo>
                <a:lnTo>
                  <a:pt x="6424" y="9636"/>
                </a:lnTo>
                <a:lnTo>
                  <a:pt x="6595" y="9466"/>
                </a:lnTo>
                <a:lnTo>
                  <a:pt x="6643" y="9369"/>
                </a:lnTo>
                <a:lnTo>
                  <a:pt x="6692" y="9272"/>
                </a:lnTo>
                <a:lnTo>
                  <a:pt x="6692" y="9223"/>
                </a:lnTo>
                <a:lnTo>
                  <a:pt x="7300" y="9199"/>
                </a:lnTo>
                <a:close/>
                <a:moveTo>
                  <a:pt x="8566" y="9174"/>
                </a:moveTo>
                <a:lnTo>
                  <a:pt x="8347" y="9418"/>
                </a:lnTo>
                <a:lnTo>
                  <a:pt x="8176" y="9661"/>
                </a:lnTo>
                <a:lnTo>
                  <a:pt x="7860" y="10196"/>
                </a:lnTo>
                <a:lnTo>
                  <a:pt x="7836" y="10147"/>
                </a:lnTo>
                <a:lnTo>
                  <a:pt x="7787" y="10050"/>
                </a:lnTo>
                <a:lnTo>
                  <a:pt x="7714" y="9953"/>
                </a:lnTo>
                <a:lnTo>
                  <a:pt x="7617" y="9855"/>
                </a:lnTo>
                <a:lnTo>
                  <a:pt x="7519" y="9782"/>
                </a:lnTo>
                <a:lnTo>
                  <a:pt x="7982" y="9223"/>
                </a:lnTo>
                <a:lnTo>
                  <a:pt x="8030" y="9174"/>
                </a:lnTo>
                <a:close/>
                <a:moveTo>
                  <a:pt x="6765" y="10099"/>
                </a:moveTo>
                <a:lnTo>
                  <a:pt x="6935" y="10172"/>
                </a:lnTo>
                <a:lnTo>
                  <a:pt x="7081" y="10220"/>
                </a:lnTo>
                <a:lnTo>
                  <a:pt x="7227" y="10293"/>
                </a:lnTo>
                <a:lnTo>
                  <a:pt x="7276" y="10366"/>
                </a:lnTo>
                <a:lnTo>
                  <a:pt x="7325" y="10439"/>
                </a:lnTo>
                <a:lnTo>
                  <a:pt x="7373" y="10610"/>
                </a:lnTo>
                <a:lnTo>
                  <a:pt x="7398" y="10780"/>
                </a:lnTo>
                <a:lnTo>
                  <a:pt x="7373" y="10950"/>
                </a:lnTo>
                <a:lnTo>
                  <a:pt x="7325" y="11121"/>
                </a:lnTo>
                <a:lnTo>
                  <a:pt x="7300" y="11242"/>
                </a:lnTo>
                <a:lnTo>
                  <a:pt x="7227" y="11340"/>
                </a:lnTo>
                <a:lnTo>
                  <a:pt x="7154" y="11413"/>
                </a:lnTo>
                <a:lnTo>
                  <a:pt x="7081" y="11510"/>
                </a:lnTo>
                <a:lnTo>
                  <a:pt x="6984" y="11559"/>
                </a:lnTo>
                <a:lnTo>
                  <a:pt x="6887" y="11607"/>
                </a:lnTo>
                <a:lnTo>
                  <a:pt x="6692" y="11680"/>
                </a:lnTo>
                <a:lnTo>
                  <a:pt x="6351" y="11680"/>
                </a:lnTo>
                <a:lnTo>
                  <a:pt x="6254" y="11632"/>
                </a:lnTo>
                <a:lnTo>
                  <a:pt x="6157" y="11607"/>
                </a:lnTo>
                <a:lnTo>
                  <a:pt x="6059" y="11534"/>
                </a:lnTo>
                <a:lnTo>
                  <a:pt x="5986" y="11461"/>
                </a:lnTo>
                <a:lnTo>
                  <a:pt x="5913" y="11364"/>
                </a:lnTo>
                <a:lnTo>
                  <a:pt x="5840" y="11218"/>
                </a:lnTo>
                <a:lnTo>
                  <a:pt x="5816" y="11096"/>
                </a:lnTo>
                <a:lnTo>
                  <a:pt x="5816" y="10950"/>
                </a:lnTo>
                <a:lnTo>
                  <a:pt x="5840" y="10829"/>
                </a:lnTo>
                <a:lnTo>
                  <a:pt x="5889" y="10683"/>
                </a:lnTo>
                <a:lnTo>
                  <a:pt x="5986" y="10585"/>
                </a:lnTo>
                <a:lnTo>
                  <a:pt x="6084" y="10464"/>
                </a:lnTo>
                <a:lnTo>
                  <a:pt x="6181" y="10366"/>
                </a:lnTo>
                <a:lnTo>
                  <a:pt x="6424" y="10220"/>
                </a:lnTo>
                <a:lnTo>
                  <a:pt x="6668" y="10123"/>
                </a:lnTo>
                <a:lnTo>
                  <a:pt x="6741" y="10099"/>
                </a:lnTo>
                <a:close/>
                <a:moveTo>
                  <a:pt x="10926" y="9174"/>
                </a:moveTo>
                <a:lnTo>
                  <a:pt x="10707" y="9539"/>
                </a:lnTo>
                <a:lnTo>
                  <a:pt x="10536" y="9855"/>
                </a:lnTo>
                <a:lnTo>
                  <a:pt x="10244" y="10366"/>
                </a:lnTo>
                <a:lnTo>
                  <a:pt x="9977" y="10877"/>
                </a:lnTo>
                <a:lnTo>
                  <a:pt x="9685" y="11388"/>
                </a:lnTo>
                <a:lnTo>
                  <a:pt x="9393" y="11899"/>
                </a:lnTo>
                <a:lnTo>
                  <a:pt x="9271" y="12118"/>
                </a:lnTo>
                <a:lnTo>
                  <a:pt x="9174" y="12021"/>
                </a:lnTo>
                <a:lnTo>
                  <a:pt x="9101" y="11948"/>
                </a:lnTo>
                <a:lnTo>
                  <a:pt x="8979" y="11899"/>
                </a:lnTo>
                <a:lnTo>
                  <a:pt x="8882" y="11875"/>
                </a:lnTo>
                <a:lnTo>
                  <a:pt x="8760" y="11851"/>
                </a:lnTo>
                <a:lnTo>
                  <a:pt x="8639" y="11851"/>
                </a:lnTo>
                <a:lnTo>
                  <a:pt x="8517" y="11875"/>
                </a:lnTo>
                <a:lnTo>
                  <a:pt x="8420" y="11924"/>
                </a:lnTo>
                <a:lnTo>
                  <a:pt x="8420" y="11924"/>
                </a:lnTo>
                <a:lnTo>
                  <a:pt x="8857" y="11218"/>
                </a:lnTo>
                <a:lnTo>
                  <a:pt x="9320" y="10512"/>
                </a:lnTo>
                <a:lnTo>
                  <a:pt x="9806" y="9831"/>
                </a:lnTo>
                <a:lnTo>
                  <a:pt x="10050" y="9515"/>
                </a:lnTo>
                <a:lnTo>
                  <a:pt x="10317" y="9199"/>
                </a:lnTo>
                <a:lnTo>
                  <a:pt x="10634" y="9199"/>
                </a:lnTo>
                <a:lnTo>
                  <a:pt x="10926" y="9174"/>
                </a:lnTo>
                <a:close/>
                <a:moveTo>
                  <a:pt x="8809" y="12386"/>
                </a:moveTo>
                <a:lnTo>
                  <a:pt x="8833" y="12410"/>
                </a:lnTo>
                <a:lnTo>
                  <a:pt x="8857" y="12459"/>
                </a:lnTo>
                <a:lnTo>
                  <a:pt x="8882" y="12508"/>
                </a:lnTo>
                <a:lnTo>
                  <a:pt x="8882" y="12581"/>
                </a:lnTo>
                <a:lnTo>
                  <a:pt x="8906" y="12654"/>
                </a:lnTo>
                <a:lnTo>
                  <a:pt x="8906" y="12751"/>
                </a:lnTo>
                <a:lnTo>
                  <a:pt x="8882" y="12800"/>
                </a:lnTo>
                <a:lnTo>
                  <a:pt x="8857" y="12897"/>
                </a:lnTo>
                <a:lnTo>
                  <a:pt x="8857" y="12970"/>
                </a:lnTo>
                <a:lnTo>
                  <a:pt x="8809" y="13043"/>
                </a:lnTo>
                <a:lnTo>
                  <a:pt x="8784" y="13092"/>
                </a:lnTo>
                <a:lnTo>
                  <a:pt x="8736" y="13116"/>
                </a:lnTo>
                <a:lnTo>
                  <a:pt x="8711" y="13140"/>
                </a:lnTo>
                <a:lnTo>
                  <a:pt x="8687" y="13140"/>
                </a:lnTo>
                <a:lnTo>
                  <a:pt x="8614" y="13116"/>
                </a:lnTo>
                <a:lnTo>
                  <a:pt x="8517" y="13067"/>
                </a:lnTo>
                <a:lnTo>
                  <a:pt x="8444" y="12970"/>
                </a:lnTo>
                <a:lnTo>
                  <a:pt x="8395" y="12873"/>
                </a:lnTo>
                <a:lnTo>
                  <a:pt x="8395" y="12751"/>
                </a:lnTo>
                <a:lnTo>
                  <a:pt x="8420" y="12629"/>
                </a:lnTo>
                <a:lnTo>
                  <a:pt x="8444" y="12508"/>
                </a:lnTo>
                <a:lnTo>
                  <a:pt x="8614" y="12410"/>
                </a:lnTo>
                <a:lnTo>
                  <a:pt x="8760" y="12386"/>
                </a:lnTo>
                <a:close/>
                <a:moveTo>
                  <a:pt x="7884" y="12702"/>
                </a:moveTo>
                <a:lnTo>
                  <a:pt x="7884" y="12897"/>
                </a:lnTo>
                <a:lnTo>
                  <a:pt x="7909" y="13067"/>
                </a:lnTo>
                <a:lnTo>
                  <a:pt x="7957" y="13189"/>
                </a:lnTo>
                <a:lnTo>
                  <a:pt x="8030" y="13311"/>
                </a:lnTo>
                <a:lnTo>
                  <a:pt x="8128" y="13408"/>
                </a:lnTo>
                <a:lnTo>
                  <a:pt x="8225" y="13481"/>
                </a:lnTo>
                <a:lnTo>
                  <a:pt x="7811" y="13968"/>
                </a:lnTo>
                <a:lnTo>
                  <a:pt x="7568" y="14260"/>
                </a:lnTo>
                <a:lnTo>
                  <a:pt x="7568" y="14065"/>
                </a:lnTo>
                <a:lnTo>
                  <a:pt x="7568" y="13895"/>
                </a:lnTo>
                <a:lnTo>
                  <a:pt x="7544" y="13773"/>
                </a:lnTo>
                <a:lnTo>
                  <a:pt x="7495" y="13676"/>
                </a:lnTo>
                <a:lnTo>
                  <a:pt x="7422" y="13578"/>
                </a:lnTo>
                <a:lnTo>
                  <a:pt x="7349" y="13481"/>
                </a:lnTo>
                <a:lnTo>
                  <a:pt x="7763" y="12873"/>
                </a:lnTo>
                <a:lnTo>
                  <a:pt x="7884" y="12702"/>
                </a:lnTo>
                <a:close/>
                <a:moveTo>
                  <a:pt x="3699" y="9174"/>
                </a:moveTo>
                <a:lnTo>
                  <a:pt x="3869" y="9199"/>
                </a:lnTo>
                <a:lnTo>
                  <a:pt x="4015" y="9223"/>
                </a:lnTo>
                <a:lnTo>
                  <a:pt x="4307" y="9199"/>
                </a:lnTo>
                <a:lnTo>
                  <a:pt x="3310" y="10683"/>
                </a:lnTo>
                <a:lnTo>
                  <a:pt x="2774" y="11437"/>
                </a:lnTo>
                <a:lnTo>
                  <a:pt x="2239" y="12143"/>
                </a:lnTo>
                <a:lnTo>
                  <a:pt x="1996" y="12459"/>
                </a:lnTo>
                <a:lnTo>
                  <a:pt x="1752" y="12775"/>
                </a:lnTo>
                <a:lnTo>
                  <a:pt x="1241" y="13384"/>
                </a:lnTo>
                <a:lnTo>
                  <a:pt x="1071" y="13627"/>
                </a:lnTo>
                <a:lnTo>
                  <a:pt x="876" y="13870"/>
                </a:lnTo>
                <a:lnTo>
                  <a:pt x="731" y="14138"/>
                </a:lnTo>
                <a:lnTo>
                  <a:pt x="682" y="14284"/>
                </a:lnTo>
                <a:lnTo>
                  <a:pt x="633" y="14406"/>
                </a:lnTo>
                <a:lnTo>
                  <a:pt x="585" y="14284"/>
                </a:lnTo>
                <a:lnTo>
                  <a:pt x="536" y="14065"/>
                </a:lnTo>
                <a:lnTo>
                  <a:pt x="512" y="13870"/>
                </a:lnTo>
                <a:lnTo>
                  <a:pt x="560" y="13676"/>
                </a:lnTo>
                <a:lnTo>
                  <a:pt x="633" y="13481"/>
                </a:lnTo>
                <a:lnTo>
                  <a:pt x="706" y="13311"/>
                </a:lnTo>
                <a:lnTo>
                  <a:pt x="779" y="13165"/>
                </a:lnTo>
                <a:lnTo>
                  <a:pt x="779" y="13116"/>
                </a:lnTo>
                <a:lnTo>
                  <a:pt x="949" y="12994"/>
                </a:lnTo>
                <a:lnTo>
                  <a:pt x="1120" y="12848"/>
                </a:lnTo>
                <a:lnTo>
                  <a:pt x="1266" y="12678"/>
                </a:lnTo>
                <a:lnTo>
                  <a:pt x="1412" y="12508"/>
                </a:lnTo>
                <a:lnTo>
                  <a:pt x="1679" y="12118"/>
                </a:lnTo>
                <a:lnTo>
                  <a:pt x="1923" y="11778"/>
                </a:lnTo>
                <a:lnTo>
                  <a:pt x="2288" y="11291"/>
                </a:lnTo>
                <a:lnTo>
                  <a:pt x="2604" y="10780"/>
                </a:lnTo>
                <a:lnTo>
                  <a:pt x="3285" y="9758"/>
                </a:lnTo>
                <a:lnTo>
                  <a:pt x="3699" y="9174"/>
                </a:lnTo>
                <a:close/>
                <a:moveTo>
                  <a:pt x="6984" y="13797"/>
                </a:moveTo>
                <a:lnTo>
                  <a:pt x="7057" y="13846"/>
                </a:lnTo>
                <a:lnTo>
                  <a:pt x="7106" y="13968"/>
                </a:lnTo>
                <a:lnTo>
                  <a:pt x="7130" y="14089"/>
                </a:lnTo>
                <a:lnTo>
                  <a:pt x="7106" y="14211"/>
                </a:lnTo>
                <a:lnTo>
                  <a:pt x="7057" y="14308"/>
                </a:lnTo>
                <a:lnTo>
                  <a:pt x="6984" y="14406"/>
                </a:lnTo>
                <a:lnTo>
                  <a:pt x="6935" y="14430"/>
                </a:lnTo>
                <a:lnTo>
                  <a:pt x="6862" y="14430"/>
                </a:lnTo>
                <a:lnTo>
                  <a:pt x="6692" y="14406"/>
                </a:lnTo>
                <a:lnTo>
                  <a:pt x="6619" y="14381"/>
                </a:lnTo>
                <a:lnTo>
                  <a:pt x="6570" y="14333"/>
                </a:lnTo>
                <a:lnTo>
                  <a:pt x="6546" y="14284"/>
                </a:lnTo>
                <a:lnTo>
                  <a:pt x="6522" y="14211"/>
                </a:lnTo>
                <a:lnTo>
                  <a:pt x="6546" y="14138"/>
                </a:lnTo>
                <a:lnTo>
                  <a:pt x="6595" y="14065"/>
                </a:lnTo>
                <a:lnTo>
                  <a:pt x="6692" y="13919"/>
                </a:lnTo>
                <a:lnTo>
                  <a:pt x="6741" y="13895"/>
                </a:lnTo>
                <a:lnTo>
                  <a:pt x="6814" y="13870"/>
                </a:lnTo>
                <a:lnTo>
                  <a:pt x="6935" y="13846"/>
                </a:lnTo>
                <a:lnTo>
                  <a:pt x="6984" y="13797"/>
                </a:lnTo>
                <a:close/>
                <a:moveTo>
                  <a:pt x="4770" y="9174"/>
                </a:moveTo>
                <a:lnTo>
                  <a:pt x="5281" y="9199"/>
                </a:lnTo>
                <a:lnTo>
                  <a:pt x="5110" y="9393"/>
                </a:lnTo>
                <a:lnTo>
                  <a:pt x="4989" y="9636"/>
                </a:lnTo>
                <a:lnTo>
                  <a:pt x="4745" y="10099"/>
                </a:lnTo>
                <a:lnTo>
                  <a:pt x="4478" y="10561"/>
                </a:lnTo>
                <a:lnTo>
                  <a:pt x="4186" y="11023"/>
                </a:lnTo>
                <a:lnTo>
                  <a:pt x="3869" y="11437"/>
                </a:lnTo>
                <a:lnTo>
                  <a:pt x="3529" y="11851"/>
                </a:lnTo>
                <a:lnTo>
                  <a:pt x="2823" y="12678"/>
                </a:lnTo>
                <a:lnTo>
                  <a:pt x="2117" y="13505"/>
                </a:lnTo>
                <a:lnTo>
                  <a:pt x="1777" y="13846"/>
                </a:lnTo>
                <a:lnTo>
                  <a:pt x="1460" y="14235"/>
                </a:lnTo>
                <a:lnTo>
                  <a:pt x="1144" y="14600"/>
                </a:lnTo>
                <a:lnTo>
                  <a:pt x="998" y="14795"/>
                </a:lnTo>
                <a:lnTo>
                  <a:pt x="876" y="15014"/>
                </a:lnTo>
                <a:lnTo>
                  <a:pt x="779" y="14819"/>
                </a:lnTo>
                <a:lnTo>
                  <a:pt x="706" y="14600"/>
                </a:lnTo>
                <a:lnTo>
                  <a:pt x="925" y="14333"/>
                </a:lnTo>
                <a:lnTo>
                  <a:pt x="1144" y="14041"/>
                </a:lnTo>
                <a:lnTo>
                  <a:pt x="1363" y="13749"/>
                </a:lnTo>
                <a:lnTo>
                  <a:pt x="1582" y="13457"/>
                </a:lnTo>
                <a:lnTo>
                  <a:pt x="2069" y="12897"/>
                </a:lnTo>
                <a:lnTo>
                  <a:pt x="2555" y="12337"/>
                </a:lnTo>
                <a:lnTo>
                  <a:pt x="3091" y="11607"/>
                </a:lnTo>
                <a:lnTo>
                  <a:pt x="3626" y="10853"/>
                </a:lnTo>
                <a:lnTo>
                  <a:pt x="4648" y="9345"/>
                </a:lnTo>
                <a:lnTo>
                  <a:pt x="4697" y="9296"/>
                </a:lnTo>
                <a:lnTo>
                  <a:pt x="4697" y="9272"/>
                </a:lnTo>
                <a:lnTo>
                  <a:pt x="4745" y="9199"/>
                </a:lnTo>
                <a:lnTo>
                  <a:pt x="4770" y="9174"/>
                </a:lnTo>
                <a:close/>
                <a:moveTo>
                  <a:pt x="12094" y="10634"/>
                </a:moveTo>
                <a:lnTo>
                  <a:pt x="12386" y="11072"/>
                </a:lnTo>
                <a:lnTo>
                  <a:pt x="11923" y="11632"/>
                </a:lnTo>
                <a:lnTo>
                  <a:pt x="11461" y="12216"/>
                </a:lnTo>
                <a:lnTo>
                  <a:pt x="10585" y="13359"/>
                </a:lnTo>
                <a:lnTo>
                  <a:pt x="9685" y="14503"/>
                </a:lnTo>
                <a:lnTo>
                  <a:pt x="9295" y="14990"/>
                </a:lnTo>
                <a:lnTo>
                  <a:pt x="9125" y="15257"/>
                </a:lnTo>
                <a:lnTo>
                  <a:pt x="8979" y="15525"/>
                </a:lnTo>
                <a:lnTo>
                  <a:pt x="8152" y="15525"/>
                </a:lnTo>
                <a:lnTo>
                  <a:pt x="8322" y="15379"/>
                </a:lnTo>
                <a:lnTo>
                  <a:pt x="8468" y="15184"/>
                </a:lnTo>
                <a:lnTo>
                  <a:pt x="8736" y="14819"/>
                </a:lnTo>
                <a:lnTo>
                  <a:pt x="9295" y="14065"/>
                </a:lnTo>
                <a:lnTo>
                  <a:pt x="9855" y="13311"/>
                </a:lnTo>
                <a:lnTo>
                  <a:pt x="10098" y="12946"/>
                </a:lnTo>
                <a:lnTo>
                  <a:pt x="10366" y="12605"/>
                </a:lnTo>
                <a:lnTo>
                  <a:pt x="10926" y="11924"/>
                </a:lnTo>
                <a:lnTo>
                  <a:pt x="12094" y="10634"/>
                </a:lnTo>
                <a:close/>
                <a:moveTo>
                  <a:pt x="11364" y="9466"/>
                </a:moveTo>
                <a:lnTo>
                  <a:pt x="11850" y="10220"/>
                </a:lnTo>
                <a:lnTo>
                  <a:pt x="10707" y="11486"/>
                </a:lnTo>
                <a:lnTo>
                  <a:pt x="10171" y="12118"/>
                </a:lnTo>
                <a:lnTo>
                  <a:pt x="9660" y="12800"/>
                </a:lnTo>
                <a:lnTo>
                  <a:pt x="9174" y="13505"/>
                </a:lnTo>
                <a:lnTo>
                  <a:pt x="8711" y="14211"/>
                </a:lnTo>
                <a:lnTo>
                  <a:pt x="8468" y="14503"/>
                </a:lnTo>
                <a:lnTo>
                  <a:pt x="8201" y="14844"/>
                </a:lnTo>
                <a:lnTo>
                  <a:pt x="8079" y="15014"/>
                </a:lnTo>
                <a:lnTo>
                  <a:pt x="7957" y="15184"/>
                </a:lnTo>
                <a:lnTo>
                  <a:pt x="7860" y="15355"/>
                </a:lnTo>
                <a:lnTo>
                  <a:pt x="7811" y="15525"/>
                </a:lnTo>
                <a:lnTo>
                  <a:pt x="6838" y="15549"/>
                </a:lnTo>
                <a:lnTo>
                  <a:pt x="7130" y="15306"/>
                </a:lnTo>
                <a:lnTo>
                  <a:pt x="7422" y="15038"/>
                </a:lnTo>
                <a:lnTo>
                  <a:pt x="7884" y="14503"/>
                </a:lnTo>
                <a:lnTo>
                  <a:pt x="8274" y="14089"/>
                </a:lnTo>
                <a:lnTo>
                  <a:pt x="8639" y="13651"/>
                </a:lnTo>
                <a:lnTo>
                  <a:pt x="8784" y="13651"/>
                </a:lnTo>
                <a:lnTo>
                  <a:pt x="8906" y="13603"/>
                </a:lnTo>
                <a:lnTo>
                  <a:pt x="9028" y="13554"/>
                </a:lnTo>
                <a:lnTo>
                  <a:pt x="9149" y="13457"/>
                </a:lnTo>
                <a:lnTo>
                  <a:pt x="9271" y="13286"/>
                </a:lnTo>
                <a:lnTo>
                  <a:pt x="9368" y="13092"/>
                </a:lnTo>
                <a:lnTo>
                  <a:pt x="9417" y="12873"/>
                </a:lnTo>
                <a:lnTo>
                  <a:pt x="9441" y="12654"/>
                </a:lnTo>
                <a:lnTo>
                  <a:pt x="9514" y="12556"/>
                </a:lnTo>
                <a:lnTo>
                  <a:pt x="9709" y="12289"/>
                </a:lnTo>
                <a:lnTo>
                  <a:pt x="9855" y="12045"/>
                </a:lnTo>
                <a:lnTo>
                  <a:pt x="10171" y="11510"/>
                </a:lnTo>
                <a:lnTo>
                  <a:pt x="10439" y="10975"/>
                </a:lnTo>
                <a:lnTo>
                  <a:pt x="10731" y="10439"/>
                </a:lnTo>
                <a:lnTo>
                  <a:pt x="11047" y="9953"/>
                </a:lnTo>
                <a:lnTo>
                  <a:pt x="11364" y="9466"/>
                </a:lnTo>
                <a:close/>
                <a:moveTo>
                  <a:pt x="12605" y="11437"/>
                </a:moveTo>
                <a:lnTo>
                  <a:pt x="12945" y="11972"/>
                </a:lnTo>
                <a:lnTo>
                  <a:pt x="12678" y="12386"/>
                </a:lnTo>
                <a:lnTo>
                  <a:pt x="12361" y="12800"/>
                </a:lnTo>
                <a:lnTo>
                  <a:pt x="11753" y="13603"/>
                </a:lnTo>
                <a:lnTo>
                  <a:pt x="11583" y="13822"/>
                </a:lnTo>
                <a:lnTo>
                  <a:pt x="11388" y="14065"/>
                </a:lnTo>
                <a:lnTo>
                  <a:pt x="10950" y="14527"/>
                </a:lnTo>
                <a:lnTo>
                  <a:pt x="10755" y="14795"/>
                </a:lnTo>
                <a:lnTo>
                  <a:pt x="10585" y="15038"/>
                </a:lnTo>
                <a:lnTo>
                  <a:pt x="10439" y="15306"/>
                </a:lnTo>
                <a:lnTo>
                  <a:pt x="10317" y="15574"/>
                </a:lnTo>
                <a:lnTo>
                  <a:pt x="9368" y="15549"/>
                </a:lnTo>
                <a:lnTo>
                  <a:pt x="9539" y="15379"/>
                </a:lnTo>
                <a:lnTo>
                  <a:pt x="9685" y="15184"/>
                </a:lnTo>
                <a:lnTo>
                  <a:pt x="9977" y="14795"/>
                </a:lnTo>
                <a:lnTo>
                  <a:pt x="10999" y="13505"/>
                </a:lnTo>
                <a:lnTo>
                  <a:pt x="11802" y="12483"/>
                </a:lnTo>
                <a:lnTo>
                  <a:pt x="12605" y="11437"/>
                </a:lnTo>
                <a:close/>
                <a:moveTo>
                  <a:pt x="5865" y="9199"/>
                </a:moveTo>
                <a:lnTo>
                  <a:pt x="6230" y="9223"/>
                </a:lnTo>
                <a:lnTo>
                  <a:pt x="6084" y="9369"/>
                </a:lnTo>
                <a:lnTo>
                  <a:pt x="5962" y="9539"/>
                </a:lnTo>
                <a:lnTo>
                  <a:pt x="5767" y="9855"/>
                </a:lnTo>
                <a:lnTo>
                  <a:pt x="5548" y="10196"/>
                </a:lnTo>
                <a:lnTo>
                  <a:pt x="5451" y="10318"/>
                </a:lnTo>
                <a:lnTo>
                  <a:pt x="5378" y="10464"/>
                </a:lnTo>
                <a:lnTo>
                  <a:pt x="4891" y="11194"/>
                </a:lnTo>
                <a:lnTo>
                  <a:pt x="4380" y="11924"/>
                </a:lnTo>
                <a:lnTo>
                  <a:pt x="3991" y="12435"/>
                </a:lnTo>
                <a:lnTo>
                  <a:pt x="3577" y="12921"/>
                </a:lnTo>
                <a:lnTo>
                  <a:pt x="2750" y="13895"/>
                </a:lnTo>
                <a:lnTo>
                  <a:pt x="2409" y="14235"/>
                </a:lnTo>
                <a:lnTo>
                  <a:pt x="2069" y="14673"/>
                </a:lnTo>
                <a:lnTo>
                  <a:pt x="1898" y="14917"/>
                </a:lnTo>
                <a:lnTo>
                  <a:pt x="1752" y="15136"/>
                </a:lnTo>
                <a:lnTo>
                  <a:pt x="1655" y="15379"/>
                </a:lnTo>
                <a:lnTo>
                  <a:pt x="1631" y="15476"/>
                </a:lnTo>
                <a:lnTo>
                  <a:pt x="1631" y="15598"/>
                </a:lnTo>
                <a:lnTo>
                  <a:pt x="1363" y="15501"/>
                </a:lnTo>
                <a:lnTo>
                  <a:pt x="1266" y="15452"/>
                </a:lnTo>
                <a:lnTo>
                  <a:pt x="1193" y="15403"/>
                </a:lnTo>
                <a:lnTo>
                  <a:pt x="1047" y="15233"/>
                </a:lnTo>
                <a:lnTo>
                  <a:pt x="1217" y="15111"/>
                </a:lnTo>
                <a:lnTo>
                  <a:pt x="1387" y="14965"/>
                </a:lnTo>
                <a:lnTo>
                  <a:pt x="1704" y="14625"/>
                </a:lnTo>
                <a:lnTo>
                  <a:pt x="2263" y="13943"/>
                </a:lnTo>
                <a:lnTo>
                  <a:pt x="2993" y="13092"/>
                </a:lnTo>
                <a:lnTo>
                  <a:pt x="3723" y="12264"/>
                </a:lnTo>
                <a:lnTo>
                  <a:pt x="4040" y="11924"/>
                </a:lnTo>
                <a:lnTo>
                  <a:pt x="4332" y="11559"/>
                </a:lnTo>
                <a:lnTo>
                  <a:pt x="4599" y="11169"/>
                </a:lnTo>
                <a:lnTo>
                  <a:pt x="4867" y="10756"/>
                </a:lnTo>
                <a:lnTo>
                  <a:pt x="5086" y="10366"/>
                </a:lnTo>
                <a:lnTo>
                  <a:pt x="5281" y="9953"/>
                </a:lnTo>
                <a:lnTo>
                  <a:pt x="5402" y="9734"/>
                </a:lnTo>
                <a:lnTo>
                  <a:pt x="5524" y="9563"/>
                </a:lnTo>
                <a:lnTo>
                  <a:pt x="5670" y="9369"/>
                </a:lnTo>
                <a:lnTo>
                  <a:pt x="5840" y="9223"/>
                </a:lnTo>
                <a:lnTo>
                  <a:pt x="5865" y="9199"/>
                </a:lnTo>
                <a:close/>
                <a:moveTo>
                  <a:pt x="6351" y="14746"/>
                </a:moveTo>
                <a:lnTo>
                  <a:pt x="6497" y="14819"/>
                </a:lnTo>
                <a:lnTo>
                  <a:pt x="6643" y="14868"/>
                </a:lnTo>
                <a:lnTo>
                  <a:pt x="6814" y="14892"/>
                </a:lnTo>
                <a:lnTo>
                  <a:pt x="6984" y="14868"/>
                </a:lnTo>
                <a:lnTo>
                  <a:pt x="6911" y="14941"/>
                </a:lnTo>
                <a:lnTo>
                  <a:pt x="6619" y="15233"/>
                </a:lnTo>
                <a:lnTo>
                  <a:pt x="6497" y="15379"/>
                </a:lnTo>
                <a:lnTo>
                  <a:pt x="6376" y="15549"/>
                </a:lnTo>
                <a:lnTo>
                  <a:pt x="5475" y="15598"/>
                </a:lnTo>
                <a:lnTo>
                  <a:pt x="5719" y="15403"/>
                </a:lnTo>
                <a:lnTo>
                  <a:pt x="5938" y="15184"/>
                </a:lnTo>
                <a:lnTo>
                  <a:pt x="6351" y="14746"/>
                </a:lnTo>
                <a:close/>
                <a:moveTo>
                  <a:pt x="13164" y="12264"/>
                </a:moveTo>
                <a:lnTo>
                  <a:pt x="13432" y="12605"/>
                </a:lnTo>
                <a:lnTo>
                  <a:pt x="13189" y="12873"/>
                </a:lnTo>
                <a:lnTo>
                  <a:pt x="12994" y="13189"/>
                </a:lnTo>
                <a:lnTo>
                  <a:pt x="12629" y="13797"/>
                </a:lnTo>
                <a:lnTo>
                  <a:pt x="12361" y="14235"/>
                </a:lnTo>
                <a:lnTo>
                  <a:pt x="12069" y="14673"/>
                </a:lnTo>
                <a:lnTo>
                  <a:pt x="11777" y="15136"/>
                </a:lnTo>
                <a:lnTo>
                  <a:pt x="11656" y="15355"/>
                </a:lnTo>
                <a:lnTo>
                  <a:pt x="11534" y="15598"/>
                </a:lnTo>
                <a:lnTo>
                  <a:pt x="10828" y="15598"/>
                </a:lnTo>
                <a:lnTo>
                  <a:pt x="10609" y="15574"/>
                </a:lnTo>
                <a:lnTo>
                  <a:pt x="10901" y="15209"/>
                </a:lnTo>
                <a:lnTo>
                  <a:pt x="11169" y="14844"/>
                </a:lnTo>
                <a:lnTo>
                  <a:pt x="11558" y="14357"/>
                </a:lnTo>
                <a:lnTo>
                  <a:pt x="11923" y="13895"/>
                </a:lnTo>
                <a:lnTo>
                  <a:pt x="12556" y="13092"/>
                </a:lnTo>
                <a:lnTo>
                  <a:pt x="12872" y="12702"/>
                </a:lnTo>
                <a:lnTo>
                  <a:pt x="13164" y="12264"/>
                </a:lnTo>
                <a:close/>
                <a:moveTo>
                  <a:pt x="9344" y="9150"/>
                </a:moveTo>
                <a:lnTo>
                  <a:pt x="9782" y="9174"/>
                </a:lnTo>
                <a:lnTo>
                  <a:pt x="9490" y="9539"/>
                </a:lnTo>
                <a:lnTo>
                  <a:pt x="9222" y="9928"/>
                </a:lnTo>
                <a:lnTo>
                  <a:pt x="8711" y="10707"/>
                </a:lnTo>
                <a:lnTo>
                  <a:pt x="8201" y="11510"/>
                </a:lnTo>
                <a:lnTo>
                  <a:pt x="7957" y="11899"/>
                </a:lnTo>
                <a:lnTo>
                  <a:pt x="7690" y="12289"/>
                </a:lnTo>
                <a:lnTo>
                  <a:pt x="6935" y="13311"/>
                </a:lnTo>
                <a:lnTo>
                  <a:pt x="6789" y="13335"/>
                </a:lnTo>
                <a:lnTo>
                  <a:pt x="6668" y="13384"/>
                </a:lnTo>
                <a:lnTo>
                  <a:pt x="6595" y="13432"/>
                </a:lnTo>
                <a:lnTo>
                  <a:pt x="6570" y="13505"/>
                </a:lnTo>
                <a:lnTo>
                  <a:pt x="6473" y="13554"/>
                </a:lnTo>
                <a:lnTo>
                  <a:pt x="6351" y="13651"/>
                </a:lnTo>
                <a:lnTo>
                  <a:pt x="6230" y="13773"/>
                </a:lnTo>
                <a:lnTo>
                  <a:pt x="6157" y="13943"/>
                </a:lnTo>
                <a:lnTo>
                  <a:pt x="6108" y="14089"/>
                </a:lnTo>
                <a:lnTo>
                  <a:pt x="6084" y="14260"/>
                </a:lnTo>
                <a:lnTo>
                  <a:pt x="6108" y="14406"/>
                </a:lnTo>
                <a:lnTo>
                  <a:pt x="5548" y="14990"/>
                </a:lnTo>
                <a:lnTo>
                  <a:pt x="5281" y="15306"/>
                </a:lnTo>
                <a:lnTo>
                  <a:pt x="5037" y="15598"/>
                </a:lnTo>
                <a:lnTo>
                  <a:pt x="4697" y="15622"/>
                </a:lnTo>
                <a:lnTo>
                  <a:pt x="4113" y="15647"/>
                </a:lnTo>
                <a:lnTo>
                  <a:pt x="4356" y="15452"/>
                </a:lnTo>
                <a:lnTo>
                  <a:pt x="4575" y="15233"/>
                </a:lnTo>
                <a:lnTo>
                  <a:pt x="4770" y="15014"/>
                </a:lnTo>
                <a:lnTo>
                  <a:pt x="4940" y="14795"/>
                </a:lnTo>
                <a:lnTo>
                  <a:pt x="5256" y="14333"/>
                </a:lnTo>
                <a:lnTo>
                  <a:pt x="5548" y="13870"/>
                </a:lnTo>
                <a:lnTo>
                  <a:pt x="5840" y="13408"/>
                </a:lnTo>
                <a:lnTo>
                  <a:pt x="6132" y="12946"/>
                </a:lnTo>
                <a:lnTo>
                  <a:pt x="6400" y="12605"/>
                </a:lnTo>
                <a:lnTo>
                  <a:pt x="6692" y="12264"/>
                </a:lnTo>
                <a:lnTo>
                  <a:pt x="6887" y="12216"/>
                </a:lnTo>
                <a:lnTo>
                  <a:pt x="7057" y="12167"/>
                </a:lnTo>
                <a:lnTo>
                  <a:pt x="7227" y="12070"/>
                </a:lnTo>
                <a:lnTo>
                  <a:pt x="7398" y="11972"/>
                </a:lnTo>
                <a:lnTo>
                  <a:pt x="7544" y="11851"/>
                </a:lnTo>
                <a:lnTo>
                  <a:pt x="7665" y="11705"/>
                </a:lnTo>
                <a:lnTo>
                  <a:pt x="7787" y="11534"/>
                </a:lnTo>
                <a:lnTo>
                  <a:pt x="7884" y="11340"/>
                </a:lnTo>
                <a:lnTo>
                  <a:pt x="7933" y="11145"/>
                </a:lnTo>
                <a:lnTo>
                  <a:pt x="7982" y="10902"/>
                </a:lnTo>
                <a:lnTo>
                  <a:pt x="8249" y="10488"/>
                </a:lnTo>
                <a:lnTo>
                  <a:pt x="8493" y="10074"/>
                </a:lnTo>
                <a:lnTo>
                  <a:pt x="8760" y="9661"/>
                </a:lnTo>
                <a:lnTo>
                  <a:pt x="9052" y="9247"/>
                </a:lnTo>
                <a:lnTo>
                  <a:pt x="9101" y="9150"/>
                </a:lnTo>
                <a:close/>
                <a:moveTo>
                  <a:pt x="13700" y="12946"/>
                </a:moveTo>
                <a:lnTo>
                  <a:pt x="13797" y="13067"/>
                </a:lnTo>
                <a:lnTo>
                  <a:pt x="14065" y="13384"/>
                </a:lnTo>
                <a:lnTo>
                  <a:pt x="13967" y="13481"/>
                </a:lnTo>
                <a:lnTo>
                  <a:pt x="13870" y="13603"/>
                </a:lnTo>
                <a:lnTo>
                  <a:pt x="13724" y="13895"/>
                </a:lnTo>
                <a:lnTo>
                  <a:pt x="13578" y="14187"/>
                </a:lnTo>
                <a:lnTo>
                  <a:pt x="13432" y="14430"/>
                </a:lnTo>
                <a:lnTo>
                  <a:pt x="13213" y="14771"/>
                </a:lnTo>
                <a:lnTo>
                  <a:pt x="12970" y="15063"/>
                </a:lnTo>
                <a:lnTo>
                  <a:pt x="12483" y="15647"/>
                </a:lnTo>
                <a:lnTo>
                  <a:pt x="12240" y="15622"/>
                </a:lnTo>
                <a:lnTo>
                  <a:pt x="12021" y="15647"/>
                </a:lnTo>
                <a:lnTo>
                  <a:pt x="11923" y="15622"/>
                </a:lnTo>
                <a:lnTo>
                  <a:pt x="12045" y="15476"/>
                </a:lnTo>
                <a:lnTo>
                  <a:pt x="12191" y="15330"/>
                </a:lnTo>
                <a:lnTo>
                  <a:pt x="12410" y="14990"/>
                </a:lnTo>
                <a:lnTo>
                  <a:pt x="12824" y="14284"/>
                </a:lnTo>
                <a:lnTo>
                  <a:pt x="13335" y="13457"/>
                </a:lnTo>
                <a:lnTo>
                  <a:pt x="13700" y="12946"/>
                </a:lnTo>
                <a:close/>
                <a:moveTo>
                  <a:pt x="14284" y="13870"/>
                </a:moveTo>
                <a:lnTo>
                  <a:pt x="14284" y="14016"/>
                </a:lnTo>
                <a:lnTo>
                  <a:pt x="14284" y="14162"/>
                </a:lnTo>
                <a:lnTo>
                  <a:pt x="14259" y="14333"/>
                </a:lnTo>
                <a:lnTo>
                  <a:pt x="14186" y="14527"/>
                </a:lnTo>
                <a:lnTo>
                  <a:pt x="14065" y="14771"/>
                </a:lnTo>
                <a:lnTo>
                  <a:pt x="13919" y="15063"/>
                </a:lnTo>
                <a:lnTo>
                  <a:pt x="13724" y="15306"/>
                </a:lnTo>
                <a:lnTo>
                  <a:pt x="13627" y="15428"/>
                </a:lnTo>
                <a:lnTo>
                  <a:pt x="13529" y="15501"/>
                </a:lnTo>
                <a:lnTo>
                  <a:pt x="13408" y="15574"/>
                </a:lnTo>
                <a:lnTo>
                  <a:pt x="13286" y="15622"/>
                </a:lnTo>
                <a:lnTo>
                  <a:pt x="13164" y="15647"/>
                </a:lnTo>
                <a:lnTo>
                  <a:pt x="13018" y="15647"/>
                </a:lnTo>
                <a:lnTo>
                  <a:pt x="13189" y="15476"/>
                </a:lnTo>
                <a:lnTo>
                  <a:pt x="13359" y="15257"/>
                </a:lnTo>
                <a:lnTo>
                  <a:pt x="13651" y="14868"/>
                </a:lnTo>
                <a:lnTo>
                  <a:pt x="13967" y="14381"/>
                </a:lnTo>
                <a:lnTo>
                  <a:pt x="14138" y="14138"/>
                </a:lnTo>
                <a:lnTo>
                  <a:pt x="14284" y="13870"/>
                </a:lnTo>
                <a:close/>
                <a:moveTo>
                  <a:pt x="5865" y="12094"/>
                </a:moveTo>
                <a:lnTo>
                  <a:pt x="5986" y="12167"/>
                </a:lnTo>
                <a:lnTo>
                  <a:pt x="6108" y="12216"/>
                </a:lnTo>
                <a:lnTo>
                  <a:pt x="5962" y="12386"/>
                </a:lnTo>
                <a:lnTo>
                  <a:pt x="5670" y="12800"/>
                </a:lnTo>
                <a:lnTo>
                  <a:pt x="5402" y="13238"/>
                </a:lnTo>
                <a:lnTo>
                  <a:pt x="4867" y="14114"/>
                </a:lnTo>
                <a:lnTo>
                  <a:pt x="4526" y="14600"/>
                </a:lnTo>
                <a:lnTo>
                  <a:pt x="4356" y="14819"/>
                </a:lnTo>
                <a:lnTo>
                  <a:pt x="4161" y="15038"/>
                </a:lnTo>
                <a:lnTo>
                  <a:pt x="4015" y="15209"/>
                </a:lnTo>
                <a:lnTo>
                  <a:pt x="3845" y="15355"/>
                </a:lnTo>
                <a:lnTo>
                  <a:pt x="3675" y="15525"/>
                </a:lnTo>
                <a:lnTo>
                  <a:pt x="3529" y="15671"/>
                </a:lnTo>
                <a:lnTo>
                  <a:pt x="2847" y="15695"/>
                </a:lnTo>
                <a:lnTo>
                  <a:pt x="2847" y="15695"/>
                </a:lnTo>
                <a:lnTo>
                  <a:pt x="3018" y="15501"/>
                </a:lnTo>
                <a:lnTo>
                  <a:pt x="3796" y="14625"/>
                </a:lnTo>
                <a:lnTo>
                  <a:pt x="4575" y="13797"/>
                </a:lnTo>
                <a:lnTo>
                  <a:pt x="4940" y="13359"/>
                </a:lnTo>
                <a:lnTo>
                  <a:pt x="5281" y="12921"/>
                </a:lnTo>
                <a:lnTo>
                  <a:pt x="5865" y="12094"/>
                </a:lnTo>
                <a:close/>
                <a:moveTo>
                  <a:pt x="5281" y="11364"/>
                </a:moveTo>
                <a:lnTo>
                  <a:pt x="5378" y="11607"/>
                </a:lnTo>
                <a:lnTo>
                  <a:pt x="5451" y="11729"/>
                </a:lnTo>
                <a:lnTo>
                  <a:pt x="5548" y="11851"/>
                </a:lnTo>
                <a:lnTo>
                  <a:pt x="5232" y="12289"/>
                </a:lnTo>
                <a:lnTo>
                  <a:pt x="4867" y="12800"/>
                </a:lnTo>
                <a:lnTo>
                  <a:pt x="4478" y="13286"/>
                </a:lnTo>
                <a:lnTo>
                  <a:pt x="3650" y="14211"/>
                </a:lnTo>
                <a:lnTo>
                  <a:pt x="3334" y="14576"/>
                </a:lnTo>
                <a:lnTo>
                  <a:pt x="2993" y="14941"/>
                </a:lnTo>
                <a:lnTo>
                  <a:pt x="2750" y="15330"/>
                </a:lnTo>
                <a:lnTo>
                  <a:pt x="2507" y="15720"/>
                </a:lnTo>
                <a:lnTo>
                  <a:pt x="2166" y="15695"/>
                </a:lnTo>
                <a:lnTo>
                  <a:pt x="1825" y="15647"/>
                </a:lnTo>
                <a:lnTo>
                  <a:pt x="1947" y="15525"/>
                </a:lnTo>
                <a:lnTo>
                  <a:pt x="2044" y="15403"/>
                </a:lnTo>
                <a:lnTo>
                  <a:pt x="2239" y="15111"/>
                </a:lnTo>
                <a:lnTo>
                  <a:pt x="2604" y="14625"/>
                </a:lnTo>
                <a:lnTo>
                  <a:pt x="3018" y="14162"/>
                </a:lnTo>
                <a:lnTo>
                  <a:pt x="3748" y="13311"/>
                </a:lnTo>
                <a:lnTo>
                  <a:pt x="4113" y="12897"/>
                </a:lnTo>
                <a:lnTo>
                  <a:pt x="4478" y="12459"/>
                </a:lnTo>
                <a:lnTo>
                  <a:pt x="4867" y="11924"/>
                </a:lnTo>
                <a:lnTo>
                  <a:pt x="5281" y="11364"/>
                </a:lnTo>
                <a:close/>
                <a:moveTo>
                  <a:pt x="5500" y="1"/>
                </a:moveTo>
                <a:lnTo>
                  <a:pt x="5086" y="50"/>
                </a:lnTo>
                <a:lnTo>
                  <a:pt x="4916" y="98"/>
                </a:lnTo>
                <a:lnTo>
                  <a:pt x="4721" y="147"/>
                </a:lnTo>
                <a:lnTo>
                  <a:pt x="4551" y="220"/>
                </a:lnTo>
                <a:lnTo>
                  <a:pt x="4405" y="293"/>
                </a:lnTo>
                <a:lnTo>
                  <a:pt x="4259" y="415"/>
                </a:lnTo>
                <a:lnTo>
                  <a:pt x="4137" y="512"/>
                </a:lnTo>
                <a:lnTo>
                  <a:pt x="4040" y="658"/>
                </a:lnTo>
                <a:lnTo>
                  <a:pt x="3991" y="828"/>
                </a:lnTo>
                <a:lnTo>
                  <a:pt x="3942" y="1072"/>
                </a:lnTo>
                <a:lnTo>
                  <a:pt x="3942" y="1388"/>
                </a:lnTo>
                <a:lnTo>
                  <a:pt x="3967" y="1704"/>
                </a:lnTo>
                <a:lnTo>
                  <a:pt x="4064" y="2020"/>
                </a:lnTo>
                <a:lnTo>
                  <a:pt x="4210" y="2288"/>
                </a:lnTo>
                <a:lnTo>
                  <a:pt x="4283" y="2434"/>
                </a:lnTo>
                <a:lnTo>
                  <a:pt x="4380" y="2556"/>
                </a:lnTo>
                <a:lnTo>
                  <a:pt x="4502" y="2653"/>
                </a:lnTo>
                <a:lnTo>
                  <a:pt x="4599" y="2726"/>
                </a:lnTo>
                <a:lnTo>
                  <a:pt x="4745" y="2799"/>
                </a:lnTo>
                <a:lnTo>
                  <a:pt x="4867" y="2823"/>
                </a:lnTo>
                <a:lnTo>
                  <a:pt x="4891" y="3213"/>
                </a:lnTo>
                <a:lnTo>
                  <a:pt x="4891" y="3578"/>
                </a:lnTo>
                <a:lnTo>
                  <a:pt x="4843" y="4332"/>
                </a:lnTo>
                <a:lnTo>
                  <a:pt x="4843" y="4965"/>
                </a:lnTo>
                <a:lnTo>
                  <a:pt x="4843" y="5622"/>
                </a:lnTo>
                <a:lnTo>
                  <a:pt x="4843" y="5914"/>
                </a:lnTo>
                <a:lnTo>
                  <a:pt x="4818" y="6206"/>
                </a:lnTo>
                <a:lnTo>
                  <a:pt x="4794" y="6473"/>
                </a:lnTo>
                <a:lnTo>
                  <a:pt x="4818" y="6619"/>
                </a:lnTo>
                <a:lnTo>
                  <a:pt x="4843" y="6765"/>
                </a:lnTo>
                <a:lnTo>
                  <a:pt x="4697" y="6911"/>
                </a:lnTo>
                <a:lnTo>
                  <a:pt x="4551" y="7082"/>
                </a:lnTo>
                <a:lnTo>
                  <a:pt x="4332" y="7447"/>
                </a:lnTo>
                <a:lnTo>
                  <a:pt x="3723" y="8250"/>
                </a:lnTo>
                <a:lnTo>
                  <a:pt x="3115" y="9077"/>
                </a:lnTo>
                <a:lnTo>
                  <a:pt x="2434" y="10074"/>
                </a:lnTo>
                <a:lnTo>
                  <a:pt x="1728" y="11072"/>
                </a:lnTo>
                <a:lnTo>
                  <a:pt x="1047" y="12045"/>
                </a:lnTo>
                <a:lnTo>
                  <a:pt x="706" y="12483"/>
                </a:lnTo>
                <a:lnTo>
                  <a:pt x="560" y="12702"/>
                </a:lnTo>
                <a:lnTo>
                  <a:pt x="487" y="12824"/>
                </a:lnTo>
                <a:lnTo>
                  <a:pt x="463" y="12946"/>
                </a:lnTo>
                <a:lnTo>
                  <a:pt x="366" y="13043"/>
                </a:lnTo>
                <a:lnTo>
                  <a:pt x="293" y="13116"/>
                </a:lnTo>
                <a:lnTo>
                  <a:pt x="147" y="13335"/>
                </a:lnTo>
                <a:lnTo>
                  <a:pt x="74" y="13578"/>
                </a:lnTo>
                <a:lnTo>
                  <a:pt x="1" y="13773"/>
                </a:lnTo>
                <a:lnTo>
                  <a:pt x="1" y="13968"/>
                </a:lnTo>
                <a:lnTo>
                  <a:pt x="25" y="14138"/>
                </a:lnTo>
                <a:lnTo>
                  <a:pt x="49" y="14333"/>
                </a:lnTo>
                <a:lnTo>
                  <a:pt x="122" y="14503"/>
                </a:lnTo>
                <a:lnTo>
                  <a:pt x="268" y="14868"/>
                </a:lnTo>
                <a:lnTo>
                  <a:pt x="414" y="15184"/>
                </a:lnTo>
                <a:lnTo>
                  <a:pt x="512" y="15355"/>
                </a:lnTo>
                <a:lnTo>
                  <a:pt x="633" y="15501"/>
                </a:lnTo>
                <a:lnTo>
                  <a:pt x="755" y="15647"/>
                </a:lnTo>
                <a:lnTo>
                  <a:pt x="876" y="15744"/>
                </a:lnTo>
                <a:lnTo>
                  <a:pt x="998" y="15841"/>
                </a:lnTo>
                <a:lnTo>
                  <a:pt x="1144" y="15939"/>
                </a:lnTo>
                <a:lnTo>
                  <a:pt x="1290" y="15987"/>
                </a:lnTo>
                <a:lnTo>
                  <a:pt x="1460" y="16060"/>
                </a:lnTo>
                <a:lnTo>
                  <a:pt x="1777" y="16133"/>
                </a:lnTo>
                <a:lnTo>
                  <a:pt x="2117" y="16182"/>
                </a:lnTo>
                <a:lnTo>
                  <a:pt x="2482" y="16182"/>
                </a:lnTo>
                <a:lnTo>
                  <a:pt x="2847" y="16158"/>
                </a:lnTo>
                <a:lnTo>
                  <a:pt x="5208" y="16060"/>
                </a:lnTo>
                <a:lnTo>
                  <a:pt x="6400" y="16012"/>
                </a:lnTo>
                <a:lnTo>
                  <a:pt x="7568" y="15987"/>
                </a:lnTo>
                <a:lnTo>
                  <a:pt x="8711" y="15987"/>
                </a:lnTo>
                <a:lnTo>
                  <a:pt x="9879" y="16036"/>
                </a:lnTo>
                <a:lnTo>
                  <a:pt x="10828" y="16036"/>
                </a:lnTo>
                <a:lnTo>
                  <a:pt x="11339" y="16060"/>
                </a:lnTo>
                <a:lnTo>
                  <a:pt x="11826" y="16109"/>
                </a:lnTo>
                <a:lnTo>
                  <a:pt x="11850" y="16158"/>
                </a:lnTo>
                <a:lnTo>
                  <a:pt x="11899" y="16182"/>
                </a:lnTo>
                <a:lnTo>
                  <a:pt x="11972" y="16206"/>
                </a:lnTo>
                <a:lnTo>
                  <a:pt x="12045" y="16206"/>
                </a:lnTo>
                <a:lnTo>
                  <a:pt x="12459" y="16182"/>
                </a:lnTo>
                <a:lnTo>
                  <a:pt x="13067" y="16182"/>
                </a:lnTo>
                <a:lnTo>
                  <a:pt x="13262" y="16158"/>
                </a:lnTo>
                <a:lnTo>
                  <a:pt x="13456" y="16109"/>
                </a:lnTo>
                <a:lnTo>
                  <a:pt x="13651" y="16060"/>
                </a:lnTo>
                <a:lnTo>
                  <a:pt x="13773" y="15987"/>
                </a:lnTo>
                <a:lnTo>
                  <a:pt x="13870" y="15914"/>
                </a:lnTo>
                <a:lnTo>
                  <a:pt x="14065" y="15744"/>
                </a:lnTo>
                <a:lnTo>
                  <a:pt x="14211" y="15549"/>
                </a:lnTo>
                <a:lnTo>
                  <a:pt x="14357" y="15330"/>
                </a:lnTo>
                <a:lnTo>
                  <a:pt x="14527" y="14990"/>
                </a:lnTo>
                <a:lnTo>
                  <a:pt x="14697" y="14673"/>
                </a:lnTo>
                <a:lnTo>
                  <a:pt x="14770" y="14503"/>
                </a:lnTo>
                <a:lnTo>
                  <a:pt x="14795" y="14308"/>
                </a:lnTo>
                <a:lnTo>
                  <a:pt x="14843" y="14138"/>
                </a:lnTo>
                <a:lnTo>
                  <a:pt x="14843" y="13943"/>
                </a:lnTo>
                <a:lnTo>
                  <a:pt x="14819" y="13749"/>
                </a:lnTo>
                <a:lnTo>
                  <a:pt x="14770" y="13578"/>
                </a:lnTo>
                <a:lnTo>
                  <a:pt x="14697" y="13408"/>
                </a:lnTo>
                <a:lnTo>
                  <a:pt x="14624" y="13262"/>
                </a:lnTo>
                <a:lnTo>
                  <a:pt x="14405" y="12970"/>
                </a:lnTo>
                <a:lnTo>
                  <a:pt x="14162" y="12702"/>
                </a:lnTo>
                <a:lnTo>
                  <a:pt x="13773" y="12240"/>
                </a:lnTo>
                <a:lnTo>
                  <a:pt x="13408" y="11753"/>
                </a:lnTo>
                <a:lnTo>
                  <a:pt x="13408" y="11705"/>
                </a:lnTo>
                <a:lnTo>
                  <a:pt x="13359" y="11680"/>
                </a:lnTo>
                <a:lnTo>
                  <a:pt x="13018" y="11145"/>
                </a:lnTo>
                <a:lnTo>
                  <a:pt x="12702" y="10610"/>
                </a:lnTo>
                <a:lnTo>
                  <a:pt x="12410" y="10074"/>
                </a:lnTo>
                <a:lnTo>
                  <a:pt x="12094" y="9563"/>
                </a:lnTo>
                <a:lnTo>
                  <a:pt x="11534" y="8736"/>
                </a:lnTo>
                <a:lnTo>
                  <a:pt x="10974" y="7909"/>
                </a:lnTo>
                <a:lnTo>
                  <a:pt x="10755" y="7593"/>
                </a:lnTo>
                <a:lnTo>
                  <a:pt x="10536" y="7276"/>
                </a:lnTo>
                <a:lnTo>
                  <a:pt x="10415" y="7130"/>
                </a:lnTo>
                <a:lnTo>
                  <a:pt x="10293" y="6984"/>
                </a:lnTo>
                <a:lnTo>
                  <a:pt x="10147" y="6863"/>
                </a:lnTo>
                <a:lnTo>
                  <a:pt x="10001" y="6765"/>
                </a:lnTo>
                <a:lnTo>
                  <a:pt x="10074" y="6595"/>
                </a:lnTo>
                <a:lnTo>
                  <a:pt x="10123" y="6400"/>
                </a:lnTo>
                <a:lnTo>
                  <a:pt x="10147" y="6206"/>
                </a:lnTo>
                <a:lnTo>
                  <a:pt x="10171" y="5987"/>
                </a:lnTo>
                <a:lnTo>
                  <a:pt x="10171" y="5573"/>
                </a:lnTo>
                <a:lnTo>
                  <a:pt x="10147" y="5184"/>
                </a:lnTo>
                <a:lnTo>
                  <a:pt x="10147" y="4016"/>
                </a:lnTo>
                <a:lnTo>
                  <a:pt x="10147" y="3724"/>
                </a:lnTo>
                <a:lnTo>
                  <a:pt x="10123" y="3432"/>
                </a:lnTo>
                <a:lnTo>
                  <a:pt x="10074" y="3140"/>
                </a:lnTo>
                <a:lnTo>
                  <a:pt x="10025" y="2848"/>
                </a:lnTo>
                <a:lnTo>
                  <a:pt x="10317" y="2580"/>
                </a:lnTo>
                <a:lnTo>
                  <a:pt x="10609" y="2288"/>
                </a:lnTo>
                <a:lnTo>
                  <a:pt x="10755" y="2142"/>
                </a:lnTo>
                <a:lnTo>
                  <a:pt x="10877" y="1996"/>
                </a:lnTo>
                <a:lnTo>
                  <a:pt x="10974" y="1826"/>
                </a:lnTo>
                <a:lnTo>
                  <a:pt x="11072" y="1631"/>
                </a:lnTo>
                <a:lnTo>
                  <a:pt x="11096" y="1436"/>
                </a:lnTo>
                <a:lnTo>
                  <a:pt x="11096" y="1266"/>
                </a:lnTo>
                <a:lnTo>
                  <a:pt x="11047" y="1096"/>
                </a:lnTo>
                <a:lnTo>
                  <a:pt x="10974" y="950"/>
                </a:lnTo>
                <a:lnTo>
                  <a:pt x="10877" y="804"/>
                </a:lnTo>
                <a:lnTo>
                  <a:pt x="10755" y="682"/>
                </a:lnTo>
                <a:lnTo>
                  <a:pt x="10609" y="561"/>
                </a:lnTo>
                <a:lnTo>
                  <a:pt x="10463" y="463"/>
                </a:lnTo>
                <a:lnTo>
                  <a:pt x="10269" y="366"/>
                </a:lnTo>
                <a:lnTo>
                  <a:pt x="10074" y="293"/>
                </a:lnTo>
                <a:lnTo>
                  <a:pt x="9855" y="244"/>
                </a:lnTo>
                <a:lnTo>
                  <a:pt x="9636" y="196"/>
                </a:lnTo>
                <a:lnTo>
                  <a:pt x="9198" y="171"/>
                </a:lnTo>
                <a:lnTo>
                  <a:pt x="8784" y="147"/>
                </a:lnTo>
                <a:lnTo>
                  <a:pt x="7665" y="123"/>
                </a:lnTo>
                <a:lnTo>
                  <a:pt x="7106" y="98"/>
                </a:lnTo>
                <a:lnTo>
                  <a:pt x="6546" y="50"/>
                </a:lnTo>
                <a:lnTo>
                  <a:pt x="6230" y="1"/>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05" name="Shape 205"/>
          <p:cNvSpPr/>
          <p:nvPr/>
        </p:nvSpPr>
        <p:spPr>
          <a:xfrm>
            <a:off x="6719108" y="737385"/>
            <a:ext cx="373327" cy="376518"/>
          </a:xfrm>
          <a:custGeom>
            <a:pathLst>
              <a:path extrusionOk="0" h="17228" w="17082">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206" name="Shape 206"/>
          <p:cNvPicPr preferRelativeResize="0"/>
          <p:nvPr/>
        </p:nvPicPr>
        <p:blipFill>
          <a:blip r:embed="rId4">
            <a:alphaModFix/>
          </a:blip>
          <a:stretch>
            <a:fillRect/>
          </a:stretch>
        </p:blipFill>
        <p:spPr>
          <a:xfrm>
            <a:off x="5607424" y="3391000"/>
            <a:ext cx="2920800" cy="17524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10" name="Shape 210"/>
        <p:cNvGrpSpPr/>
        <p:nvPr/>
      </p:nvGrpSpPr>
      <p:grpSpPr>
        <a:xfrm>
          <a:off x="0" y="0"/>
          <a:ext cx="0" cy="0"/>
          <a:chOff x="0" y="0"/>
          <a:chExt cx="0" cy="0"/>
        </a:xfrm>
      </p:grpSpPr>
      <p:sp>
        <p:nvSpPr>
          <p:cNvPr id="211" name="Shape 211"/>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12" name="Shape 212"/>
          <p:cNvSpPr txBox="1"/>
          <p:nvPr>
            <p:ph idx="4294967295" type="body"/>
          </p:nvPr>
        </p:nvSpPr>
        <p:spPr>
          <a:xfrm>
            <a:off x="5889250" y="444300"/>
            <a:ext cx="2738700" cy="42549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4800" u="sng">
                <a:solidFill>
                  <a:srgbClr val="FFFFFF"/>
                </a:solidFill>
                <a:latin typeface="Lato"/>
                <a:ea typeface="Lato"/>
                <a:cs typeface="Lato"/>
                <a:sym typeface="Lato"/>
              </a:rPr>
              <a:t>Agenda:</a:t>
            </a:r>
            <a:endParaRPr b="1" sz="4800" u="sng">
              <a:solidFill>
                <a:srgbClr val="FFFFFF"/>
              </a:solidFill>
              <a:latin typeface="Lato"/>
              <a:ea typeface="Lato"/>
              <a:cs typeface="Lato"/>
              <a:sym typeface="Lato"/>
            </a:endParaRPr>
          </a:p>
          <a:p>
            <a:pPr indent="-381000" lvl="0" marL="457200" rtl="0">
              <a:spcBef>
                <a:spcPts val="600"/>
              </a:spcBef>
              <a:spcAft>
                <a:spcPts val="0"/>
              </a:spcAft>
              <a:buClr>
                <a:srgbClr val="FFFFFF"/>
              </a:buClr>
              <a:buSzPts val="2400"/>
              <a:buChar char="×"/>
            </a:pPr>
            <a:r>
              <a:rPr lang="en" sz="2400">
                <a:solidFill>
                  <a:srgbClr val="FFFFFF"/>
                </a:solidFill>
              </a:rPr>
              <a:t>Warm-Up</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Work Time</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Check-In</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Work Time</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Goal Setting</a:t>
            </a:r>
            <a:endParaRPr sz="2400">
              <a:solidFill>
                <a:srgbClr val="FFFFFF"/>
              </a:solidFill>
            </a:endParaRPr>
          </a:p>
        </p:txBody>
      </p:sp>
      <p:sp>
        <p:nvSpPr>
          <p:cNvPr id="213" name="Shape 213"/>
          <p:cNvSpPr txBox="1"/>
          <p:nvPr/>
        </p:nvSpPr>
        <p:spPr>
          <a:xfrm>
            <a:off x="402400" y="397725"/>
            <a:ext cx="3387300" cy="4102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Font typeface="Economica"/>
              <a:buNone/>
            </a:pPr>
            <a:r>
              <a:rPr lang="en" sz="2400" u="sng">
                <a:solidFill>
                  <a:schemeClr val="dk1"/>
                </a:solidFill>
                <a:latin typeface="Lato"/>
                <a:ea typeface="Lato"/>
                <a:cs typeface="Lato"/>
                <a:sym typeface="Lato"/>
              </a:rPr>
              <a:t>Warm Up</a:t>
            </a:r>
            <a:endParaRPr sz="2400" u="sng">
              <a:solidFill>
                <a:schemeClr val="dk1"/>
              </a:solidFill>
              <a:latin typeface="Lato"/>
              <a:ea typeface="Lato"/>
              <a:cs typeface="Lato"/>
              <a:sym typeface="Lato"/>
            </a:endParaRPr>
          </a:p>
          <a:p>
            <a:pPr indent="0" lvl="0" marL="0" rtl="0" algn="ctr">
              <a:spcBef>
                <a:spcPts val="1000"/>
              </a:spcBef>
              <a:spcAft>
                <a:spcPts val="0"/>
              </a:spcAft>
              <a:buClr>
                <a:schemeClr val="dk1"/>
              </a:buClr>
              <a:buFont typeface="Economica"/>
              <a:buNone/>
            </a:pPr>
            <a:r>
              <a:rPr lang="en" sz="1800">
                <a:solidFill>
                  <a:schemeClr val="dk1"/>
                </a:solidFill>
                <a:latin typeface="Lato"/>
                <a:ea typeface="Lato"/>
                <a:cs typeface="Lato"/>
                <a:sym typeface="Lato"/>
              </a:rPr>
              <a:t>Journal to the following prompt:</a:t>
            </a:r>
            <a:endParaRPr sz="1800">
              <a:solidFill>
                <a:schemeClr val="dk1"/>
              </a:solidFill>
              <a:latin typeface="Lato"/>
              <a:ea typeface="Lato"/>
              <a:cs typeface="Lato"/>
              <a:sym typeface="Lato"/>
            </a:endParaRPr>
          </a:p>
          <a:p>
            <a:pPr indent="0" lvl="0" marL="0" rtl="0" algn="ctr">
              <a:spcBef>
                <a:spcPts val="1000"/>
              </a:spcBef>
              <a:spcAft>
                <a:spcPts val="0"/>
              </a:spcAft>
              <a:buClr>
                <a:schemeClr val="dk1"/>
              </a:buClr>
              <a:buFont typeface="Economica"/>
              <a:buNone/>
            </a:pPr>
            <a:r>
              <a:t/>
            </a:r>
            <a:endParaRPr sz="2400">
              <a:solidFill>
                <a:schemeClr val="dk1"/>
              </a:solidFill>
              <a:latin typeface="Lato"/>
              <a:ea typeface="Lato"/>
              <a:cs typeface="Lato"/>
              <a:sym typeface="Lato"/>
            </a:endParaRPr>
          </a:p>
          <a:p>
            <a:pPr indent="0" lvl="0" marL="0" rtl="0" algn="ctr">
              <a:spcBef>
                <a:spcPts val="1000"/>
              </a:spcBef>
              <a:spcAft>
                <a:spcPts val="0"/>
              </a:spcAft>
              <a:buClr>
                <a:schemeClr val="dk1"/>
              </a:buClr>
              <a:buFont typeface="Economica"/>
              <a:buNone/>
            </a:pPr>
            <a:r>
              <a:rPr lang="en" sz="2400">
                <a:solidFill>
                  <a:schemeClr val="dk1"/>
                </a:solidFill>
                <a:latin typeface="Lato"/>
                <a:ea typeface="Lato"/>
                <a:cs typeface="Lato"/>
                <a:sym typeface="Lato"/>
              </a:rPr>
              <a:t>What can you do now as a teenager to contribute to future successes?</a:t>
            </a:r>
            <a:endParaRPr sz="2400">
              <a:solidFill>
                <a:schemeClr val="dk1"/>
              </a:solidFill>
              <a:latin typeface="Lato"/>
              <a:ea typeface="Lato"/>
              <a:cs typeface="Lato"/>
              <a:sym typeface="Lato"/>
            </a:endParaRPr>
          </a:p>
          <a:p>
            <a:pPr indent="0" lvl="0" marL="0" rtl="0" algn="ctr">
              <a:spcBef>
                <a:spcPts val="1000"/>
              </a:spcBef>
              <a:spcAft>
                <a:spcPts val="0"/>
              </a:spcAft>
              <a:buClr>
                <a:schemeClr val="dk1"/>
              </a:buClr>
              <a:buFont typeface="Economica"/>
              <a:buNone/>
            </a:pPr>
            <a:r>
              <a:t/>
            </a:r>
            <a:endParaRPr sz="2000">
              <a:latin typeface="Lato"/>
              <a:ea typeface="Lato"/>
              <a:cs typeface="Lato"/>
              <a:sym typeface="Lato"/>
            </a:endParaRPr>
          </a:p>
        </p:txBody>
      </p:sp>
      <p:sp>
        <p:nvSpPr>
          <p:cNvPr id="214" name="Shape 214"/>
          <p:cNvSpPr/>
          <p:nvPr/>
        </p:nvSpPr>
        <p:spPr>
          <a:xfrm rot="-5399810">
            <a:off x="439104" y="75307"/>
            <a:ext cx="777758" cy="878128"/>
          </a:xfrm>
          <a:custGeom>
            <a:pathLst>
              <a:path extrusionOk="0" h="17399" w="17228">
                <a:moveTo>
                  <a:pt x="14162" y="439"/>
                </a:moveTo>
                <a:lnTo>
                  <a:pt x="14478" y="512"/>
                </a:lnTo>
                <a:lnTo>
                  <a:pt x="14794" y="609"/>
                </a:lnTo>
                <a:lnTo>
                  <a:pt x="15111" y="755"/>
                </a:lnTo>
                <a:lnTo>
                  <a:pt x="15403" y="925"/>
                </a:lnTo>
                <a:lnTo>
                  <a:pt x="15670" y="1120"/>
                </a:lnTo>
                <a:lnTo>
                  <a:pt x="15914" y="1315"/>
                </a:lnTo>
                <a:lnTo>
                  <a:pt x="16108" y="1534"/>
                </a:lnTo>
                <a:lnTo>
                  <a:pt x="15987" y="1558"/>
                </a:lnTo>
                <a:lnTo>
                  <a:pt x="15889" y="1607"/>
                </a:lnTo>
                <a:lnTo>
                  <a:pt x="15816" y="1655"/>
                </a:lnTo>
                <a:lnTo>
                  <a:pt x="15792" y="1680"/>
                </a:lnTo>
                <a:lnTo>
                  <a:pt x="15768" y="1728"/>
                </a:lnTo>
                <a:lnTo>
                  <a:pt x="15768" y="1777"/>
                </a:lnTo>
                <a:lnTo>
                  <a:pt x="15792" y="1826"/>
                </a:lnTo>
                <a:lnTo>
                  <a:pt x="15865" y="1850"/>
                </a:lnTo>
                <a:lnTo>
                  <a:pt x="15938" y="1874"/>
                </a:lnTo>
                <a:lnTo>
                  <a:pt x="16230" y="1874"/>
                </a:lnTo>
                <a:lnTo>
                  <a:pt x="16352" y="1850"/>
                </a:lnTo>
                <a:lnTo>
                  <a:pt x="16546" y="2166"/>
                </a:lnTo>
                <a:lnTo>
                  <a:pt x="16254" y="2142"/>
                </a:lnTo>
                <a:lnTo>
                  <a:pt x="16011" y="2142"/>
                </a:lnTo>
                <a:lnTo>
                  <a:pt x="15987" y="2166"/>
                </a:lnTo>
                <a:lnTo>
                  <a:pt x="15987" y="2191"/>
                </a:lnTo>
                <a:lnTo>
                  <a:pt x="16133" y="2312"/>
                </a:lnTo>
                <a:lnTo>
                  <a:pt x="16303" y="2410"/>
                </a:lnTo>
                <a:lnTo>
                  <a:pt x="16473" y="2458"/>
                </a:lnTo>
                <a:lnTo>
                  <a:pt x="16668" y="2507"/>
                </a:lnTo>
                <a:lnTo>
                  <a:pt x="16717" y="2750"/>
                </a:lnTo>
                <a:lnTo>
                  <a:pt x="16741" y="2994"/>
                </a:lnTo>
                <a:lnTo>
                  <a:pt x="16522" y="2872"/>
                </a:lnTo>
                <a:lnTo>
                  <a:pt x="16352" y="2799"/>
                </a:lnTo>
                <a:lnTo>
                  <a:pt x="16181" y="2702"/>
                </a:lnTo>
                <a:lnTo>
                  <a:pt x="16011" y="2653"/>
                </a:lnTo>
                <a:lnTo>
                  <a:pt x="15792" y="2653"/>
                </a:lnTo>
                <a:lnTo>
                  <a:pt x="15768" y="2677"/>
                </a:lnTo>
                <a:lnTo>
                  <a:pt x="15768" y="2702"/>
                </a:lnTo>
                <a:lnTo>
                  <a:pt x="15768" y="2726"/>
                </a:lnTo>
                <a:lnTo>
                  <a:pt x="15889" y="2872"/>
                </a:lnTo>
                <a:lnTo>
                  <a:pt x="16035" y="2994"/>
                </a:lnTo>
                <a:lnTo>
                  <a:pt x="16327" y="3213"/>
                </a:lnTo>
                <a:lnTo>
                  <a:pt x="16522" y="3334"/>
                </a:lnTo>
                <a:lnTo>
                  <a:pt x="16619" y="3407"/>
                </a:lnTo>
                <a:lnTo>
                  <a:pt x="16717" y="3456"/>
                </a:lnTo>
                <a:lnTo>
                  <a:pt x="16692" y="3651"/>
                </a:lnTo>
                <a:lnTo>
                  <a:pt x="16619" y="3845"/>
                </a:lnTo>
                <a:lnTo>
                  <a:pt x="16400" y="3602"/>
                </a:lnTo>
                <a:lnTo>
                  <a:pt x="16133" y="3407"/>
                </a:lnTo>
                <a:lnTo>
                  <a:pt x="15987" y="3310"/>
                </a:lnTo>
                <a:lnTo>
                  <a:pt x="15841" y="3237"/>
                </a:lnTo>
                <a:lnTo>
                  <a:pt x="15695" y="3188"/>
                </a:lnTo>
                <a:lnTo>
                  <a:pt x="15524" y="3164"/>
                </a:lnTo>
                <a:lnTo>
                  <a:pt x="15476" y="3188"/>
                </a:lnTo>
                <a:lnTo>
                  <a:pt x="15476" y="3213"/>
                </a:lnTo>
                <a:lnTo>
                  <a:pt x="15476" y="3237"/>
                </a:lnTo>
                <a:lnTo>
                  <a:pt x="15500" y="3261"/>
                </a:lnTo>
                <a:lnTo>
                  <a:pt x="15597" y="3359"/>
                </a:lnTo>
                <a:lnTo>
                  <a:pt x="15695" y="3432"/>
                </a:lnTo>
                <a:lnTo>
                  <a:pt x="15987" y="3699"/>
                </a:lnTo>
                <a:lnTo>
                  <a:pt x="16230" y="3918"/>
                </a:lnTo>
                <a:lnTo>
                  <a:pt x="16449" y="4162"/>
                </a:lnTo>
                <a:lnTo>
                  <a:pt x="16473" y="4186"/>
                </a:lnTo>
                <a:lnTo>
                  <a:pt x="16254" y="4526"/>
                </a:lnTo>
                <a:lnTo>
                  <a:pt x="16206" y="4453"/>
                </a:lnTo>
                <a:lnTo>
                  <a:pt x="16133" y="4380"/>
                </a:lnTo>
                <a:lnTo>
                  <a:pt x="15962" y="4259"/>
                </a:lnTo>
                <a:lnTo>
                  <a:pt x="15646" y="4040"/>
                </a:lnTo>
                <a:lnTo>
                  <a:pt x="15403" y="3821"/>
                </a:lnTo>
                <a:lnTo>
                  <a:pt x="15159" y="3626"/>
                </a:lnTo>
                <a:lnTo>
                  <a:pt x="15111" y="3626"/>
                </a:lnTo>
                <a:lnTo>
                  <a:pt x="15062" y="3651"/>
                </a:lnTo>
                <a:lnTo>
                  <a:pt x="15013" y="3724"/>
                </a:lnTo>
                <a:lnTo>
                  <a:pt x="15013" y="3821"/>
                </a:lnTo>
                <a:lnTo>
                  <a:pt x="15013" y="3894"/>
                </a:lnTo>
                <a:lnTo>
                  <a:pt x="15038" y="3991"/>
                </a:lnTo>
                <a:lnTo>
                  <a:pt x="15135" y="4137"/>
                </a:lnTo>
                <a:lnTo>
                  <a:pt x="15257" y="4283"/>
                </a:lnTo>
                <a:lnTo>
                  <a:pt x="15427" y="4453"/>
                </a:lnTo>
                <a:lnTo>
                  <a:pt x="15622" y="4599"/>
                </a:lnTo>
                <a:lnTo>
                  <a:pt x="15816" y="4745"/>
                </a:lnTo>
                <a:lnTo>
                  <a:pt x="15914" y="4818"/>
                </a:lnTo>
                <a:lnTo>
                  <a:pt x="16011" y="4843"/>
                </a:lnTo>
                <a:lnTo>
                  <a:pt x="15792" y="5135"/>
                </a:lnTo>
                <a:lnTo>
                  <a:pt x="14867" y="4162"/>
                </a:lnTo>
                <a:lnTo>
                  <a:pt x="13967" y="3213"/>
                </a:lnTo>
                <a:lnTo>
                  <a:pt x="13505" y="2750"/>
                </a:lnTo>
                <a:lnTo>
                  <a:pt x="13018" y="2288"/>
                </a:lnTo>
                <a:lnTo>
                  <a:pt x="12531" y="1850"/>
                </a:lnTo>
                <a:lnTo>
                  <a:pt x="12021" y="1461"/>
                </a:lnTo>
                <a:lnTo>
                  <a:pt x="12021" y="1388"/>
                </a:lnTo>
                <a:lnTo>
                  <a:pt x="12118" y="1315"/>
                </a:lnTo>
                <a:lnTo>
                  <a:pt x="12215" y="1242"/>
                </a:lnTo>
                <a:lnTo>
                  <a:pt x="12385" y="1047"/>
                </a:lnTo>
                <a:lnTo>
                  <a:pt x="12629" y="852"/>
                </a:lnTo>
                <a:lnTo>
                  <a:pt x="12921" y="682"/>
                </a:lnTo>
                <a:lnTo>
                  <a:pt x="13213" y="560"/>
                </a:lnTo>
                <a:lnTo>
                  <a:pt x="13505" y="463"/>
                </a:lnTo>
                <a:lnTo>
                  <a:pt x="13675" y="439"/>
                </a:lnTo>
                <a:close/>
                <a:moveTo>
                  <a:pt x="11753" y="1704"/>
                </a:moveTo>
                <a:lnTo>
                  <a:pt x="11826" y="1850"/>
                </a:lnTo>
                <a:lnTo>
                  <a:pt x="11948" y="1972"/>
                </a:lnTo>
                <a:lnTo>
                  <a:pt x="12093" y="2069"/>
                </a:lnTo>
                <a:lnTo>
                  <a:pt x="12385" y="2288"/>
                </a:lnTo>
                <a:lnTo>
                  <a:pt x="12677" y="2531"/>
                </a:lnTo>
                <a:lnTo>
                  <a:pt x="12945" y="2823"/>
                </a:lnTo>
                <a:lnTo>
                  <a:pt x="13480" y="3383"/>
                </a:lnTo>
                <a:lnTo>
                  <a:pt x="14478" y="4453"/>
                </a:lnTo>
                <a:lnTo>
                  <a:pt x="15500" y="5500"/>
                </a:lnTo>
                <a:lnTo>
                  <a:pt x="15111" y="5962"/>
                </a:lnTo>
                <a:lnTo>
                  <a:pt x="14600" y="5500"/>
                </a:lnTo>
                <a:lnTo>
                  <a:pt x="14113" y="5013"/>
                </a:lnTo>
                <a:lnTo>
                  <a:pt x="13213" y="4016"/>
                </a:lnTo>
                <a:lnTo>
                  <a:pt x="12750" y="3529"/>
                </a:lnTo>
                <a:lnTo>
                  <a:pt x="12264" y="3018"/>
                </a:lnTo>
                <a:lnTo>
                  <a:pt x="11777" y="2556"/>
                </a:lnTo>
                <a:lnTo>
                  <a:pt x="11266" y="2093"/>
                </a:lnTo>
                <a:lnTo>
                  <a:pt x="11753" y="1704"/>
                </a:lnTo>
                <a:close/>
                <a:moveTo>
                  <a:pt x="13724" y="5232"/>
                </a:moveTo>
                <a:lnTo>
                  <a:pt x="14235" y="5767"/>
                </a:lnTo>
                <a:lnTo>
                  <a:pt x="14794" y="6278"/>
                </a:lnTo>
                <a:lnTo>
                  <a:pt x="14575" y="6497"/>
                </a:lnTo>
                <a:lnTo>
                  <a:pt x="14259" y="6278"/>
                </a:lnTo>
                <a:lnTo>
                  <a:pt x="13967" y="6035"/>
                </a:lnTo>
                <a:lnTo>
                  <a:pt x="13699" y="5792"/>
                </a:lnTo>
                <a:lnTo>
                  <a:pt x="13432" y="5573"/>
                </a:lnTo>
                <a:lnTo>
                  <a:pt x="13724" y="5232"/>
                </a:lnTo>
                <a:close/>
                <a:moveTo>
                  <a:pt x="13261" y="5767"/>
                </a:moveTo>
                <a:lnTo>
                  <a:pt x="13359" y="5913"/>
                </a:lnTo>
                <a:lnTo>
                  <a:pt x="13456" y="6059"/>
                </a:lnTo>
                <a:lnTo>
                  <a:pt x="13724" y="6303"/>
                </a:lnTo>
                <a:lnTo>
                  <a:pt x="13991" y="6546"/>
                </a:lnTo>
                <a:lnTo>
                  <a:pt x="14137" y="6668"/>
                </a:lnTo>
                <a:lnTo>
                  <a:pt x="14308" y="6765"/>
                </a:lnTo>
                <a:lnTo>
                  <a:pt x="14235" y="6814"/>
                </a:lnTo>
                <a:lnTo>
                  <a:pt x="14137" y="6692"/>
                </a:lnTo>
                <a:lnTo>
                  <a:pt x="13991" y="6595"/>
                </a:lnTo>
                <a:lnTo>
                  <a:pt x="13699" y="6400"/>
                </a:lnTo>
                <a:lnTo>
                  <a:pt x="13359" y="6230"/>
                </a:lnTo>
                <a:lnTo>
                  <a:pt x="13188" y="6132"/>
                </a:lnTo>
                <a:lnTo>
                  <a:pt x="13042" y="6011"/>
                </a:lnTo>
                <a:lnTo>
                  <a:pt x="13261" y="5767"/>
                </a:lnTo>
                <a:close/>
                <a:moveTo>
                  <a:pt x="13018" y="6059"/>
                </a:moveTo>
                <a:lnTo>
                  <a:pt x="13188" y="6303"/>
                </a:lnTo>
                <a:lnTo>
                  <a:pt x="13286" y="6424"/>
                </a:lnTo>
                <a:lnTo>
                  <a:pt x="13407" y="6522"/>
                </a:lnTo>
                <a:lnTo>
                  <a:pt x="14040" y="7008"/>
                </a:lnTo>
                <a:lnTo>
                  <a:pt x="13699" y="7349"/>
                </a:lnTo>
                <a:lnTo>
                  <a:pt x="13675" y="7325"/>
                </a:lnTo>
                <a:lnTo>
                  <a:pt x="13505" y="7227"/>
                </a:lnTo>
                <a:lnTo>
                  <a:pt x="13334" y="7106"/>
                </a:lnTo>
                <a:lnTo>
                  <a:pt x="13018" y="6838"/>
                </a:lnTo>
                <a:lnTo>
                  <a:pt x="12799" y="6668"/>
                </a:lnTo>
                <a:lnTo>
                  <a:pt x="12702" y="6595"/>
                </a:lnTo>
                <a:lnTo>
                  <a:pt x="12580" y="6546"/>
                </a:lnTo>
                <a:lnTo>
                  <a:pt x="12799" y="6303"/>
                </a:lnTo>
                <a:lnTo>
                  <a:pt x="13018" y="6059"/>
                </a:lnTo>
                <a:close/>
                <a:moveTo>
                  <a:pt x="12385" y="6716"/>
                </a:moveTo>
                <a:lnTo>
                  <a:pt x="12483" y="6838"/>
                </a:lnTo>
                <a:lnTo>
                  <a:pt x="12580" y="6935"/>
                </a:lnTo>
                <a:lnTo>
                  <a:pt x="12799" y="7130"/>
                </a:lnTo>
                <a:lnTo>
                  <a:pt x="13091" y="7398"/>
                </a:lnTo>
                <a:lnTo>
                  <a:pt x="13407" y="7617"/>
                </a:lnTo>
                <a:lnTo>
                  <a:pt x="13018" y="8006"/>
                </a:lnTo>
                <a:lnTo>
                  <a:pt x="12921" y="8079"/>
                </a:lnTo>
                <a:lnTo>
                  <a:pt x="12823" y="7909"/>
                </a:lnTo>
                <a:lnTo>
                  <a:pt x="12653" y="7763"/>
                </a:lnTo>
                <a:lnTo>
                  <a:pt x="12312" y="7495"/>
                </a:lnTo>
                <a:lnTo>
                  <a:pt x="12093" y="7325"/>
                </a:lnTo>
                <a:lnTo>
                  <a:pt x="11972" y="7252"/>
                </a:lnTo>
                <a:lnTo>
                  <a:pt x="11850" y="7179"/>
                </a:lnTo>
                <a:lnTo>
                  <a:pt x="12385" y="6716"/>
                </a:lnTo>
                <a:close/>
                <a:moveTo>
                  <a:pt x="11631" y="7373"/>
                </a:moveTo>
                <a:lnTo>
                  <a:pt x="11729" y="7471"/>
                </a:lnTo>
                <a:lnTo>
                  <a:pt x="11850" y="7568"/>
                </a:lnTo>
                <a:lnTo>
                  <a:pt x="12093" y="7738"/>
                </a:lnTo>
                <a:lnTo>
                  <a:pt x="12434" y="8055"/>
                </a:lnTo>
                <a:lnTo>
                  <a:pt x="12556" y="8201"/>
                </a:lnTo>
                <a:lnTo>
                  <a:pt x="12702" y="8322"/>
                </a:lnTo>
                <a:lnTo>
                  <a:pt x="11948" y="9150"/>
                </a:lnTo>
                <a:lnTo>
                  <a:pt x="11680" y="8906"/>
                </a:lnTo>
                <a:lnTo>
                  <a:pt x="11364" y="8687"/>
                </a:lnTo>
                <a:lnTo>
                  <a:pt x="11072" y="8444"/>
                </a:lnTo>
                <a:lnTo>
                  <a:pt x="10780" y="8201"/>
                </a:lnTo>
                <a:lnTo>
                  <a:pt x="11096" y="7860"/>
                </a:lnTo>
                <a:lnTo>
                  <a:pt x="11193" y="7957"/>
                </a:lnTo>
                <a:lnTo>
                  <a:pt x="11291" y="8030"/>
                </a:lnTo>
                <a:lnTo>
                  <a:pt x="11461" y="8176"/>
                </a:lnTo>
                <a:lnTo>
                  <a:pt x="11777" y="8493"/>
                </a:lnTo>
                <a:lnTo>
                  <a:pt x="11972" y="8614"/>
                </a:lnTo>
                <a:lnTo>
                  <a:pt x="12166" y="8736"/>
                </a:lnTo>
                <a:lnTo>
                  <a:pt x="12288" y="8736"/>
                </a:lnTo>
                <a:lnTo>
                  <a:pt x="12337" y="8712"/>
                </a:lnTo>
                <a:lnTo>
                  <a:pt x="12361" y="8639"/>
                </a:lnTo>
                <a:lnTo>
                  <a:pt x="12361" y="8566"/>
                </a:lnTo>
                <a:lnTo>
                  <a:pt x="12337" y="8493"/>
                </a:lnTo>
                <a:lnTo>
                  <a:pt x="12118" y="8322"/>
                </a:lnTo>
                <a:lnTo>
                  <a:pt x="11899" y="8152"/>
                </a:lnTo>
                <a:lnTo>
                  <a:pt x="11461" y="7811"/>
                </a:lnTo>
                <a:lnTo>
                  <a:pt x="11291" y="7690"/>
                </a:lnTo>
                <a:lnTo>
                  <a:pt x="11631" y="7373"/>
                </a:lnTo>
                <a:close/>
                <a:moveTo>
                  <a:pt x="10634" y="8371"/>
                </a:moveTo>
                <a:lnTo>
                  <a:pt x="10731" y="8541"/>
                </a:lnTo>
                <a:lnTo>
                  <a:pt x="10853" y="8687"/>
                </a:lnTo>
                <a:lnTo>
                  <a:pt x="10974" y="8809"/>
                </a:lnTo>
                <a:lnTo>
                  <a:pt x="11145" y="8931"/>
                </a:lnTo>
                <a:lnTo>
                  <a:pt x="11461" y="9150"/>
                </a:lnTo>
                <a:lnTo>
                  <a:pt x="11753" y="9369"/>
                </a:lnTo>
                <a:lnTo>
                  <a:pt x="11461" y="9685"/>
                </a:lnTo>
                <a:lnTo>
                  <a:pt x="11145" y="9442"/>
                </a:lnTo>
                <a:lnTo>
                  <a:pt x="10828" y="9198"/>
                </a:lnTo>
                <a:lnTo>
                  <a:pt x="10585" y="8955"/>
                </a:lnTo>
                <a:lnTo>
                  <a:pt x="10463" y="8833"/>
                </a:lnTo>
                <a:lnTo>
                  <a:pt x="10317" y="8736"/>
                </a:lnTo>
                <a:lnTo>
                  <a:pt x="10634" y="8371"/>
                </a:lnTo>
                <a:close/>
                <a:moveTo>
                  <a:pt x="10196" y="8931"/>
                </a:moveTo>
                <a:lnTo>
                  <a:pt x="10269" y="9052"/>
                </a:lnTo>
                <a:lnTo>
                  <a:pt x="10366" y="9198"/>
                </a:lnTo>
                <a:lnTo>
                  <a:pt x="10609" y="9417"/>
                </a:lnTo>
                <a:lnTo>
                  <a:pt x="10901" y="9709"/>
                </a:lnTo>
                <a:lnTo>
                  <a:pt x="11072" y="9831"/>
                </a:lnTo>
                <a:lnTo>
                  <a:pt x="11242" y="9953"/>
                </a:lnTo>
                <a:lnTo>
                  <a:pt x="10415" y="10853"/>
                </a:lnTo>
                <a:lnTo>
                  <a:pt x="10317" y="10707"/>
                </a:lnTo>
                <a:lnTo>
                  <a:pt x="10196" y="10585"/>
                </a:lnTo>
                <a:lnTo>
                  <a:pt x="9904" y="10366"/>
                </a:lnTo>
                <a:lnTo>
                  <a:pt x="9636" y="10172"/>
                </a:lnTo>
                <a:lnTo>
                  <a:pt x="9466" y="10074"/>
                </a:lnTo>
                <a:lnTo>
                  <a:pt x="9320" y="10001"/>
                </a:lnTo>
                <a:lnTo>
                  <a:pt x="9563" y="9709"/>
                </a:lnTo>
                <a:lnTo>
                  <a:pt x="9782" y="9880"/>
                </a:lnTo>
                <a:lnTo>
                  <a:pt x="10001" y="10026"/>
                </a:lnTo>
                <a:lnTo>
                  <a:pt x="10244" y="10245"/>
                </a:lnTo>
                <a:lnTo>
                  <a:pt x="10390" y="10366"/>
                </a:lnTo>
                <a:lnTo>
                  <a:pt x="10536" y="10464"/>
                </a:lnTo>
                <a:lnTo>
                  <a:pt x="10609" y="10488"/>
                </a:lnTo>
                <a:lnTo>
                  <a:pt x="10658" y="10464"/>
                </a:lnTo>
                <a:lnTo>
                  <a:pt x="10731" y="10439"/>
                </a:lnTo>
                <a:lnTo>
                  <a:pt x="10780" y="10391"/>
                </a:lnTo>
                <a:lnTo>
                  <a:pt x="10804" y="10342"/>
                </a:lnTo>
                <a:lnTo>
                  <a:pt x="10828" y="10269"/>
                </a:lnTo>
                <a:lnTo>
                  <a:pt x="10804" y="10220"/>
                </a:lnTo>
                <a:lnTo>
                  <a:pt x="10755" y="10147"/>
                </a:lnTo>
                <a:lnTo>
                  <a:pt x="10220" y="9734"/>
                </a:lnTo>
                <a:lnTo>
                  <a:pt x="10001" y="9563"/>
                </a:lnTo>
                <a:lnTo>
                  <a:pt x="9904" y="9490"/>
                </a:lnTo>
                <a:lnTo>
                  <a:pt x="9782" y="9442"/>
                </a:lnTo>
                <a:lnTo>
                  <a:pt x="10196" y="8931"/>
                </a:lnTo>
                <a:close/>
                <a:moveTo>
                  <a:pt x="9125" y="10245"/>
                </a:moveTo>
                <a:lnTo>
                  <a:pt x="9247" y="10342"/>
                </a:lnTo>
                <a:lnTo>
                  <a:pt x="9368" y="10415"/>
                </a:lnTo>
                <a:lnTo>
                  <a:pt x="9612" y="10585"/>
                </a:lnTo>
                <a:lnTo>
                  <a:pt x="9904" y="10829"/>
                </a:lnTo>
                <a:lnTo>
                  <a:pt x="10050" y="10950"/>
                </a:lnTo>
                <a:lnTo>
                  <a:pt x="10220" y="11048"/>
                </a:lnTo>
                <a:lnTo>
                  <a:pt x="9685" y="11583"/>
                </a:lnTo>
                <a:lnTo>
                  <a:pt x="9685" y="11534"/>
                </a:lnTo>
                <a:lnTo>
                  <a:pt x="9660" y="11437"/>
                </a:lnTo>
                <a:lnTo>
                  <a:pt x="9587" y="11364"/>
                </a:lnTo>
                <a:lnTo>
                  <a:pt x="9417" y="11218"/>
                </a:lnTo>
                <a:lnTo>
                  <a:pt x="9222" y="11023"/>
                </a:lnTo>
                <a:lnTo>
                  <a:pt x="9028" y="10853"/>
                </a:lnTo>
                <a:lnTo>
                  <a:pt x="8906" y="10756"/>
                </a:lnTo>
                <a:lnTo>
                  <a:pt x="8736" y="10683"/>
                </a:lnTo>
                <a:lnTo>
                  <a:pt x="8833" y="10585"/>
                </a:lnTo>
                <a:lnTo>
                  <a:pt x="9125" y="10245"/>
                </a:lnTo>
                <a:close/>
                <a:moveTo>
                  <a:pt x="8468" y="10926"/>
                </a:moveTo>
                <a:lnTo>
                  <a:pt x="8687" y="11096"/>
                </a:lnTo>
                <a:lnTo>
                  <a:pt x="8930" y="11291"/>
                </a:lnTo>
                <a:lnTo>
                  <a:pt x="9052" y="11437"/>
                </a:lnTo>
                <a:lnTo>
                  <a:pt x="9198" y="11583"/>
                </a:lnTo>
                <a:lnTo>
                  <a:pt x="9271" y="11656"/>
                </a:lnTo>
                <a:lnTo>
                  <a:pt x="9344" y="11705"/>
                </a:lnTo>
                <a:lnTo>
                  <a:pt x="9441" y="11753"/>
                </a:lnTo>
                <a:lnTo>
                  <a:pt x="9539" y="11753"/>
                </a:lnTo>
                <a:lnTo>
                  <a:pt x="8468" y="12824"/>
                </a:lnTo>
                <a:lnTo>
                  <a:pt x="8152" y="12532"/>
                </a:lnTo>
                <a:lnTo>
                  <a:pt x="7811" y="12240"/>
                </a:lnTo>
                <a:lnTo>
                  <a:pt x="7470" y="11899"/>
                </a:lnTo>
                <a:lnTo>
                  <a:pt x="7349" y="11826"/>
                </a:lnTo>
                <a:lnTo>
                  <a:pt x="7738" y="11534"/>
                </a:lnTo>
                <a:lnTo>
                  <a:pt x="7860" y="11705"/>
                </a:lnTo>
                <a:lnTo>
                  <a:pt x="8006" y="11875"/>
                </a:lnTo>
                <a:lnTo>
                  <a:pt x="8371" y="12264"/>
                </a:lnTo>
                <a:lnTo>
                  <a:pt x="8517" y="12434"/>
                </a:lnTo>
                <a:lnTo>
                  <a:pt x="8590" y="12483"/>
                </a:lnTo>
                <a:lnTo>
                  <a:pt x="8687" y="12507"/>
                </a:lnTo>
                <a:lnTo>
                  <a:pt x="8736" y="12507"/>
                </a:lnTo>
                <a:lnTo>
                  <a:pt x="8809" y="12483"/>
                </a:lnTo>
                <a:lnTo>
                  <a:pt x="8833" y="12434"/>
                </a:lnTo>
                <a:lnTo>
                  <a:pt x="8857" y="12386"/>
                </a:lnTo>
                <a:lnTo>
                  <a:pt x="8857" y="12289"/>
                </a:lnTo>
                <a:lnTo>
                  <a:pt x="8809" y="12191"/>
                </a:lnTo>
                <a:lnTo>
                  <a:pt x="8760" y="12094"/>
                </a:lnTo>
                <a:lnTo>
                  <a:pt x="8663" y="11997"/>
                </a:lnTo>
                <a:lnTo>
                  <a:pt x="8492" y="11826"/>
                </a:lnTo>
                <a:lnTo>
                  <a:pt x="8322" y="11680"/>
                </a:lnTo>
                <a:lnTo>
                  <a:pt x="8152" y="11510"/>
                </a:lnTo>
                <a:lnTo>
                  <a:pt x="7957" y="11364"/>
                </a:lnTo>
                <a:lnTo>
                  <a:pt x="8468" y="10926"/>
                </a:lnTo>
                <a:close/>
                <a:moveTo>
                  <a:pt x="11047" y="2312"/>
                </a:moveTo>
                <a:lnTo>
                  <a:pt x="11120" y="2434"/>
                </a:lnTo>
                <a:lnTo>
                  <a:pt x="11218" y="2531"/>
                </a:lnTo>
                <a:lnTo>
                  <a:pt x="11437" y="2750"/>
                </a:lnTo>
                <a:lnTo>
                  <a:pt x="11850" y="3213"/>
                </a:lnTo>
                <a:lnTo>
                  <a:pt x="11826" y="3213"/>
                </a:lnTo>
                <a:lnTo>
                  <a:pt x="11193" y="3748"/>
                </a:lnTo>
                <a:lnTo>
                  <a:pt x="10609" y="4283"/>
                </a:lnTo>
                <a:lnTo>
                  <a:pt x="10025" y="4867"/>
                </a:lnTo>
                <a:lnTo>
                  <a:pt x="9490" y="5500"/>
                </a:lnTo>
                <a:lnTo>
                  <a:pt x="9174" y="5865"/>
                </a:lnTo>
                <a:lnTo>
                  <a:pt x="8857" y="6254"/>
                </a:lnTo>
                <a:lnTo>
                  <a:pt x="8517" y="6595"/>
                </a:lnTo>
                <a:lnTo>
                  <a:pt x="8176" y="6935"/>
                </a:lnTo>
                <a:lnTo>
                  <a:pt x="7373" y="7617"/>
                </a:lnTo>
                <a:lnTo>
                  <a:pt x="6984" y="7933"/>
                </a:lnTo>
                <a:lnTo>
                  <a:pt x="6594" y="8274"/>
                </a:lnTo>
                <a:lnTo>
                  <a:pt x="6229" y="8639"/>
                </a:lnTo>
                <a:lnTo>
                  <a:pt x="5864" y="9004"/>
                </a:lnTo>
                <a:lnTo>
                  <a:pt x="5183" y="9782"/>
                </a:lnTo>
                <a:lnTo>
                  <a:pt x="4502" y="10537"/>
                </a:lnTo>
                <a:lnTo>
                  <a:pt x="4137" y="10902"/>
                </a:lnTo>
                <a:lnTo>
                  <a:pt x="3772" y="11242"/>
                </a:lnTo>
                <a:lnTo>
                  <a:pt x="3115" y="11802"/>
                </a:lnTo>
                <a:lnTo>
                  <a:pt x="2799" y="12118"/>
                </a:lnTo>
                <a:lnTo>
                  <a:pt x="2507" y="12434"/>
                </a:lnTo>
                <a:lnTo>
                  <a:pt x="2263" y="12702"/>
                </a:lnTo>
                <a:lnTo>
                  <a:pt x="2166" y="12848"/>
                </a:lnTo>
                <a:lnTo>
                  <a:pt x="2069" y="13018"/>
                </a:lnTo>
                <a:lnTo>
                  <a:pt x="1850" y="12824"/>
                </a:lnTo>
                <a:lnTo>
                  <a:pt x="1460" y="12459"/>
                </a:lnTo>
                <a:lnTo>
                  <a:pt x="1266" y="12264"/>
                </a:lnTo>
                <a:lnTo>
                  <a:pt x="1047" y="12118"/>
                </a:lnTo>
                <a:lnTo>
                  <a:pt x="1047" y="12070"/>
                </a:lnTo>
                <a:lnTo>
                  <a:pt x="1193" y="11997"/>
                </a:lnTo>
                <a:lnTo>
                  <a:pt x="1339" y="11924"/>
                </a:lnTo>
                <a:lnTo>
                  <a:pt x="1460" y="11826"/>
                </a:lnTo>
                <a:lnTo>
                  <a:pt x="1582" y="11705"/>
                </a:lnTo>
                <a:lnTo>
                  <a:pt x="2020" y="11218"/>
                </a:lnTo>
                <a:lnTo>
                  <a:pt x="2385" y="10853"/>
                </a:lnTo>
                <a:lnTo>
                  <a:pt x="2774" y="10537"/>
                </a:lnTo>
                <a:lnTo>
                  <a:pt x="3577" y="9880"/>
                </a:lnTo>
                <a:lnTo>
                  <a:pt x="3942" y="9539"/>
                </a:lnTo>
                <a:lnTo>
                  <a:pt x="4307" y="9198"/>
                </a:lnTo>
                <a:lnTo>
                  <a:pt x="5037" y="8468"/>
                </a:lnTo>
                <a:lnTo>
                  <a:pt x="5718" y="7738"/>
                </a:lnTo>
                <a:lnTo>
                  <a:pt x="6400" y="7008"/>
                </a:lnTo>
                <a:lnTo>
                  <a:pt x="7081" y="6303"/>
                </a:lnTo>
                <a:lnTo>
                  <a:pt x="7787" y="5621"/>
                </a:lnTo>
                <a:lnTo>
                  <a:pt x="8468" y="4940"/>
                </a:lnTo>
                <a:lnTo>
                  <a:pt x="9149" y="4259"/>
                </a:lnTo>
                <a:lnTo>
                  <a:pt x="10074" y="3261"/>
                </a:lnTo>
                <a:lnTo>
                  <a:pt x="10561" y="2775"/>
                </a:lnTo>
                <a:lnTo>
                  <a:pt x="11047" y="2312"/>
                </a:lnTo>
                <a:close/>
                <a:moveTo>
                  <a:pt x="7154" y="11997"/>
                </a:moveTo>
                <a:lnTo>
                  <a:pt x="7203" y="12094"/>
                </a:lnTo>
                <a:lnTo>
                  <a:pt x="7251" y="12167"/>
                </a:lnTo>
                <a:lnTo>
                  <a:pt x="7422" y="12386"/>
                </a:lnTo>
                <a:lnTo>
                  <a:pt x="7592" y="12580"/>
                </a:lnTo>
                <a:lnTo>
                  <a:pt x="7884" y="12872"/>
                </a:lnTo>
                <a:lnTo>
                  <a:pt x="8030" y="12994"/>
                </a:lnTo>
                <a:lnTo>
                  <a:pt x="8200" y="13091"/>
                </a:lnTo>
                <a:lnTo>
                  <a:pt x="7835" y="13481"/>
                </a:lnTo>
                <a:lnTo>
                  <a:pt x="7811" y="13432"/>
                </a:lnTo>
                <a:lnTo>
                  <a:pt x="7787" y="13408"/>
                </a:lnTo>
                <a:lnTo>
                  <a:pt x="7616" y="13262"/>
                </a:lnTo>
                <a:lnTo>
                  <a:pt x="7446" y="13140"/>
                </a:lnTo>
                <a:lnTo>
                  <a:pt x="7251" y="13018"/>
                </a:lnTo>
                <a:lnTo>
                  <a:pt x="7057" y="12872"/>
                </a:lnTo>
                <a:lnTo>
                  <a:pt x="6716" y="12580"/>
                </a:lnTo>
                <a:lnTo>
                  <a:pt x="6643" y="12532"/>
                </a:lnTo>
                <a:lnTo>
                  <a:pt x="6594" y="12507"/>
                </a:lnTo>
                <a:lnTo>
                  <a:pt x="6862" y="12240"/>
                </a:lnTo>
                <a:lnTo>
                  <a:pt x="7154" y="11997"/>
                </a:lnTo>
                <a:close/>
                <a:moveTo>
                  <a:pt x="6424" y="12702"/>
                </a:moveTo>
                <a:lnTo>
                  <a:pt x="6448" y="12775"/>
                </a:lnTo>
                <a:lnTo>
                  <a:pt x="6473" y="12848"/>
                </a:lnTo>
                <a:lnTo>
                  <a:pt x="6667" y="13043"/>
                </a:lnTo>
                <a:lnTo>
                  <a:pt x="6862" y="13213"/>
                </a:lnTo>
                <a:lnTo>
                  <a:pt x="7032" y="13359"/>
                </a:lnTo>
                <a:lnTo>
                  <a:pt x="7227" y="13481"/>
                </a:lnTo>
                <a:lnTo>
                  <a:pt x="7446" y="13602"/>
                </a:lnTo>
                <a:lnTo>
                  <a:pt x="7568" y="13627"/>
                </a:lnTo>
                <a:lnTo>
                  <a:pt x="7689" y="13627"/>
                </a:lnTo>
                <a:lnTo>
                  <a:pt x="7470" y="13846"/>
                </a:lnTo>
                <a:lnTo>
                  <a:pt x="7300" y="14040"/>
                </a:lnTo>
                <a:lnTo>
                  <a:pt x="7276" y="14016"/>
                </a:lnTo>
                <a:lnTo>
                  <a:pt x="6911" y="13797"/>
                </a:lnTo>
                <a:lnTo>
                  <a:pt x="6570" y="13554"/>
                </a:lnTo>
                <a:lnTo>
                  <a:pt x="6302" y="13335"/>
                </a:lnTo>
                <a:lnTo>
                  <a:pt x="6035" y="13164"/>
                </a:lnTo>
                <a:lnTo>
                  <a:pt x="6108" y="13043"/>
                </a:lnTo>
                <a:lnTo>
                  <a:pt x="6424" y="12702"/>
                </a:lnTo>
                <a:close/>
                <a:moveTo>
                  <a:pt x="5889" y="13335"/>
                </a:moveTo>
                <a:lnTo>
                  <a:pt x="5962" y="13456"/>
                </a:lnTo>
                <a:lnTo>
                  <a:pt x="6059" y="13578"/>
                </a:lnTo>
                <a:lnTo>
                  <a:pt x="6278" y="13797"/>
                </a:lnTo>
                <a:lnTo>
                  <a:pt x="6643" y="14089"/>
                </a:lnTo>
                <a:lnTo>
                  <a:pt x="6813" y="14211"/>
                </a:lnTo>
                <a:lnTo>
                  <a:pt x="7032" y="14308"/>
                </a:lnTo>
                <a:lnTo>
                  <a:pt x="6692" y="14673"/>
                </a:lnTo>
                <a:lnTo>
                  <a:pt x="6619" y="14624"/>
                </a:lnTo>
                <a:lnTo>
                  <a:pt x="6497" y="14600"/>
                </a:lnTo>
                <a:lnTo>
                  <a:pt x="6375" y="14527"/>
                </a:lnTo>
                <a:lnTo>
                  <a:pt x="6254" y="14454"/>
                </a:lnTo>
                <a:lnTo>
                  <a:pt x="6132" y="14381"/>
                </a:lnTo>
                <a:lnTo>
                  <a:pt x="5913" y="14186"/>
                </a:lnTo>
                <a:lnTo>
                  <a:pt x="5718" y="14016"/>
                </a:lnTo>
                <a:lnTo>
                  <a:pt x="5597" y="13943"/>
                </a:lnTo>
                <a:lnTo>
                  <a:pt x="5451" y="13846"/>
                </a:lnTo>
                <a:lnTo>
                  <a:pt x="5889" y="13335"/>
                </a:lnTo>
                <a:close/>
                <a:moveTo>
                  <a:pt x="12191" y="3553"/>
                </a:moveTo>
                <a:lnTo>
                  <a:pt x="12653" y="4040"/>
                </a:lnTo>
                <a:lnTo>
                  <a:pt x="13432" y="4916"/>
                </a:lnTo>
                <a:lnTo>
                  <a:pt x="13164" y="5208"/>
                </a:lnTo>
                <a:lnTo>
                  <a:pt x="12896" y="5500"/>
                </a:lnTo>
                <a:lnTo>
                  <a:pt x="12361" y="6108"/>
                </a:lnTo>
                <a:lnTo>
                  <a:pt x="12045" y="6424"/>
                </a:lnTo>
                <a:lnTo>
                  <a:pt x="11729" y="6716"/>
                </a:lnTo>
                <a:lnTo>
                  <a:pt x="11388" y="7008"/>
                </a:lnTo>
                <a:lnTo>
                  <a:pt x="11047" y="7300"/>
                </a:lnTo>
                <a:lnTo>
                  <a:pt x="10731" y="7617"/>
                </a:lnTo>
                <a:lnTo>
                  <a:pt x="10415" y="7957"/>
                </a:lnTo>
                <a:lnTo>
                  <a:pt x="9806" y="8687"/>
                </a:lnTo>
                <a:lnTo>
                  <a:pt x="9247" y="9417"/>
                </a:lnTo>
                <a:lnTo>
                  <a:pt x="8638" y="10147"/>
                </a:lnTo>
                <a:lnTo>
                  <a:pt x="8346" y="10464"/>
                </a:lnTo>
                <a:lnTo>
                  <a:pt x="8006" y="10756"/>
                </a:lnTo>
                <a:lnTo>
                  <a:pt x="7324" y="11340"/>
                </a:lnTo>
                <a:lnTo>
                  <a:pt x="6643" y="11899"/>
                </a:lnTo>
                <a:lnTo>
                  <a:pt x="6302" y="12191"/>
                </a:lnTo>
                <a:lnTo>
                  <a:pt x="6010" y="12532"/>
                </a:lnTo>
                <a:lnTo>
                  <a:pt x="5475" y="13164"/>
                </a:lnTo>
                <a:lnTo>
                  <a:pt x="4940" y="13773"/>
                </a:lnTo>
                <a:lnTo>
                  <a:pt x="4672" y="14016"/>
                </a:lnTo>
                <a:lnTo>
                  <a:pt x="4404" y="14235"/>
                </a:lnTo>
                <a:lnTo>
                  <a:pt x="4137" y="14454"/>
                </a:lnTo>
                <a:lnTo>
                  <a:pt x="4015" y="14600"/>
                </a:lnTo>
                <a:lnTo>
                  <a:pt x="3918" y="14722"/>
                </a:lnTo>
                <a:lnTo>
                  <a:pt x="3480" y="14284"/>
                </a:lnTo>
                <a:lnTo>
                  <a:pt x="3042" y="13846"/>
                </a:lnTo>
                <a:lnTo>
                  <a:pt x="2361" y="13262"/>
                </a:lnTo>
                <a:lnTo>
                  <a:pt x="2482" y="13164"/>
                </a:lnTo>
                <a:lnTo>
                  <a:pt x="2604" y="13043"/>
                </a:lnTo>
                <a:lnTo>
                  <a:pt x="2774" y="12799"/>
                </a:lnTo>
                <a:lnTo>
                  <a:pt x="3066" y="12507"/>
                </a:lnTo>
                <a:lnTo>
                  <a:pt x="3358" y="12216"/>
                </a:lnTo>
                <a:lnTo>
                  <a:pt x="3967" y="11680"/>
                </a:lnTo>
                <a:lnTo>
                  <a:pt x="4380" y="11315"/>
                </a:lnTo>
                <a:lnTo>
                  <a:pt x="4745" y="10950"/>
                </a:lnTo>
                <a:lnTo>
                  <a:pt x="5475" y="10172"/>
                </a:lnTo>
                <a:lnTo>
                  <a:pt x="6181" y="9393"/>
                </a:lnTo>
                <a:lnTo>
                  <a:pt x="6546" y="9004"/>
                </a:lnTo>
                <a:lnTo>
                  <a:pt x="6935" y="8614"/>
                </a:lnTo>
                <a:lnTo>
                  <a:pt x="7324" y="8274"/>
                </a:lnTo>
                <a:lnTo>
                  <a:pt x="7714" y="7933"/>
                </a:lnTo>
                <a:lnTo>
                  <a:pt x="8517" y="7276"/>
                </a:lnTo>
                <a:lnTo>
                  <a:pt x="8857" y="6935"/>
                </a:lnTo>
                <a:lnTo>
                  <a:pt x="9198" y="6595"/>
                </a:lnTo>
                <a:lnTo>
                  <a:pt x="9514" y="6205"/>
                </a:lnTo>
                <a:lnTo>
                  <a:pt x="9831" y="5840"/>
                </a:lnTo>
                <a:lnTo>
                  <a:pt x="10171" y="5427"/>
                </a:lnTo>
                <a:lnTo>
                  <a:pt x="10488" y="5062"/>
                </a:lnTo>
                <a:lnTo>
                  <a:pt x="10853" y="4697"/>
                </a:lnTo>
                <a:lnTo>
                  <a:pt x="11242" y="4356"/>
                </a:lnTo>
                <a:lnTo>
                  <a:pt x="11729" y="3967"/>
                </a:lnTo>
                <a:lnTo>
                  <a:pt x="11972" y="3772"/>
                </a:lnTo>
                <a:lnTo>
                  <a:pt x="12191" y="3553"/>
                </a:lnTo>
                <a:close/>
                <a:moveTo>
                  <a:pt x="5232" y="14065"/>
                </a:moveTo>
                <a:lnTo>
                  <a:pt x="5353" y="14186"/>
                </a:lnTo>
                <a:lnTo>
                  <a:pt x="5451" y="14308"/>
                </a:lnTo>
                <a:lnTo>
                  <a:pt x="5645" y="14454"/>
                </a:lnTo>
                <a:lnTo>
                  <a:pt x="5816" y="14624"/>
                </a:lnTo>
                <a:lnTo>
                  <a:pt x="5986" y="14770"/>
                </a:lnTo>
                <a:lnTo>
                  <a:pt x="6181" y="14892"/>
                </a:lnTo>
                <a:lnTo>
                  <a:pt x="6375" y="14989"/>
                </a:lnTo>
                <a:lnTo>
                  <a:pt x="6108" y="15281"/>
                </a:lnTo>
                <a:lnTo>
                  <a:pt x="5937" y="15452"/>
                </a:lnTo>
                <a:lnTo>
                  <a:pt x="5937" y="15403"/>
                </a:lnTo>
                <a:lnTo>
                  <a:pt x="5889" y="15354"/>
                </a:lnTo>
                <a:lnTo>
                  <a:pt x="5597" y="15038"/>
                </a:lnTo>
                <a:lnTo>
                  <a:pt x="5280" y="14746"/>
                </a:lnTo>
                <a:lnTo>
                  <a:pt x="5086" y="14576"/>
                </a:lnTo>
                <a:lnTo>
                  <a:pt x="4964" y="14503"/>
                </a:lnTo>
                <a:lnTo>
                  <a:pt x="4867" y="14430"/>
                </a:lnTo>
                <a:lnTo>
                  <a:pt x="5037" y="14284"/>
                </a:lnTo>
                <a:lnTo>
                  <a:pt x="5232" y="14065"/>
                </a:lnTo>
                <a:close/>
                <a:moveTo>
                  <a:pt x="852" y="15476"/>
                </a:moveTo>
                <a:lnTo>
                  <a:pt x="974" y="15598"/>
                </a:lnTo>
                <a:lnTo>
                  <a:pt x="1412" y="16036"/>
                </a:lnTo>
                <a:lnTo>
                  <a:pt x="1363" y="16011"/>
                </a:lnTo>
                <a:lnTo>
                  <a:pt x="1290" y="15987"/>
                </a:lnTo>
                <a:lnTo>
                  <a:pt x="852" y="15476"/>
                </a:lnTo>
                <a:close/>
                <a:moveTo>
                  <a:pt x="4575" y="14673"/>
                </a:moveTo>
                <a:lnTo>
                  <a:pt x="4696" y="14795"/>
                </a:lnTo>
                <a:lnTo>
                  <a:pt x="4818" y="14892"/>
                </a:lnTo>
                <a:lnTo>
                  <a:pt x="5037" y="15087"/>
                </a:lnTo>
                <a:lnTo>
                  <a:pt x="5329" y="15354"/>
                </a:lnTo>
                <a:lnTo>
                  <a:pt x="5597" y="15622"/>
                </a:lnTo>
                <a:lnTo>
                  <a:pt x="5670" y="15671"/>
                </a:lnTo>
                <a:lnTo>
                  <a:pt x="5718" y="15671"/>
                </a:lnTo>
                <a:lnTo>
                  <a:pt x="5378" y="15987"/>
                </a:lnTo>
                <a:lnTo>
                  <a:pt x="5232" y="16109"/>
                </a:lnTo>
                <a:lnTo>
                  <a:pt x="5183" y="16060"/>
                </a:lnTo>
                <a:lnTo>
                  <a:pt x="5110" y="16036"/>
                </a:lnTo>
                <a:lnTo>
                  <a:pt x="4088" y="14916"/>
                </a:lnTo>
                <a:lnTo>
                  <a:pt x="4210" y="14868"/>
                </a:lnTo>
                <a:lnTo>
                  <a:pt x="4331" y="14819"/>
                </a:lnTo>
                <a:lnTo>
                  <a:pt x="4453" y="14746"/>
                </a:lnTo>
                <a:lnTo>
                  <a:pt x="4575" y="14673"/>
                </a:lnTo>
                <a:close/>
                <a:moveTo>
                  <a:pt x="755" y="16230"/>
                </a:moveTo>
                <a:lnTo>
                  <a:pt x="1071" y="16498"/>
                </a:lnTo>
                <a:lnTo>
                  <a:pt x="1071" y="16522"/>
                </a:lnTo>
                <a:lnTo>
                  <a:pt x="998" y="16474"/>
                </a:lnTo>
                <a:lnTo>
                  <a:pt x="925" y="16449"/>
                </a:lnTo>
                <a:lnTo>
                  <a:pt x="852" y="16376"/>
                </a:lnTo>
                <a:lnTo>
                  <a:pt x="755" y="16230"/>
                </a:lnTo>
                <a:close/>
                <a:moveTo>
                  <a:pt x="1047" y="12532"/>
                </a:moveTo>
                <a:lnTo>
                  <a:pt x="1168" y="12678"/>
                </a:lnTo>
                <a:lnTo>
                  <a:pt x="1314" y="12824"/>
                </a:lnTo>
                <a:lnTo>
                  <a:pt x="1582" y="13067"/>
                </a:lnTo>
                <a:lnTo>
                  <a:pt x="2166" y="13602"/>
                </a:lnTo>
                <a:lnTo>
                  <a:pt x="2750" y="14113"/>
                </a:lnTo>
                <a:lnTo>
                  <a:pt x="3018" y="14357"/>
                </a:lnTo>
                <a:lnTo>
                  <a:pt x="3261" y="14600"/>
                </a:lnTo>
                <a:lnTo>
                  <a:pt x="3723" y="15135"/>
                </a:lnTo>
                <a:lnTo>
                  <a:pt x="4185" y="15646"/>
                </a:lnTo>
                <a:lnTo>
                  <a:pt x="4672" y="16157"/>
                </a:lnTo>
                <a:lnTo>
                  <a:pt x="4404" y="16230"/>
                </a:lnTo>
                <a:lnTo>
                  <a:pt x="4112" y="16303"/>
                </a:lnTo>
                <a:lnTo>
                  <a:pt x="3553" y="16376"/>
                </a:lnTo>
                <a:lnTo>
                  <a:pt x="2969" y="16425"/>
                </a:lnTo>
                <a:lnTo>
                  <a:pt x="2409" y="16498"/>
                </a:lnTo>
                <a:lnTo>
                  <a:pt x="2288" y="16522"/>
                </a:lnTo>
                <a:lnTo>
                  <a:pt x="2263" y="16474"/>
                </a:lnTo>
                <a:lnTo>
                  <a:pt x="2142" y="16230"/>
                </a:lnTo>
                <a:lnTo>
                  <a:pt x="1996" y="16011"/>
                </a:lnTo>
                <a:lnTo>
                  <a:pt x="1801" y="15792"/>
                </a:lnTo>
                <a:lnTo>
                  <a:pt x="1606" y="15598"/>
                </a:lnTo>
                <a:lnTo>
                  <a:pt x="1168" y="15233"/>
                </a:lnTo>
                <a:lnTo>
                  <a:pt x="730" y="14892"/>
                </a:lnTo>
                <a:lnTo>
                  <a:pt x="779" y="14600"/>
                </a:lnTo>
                <a:lnTo>
                  <a:pt x="925" y="13262"/>
                </a:lnTo>
                <a:lnTo>
                  <a:pt x="1047" y="12532"/>
                </a:lnTo>
                <a:close/>
                <a:moveTo>
                  <a:pt x="1436" y="16644"/>
                </a:moveTo>
                <a:lnTo>
                  <a:pt x="1533" y="16717"/>
                </a:lnTo>
                <a:lnTo>
                  <a:pt x="1387" y="16741"/>
                </a:lnTo>
                <a:lnTo>
                  <a:pt x="1436" y="16644"/>
                </a:lnTo>
                <a:close/>
                <a:moveTo>
                  <a:pt x="536" y="16741"/>
                </a:moveTo>
                <a:lnTo>
                  <a:pt x="584" y="16766"/>
                </a:lnTo>
                <a:lnTo>
                  <a:pt x="609" y="16766"/>
                </a:lnTo>
                <a:lnTo>
                  <a:pt x="682" y="16814"/>
                </a:lnTo>
                <a:lnTo>
                  <a:pt x="779" y="16839"/>
                </a:lnTo>
                <a:lnTo>
                  <a:pt x="876" y="16839"/>
                </a:lnTo>
                <a:lnTo>
                  <a:pt x="974" y="16814"/>
                </a:lnTo>
                <a:lnTo>
                  <a:pt x="974" y="16839"/>
                </a:lnTo>
                <a:lnTo>
                  <a:pt x="755" y="16887"/>
                </a:lnTo>
                <a:lnTo>
                  <a:pt x="511" y="16936"/>
                </a:lnTo>
                <a:lnTo>
                  <a:pt x="536" y="16741"/>
                </a:lnTo>
                <a:close/>
                <a:moveTo>
                  <a:pt x="13967" y="1"/>
                </a:moveTo>
                <a:lnTo>
                  <a:pt x="13602" y="25"/>
                </a:lnTo>
                <a:lnTo>
                  <a:pt x="13261" y="74"/>
                </a:lnTo>
                <a:lnTo>
                  <a:pt x="12945" y="195"/>
                </a:lnTo>
                <a:lnTo>
                  <a:pt x="12629" y="341"/>
                </a:lnTo>
                <a:lnTo>
                  <a:pt x="12337" y="560"/>
                </a:lnTo>
                <a:lnTo>
                  <a:pt x="12021" y="828"/>
                </a:lnTo>
                <a:lnTo>
                  <a:pt x="11875" y="974"/>
                </a:lnTo>
                <a:lnTo>
                  <a:pt x="11826" y="1071"/>
                </a:lnTo>
                <a:lnTo>
                  <a:pt x="11777" y="1169"/>
                </a:lnTo>
                <a:lnTo>
                  <a:pt x="11704" y="1193"/>
                </a:lnTo>
                <a:lnTo>
                  <a:pt x="11339" y="1485"/>
                </a:lnTo>
                <a:lnTo>
                  <a:pt x="10999" y="1777"/>
                </a:lnTo>
                <a:lnTo>
                  <a:pt x="10317" y="2385"/>
                </a:lnTo>
                <a:lnTo>
                  <a:pt x="9685" y="3042"/>
                </a:lnTo>
                <a:lnTo>
                  <a:pt x="9052" y="3699"/>
                </a:lnTo>
                <a:lnTo>
                  <a:pt x="8395" y="4405"/>
                </a:lnTo>
                <a:lnTo>
                  <a:pt x="7714" y="5086"/>
                </a:lnTo>
                <a:lnTo>
                  <a:pt x="7032" y="5743"/>
                </a:lnTo>
                <a:lnTo>
                  <a:pt x="6351" y="6449"/>
                </a:lnTo>
                <a:lnTo>
                  <a:pt x="4964" y="7933"/>
                </a:lnTo>
                <a:lnTo>
                  <a:pt x="4258" y="8663"/>
                </a:lnTo>
                <a:lnTo>
                  <a:pt x="3894" y="9004"/>
                </a:lnTo>
                <a:lnTo>
                  <a:pt x="3529" y="9344"/>
                </a:lnTo>
                <a:lnTo>
                  <a:pt x="2190" y="10537"/>
                </a:lnTo>
                <a:lnTo>
                  <a:pt x="1558" y="11145"/>
                </a:lnTo>
                <a:lnTo>
                  <a:pt x="925" y="11778"/>
                </a:lnTo>
                <a:lnTo>
                  <a:pt x="876" y="11753"/>
                </a:lnTo>
                <a:lnTo>
                  <a:pt x="803" y="11778"/>
                </a:lnTo>
                <a:lnTo>
                  <a:pt x="755" y="11802"/>
                </a:lnTo>
                <a:lnTo>
                  <a:pt x="706" y="11851"/>
                </a:lnTo>
                <a:lnTo>
                  <a:pt x="609" y="12118"/>
                </a:lnTo>
                <a:lnTo>
                  <a:pt x="511" y="12386"/>
                </a:lnTo>
                <a:lnTo>
                  <a:pt x="463" y="12702"/>
                </a:lnTo>
                <a:lnTo>
                  <a:pt x="414" y="12994"/>
                </a:lnTo>
                <a:lnTo>
                  <a:pt x="365" y="13627"/>
                </a:lnTo>
                <a:lnTo>
                  <a:pt x="292" y="14211"/>
                </a:lnTo>
                <a:lnTo>
                  <a:pt x="98" y="15646"/>
                </a:lnTo>
                <a:lnTo>
                  <a:pt x="25" y="16376"/>
                </a:lnTo>
                <a:lnTo>
                  <a:pt x="0" y="16717"/>
                </a:lnTo>
                <a:lnTo>
                  <a:pt x="0" y="17082"/>
                </a:lnTo>
                <a:lnTo>
                  <a:pt x="0" y="17155"/>
                </a:lnTo>
                <a:lnTo>
                  <a:pt x="25" y="17204"/>
                </a:lnTo>
                <a:lnTo>
                  <a:pt x="122" y="17277"/>
                </a:lnTo>
                <a:lnTo>
                  <a:pt x="219" y="17325"/>
                </a:lnTo>
                <a:lnTo>
                  <a:pt x="341" y="17325"/>
                </a:lnTo>
                <a:lnTo>
                  <a:pt x="438" y="17350"/>
                </a:lnTo>
                <a:lnTo>
                  <a:pt x="560" y="17374"/>
                </a:lnTo>
                <a:lnTo>
                  <a:pt x="803" y="17398"/>
                </a:lnTo>
                <a:lnTo>
                  <a:pt x="1047" y="17350"/>
                </a:lnTo>
                <a:lnTo>
                  <a:pt x="1339" y="17301"/>
                </a:lnTo>
                <a:lnTo>
                  <a:pt x="1874" y="17131"/>
                </a:lnTo>
                <a:lnTo>
                  <a:pt x="2312" y="17009"/>
                </a:lnTo>
                <a:lnTo>
                  <a:pt x="2677" y="16936"/>
                </a:lnTo>
                <a:lnTo>
                  <a:pt x="3018" y="16887"/>
                </a:lnTo>
                <a:lnTo>
                  <a:pt x="3723" y="16839"/>
                </a:lnTo>
                <a:lnTo>
                  <a:pt x="4088" y="16790"/>
                </a:lnTo>
                <a:lnTo>
                  <a:pt x="4429" y="16741"/>
                </a:lnTo>
                <a:lnTo>
                  <a:pt x="4769" y="16644"/>
                </a:lnTo>
                <a:lnTo>
                  <a:pt x="5110" y="16522"/>
                </a:lnTo>
                <a:lnTo>
                  <a:pt x="5159" y="16498"/>
                </a:lnTo>
                <a:lnTo>
                  <a:pt x="5207" y="16449"/>
                </a:lnTo>
                <a:lnTo>
                  <a:pt x="5353" y="16401"/>
                </a:lnTo>
                <a:lnTo>
                  <a:pt x="5499" y="16328"/>
                </a:lnTo>
                <a:lnTo>
                  <a:pt x="5645" y="16255"/>
                </a:lnTo>
                <a:lnTo>
                  <a:pt x="5791" y="16133"/>
                </a:lnTo>
                <a:lnTo>
                  <a:pt x="6035" y="15890"/>
                </a:lnTo>
                <a:lnTo>
                  <a:pt x="6254" y="15671"/>
                </a:lnTo>
                <a:lnTo>
                  <a:pt x="6959" y="14965"/>
                </a:lnTo>
                <a:lnTo>
                  <a:pt x="7641" y="14284"/>
                </a:lnTo>
                <a:lnTo>
                  <a:pt x="9101" y="12824"/>
                </a:lnTo>
                <a:lnTo>
                  <a:pt x="10536" y="11364"/>
                </a:lnTo>
                <a:lnTo>
                  <a:pt x="11218" y="10658"/>
                </a:lnTo>
                <a:lnTo>
                  <a:pt x="11875" y="9904"/>
                </a:lnTo>
                <a:lnTo>
                  <a:pt x="12531" y="9174"/>
                </a:lnTo>
                <a:lnTo>
                  <a:pt x="13213" y="8444"/>
                </a:lnTo>
                <a:lnTo>
                  <a:pt x="13870" y="7811"/>
                </a:lnTo>
                <a:lnTo>
                  <a:pt x="14527" y="7179"/>
                </a:lnTo>
                <a:lnTo>
                  <a:pt x="15184" y="6522"/>
                </a:lnTo>
                <a:lnTo>
                  <a:pt x="15500" y="6205"/>
                </a:lnTo>
                <a:lnTo>
                  <a:pt x="15816" y="5840"/>
                </a:lnTo>
                <a:lnTo>
                  <a:pt x="15889" y="5792"/>
                </a:lnTo>
                <a:lnTo>
                  <a:pt x="15987" y="5767"/>
                </a:lnTo>
                <a:lnTo>
                  <a:pt x="16060" y="5694"/>
                </a:lnTo>
                <a:lnTo>
                  <a:pt x="16108" y="5621"/>
                </a:lnTo>
                <a:lnTo>
                  <a:pt x="16133" y="5524"/>
                </a:lnTo>
                <a:lnTo>
                  <a:pt x="16376" y="5208"/>
                </a:lnTo>
                <a:lnTo>
                  <a:pt x="16595" y="4891"/>
                </a:lnTo>
                <a:lnTo>
                  <a:pt x="16814" y="4551"/>
                </a:lnTo>
                <a:lnTo>
                  <a:pt x="16984" y="4210"/>
                </a:lnTo>
                <a:lnTo>
                  <a:pt x="17106" y="3845"/>
                </a:lnTo>
                <a:lnTo>
                  <a:pt x="17203" y="3480"/>
                </a:lnTo>
                <a:lnTo>
                  <a:pt x="17228" y="3140"/>
                </a:lnTo>
                <a:lnTo>
                  <a:pt x="17203" y="2799"/>
                </a:lnTo>
                <a:lnTo>
                  <a:pt x="17130" y="2458"/>
                </a:lnTo>
                <a:lnTo>
                  <a:pt x="17009" y="2142"/>
                </a:lnTo>
                <a:lnTo>
                  <a:pt x="16863" y="1826"/>
                </a:lnTo>
                <a:lnTo>
                  <a:pt x="16668" y="1534"/>
                </a:lnTo>
                <a:lnTo>
                  <a:pt x="16449" y="1266"/>
                </a:lnTo>
                <a:lnTo>
                  <a:pt x="16230" y="998"/>
                </a:lnTo>
                <a:lnTo>
                  <a:pt x="15962" y="779"/>
                </a:lnTo>
                <a:lnTo>
                  <a:pt x="15670" y="560"/>
                </a:lnTo>
                <a:lnTo>
                  <a:pt x="15354" y="390"/>
                </a:lnTo>
                <a:lnTo>
                  <a:pt x="15013" y="244"/>
                </a:lnTo>
                <a:lnTo>
                  <a:pt x="14673" y="122"/>
                </a:lnTo>
                <a:lnTo>
                  <a:pt x="14332" y="49"/>
                </a:lnTo>
                <a:lnTo>
                  <a:pt x="13967" y="1"/>
                </a:lnTo>
                <a:close/>
              </a:path>
            </a:pathLst>
          </a:custGeom>
          <a:solidFill>
            <a:srgbClr val="00FF00"/>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 name="Shape 67"/>
        <p:cNvGrpSpPr/>
        <p:nvPr/>
      </p:nvGrpSpPr>
      <p:grpSpPr>
        <a:xfrm>
          <a:off x="0" y="0"/>
          <a:ext cx="0" cy="0"/>
          <a:chOff x="0" y="0"/>
          <a:chExt cx="0" cy="0"/>
        </a:xfrm>
      </p:grpSpPr>
      <p:sp>
        <p:nvSpPr>
          <p:cNvPr id="68" name="Shape 68"/>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
        <p:nvSpPr>
          <p:cNvPr id="69" name="Shape 69"/>
          <p:cNvSpPr txBox="1"/>
          <p:nvPr/>
        </p:nvSpPr>
        <p:spPr>
          <a:xfrm>
            <a:off x="5268950" y="661175"/>
            <a:ext cx="3675600" cy="29229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2400">
                <a:latin typeface="Lato"/>
                <a:ea typeface="Lato"/>
                <a:cs typeface="Lato"/>
                <a:sym typeface="Lato"/>
              </a:rPr>
              <a:t>Curiosity </a:t>
            </a:r>
            <a:endParaRPr sz="2400">
              <a:latin typeface="Lato"/>
              <a:ea typeface="Lato"/>
              <a:cs typeface="Lato"/>
              <a:sym typeface="Lato"/>
            </a:endParaRPr>
          </a:p>
          <a:p>
            <a:pPr indent="0" lvl="0" marL="0" rtl="0">
              <a:spcBef>
                <a:spcPts val="0"/>
              </a:spcBef>
              <a:spcAft>
                <a:spcPts val="0"/>
              </a:spcAft>
              <a:buClr>
                <a:schemeClr val="dk1"/>
              </a:buClr>
              <a:buSzPts val="1100"/>
              <a:buFont typeface="Arial"/>
              <a:buNone/>
            </a:pPr>
            <a:r>
              <a:rPr lang="en" sz="1800" u="sng">
                <a:solidFill>
                  <a:srgbClr val="F3F3F3"/>
                </a:solidFill>
                <a:latin typeface="Lato"/>
                <a:ea typeface="Lato"/>
                <a:cs typeface="Lato"/>
                <a:sym typeface="Lato"/>
                <a:hlinkClick r:id="rId3"/>
              </a:rPr>
              <a:t>51. Farmer Newton</a:t>
            </a:r>
            <a:endParaRPr sz="1800">
              <a:solidFill>
                <a:srgbClr val="F3F3F3"/>
              </a:solidFill>
              <a:latin typeface="Lato"/>
              <a:ea typeface="Lato"/>
              <a:cs typeface="Lato"/>
              <a:sym typeface="Lato"/>
            </a:endParaRPr>
          </a:p>
          <a:p>
            <a:pPr indent="0" lvl="0" marL="0" rtl="0">
              <a:spcBef>
                <a:spcPts val="0"/>
              </a:spcBef>
              <a:spcAft>
                <a:spcPts val="0"/>
              </a:spcAft>
              <a:buClr>
                <a:schemeClr val="dk1"/>
              </a:buClr>
              <a:buSzPts val="1100"/>
              <a:buFont typeface="Arial"/>
              <a:buNone/>
            </a:pPr>
            <a:r>
              <a:rPr lang="en" sz="1800">
                <a:latin typeface="Lato"/>
                <a:ea typeface="Lato"/>
                <a:cs typeface="Lato"/>
                <a:sym typeface="Lato"/>
              </a:rPr>
              <a:t>Isaac almost became a farmer. When he returned from school at the age of 17, his mother insisted that he take over the family farm. He was an awful farmer though, and soon after his uncle convinced Newton’s mom to send him to Trinity College.</a:t>
            </a:r>
            <a:endParaRPr sz="1800">
              <a:solidFill>
                <a:srgbClr val="444444"/>
              </a:solidFill>
              <a:highlight>
                <a:srgbClr val="FFFFFF"/>
              </a:highlight>
              <a:latin typeface="Lato"/>
              <a:ea typeface="Lato"/>
              <a:cs typeface="Lato"/>
              <a:sym typeface="Lato"/>
            </a:endParaRPr>
          </a:p>
          <a:p>
            <a:pPr indent="0" lvl="0" marL="0">
              <a:spcBef>
                <a:spcPts val="0"/>
              </a:spcBef>
              <a:spcAft>
                <a:spcPts val="0"/>
              </a:spcAft>
              <a:buNone/>
            </a:pPr>
            <a:r>
              <a:t/>
            </a:r>
            <a:endParaRPr sz="1800"/>
          </a:p>
        </p:txBody>
      </p:sp>
      <p:sp>
        <p:nvSpPr>
          <p:cNvPr id="70" name="Shape 70"/>
          <p:cNvSpPr txBox="1"/>
          <p:nvPr/>
        </p:nvSpPr>
        <p:spPr>
          <a:xfrm>
            <a:off x="326200" y="1353925"/>
            <a:ext cx="3387300" cy="3450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Font typeface="Economica"/>
              <a:buNone/>
            </a:pPr>
            <a:r>
              <a:rPr lang="en" sz="2400" u="sng">
                <a:solidFill>
                  <a:schemeClr val="dk1"/>
                </a:solidFill>
                <a:latin typeface="Lato"/>
                <a:ea typeface="Lato"/>
                <a:cs typeface="Lato"/>
                <a:sym typeface="Lato"/>
              </a:rPr>
              <a:t>Pick Up:</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Journal</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Chromebook--Keep closed</a:t>
            </a:r>
            <a:endParaRPr sz="1800">
              <a:solidFill>
                <a:schemeClr val="dk1"/>
              </a:solidFill>
              <a:latin typeface="Lato"/>
              <a:ea typeface="Lato"/>
              <a:cs typeface="Lato"/>
              <a:sym typeface="Lato"/>
            </a:endParaRPr>
          </a:p>
          <a:p>
            <a:pPr indent="0" lvl="0" marL="0" rtl="0">
              <a:spcBef>
                <a:spcPts val="0"/>
              </a:spcBef>
              <a:spcAft>
                <a:spcPts val="0"/>
              </a:spcAft>
              <a:buClr>
                <a:schemeClr val="dk1"/>
              </a:buClr>
              <a:buFont typeface="Economica"/>
              <a:buNone/>
            </a:pPr>
            <a:r>
              <a:t/>
            </a:r>
            <a:endParaRPr sz="1800">
              <a:solidFill>
                <a:schemeClr val="dk1"/>
              </a:solidFill>
              <a:latin typeface="Lato"/>
              <a:ea typeface="Lato"/>
              <a:cs typeface="Lato"/>
              <a:sym typeface="Lato"/>
            </a:endParaRPr>
          </a:p>
          <a:p>
            <a:pPr indent="0" lvl="0" marL="0" rtl="0">
              <a:spcBef>
                <a:spcPts val="0"/>
              </a:spcBef>
              <a:spcAft>
                <a:spcPts val="0"/>
              </a:spcAft>
              <a:buClr>
                <a:schemeClr val="dk1"/>
              </a:buClr>
              <a:buFont typeface="Economica"/>
              <a:buNone/>
            </a:pPr>
            <a:r>
              <a:rPr lang="en" sz="2400" u="sng">
                <a:solidFill>
                  <a:schemeClr val="dk1"/>
                </a:solidFill>
                <a:latin typeface="Lato"/>
                <a:ea typeface="Lato"/>
                <a:cs typeface="Lato"/>
                <a:sym typeface="Lato"/>
              </a:rPr>
              <a:t>Get Out:</a:t>
            </a:r>
            <a:endParaRPr sz="24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Writing Utensil</a:t>
            </a:r>
            <a:endParaRPr>
              <a:solidFill>
                <a:schemeClr val="dk1"/>
              </a:solidFill>
              <a:latin typeface="Lato"/>
              <a:ea typeface="Lato"/>
              <a:cs typeface="Lato"/>
              <a:sym typeface="Lato"/>
            </a:endParaRPr>
          </a:p>
          <a:p>
            <a:pPr indent="0" lvl="0" marL="0" rtl="0">
              <a:spcBef>
                <a:spcPts val="0"/>
              </a:spcBef>
              <a:spcAft>
                <a:spcPts val="0"/>
              </a:spcAft>
              <a:buClr>
                <a:schemeClr val="dk1"/>
              </a:buClr>
              <a:buSzPts val="2400"/>
              <a:buFont typeface="Arial"/>
              <a:buNone/>
            </a:pPr>
            <a:r>
              <a:t/>
            </a:r>
            <a:endParaRPr sz="2400">
              <a:solidFill>
                <a:schemeClr val="dk1"/>
              </a:solidFill>
              <a:latin typeface="Lato"/>
              <a:ea typeface="Lato"/>
              <a:cs typeface="Lato"/>
              <a:sym typeface="Lato"/>
            </a:endParaRPr>
          </a:p>
          <a:p>
            <a:pPr indent="0" lvl="0" marL="0" rtl="0">
              <a:spcBef>
                <a:spcPts val="0"/>
              </a:spcBef>
              <a:spcAft>
                <a:spcPts val="0"/>
              </a:spcAft>
              <a:buClr>
                <a:schemeClr val="dk1"/>
              </a:buClr>
              <a:buFont typeface="Economica"/>
              <a:buNone/>
            </a:pPr>
            <a:r>
              <a:rPr lang="en" sz="2400" u="sng">
                <a:solidFill>
                  <a:schemeClr val="dk1"/>
                </a:solidFill>
                <a:latin typeface="Lato"/>
                <a:ea typeface="Lato"/>
                <a:cs typeface="Lato"/>
                <a:sym typeface="Lato"/>
              </a:rPr>
              <a:t>Seating:</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Find your name on the assigned desk</a:t>
            </a:r>
            <a:endParaRPr>
              <a:latin typeface="Lato"/>
              <a:ea typeface="Lato"/>
              <a:cs typeface="Lato"/>
              <a:sym typeface="Lato"/>
            </a:endParaRPr>
          </a:p>
        </p:txBody>
      </p:sp>
      <p:sp>
        <p:nvSpPr>
          <p:cNvPr id="71" name="Shape 71"/>
          <p:cNvSpPr txBox="1"/>
          <p:nvPr/>
        </p:nvSpPr>
        <p:spPr>
          <a:xfrm>
            <a:off x="252950" y="36702"/>
            <a:ext cx="4045200" cy="131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4200">
                <a:solidFill>
                  <a:srgbClr val="4A86E8"/>
                </a:solidFill>
                <a:latin typeface="Lato"/>
                <a:ea typeface="Lato"/>
                <a:cs typeface="Lato"/>
                <a:sym typeface="Lato"/>
              </a:rPr>
              <a:t>Welcome BioEng!</a:t>
            </a:r>
            <a:endParaRPr sz="4200">
              <a:solidFill>
                <a:srgbClr val="4A86E8"/>
              </a:solidFill>
              <a:latin typeface="Lato"/>
              <a:ea typeface="Lato"/>
              <a:cs typeface="Lato"/>
              <a:sym typeface="Lato"/>
            </a:endParaRPr>
          </a:p>
        </p:txBody>
      </p:sp>
      <p:sp>
        <p:nvSpPr>
          <p:cNvPr id="72" name="Shape 72"/>
          <p:cNvSpPr txBox="1"/>
          <p:nvPr/>
        </p:nvSpPr>
        <p:spPr>
          <a:xfrm>
            <a:off x="4654250" y="36700"/>
            <a:ext cx="4701600" cy="77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600">
                <a:solidFill>
                  <a:schemeClr val="lt1"/>
                </a:solidFill>
                <a:latin typeface="Lato"/>
                <a:ea typeface="Lato"/>
                <a:cs typeface="Lato"/>
                <a:sym typeface="Lato"/>
              </a:rPr>
              <a:t>September 1</a:t>
            </a:r>
            <a:r>
              <a:rPr lang="en" sz="3600">
                <a:solidFill>
                  <a:schemeClr val="lt1"/>
                </a:solidFill>
                <a:latin typeface="Lato"/>
                <a:ea typeface="Lato"/>
                <a:cs typeface="Lato"/>
                <a:sym typeface="Lato"/>
              </a:rPr>
              <a:t>, 2018</a:t>
            </a:r>
            <a:endParaRPr sz="3600">
              <a:solidFill>
                <a:schemeClr val="lt1"/>
              </a:solidFill>
              <a:latin typeface="Lato"/>
              <a:ea typeface="Lato"/>
              <a:cs typeface="Lato"/>
              <a:sym typeface="Lato"/>
            </a:endParaRPr>
          </a:p>
        </p:txBody>
      </p:sp>
      <p:pic>
        <p:nvPicPr>
          <p:cNvPr id="73" name="Shape 73"/>
          <p:cNvPicPr preferRelativeResize="0"/>
          <p:nvPr/>
        </p:nvPicPr>
        <p:blipFill>
          <a:blip r:embed="rId4">
            <a:alphaModFix/>
          </a:blip>
          <a:stretch>
            <a:fillRect/>
          </a:stretch>
        </p:blipFill>
        <p:spPr>
          <a:xfrm>
            <a:off x="5856526" y="3584075"/>
            <a:ext cx="2695123" cy="1515999"/>
          </a:xfrm>
          <a:prstGeom prst="rect">
            <a:avLst/>
          </a:prstGeom>
          <a:noFill/>
          <a:ln>
            <a:noFill/>
          </a:ln>
        </p:spPr>
      </p:pic>
      <p:sp>
        <p:nvSpPr>
          <p:cNvPr id="74" name="Shape 74"/>
          <p:cNvSpPr/>
          <p:nvPr/>
        </p:nvSpPr>
        <p:spPr>
          <a:xfrm rot="2269930">
            <a:off x="577405" y="573374"/>
            <a:ext cx="483485" cy="610498"/>
          </a:xfrm>
          <a:custGeom>
            <a:pathLst>
              <a:path extrusionOk="0" h="16207" w="14844">
                <a:moveTo>
                  <a:pt x="7836" y="2337"/>
                </a:moveTo>
                <a:lnTo>
                  <a:pt x="7519" y="2385"/>
                </a:lnTo>
                <a:lnTo>
                  <a:pt x="7081" y="2410"/>
                </a:lnTo>
                <a:lnTo>
                  <a:pt x="6619" y="2434"/>
                </a:lnTo>
                <a:lnTo>
                  <a:pt x="6327" y="2434"/>
                </a:lnTo>
                <a:lnTo>
                  <a:pt x="6181" y="2458"/>
                </a:lnTo>
                <a:lnTo>
                  <a:pt x="6035" y="2507"/>
                </a:lnTo>
                <a:lnTo>
                  <a:pt x="5986" y="2556"/>
                </a:lnTo>
                <a:lnTo>
                  <a:pt x="5962" y="2604"/>
                </a:lnTo>
                <a:lnTo>
                  <a:pt x="5962" y="2653"/>
                </a:lnTo>
                <a:lnTo>
                  <a:pt x="5962" y="2726"/>
                </a:lnTo>
                <a:lnTo>
                  <a:pt x="6059" y="2848"/>
                </a:lnTo>
                <a:lnTo>
                  <a:pt x="6181" y="2921"/>
                </a:lnTo>
                <a:lnTo>
                  <a:pt x="6303" y="2969"/>
                </a:lnTo>
                <a:lnTo>
                  <a:pt x="6449" y="3018"/>
                </a:lnTo>
                <a:lnTo>
                  <a:pt x="7057" y="3018"/>
                </a:lnTo>
                <a:lnTo>
                  <a:pt x="7519" y="2994"/>
                </a:lnTo>
                <a:lnTo>
                  <a:pt x="7957" y="2945"/>
                </a:lnTo>
                <a:lnTo>
                  <a:pt x="8152" y="2945"/>
                </a:lnTo>
                <a:lnTo>
                  <a:pt x="8347" y="2969"/>
                </a:lnTo>
                <a:lnTo>
                  <a:pt x="8833" y="2969"/>
                </a:lnTo>
                <a:lnTo>
                  <a:pt x="8906" y="2921"/>
                </a:lnTo>
                <a:lnTo>
                  <a:pt x="8955" y="2848"/>
                </a:lnTo>
                <a:lnTo>
                  <a:pt x="8979" y="2775"/>
                </a:lnTo>
                <a:lnTo>
                  <a:pt x="9003" y="2702"/>
                </a:lnTo>
                <a:lnTo>
                  <a:pt x="8979" y="2629"/>
                </a:lnTo>
                <a:lnTo>
                  <a:pt x="8930" y="2556"/>
                </a:lnTo>
                <a:lnTo>
                  <a:pt x="8857" y="2483"/>
                </a:lnTo>
                <a:lnTo>
                  <a:pt x="8711" y="2410"/>
                </a:lnTo>
                <a:lnTo>
                  <a:pt x="8566" y="2361"/>
                </a:lnTo>
                <a:lnTo>
                  <a:pt x="8395" y="2337"/>
                </a:lnTo>
                <a:close/>
                <a:moveTo>
                  <a:pt x="7130" y="5768"/>
                </a:moveTo>
                <a:lnTo>
                  <a:pt x="7154" y="5792"/>
                </a:lnTo>
                <a:lnTo>
                  <a:pt x="7179" y="5816"/>
                </a:lnTo>
                <a:lnTo>
                  <a:pt x="7203" y="5841"/>
                </a:lnTo>
                <a:lnTo>
                  <a:pt x="7227" y="5889"/>
                </a:lnTo>
                <a:lnTo>
                  <a:pt x="7227" y="5987"/>
                </a:lnTo>
                <a:lnTo>
                  <a:pt x="7203" y="6084"/>
                </a:lnTo>
                <a:lnTo>
                  <a:pt x="7179" y="6157"/>
                </a:lnTo>
                <a:lnTo>
                  <a:pt x="7106" y="6206"/>
                </a:lnTo>
                <a:lnTo>
                  <a:pt x="6960" y="6254"/>
                </a:lnTo>
                <a:lnTo>
                  <a:pt x="6814" y="6230"/>
                </a:lnTo>
                <a:lnTo>
                  <a:pt x="6741" y="6206"/>
                </a:lnTo>
                <a:lnTo>
                  <a:pt x="6692" y="6157"/>
                </a:lnTo>
                <a:lnTo>
                  <a:pt x="6668" y="6084"/>
                </a:lnTo>
                <a:lnTo>
                  <a:pt x="6643" y="6011"/>
                </a:lnTo>
                <a:lnTo>
                  <a:pt x="6668" y="5938"/>
                </a:lnTo>
                <a:lnTo>
                  <a:pt x="6692" y="5865"/>
                </a:lnTo>
                <a:lnTo>
                  <a:pt x="6741" y="5816"/>
                </a:lnTo>
                <a:lnTo>
                  <a:pt x="6789" y="5768"/>
                </a:lnTo>
                <a:lnTo>
                  <a:pt x="6838" y="5816"/>
                </a:lnTo>
                <a:lnTo>
                  <a:pt x="6911" y="5841"/>
                </a:lnTo>
                <a:lnTo>
                  <a:pt x="7008" y="5816"/>
                </a:lnTo>
                <a:lnTo>
                  <a:pt x="7081" y="5816"/>
                </a:lnTo>
                <a:lnTo>
                  <a:pt x="7130" y="5768"/>
                </a:lnTo>
                <a:close/>
                <a:moveTo>
                  <a:pt x="6911" y="5232"/>
                </a:moveTo>
                <a:lnTo>
                  <a:pt x="6741" y="5257"/>
                </a:lnTo>
                <a:lnTo>
                  <a:pt x="6595" y="5305"/>
                </a:lnTo>
                <a:lnTo>
                  <a:pt x="6473" y="5427"/>
                </a:lnTo>
                <a:lnTo>
                  <a:pt x="6351" y="5549"/>
                </a:lnTo>
                <a:lnTo>
                  <a:pt x="6254" y="5695"/>
                </a:lnTo>
                <a:lnTo>
                  <a:pt x="6181" y="5865"/>
                </a:lnTo>
                <a:lnTo>
                  <a:pt x="6157" y="6011"/>
                </a:lnTo>
                <a:lnTo>
                  <a:pt x="6157" y="6108"/>
                </a:lnTo>
                <a:lnTo>
                  <a:pt x="6157" y="6206"/>
                </a:lnTo>
                <a:lnTo>
                  <a:pt x="6181" y="6303"/>
                </a:lnTo>
                <a:lnTo>
                  <a:pt x="6230" y="6376"/>
                </a:lnTo>
                <a:lnTo>
                  <a:pt x="6351" y="6522"/>
                </a:lnTo>
                <a:lnTo>
                  <a:pt x="6497" y="6644"/>
                </a:lnTo>
                <a:lnTo>
                  <a:pt x="6668" y="6717"/>
                </a:lnTo>
                <a:lnTo>
                  <a:pt x="6862" y="6741"/>
                </a:lnTo>
                <a:lnTo>
                  <a:pt x="7057" y="6741"/>
                </a:lnTo>
                <a:lnTo>
                  <a:pt x="7252" y="6692"/>
                </a:lnTo>
                <a:lnTo>
                  <a:pt x="7373" y="6644"/>
                </a:lnTo>
                <a:lnTo>
                  <a:pt x="7495" y="6546"/>
                </a:lnTo>
                <a:lnTo>
                  <a:pt x="7592" y="6449"/>
                </a:lnTo>
                <a:lnTo>
                  <a:pt x="7665" y="6327"/>
                </a:lnTo>
                <a:lnTo>
                  <a:pt x="7714" y="6181"/>
                </a:lnTo>
                <a:lnTo>
                  <a:pt x="7738" y="6035"/>
                </a:lnTo>
                <a:lnTo>
                  <a:pt x="7738" y="5889"/>
                </a:lnTo>
                <a:lnTo>
                  <a:pt x="7714" y="5743"/>
                </a:lnTo>
                <a:lnTo>
                  <a:pt x="7665" y="5622"/>
                </a:lnTo>
                <a:lnTo>
                  <a:pt x="7617" y="5524"/>
                </a:lnTo>
                <a:lnTo>
                  <a:pt x="7544" y="5451"/>
                </a:lnTo>
                <a:lnTo>
                  <a:pt x="7471" y="5378"/>
                </a:lnTo>
                <a:lnTo>
                  <a:pt x="7373" y="5330"/>
                </a:lnTo>
                <a:lnTo>
                  <a:pt x="7276" y="5281"/>
                </a:lnTo>
                <a:lnTo>
                  <a:pt x="7081" y="5281"/>
                </a:lnTo>
                <a:lnTo>
                  <a:pt x="6984" y="5257"/>
                </a:lnTo>
                <a:lnTo>
                  <a:pt x="6911" y="5232"/>
                </a:lnTo>
                <a:close/>
                <a:moveTo>
                  <a:pt x="7982" y="7276"/>
                </a:moveTo>
                <a:lnTo>
                  <a:pt x="7884" y="7301"/>
                </a:lnTo>
                <a:lnTo>
                  <a:pt x="7787" y="7325"/>
                </a:lnTo>
                <a:lnTo>
                  <a:pt x="7738" y="7374"/>
                </a:lnTo>
                <a:lnTo>
                  <a:pt x="7617" y="7495"/>
                </a:lnTo>
                <a:lnTo>
                  <a:pt x="7568" y="7617"/>
                </a:lnTo>
                <a:lnTo>
                  <a:pt x="7544" y="7739"/>
                </a:lnTo>
                <a:lnTo>
                  <a:pt x="7568" y="7885"/>
                </a:lnTo>
                <a:lnTo>
                  <a:pt x="7617" y="8006"/>
                </a:lnTo>
                <a:lnTo>
                  <a:pt x="7665" y="8104"/>
                </a:lnTo>
                <a:lnTo>
                  <a:pt x="7714" y="8177"/>
                </a:lnTo>
                <a:lnTo>
                  <a:pt x="7860" y="8250"/>
                </a:lnTo>
                <a:lnTo>
                  <a:pt x="8030" y="8298"/>
                </a:lnTo>
                <a:lnTo>
                  <a:pt x="8103" y="8298"/>
                </a:lnTo>
                <a:lnTo>
                  <a:pt x="8176" y="8274"/>
                </a:lnTo>
                <a:lnTo>
                  <a:pt x="8298" y="8225"/>
                </a:lnTo>
                <a:lnTo>
                  <a:pt x="8444" y="8104"/>
                </a:lnTo>
                <a:lnTo>
                  <a:pt x="8566" y="7958"/>
                </a:lnTo>
                <a:lnTo>
                  <a:pt x="8590" y="7885"/>
                </a:lnTo>
                <a:lnTo>
                  <a:pt x="8590" y="7812"/>
                </a:lnTo>
                <a:lnTo>
                  <a:pt x="8590" y="7739"/>
                </a:lnTo>
                <a:lnTo>
                  <a:pt x="8566" y="7666"/>
                </a:lnTo>
                <a:lnTo>
                  <a:pt x="8468" y="7520"/>
                </a:lnTo>
                <a:lnTo>
                  <a:pt x="8347" y="7422"/>
                </a:lnTo>
                <a:lnTo>
                  <a:pt x="8225" y="7398"/>
                </a:lnTo>
                <a:lnTo>
                  <a:pt x="8152" y="7325"/>
                </a:lnTo>
                <a:lnTo>
                  <a:pt x="8079" y="7301"/>
                </a:lnTo>
                <a:lnTo>
                  <a:pt x="7982" y="7276"/>
                </a:lnTo>
                <a:close/>
                <a:moveTo>
                  <a:pt x="5889" y="488"/>
                </a:moveTo>
                <a:lnTo>
                  <a:pt x="6205" y="512"/>
                </a:lnTo>
                <a:lnTo>
                  <a:pt x="6716" y="561"/>
                </a:lnTo>
                <a:lnTo>
                  <a:pt x="7373" y="609"/>
                </a:lnTo>
                <a:lnTo>
                  <a:pt x="8055" y="634"/>
                </a:lnTo>
                <a:lnTo>
                  <a:pt x="8736" y="634"/>
                </a:lnTo>
                <a:lnTo>
                  <a:pt x="9393" y="682"/>
                </a:lnTo>
                <a:lnTo>
                  <a:pt x="9587" y="707"/>
                </a:lnTo>
                <a:lnTo>
                  <a:pt x="9782" y="731"/>
                </a:lnTo>
                <a:lnTo>
                  <a:pt x="10001" y="804"/>
                </a:lnTo>
                <a:lnTo>
                  <a:pt x="10196" y="877"/>
                </a:lnTo>
                <a:lnTo>
                  <a:pt x="10366" y="974"/>
                </a:lnTo>
                <a:lnTo>
                  <a:pt x="10439" y="1047"/>
                </a:lnTo>
                <a:lnTo>
                  <a:pt x="10512" y="1120"/>
                </a:lnTo>
                <a:lnTo>
                  <a:pt x="10536" y="1193"/>
                </a:lnTo>
                <a:lnTo>
                  <a:pt x="10585" y="1291"/>
                </a:lnTo>
                <a:lnTo>
                  <a:pt x="10585" y="1388"/>
                </a:lnTo>
                <a:lnTo>
                  <a:pt x="10585" y="1485"/>
                </a:lnTo>
                <a:lnTo>
                  <a:pt x="10536" y="1631"/>
                </a:lnTo>
                <a:lnTo>
                  <a:pt x="10439" y="1777"/>
                </a:lnTo>
                <a:lnTo>
                  <a:pt x="10317" y="1923"/>
                </a:lnTo>
                <a:lnTo>
                  <a:pt x="10196" y="2045"/>
                </a:lnTo>
                <a:lnTo>
                  <a:pt x="9904" y="2288"/>
                </a:lnTo>
                <a:lnTo>
                  <a:pt x="9660" y="2507"/>
                </a:lnTo>
                <a:lnTo>
                  <a:pt x="9587" y="2604"/>
                </a:lnTo>
                <a:lnTo>
                  <a:pt x="9587" y="2677"/>
                </a:lnTo>
                <a:lnTo>
                  <a:pt x="9587" y="2775"/>
                </a:lnTo>
                <a:lnTo>
                  <a:pt x="9636" y="2848"/>
                </a:lnTo>
                <a:lnTo>
                  <a:pt x="9587" y="3091"/>
                </a:lnTo>
                <a:lnTo>
                  <a:pt x="9563" y="3334"/>
                </a:lnTo>
                <a:lnTo>
                  <a:pt x="9563" y="3845"/>
                </a:lnTo>
                <a:lnTo>
                  <a:pt x="9587" y="4381"/>
                </a:lnTo>
                <a:lnTo>
                  <a:pt x="9612" y="4867"/>
                </a:lnTo>
                <a:lnTo>
                  <a:pt x="9612" y="5816"/>
                </a:lnTo>
                <a:lnTo>
                  <a:pt x="9612" y="6060"/>
                </a:lnTo>
                <a:lnTo>
                  <a:pt x="9563" y="6303"/>
                </a:lnTo>
                <a:lnTo>
                  <a:pt x="9563" y="6546"/>
                </a:lnTo>
                <a:lnTo>
                  <a:pt x="9587" y="6765"/>
                </a:lnTo>
                <a:lnTo>
                  <a:pt x="9612" y="6838"/>
                </a:lnTo>
                <a:lnTo>
                  <a:pt x="9660" y="6887"/>
                </a:lnTo>
                <a:lnTo>
                  <a:pt x="9660" y="6936"/>
                </a:lnTo>
                <a:lnTo>
                  <a:pt x="9685" y="6984"/>
                </a:lnTo>
                <a:lnTo>
                  <a:pt x="10269" y="7787"/>
                </a:lnTo>
                <a:lnTo>
                  <a:pt x="10828" y="8639"/>
                </a:lnTo>
                <a:lnTo>
                  <a:pt x="10512" y="8615"/>
                </a:lnTo>
                <a:lnTo>
                  <a:pt x="10171" y="8639"/>
                </a:lnTo>
                <a:lnTo>
                  <a:pt x="9514" y="8663"/>
                </a:lnTo>
                <a:lnTo>
                  <a:pt x="8395" y="8688"/>
                </a:lnTo>
                <a:lnTo>
                  <a:pt x="7300" y="8712"/>
                </a:lnTo>
                <a:lnTo>
                  <a:pt x="6765" y="8736"/>
                </a:lnTo>
                <a:lnTo>
                  <a:pt x="6254" y="8736"/>
                </a:lnTo>
                <a:lnTo>
                  <a:pt x="5208" y="8712"/>
                </a:lnTo>
                <a:lnTo>
                  <a:pt x="4599" y="8712"/>
                </a:lnTo>
                <a:lnTo>
                  <a:pt x="4283" y="8736"/>
                </a:lnTo>
                <a:lnTo>
                  <a:pt x="4137" y="8761"/>
                </a:lnTo>
                <a:lnTo>
                  <a:pt x="3991" y="8809"/>
                </a:lnTo>
                <a:lnTo>
                  <a:pt x="4599" y="8006"/>
                </a:lnTo>
                <a:lnTo>
                  <a:pt x="4940" y="7520"/>
                </a:lnTo>
                <a:lnTo>
                  <a:pt x="5135" y="7276"/>
                </a:lnTo>
                <a:lnTo>
                  <a:pt x="5305" y="7082"/>
                </a:lnTo>
                <a:lnTo>
                  <a:pt x="5354" y="7009"/>
                </a:lnTo>
                <a:lnTo>
                  <a:pt x="5378" y="6911"/>
                </a:lnTo>
                <a:lnTo>
                  <a:pt x="5354" y="6838"/>
                </a:lnTo>
                <a:lnTo>
                  <a:pt x="5329" y="6741"/>
                </a:lnTo>
                <a:lnTo>
                  <a:pt x="5329" y="6717"/>
                </a:lnTo>
                <a:lnTo>
                  <a:pt x="5354" y="6084"/>
                </a:lnTo>
                <a:lnTo>
                  <a:pt x="5354" y="5451"/>
                </a:lnTo>
                <a:lnTo>
                  <a:pt x="5354" y="4794"/>
                </a:lnTo>
                <a:lnTo>
                  <a:pt x="5378" y="4162"/>
                </a:lnTo>
                <a:lnTo>
                  <a:pt x="5402" y="3821"/>
                </a:lnTo>
                <a:lnTo>
                  <a:pt x="5427" y="3432"/>
                </a:lnTo>
                <a:lnTo>
                  <a:pt x="5402" y="3237"/>
                </a:lnTo>
                <a:lnTo>
                  <a:pt x="5378" y="3042"/>
                </a:lnTo>
                <a:lnTo>
                  <a:pt x="5329" y="2872"/>
                </a:lnTo>
                <a:lnTo>
                  <a:pt x="5256" y="2726"/>
                </a:lnTo>
                <a:lnTo>
                  <a:pt x="5256" y="2653"/>
                </a:lnTo>
                <a:lnTo>
                  <a:pt x="5256" y="2604"/>
                </a:lnTo>
                <a:lnTo>
                  <a:pt x="5232" y="2556"/>
                </a:lnTo>
                <a:lnTo>
                  <a:pt x="5183" y="2507"/>
                </a:lnTo>
                <a:lnTo>
                  <a:pt x="4989" y="2385"/>
                </a:lnTo>
                <a:lnTo>
                  <a:pt x="4794" y="2215"/>
                </a:lnTo>
                <a:lnTo>
                  <a:pt x="4648" y="1996"/>
                </a:lnTo>
                <a:lnTo>
                  <a:pt x="4502" y="1777"/>
                </a:lnTo>
                <a:lnTo>
                  <a:pt x="4405" y="1534"/>
                </a:lnTo>
                <a:lnTo>
                  <a:pt x="4380" y="1412"/>
                </a:lnTo>
                <a:lnTo>
                  <a:pt x="4380" y="1291"/>
                </a:lnTo>
                <a:lnTo>
                  <a:pt x="4380" y="1169"/>
                </a:lnTo>
                <a:lnTo>
                  <a:pt x="4429" y="1047"/>
                </a:lnTo>
                <a:lnTo>
                  <a:pt x="4478" y="926"/>
                </a:lnTo>
                <a:lnTo>
                  <a:pt x="4551" y="828"/>
                </a:lnTo>
                <a:lnTo>
                  <a:pt x="4624" y="755"/>
                </a:lnTo>
                <a:lnTo>
                  <a:pt x="4721" y="682"/>
                </a:lnTo>
                <a:lnTo>
                  <a:pt x="4843" y="609"/>
                </a:lnTo>
                <a:lnTo>
                  <a:pt x="4989" y="561"/>
                </a:lnTo>
                <a:lnTo>
                  <a:pt x="5256" y="512"/>
                </a:lnTo>
                <a:lnTo>
                  <a:pt x="5573" y="488"/>
                </a:lnTo>
                <a:close/>
                <a:moveTo>
                  <a:pt x="7446" y="9199"/>
                </a:moveTo>
                <a:lnTo>
                  <a:pt x="7106" y="9612"/>
                </a:lnTo>
                <a:lnTo>
                  <a:pt x="7033" y="9588"/>
                </a:lnTo>
                <a:lnTo>
                  <a:pt x="6960" y="9563"/>
                </a:lnTo>
                <a:lnTo>
                  <a:pt x="6789" y="9563"/>
                </a:lnTo>
                <a:lnTo>
                  <a:pt x="6595" y="9588"/>
                </a:lnTo>
                <a:lnTo>
                  <a:pt x="6424" y="9636"/>
                </a:lnTo>
                <a:lnTo>
                  <a:pt x="6595" y="9466"/>
                </a:lnTo>
                <a:lnTo>
                  <a:pt x="6643" y="9369"/>
                </a:lnTo>
                <a:lnTo>
                  <a:pt x="6692" y="9272"/>
                </a:lnTo>
                <a:lnTo>
                  <a:pt x="6692" y="9223"/>
                </a:lnTo>
                <a:lnTo>
                  <a:pt x="7300" y="9199"/>
                </a:lnTo>
                <a:close/>
                <a:moveTo>
                  <a:pt x="8566" y="9174"/>
                </a:moveTo>
                <a:lnTo>
                  <a:pt x="8347" y="9418"/>
                </a:lnTo>
                <a:lnTo>
                  <a:pt x="8176" y="9661"/>
                </a:lnTo>
                <a:lnTo>
                  <a:pt x="7860" y="10196"/>
                </a:lnTo>
                <a:lnTo>
                  <a:pt x="7836" y="10147"/>
                </a:lnTo>
                <a:lnTo>
                  <a:pt x="7787" y="10050"/>
                </a:lnTo>
                <a:lnTo>
                  <a:pt x="7714" y="9953"/>
                </a:lnTo>
                <a:lnTo>
                  <a:pt x="7617" y="9855"/>
                </a:lnTo>
                <a:lnTo>
                  <a:pt x="7519" y="9782"/>
                </a:lnTo>
                <a:lnTo>
                  <a:pt x="7982" y="9223"/>
                </a:lnTo>
                <a:lnTo>
                  <a:pt x="8030" y="9174"/>
                </a:lnTo>
                <a:close/>
                <a:moveTo>
                  <a:pt x="6765" y="10099"/>
                </a:moveTo>
                <a:lnTo>
                  <a:pt x="6935" y="10172"/>
                </a:lnTo>
                <a:lnTo>
                  <a:pt x="7081" y="10220"/>
                </a:lnTo>
                <a:lnTo>
                  <a:pt x="7227" y="10293"/>
                </a:lnTo>
                <a:lnTo>
                  <a:pt x="7276" y="10366"/>
                </a:lnTo>
                <a:lnTo>
                  <a:pt x="7325" y="10439"/>
                </a:lnTo>
                <a:lnTo>
                  <a:pt x="7373" y="10610"/>
                </a:lnTo>
                <a:lnTo>
                  <a:pt x="7398" y="10780"/>
                </a:lnTo>
                <a:lnTo>
                  <a:pt x="7373" y="10950"/>
                </a:lnTo>
                <a:lnTo>
                  <a:pt x="7325" y="11121"/>
                </a:lnTo>
                <a:lnTo>
                  <a:pt x="7300" y="11242"/>
                </a:lnTo>
                <a:lnTo>
                  <a:pt x="7227" y="11340"/>
                </a:lnTo>
                <a:lnTo>
                  <a:pt x="7154" y="11413"/>
                </a:lnTo>
                <a:lnTo>
                  <a:pt x="7081" y="11510"/>
                </a:lnTo>
                <a:lnTo>
                  <a:pt x="6984" y="11559"/>
                </a:lnTo>
                <a:lnTo>
                  <a:pt x="6887" y="11607"/>
                </a:lnTo>
                <a:lnTo>
                  <a:pt x="6692" y="11680"/>
                </a:lnTo>
                <a:lnTo>
                  <a:pt x="6351" y="11680"/>
                </a:lnTo>
                <a:lnTo>
                  <a:pt x="6254" y="11632"/>
                </a:lnTo>
                <a:lnTo>
                  <a:pt x="6157" y="11607"/>
                </a:lnTo>
                <a:lnTo>
                  <a:pt x="6059" y="11534"/>
                </a:lnTo>
                <a:lnTo>
                  <a:pt x="5986" y="11461"/>
                </a:lnTo>
                <a:lnTo>
                  <a:pt x="5913" y="11364"/>
                </a:lnTo>
                <a:lnTo>
                  <a:pt x="5840" y="11218"/>
                </a:lnTo>
                <a:lnTo>
                  <a:pt x="5816" y="11096"/>
                </a:lnTo>
                <a:lnTo>
                  <a:pt x="5816" y="10950"/>
                </a:lnTo>
                <a:lnTo>
                  <a:pt x="5840" y="10829"/>
                </a:lnTo>
                <a:lnTo>
                  <a:pt x="5889" y="10683"/>
                </a:lnTo>
                <a:lnTo>
                  <a:pt x="5986" y="10585"/>
                </a:lnTo>
                <a:lnTo>
                  <a:pt x="6084" y="10464"/>
                </a:lnTo>
                <a:lnTo>
                  <a:pt x="6181" y="10366"/>
                </a:lnTo>
                <a:lnTo>
                  <a:pt x="6424" y="10220"/>
                </a:lnTo>
                <a:lnTo>
                  <a:pt x="6668" y="10123"/>
                </a:lnTo>
                <a:lnTo>
                  <a:pt x="6741" y="10099"/>
                </a:lnTo>
                <a:close/>
                <a:moveTo>
                  <a:pt x="10926" y="9174"/>
                </a:moveTo>
                <a:lnTo>
                  <a:pt x="10707" y="9539"/>
                </a:lnTo>
                <a:lnTo>
                  <a:pt x="10536" y="9855"/>
                </a:lnTo>
                <a:lnTo>
                  <a:pt x="10244" y="10366"/>
                </a:lnTo>
                <a:lnTo>
                  <a:pt x="9977" y="10877"/>
                </a:lnTo>
                <a:lnTo>
                  <a:pt x="9685" y="11388"/>
                </a:lnTo>
                <a:lnTo>
                  <a:pt x="9393" y="11899"/>
                </a:lnTo>
                <a:lnTo>
                  <a:pt x="9271" y="12118"/>
                </a:lnTo>
                <a:lnTo>
                  <a:pt x="9174" y="12021"/>
                </a:lnTo>
                <a:lnTo>
                  <a:pt x="9101" y="11948"/>
                </a:lnTo>
                <a:lnTo>
                  <a:pt x="8979" y="11899"/>
                </a:lnTo>
                <a:lnTo>
                  <a:pt x="8882" y="11875"/>
                </a:lnTo>
                <a:lnTo>
                  <a:pt x="8760" y="11851"/>
                </a:lnTo>
                <a:lnTo>
                  <a:pt x="8639" y="11851"/>
                </a:lnTo>
                <a:lnTo>
                  <a:pt x="8517" y="11875"/>
                </a:lnTo>
                <a:lnTo>
                  <a:pt x="8420" y="11924"/>
                </a:lnTo>
                <a:lnTo>
                  <a:pt x="8420" y="11924"/>
                </a:lnTo>
                <a:lnTo>
                  <a:pt x="8857" y="11218"/>
                </a:lnTo>
                <a:lnTo>
                  <a:pt x="9320" y="10512"/>
                </a:lnTo>
                <a:lnTo>
                  <a:pt x="9806" y="9831"/>
                </a:lnTo>
                <a:lnTo>
                  <a:pt x="10050" y="9515"/>
                </a:lnTo>
                <a:lnTo>
                  <a:pt x="10317" y="9199"/>
                </a:lnTo>
                <a:lnTo>
                  <a:pt x="10634" y="9199"/>
                </a:lnTo>
                <a:lnTo>
                  <a:pt x="10926" y="9174"/>
                </a:lnTo>
                <a:close/>
                <a:moveTo>
                  <a:pt x="8809" y="12386"/>
                </a:moveTo>
                <a:lnTo>
                  <a:pt x="8833" y="12410"/>
                </a:lnTo>
                <a:lnTo>
                  <a:pt x="8857" y="12459"/>
                </a:lnTo>
                <a:lnTo>
                  <a:pt x="8882" y="12508"/>
                </a:lnTo>
                <a:lnTo>
                  <a:pt x="8882" y="12581"/>
                </a:lnTo>
                <a:lnTo>
                  <a:pt x="8906" y="12654"/>
                </a:lnTo>
                <a:lnTo>
                  <a:pt x="8906" y="12751"/>
                </a:lnTo>
                <a:lnTo>
                  <a:pt x="8882" y="12800"/>
                </a:lnTo>
                <a:lnTo>
                  <a:pt x="8857" y="12897"/>
                </a:lnTo>
                <a:lnTo>
                  <a:pt x="8857" y="12970"/>
                </a:lnTo>
                <a:lnTo>
                  <a:pt x="8809" y="13043"/>
                </a:lnTo>
                <a:lnTo>
                  <a:pt x="8784" y="13092"/>
                </a:lnTo>
                <a:lnTo>
                  <a:pt x="8736" y="13116"/>
                </a:lnTo>
                <a:lnTo>
                  <a:pt x="8711" y="13140"/>
                </a:lnTo>
                <a:lnTo>
                  <a:pt x="8687" y="13140"/>
                </a:lnTo>
                <a:lnTo>
                  <a:pt x="8614" y="13116"/>
                </a:lnTo>
                <a:lnTo>
                  <a:pt x="8517" y="13067"/>
                </a:lnTo>
                <a:lnTo>
                  <a:pt x="8444" y="12970"/>
                </a:lnTo>
                <a:lnTo>
                  <a:pt x="8395" y="12873"/>
                </a:lnTo>
                <a:lnTo>
                  <a:pt x="8395" y="12751"/>
                </a:lnTo>
                <a:lnTo>
                  <a:pt x="8420" y="12629"/>
                </a:lnTo>
                <a:lnTo>
                  <a:pt x="8444" y="12508"/>
                </a:lnTo>
                <a:lnTo>
                  <a:pt x="8614" y="12410"/>
                </a:lnTo>
                <a:lnTo>
                  <a:pt x="8760" y="12386"/>
                </a:lnTo>
                <a:close/>
                <a:moveTo>
                  <a:pt x="7884" y="12702"/>
                </a:moveTo>
                <a:lnTo>
                  <a:pt x="7884" y="12897"/>
                </a:lnTo>
                <a:lnTo>
                  <a:pt x="7909" y="13067"/>
                </a:lnTo>
                <a:lnTo>
                  <a:pt x="7957" y="13189"/>
                </a:lnTo>
                <a:lnTo>
                  <a:pt x="8030" y="13311"/>
                </a:lnTo>
                <a:lnTo>
                  <a:pt x="8128" y="13408"/>
                </a:lnTo>
                <a:lnTo>
                  <a:pt x="8225" y="13481"/>
                </a:lnTo>
                <a:lnTo>
                  <a:pt x="7811" y="13968"/>
                </a:lnTo>
                <a:lnTo>
                  <a:pt x="7568" y="14260"/>
                </a:lnTo>
                <a:lnTo>
                  <a:pt x="7568" y="14065"/>
                </a:lnTo>
                <a:lnTo>
                  <a:pt x="7568" y="13895"/>
                </a:lnTo>
                <a:lnTo>
                  <a:pt x="7544" y="13773"/>
                </a:lnTo>
                <a:lnTo>
                  <a:pt x="7495" y="13676"/>
                </a:lnTo>
                <a:lnTo>
                  <a:pt x="7422" y="13578"/>
                </a:lnTo>
                <a:lnTo>
                  <a:pt x="7349" y="13481"/>
                </a:lnTo>
                <a:lnTo>
                  <a:pt x="7763" y="12873"/>
                </a:lnTo>
                <a:lnTo>
                  <a:pt x="7884" y="12702"/>
                </a:lnTo>
                <a:close/>
                <a:moveTo>
                  <a:pt x="3699" y="9174"/>
                </a:moveTo>
                <a:lnTo>
                  <a:pt x="3869" y="9199"/>
                </a:lnTo>
                <a:lnTo>
                  <a:pt x="4015" y="9223"/>
                </a:lnTo>
                <a:lnTo>
                  <a:pt x="4307" y="9199"/>
                </a:lnTo>
                <a:lnTo>
                  <a:pt x="3310" y="10683"/>
                </a:lnTo>
                <a:lnTo>
                  <a:pt x="2774" y="11437"/>
                </a:lnTo>
                <a:lnTo>
                  <a:pt x="2239" y="12143"/>
                </a:lnTo>
                <a:lnTo>
                  <a:pt x="1996" y="12459"/>
                </a:lnTo>
                <a:lnTo>
                  <a:pt x="1752" y="12775"/>
                </a:lnTo>
                <a:lnTo>
                  <a:pt x="1241" y="13384"/>
                </a:lnTo>
                <a:lnTo>
                  <a:pt x="1071" y="13627"/>
                </a:lnTo>
                <a:lnTo>
                  <a:pt x="876" y="13870"/>
                </a:lnTo>
                <a:lnTo>
                  <a:pt x="731" y="14138"/>
                </a:lnTo>
                <a:lnTo>
                  <a:pt x="682" y="14284"/>
                </a:lnTo>
                <a:lnTo>
                  <a:pt x="633" y="14406"/>
                </a:lnTo>
                <a:lnTo>
                  <a:pt x="585" y="14284"/>
                </a:lnTo>
                <a:lnTo>
                  <a:pt x="536" y="14065"/>
                </a:lnTo>
                <a:lnTo>
                  <a:pt x="512" y="13870"/>
                </a:lnTo>
                <a:lnTo>
                  <a:pt x="560" y="13676"/>
                </a:lnTo>
                <a:lnTo>
                  <a:pt x="633" y="13481"/>
                </a:lnTo>
                <a:lnTo>
                  <a:pt x="706" y="13311"/>
                </a:lnTo>
                <a:lnTo>
                  <a:pt x="779" y="13165"/>
                </a:lnTo>
                <a:lnTo>
                  <a:pt x="779" y="13116"/>
                </a:lnTo>
                <a:lnTo>
                  <a:pt x="949" y="12994"/>
                </a:lnTo>
                <a:lnTo>
                  <a:pt x="1120" y="12848"/>
                </a:lnTo>
                <a:lnTo>
                  <a:pt x="1266" y="12678"/>
                </a:lnTo>
                <a:lnTo>
                  <a:pt x="1412" y="12508"/>
                </a:lnTo>
                <a:lnTo>
                  <a:pt x="1679" y="12118"/>
                </a:lnTo>
                <a:lnTo>
                  <a:pt x="1923" y="11778"/>
                </a:lnTo>
                <a:lnTo>
                  <a:pt x="2288" y="11291"/>
                </a:lnTo>
                <a:lnTo>
                  <a:pt x="2604" y="10780"/>
                </a:lnTo>
                <a:lnTo>
                  <a:pt x="3285" y="9758"/>
                </a:lnTo>
                <a:lnTo>
                  <a:pt x="3699" y="9174"/>
                </a:lnTo>
                <a:close/>
                <a:moveTo>
                  <a:pt x="6984" y="13797"/>
                </a:moveTo>
                <a:lnTo>
                  <a:pt x="7057" y="13846"/>
                </a:lnTo>
                <a:lnTo>
                  <a:pt x="7106" y="13968"/>
                </a:lnTo>
                <a:lnTo>
                  <a:pt x="7130" y="14089"/>
                </a:lnTo>
                <a:lnTo>
                  <a:pt x="7106" y="14211"/>
                </a:lnTo>
                <a:lnTo>
                  <a:pt x="7057" y="14308"/>
                </a:lnTo>
                <a:lnTo>
                  <a:pt x="6984" y="14406"/>
                </a:lnTo>
                <a:lnTo>
                  <a:pt x="6935" y="14430"/>
                </a:lnTo>
                <a:lnTo>
                  <a:pt x="6862" y="14430"/>
                </a:lnTo>
                <a:lnTo>
                  <a:pt x="6692" y="14406"/>
                </a:lnTo>
                <a:lnTo>
                  <a:pt x="6619" y="14381"/>
                </a:lnTo>
                <a:lnTo>
                  <a:pt x="6570" y="14333"/>
                </a:lnTo>
                <a:lnTo>
                  <a:pt x="6546" y="14284"/>
                </a:lnTo>
                <a:lnTo>
                  <a:pt x="6522" y="14211"/>
                </a:lnTo>
                <a:lnTo>
                  <a:pt x="6546" y="14138"/>
                </a:lnTo>
                <a:lnTo>
                  <a:pt x="6595" y="14065"/>
                </a:lnTo>
                <a:lnTo>
                  <a:pt x="6692" y="13919"/>
                </a:lnTo>
                <a:lnTo>
                  <a:pt x="6741" y="13895"/>
                </a:lnTo>
                <a:lnTo>
                  <a:pt x="6814" y="13870"/>
                </a:lnTo>
                <a:lnTo>
                  <a:pt x="6935" y="13846"/>
                </a:lnTo>
                <a:lnTo>
                  <a:pt x="6984" y="13797"/>
                </a:lnTo>
                <a:close/>
                <a:moveTo>
                  <a:pt x="4770" y="9174"/>
                </a:moveTo>
                <a:lnTo>
                  <a:pt x="5281" y="9199"/>
                </a:lnTo>
                <a:lnTo>
                  <a:pt x="5110" y="9393"/>
                </a:lnTo>
                <a:lnTo>
                  <a:pt x="4989" y="9636"/>
                </a:lnTo>
                <a:lnTo>
                  <a:pt x="4745" y="10099"/>
                </a:lnTo>
                <a:lnTo>
                  <a:pt x="4478" y="10561"/>
                </a:lnTo>
                <a:lnTo>
                  <a:pt x="4186" y="11023"/>
                </a:lnTo>
                <a:lnTo>
                  <a:pt x="3869" y="11437"/>
                </a:lnTo>
                <a:lnTo>
                  <a:pt x="3529" y="11851"/>
                </a:lnTo>
                <a:lnTo>
                  <a:pt x="2823" y="12678"/>
                </a:lnTo>
                <a:lnTo>
                  <a:pt x="2117" y="13505"/>
                </a:lnTo>
                <a:lnTo>
                  <a:pt x="1777" y="13846"/>
                </a:lnTo>
                <a:lnTo>
                  <a:pt x="1460" y="14235"/>
                </a:lnTo>
                <a:lnTo>
                  <a:pt x="1144" y="14600"/>
                </a:lnTo>
                <a:lnTo>
                  <a:pt x="998" y="14795"/>
                </a:lnTo>
                <a:lnTo>
                  <a:pt x="876" y="15014"/>
                </a:lnTo>
                <a:lnTo>
                  <a:pt x="779" y="14819"/>
                </a:lnTo>
                <a:lnTo>
                  <a:pt x="706" y="14600"/>
                </a:lnTo>
                <a:lnTo>
                  <a:pt x="925" y="14333"/>
                </a:lnTo>
                <a:lnTo>
                  <a:pt x="1144" y="14041"/>
                </a:lnTo>
                <a:lnTo>
                  <a:pt x="1363" y="13749"/>
                </a:lnTo>
                <a:lnTo>
                  <a:pt x="1582" y="13457"/>
                </a:lnTo>
                <a:lnTo>
                  <a:pt x="2069" y="12897"/>
                </a:lnTo>
                <a:lnTo>
                  <a:pt x="2555" y="12337"/>
                </a:lnTo>
                <a:lnTo>
                  <a:pt x="3091" y="11607"/>
                </a:lnTo>
                <a:lnTo>
                  <a:pt x="3626" y="10853"/>
                </a:lnTo>
                <a:lnTo>
                  <a:pt x="4648" y="9345"/>
                </a:lnTo>
                <a:lnTo>
                  <a:pt x="4697" y="9296"/>
                </a:lnTo>
                <a:lnTo>
                  <a:pt x="4697" y="9272"/>
                </a:lnTo>
                <a:lnTo>
                  <a:pt x="4745" y="9199"/>
                </a:lnTo>
                <a:lnTo>
                  <a:pt x="4770" y="9174"/>
                </a:lnTo>
                <a:close/>
                <a:moveTo>
                  <a:pt x="12094" y="10634"/>
                </a:moveTo>
                <a:lnTo>
                  <a:pt x="12386" y="11072"/>
                </a:lnTo>
                <a:lnTo>
                  <a:pt x="11923" y="11632"/>
                </a:lnTo>
                <a:lnTo>
                  <a:pt x="11461" y="12216"/>
                </a:lnTo>
                <a:lnTo>
                  <a:pt x="10585" y="13359"/>
                </a:lnTo>
                <a:lnTo>
                  <a:pt x="9685" y="14503"/>
                </a:lnTo>
                <a:lnTo>
                  <a:pt x="9295" y="14990"/>
                </a:lnTo>
                <a:lnTo>
                  <a:pt x="9125" y="15257"/>
                </a:lnTo>
                <a:lnTo>
                  <a:pt x="8979" y="15525"/>
                </a:lnTo>
                <a:lnTo>
                  <a:pt x="8152" y="15525"/>
                </a:lnTo>
                <a:lnTo>
                  <a:pt x="8322" y="15379"/>
                </a:lnTo>
                <a:lnTo>
                  <a:pt x="8468" y="15184"/>
                </a:lnTo>
                <a:lnTo>
                  <a:pt x="8736" y="14819"/>
                </a:lnTo>
                <a:lnTo>
                  <a:pt x="9295" y="14065"/>
                </a:lnTo>
                <a:lnTo>
                  <a:pt x="9855" y="13311"/>
                </a:lnTo>
                <a:lnTo>
                  <a:pt x="10098" y="12946"/>
                </a:lnTo>
                <a:lnTo>
                  <a:pt x="10366" y="12605"/>
                </a:lnTo>
                <a:lnTo>
                  <a:pt x="10926" y="11924"/>
                </a:lnTo>
                <a:lnTo>
                  <a:pt x="12094" y="10634"/>
                </a:lnTo>
                <a:close/>
                <a:moveTo>
                  <a:pt x="11364" y="9466"/>
                </a:moveTo>
                <a:lnTo>
                  <a:pt x="11850" y="10220"/>
                </a:lnTo>
                <a:lnTo>
                  <a:pt x="10707" y="11486"/>
                </a:lnTo>
                <a:lnTo>
                  <a:pt x="10171" y="12118"/>
                </a:lnTo>
                <a:lnTo>
                  <a:pt x="9660" y="12800"/>
                </a:lnTo>
                <a:lnTo>
                  <a:pt x="9174" y="13505"/>
                </a:lnTo>
                <a:lnTo>
                  <a:pt x="8711" y="14211"/>
                </a:lnTo>
                <a:lnTo>
                  <a:pt x="8468" y="14503"/>
                </a:lnTo>
                <a:lnTo>
                  <a:pt x="8201" y="14844"/>
                </a:lnTo>
                <a:lnTo>
                  <a:pt x="8079" y="15014"/>
                </a:lnTo>
                <a:lnTo>
                  <a:pt x="7957" y="15184"/>
                </a:lnTo>
                <a:lnTo>
                  <a:pt x="7860" y="15355"/>
                </a:lnTo>
                <a:lnTo>
                  <a:pt x="7811" y="15525"/>
                </a:lnTo>
                <a:lnTo>
                  <a:pt x="6838" y="15549"/>
                </a:lnTo>
                <a:lnTo>
                  <a:pt x="7130" y="15306"/>
                </a:lnTo>
                <a:lnTo>
                  <a:pt x="7422" y="15038"/>
                </a:lnTo>
                <a:lnTo>
                  <a:pt x="7884" y="14503"/>
                </a:lnTo>
                <a:lnTo>
                  <a:pt x="8274" y="14089"/>
                </a:lnTo>
                <a:lnTo>
                  <a:pt x="8639" y="13651"/>
                </a:lnTo>
                <a:lnTo>
                  <a:pt x="8784" y="13651"/>
                </a:lnTo>
                <a:lnTo>
                  <a:pt x="8906" y="13603"/>
                </a:lnTo>
                <a:lnTo>
                  <a:pt x="9028" y="13554"/>
                </a:lnTo>
                <a:lnTo>
                  <a:pt x="9149" y="13457"/>
                </a:lnTo>
                <a:lnTo>
                  <a:pt x="9271" y="13286"/>
                </a:lnTo>
                <a:lnTo>
                  <a:pt x="9368" y="13092"/>
                </a:lnTo>
                <a:lnTo>
                  <a:pt x="9417" y="12873"/>
                </a:lnTo>
                <a:lnTo>
                  <a:pt x="9441" y="12654"/>
                </a:lnTo>
                <a:lnTo>
                  <a:pt x="9514" y="12556"/>
                </a:lnTo>
                <a:lnTo>
                  <a:pt x="9709" y="12289"/>
                </a:lnTo>
                <a:lnTo>
                  <a:pt x="9855" y="12045"/>
                </a:lnTo>
                <a:lnTo>
                  <a:pt x="10171" y="11510"/>
                </a:lnTo>
                <a:lnTo>
                  <a:pt x="10439" y="10975"/>
                </a:lnTo>
                <a:lnTo>
                  <a:pt x="10731" y="10439"/>
                </a:lnTo>
                <a:lnTo>
                  <a:pt x="11047" y="9953"/>
                </a:lnTo>
                <a:lnTo>
                  <a:pt x="11364" y="9466"/>
                </a:lnTo>
                <a:close/>
                <a:moveTo>
                  <a:pt x="12605" y="11437"/>
                </a:moveTo>
                <a:lnTo>
                  <a:pt x="12945" y="11972"/>
                </a:lnTo>
                <a:lnTo>
                  <a:pt x="12678" y="12386"/>
                </a:lnTo>
                <a:lnTo>
                  <a:pt x="12361" y="12800"/>
                </a:lnTo>
                <a:lnTo>
                  <a:pt x="11753" y="13603"/>
                </a:lnTo>
                <a:lnTo>
                  <a:pt x="11583" y="13822"/>
                </a:lnTo>
                <a:lnTo>
                  <a:pt x="11388" y="14065"/>
                </a:lnTo>
                <a:lnTo>
                  <a:pt x="10950" y="14527"/>
                </a:lnTo>
                <a:lnTo>
                  <a:pt x="10755" y="14795"/>
                </a:lnTo>
                <a:lnTo>
                  <a:pt x="10585" y="15038"/>
                </a:lnTo>
                <a:lnTo>
                  <a:pt x="10439" y="15306"/>
                </a:lnTo>
                <a:lnTo>
                  <a:pt x="10317" y="15574"/>
                </a:lnTo>
                <a:lnTo>
                  <a:pt x="9368" y="15549"/>
                </a:lnTo>
                <a:lnTo>
                  <a:pt x="9539" y="15379"/>
                </a:lnTo>
                <a:lnTo>
                  <a:pt x="9685" y="15184"/>
                </a:lnTo>
                <a:lnTo>
                  <a:pt x="9977" y="14795"/>
                </a:lnTo>
                <a:lnTo>
                  <a:pt x="10999" y="13505"/>
                </a:lnTo>
                <a:lnTo>
                  <a:pt x="11802" y="12483"/>
                </a:lnTo>
                <a:lnTo>
                  <a:pt x="12605" y="11437"/>
                </a:lnTo>
                <a:close/>
                <a:moveTo>
                  <a:pt x="5865" y="9199"/>
                </a:moveTo>
                <a:lnTo>
                  <a:pt x="6230" y="9223"/>
                </a:lnTo>
                <a:lnTo>
                  <a:pt x="6084" y="9369"/>
                </a:lnTo>
                <a:lnTo>
                  <a:pt x="5962" y="9539"/>
                </a:lnTo>
                <a:lnTo>
                  <a:pt x="5767" y="9855"/>
                </a:lnTo>
                <a:lnTo>
                  <a:pt x="5548" y="10196"/>
                </a:lnTo>
                <a:lnTo>
                  <a:pt x="5451" y="10318"/>
                </a:lnTo>
                <a:lnTo>
                  <a:pt x="5378" y="10464"/>
                </a:lnTo>
                <a:lnTo>
                  <a:pt x="4891" y="11194"/>
                </a:lnTo>
                <a:lnTo>
                  <a:pt x="4380" y="11924"/>
                </a:lnTo>
                <a:lnTo>
                  <a:pt x="3991" y="12435"/>
                </a:lnTo>
                <a:lnTo>
                  <a:pt x="3577" y="12921"/>
                </a:lnTo>
                <a:lnTo>
                  <a:pt x="2750" y="13895"/>
                </a:lnTo>
                <a:lnTo>
                  <a:pt x="2409" y="14235"/>
                </a:lnTo>
                <a:lnTo>
                  <a:pt x="2069" y="14673"/>
                </a:lnTo>
                <a:lnTo>
                  <a:pt x="1898" y="14917"/>
                </a:lnTo>
                <a:lnTo>
                  <a:pt x="1752" y="15136"/>
                </a:lnTo>
                <a:lnTo>
                  <a:pt x="1655" y="15379"/>
                </a:lnTo>
                <a:lnTo>
                  <a:pt x="1631" y="15476"/>
                </a:lnTo>
                <a:lnTo>
                  <a:pt x="1631" y="15598"/>
                </a:lnTo>
                <a:lnTo>
                  <a:pt x="1363" y="15501"/>
                </a:lnTo>
                <a:lnTo>
                  <a:pt x="1266" y="15452"/>
                </a:lnTo>
                <a:lnTo>
                  <a:pt x="1193" y="15403"/>
                </a:lnTo>
                <a:lnTo>
                  <a:pt x="1047" y="15233"/>
                </a:lnTo>
                <a:lnTo>
                  <a:pt x="1217" y="15111"/>
                </a:lnTo>
                <a:lnTo>
                  <a:pt x="1387" y="14965"/>
                </a:lnTo>
                <a:lnTo>
                  <a:pt x="1704" y="14625"/>
                </a:lnTo>
                <a:lnTo>
                  <a:pt x="2263" y="13943"/>
                </a:lnTo>
                <a:lnTo>
                  <a:pt x="2993" y="13092"/>
                </a:lnTo>
                <a:lnTo>
                  <a:pt x="3723" y="12264"/>
                </a:lnTo>
                <a:lnTo>
                  <a:pt x="4040" y="11924"/>
                </a:lnTo>
                <a:lnTo>
                  <a:pt x="4332" y="11559"/>
                </a:lnTo>
                <a:lnTo>
                  <a:pt x="4599" y="11169"/>
                </a:lnTo>
                <a:lnTo>
                  <a:pt x="4867" y="10756"/>
                </a:lnTo>
                <a:lnTo>
                  <a:pt x="5086" y="10366"/>
                </a:lnTo>
                <a:lnTo>
                  <a:pt x="5281" y="9953"/>
                </a:lnTo>
                <a:lnTo>
                  <a:pt x="5402" y="9734"/>
                </a:lnTo>
                <a:lnTo>
                  <a:pt x="5524" y="9563"/>
                </a:lnTo>
                <a:lnTo>
                  <a:pt x="5670" y="9369"/>
                </a:lnTo>
                <a:lnTo>
                  <a:pt x="5840" y="9223"/>
                </a:lnTo>
                <a:lnTo>
                  <a:pt x="5865" y="9199"/>
                </a:lnTo>
                <a:close/>
                <a:moveTo>
                  <a:pt x="6351" y="14746"/>
                </a:moveTo>
                <a:lnTo>
                  <a:pt x="6497" y="14819"/>
                </a:lnTo>
                <a:lnTo>
                  <a:pt x="6643" y="14868"/>
                </a:lnTo>
                <a:lnTo>
                  <a:pt x="6814" y="14892"/>
                </a:lnTo>
                <a:lnTo>
                  <a:pt x="6984" y="14868"/>
                </a:lnTo>
                <a:lnTo>
                  <a:pt x="6911" y="14941"/>
                </a:lnTo>
                <a:lnTo>
                  <a:pt x="6619" y="15233"/>
                </a:lnTo>
                <a:lnTo>
                  <a:pt x="6497" y="15379"/>
                </a:lnTo>
                <a:lnTo>
                  <a:pt x="6376" y="15549"/>
                </a:lnTo>
                <a:lnTo>
                  <a:pt x="5475" y="15598"/>
                </a:lnTo>
                <a:lnTo>
                  <a:pt x="5719" y="15403"/>
                </a:lnTo>
                <a:lnTo>
                  <a:pt x="5938" y="15184"/>
                </a:lnTo>
                <a:lnTo>
                  <a:pt x="6351" y="14746"/>
                </a:lnTo>
                <a:close/>
                <a:moveTo>
                  <a:pt x="13164" y="12264"/>
                </a:moveTo>
                <a:lnTo>
                  <a:pt x="13432" y="12605"/>
                </a:lnTo>
                <a:lnTo>
                  <a:pt x="13189" y="12873"/>
                </a:lnTo>
                <a:lnTo>
                  <a:pt x="12994" y="13189"/>
                </a:lnTo>
                <a:lnTo>
                  <a:pt x="12629" y="13797"/>
                </a:lnTo>
                <a:lnTo>
                  <a:pt x="12361" y="14235"/>
                </a:lnTo>
                <a:lnTo>
                  <a:pt x="12069" y="14673"/>
                </a:lnTo>
                <a:lnTo>
                  <a:pt x="11777" y="15136"/>
                </a:lnTo>
                <a:lnTo>
                  <a:pt x="11656" y="15355"/>
                </a:lnTo>
                <a:lnTo>
                  <a:pt x="11534" y="15598"/>
                </a:lnTo>
                <a:lnTo>
                  <a:pt x="10828" y="15598"/>
                </a:lnTo>
                <a:lnTo>
                  <a:pt x="10609" y="15574"/>
                </a:lnTo>
                <a:lnTo>
                  <a:pt x="10901" y="15209"/>
                </a:lnTo>
                <a:lnTo>
                  <a:pt x="11169" y="14844"/>
                </a:lnTo>
                <a:lnTo>
                  <a:pt x="11558" y="14357"/>
                </a:lnTo>
                <a:lnTo>
                  <a:pt x="11923" y="13895"/>
                </a:lnTo>
                <a:lnTo>
                  <a:pt x="12556" y="13092"/>
                </a:lnTo>
                <a:lnTo>
                  <a:pt x="12872" y="12702"/>
                </a:lnTo>
                <a:lnTo>
                  <a:pt x="13164" y="12264"/>
                </a:lnTo>
                <a:close/>
                <a:moveTo>
                  <a:pt x="9344" y="9150"/>
                </a:moveTo>
                <a:lnTo>
                  <a:pt x="9782" y="9174"/>
                </a:lnTo>
                <a:lnTo>
                  <a:pt x="9490" y="9539"/>
                </a:lnTo>
                <a:lnTo>
                  <a:pt x="9222" y="9928"/>
                </a:lnTo>
                <a:lnTo>
                  <a:pt x="8711" y="10707"/>
                </a:lnTo>
                <a:lnTo>
                  <a:pt x="8201" y="11510"/>
                </a:lnTo>
                <a:lnTo>
                  <a:pt x="7957" y="11899"/>
                </a:lnTo>
                <a:lnTo>
                  <a:pt x="7690" y="12289"/>
                </a:lnTo>
                <a:lnTo>
                  <a:pt x="6935" y="13311"/>
                </a:lnTo>
                <a:lnTo>
                  <a:pt x="6789" y="13335"/>
                </a:lnTo>
                <a:lnTo>
                  <a:pt x="6668" y="13384"/>
                </a:lnTo>
                <a:lnTo>
                  <a:pt x="6595" y="13432"/>
                </a:lnTo>
                <a:lnTo>
                  <a:pt x="6570" y="13505"/>
                </a:lnTo>
                <a:lnTo>
                  <a:pt x="6473" y="13554"/>
                </a:lnTo>
                <a:lnTo>
                  <a:pt x="6351" y="13651"/>
                </a:lnTo>
                <a:lnTo>
                  <a:pt x="6230" y="13773"/>
                </a:lnTo>
                <a:lnTo>
                  <a:pt x="6157" y="13943"/>
                </a:lnTo>
                <a:lnTo>
                  <a:pt x="6108" y="14089"/>
                </a:lnTo>
                <a:lnTo>
                  <a:pt x="6084" y="14260"/>
                </a:lnTo>
                <a:lnTo>
                  <a:pt x="6108" y="14406"/>
                </a:lnTo>
                <a:lnTo>
                  <a:pt x="5548" y="14990"/>
                </a:lnTo>
                <a:lnTo>
                  <a:pt x="5281" y="15306"/>
                </a:lnTo>
                <a:lnTo>
                  <a:pt x="5037" y="15598"/>
                </a:lnTo>
                <a:lnTo>
                  <a:pt x="4697" y="15622"/>
                </a:lnTo>
                <a:lnTo>
                  <a:pt x="4113" y="15647"/>
                </a:lnTo>
                <a:lnTo>
                  <a:pt x="4356" y="15452"/>
                </a:lnTo>
                <a:lnTo>
                  <a:pt x="4575" y="15233"/>
                </a:lnTo>
                <a:lnTo>
                  <a:pt x="4770" y="15014"/>
                </a:lnTo>
                <a:lnTo>
                  <a:pt x="4940" y="14795"/>
                </a:lnTo>
                <a:lnTo>
                  <a:pt x="5256" y="14333"/>
                </a:lnTo>
                <a:lnTo>
                  <a:pt x="5548" y="13870"/>
                </a:lnTo>
                <a:lnTo>
                  <a:pt x="5840" y="13408"/>
                </a:lnTo>
                <a:lnTo>
                  <a:pt x="6132" y="12946"/>
                </a:lnTo>
                <a:lnTo>
                  <a:pt x="6400" y="12605"/>
                </a:lnTo>
                <a:lnTo>
                  <a:pt x="6692" y="12264"/>
                </a:lnTo>
                <a:lnTo>
                  <a:pt x="6887" y="12216"/>
                </a:lnTo>
                <a:lnTo>
                  <a:pt x="7057" y="12167"/>
                </a:lnTo>
                <a:lnTo>
                  <a:pt x="7227" y="12070"/>
                </a:lnTo>
                <a:lnTo>
                  <a:pt x="7398" y="11972"/>
                </a:lnTo>
                <a:lnTo>
                  <a:pt x="7544" y="11851"/>
                </a:lnTo>
                <a:lnTo>
                  <a:pt x="7665" y="11705"/>
                </a:lnTo>
                <a:lnTo>
                  <a:pt x="7787" y="11534"/>
                </a:lnTo>
                <a:lnTo>
                  <a:pt x="7884" y="11340"/>
                </a:lnTo>
                <a:lnTo>
                  <a:pt x="7933" y="11145"/>
                </a:lnTo>
                <a:lnTo>
                  <a:pt x="7982" y="10902"/>
                </a:lnTo>
                <a:lnTo>
                  <a:pt x="8249" y="10488"/>
                </a:lnTo>
                <a:lnTo>
                  <a:pt x="8493" y="10074"/>
                </a:lnTo>
                <a:lnTo>
                  <a:pt x="8760" y="9661"/>
                </a:lnTo>
                <a:lnTo>
                  <a:pt x="9052" y="9247"/>
                </a:lnTo>
                <a:lnTo>
                  <a:pt x="9101" y="9150"/>
                </a:lnTo>
                <a:close/>
                <a:moveTo>
                  <a:pt x="13700" y="12946"/>
                </a:moveTo>
                <a:lnTo>
                  <a:pt x="13797" y="13067"/>
                </a:lnTo>
                <a:lnTo>
                  <a:pt x="14065" y="13384"/>
                </a:lnTo>
                <a:lnTo>
                  <a:pt x="13967" y="13481"/>
                </a:lnTo>
                <a:lnTo>
                  <a:pt x="13870" y="13603"/>
                </a:lnTo>
                <a:lnTo>
                  <a:pt x="13724" y="13895"/>
                </a:lnTo>
                <a:lnTo>
                  <a:pt x="13578" y="14187"/>
                </a:lnTo>
                <a:lnTo>
                  <a:pt x="13432" y="14430"/>
                </a:lnTo>
                <a:lnTo>
                  <a:pt x="13213" y="14771"/>
                </a:lnTo>
                <a:lnTo>
                  <a:pt x="12970" y="15063"/>
                </a:lnTo>
                <a:lnTo>
                  <a:pt x="12483" y="15647"/>
                </a:lnTo>
                <a:lnTo>
                  <a:pt x="12240" y="15622"/>
                </a:lnTo>
                <a:lnTo>
                  <a:pt x="12021" y="15647"/>
                </a:lnTo>
                <a:lnTo>
                  <a:pt x="11923" y="15622"/>
                </a:lnTo>
                <a:lnTo>
                  <a:pt x="12045" y="15476"/>
                </a:lnTo>
                <a:lnTo>
                  <a:pt x="12191" y="15330"/>
                </a:lnTo>
                <a:lnTo>
                  <a:pt x="12410" y="14990"/>
                </a:lnTo>
                <a:lnTo>
                  <a:pt x="12824" y="14284"/>
                </a:lnTo>
                <a:lnTo>
                  <a:pt x="13335" y="13457"/>
                </a:lnTo>
                <a:lnTo>
                  <a:pt x="13700" y="12946"/>
                </a:lnTo>
                <a:close/>
                <a:moveTo>
                  <a:pt x="14284" y="13870"/>
                </a:moveTo>
                <a:lnTo>
                  <a:pt x="14284" y="14016"/>
                </a:lnTo>
                <a:lnTo>
                  <a:pt x="14284" y="14162"/>
                </a:lnTo>
                <a:lnTo>
                  <a:pt x="14259" y="14333"/>
                </a:lnTo>
                <a:lnTo>
                  <a:pt x="14186" y="14527"/>
                </a:lnTo>
                <a:lnTo>
                  <a:pt x="14065" y="14771"/>
                </a:lnTo>
                <a:lnTo>
                  <a:pt x="13919" y="15063"/>
                </a:lnTo>
                <a:lnTo>
                  <a:pt x="13724" y="15306"/>
                </a:lnTo>
                <a:lnTo>
                  <a:pt x="13627" y="15428"/>
                </a:lnTo>
                <a:lnTo>
                  <a:pt x="13529" y="15501"/>
                </a:lnTo>
                <a:lnTo>
                  <a:pt x="13408" y="15574"/>
                </a:lnTo>
                <a:lnTo>
                  <a:pt x="13286" y="15622"/>
                </a:lnTo>
                <a:lnTo>
                  <a:pt x="13164" y="15647"/>
                </a:lnTo>
                <a:lnTo>
                  <a:pt x="13018" y="15647"/>
                </a:lnTo>
                <a:lnTo>
                  <a:pt x="13189" y="15476"/>
                </a:lnTo>
                <a:lnTo>
                  <a:pt x="13359" y="15257"/>
                </a:lnTo>
                <a:lnTo>
                  <a:pt x="13651" y="14868"/>
                </a:lnTo>
                <a:lnTo>
                  <a:pt x="13967" y="14381"/>
                </a:lnTo>
                <a:lnTo>
                  <a:pt x="14138" y="14138"/>
                </a:lnTo>
                <a:lnTo>
                  <a:pt x="14284" y="13870"/>
                </a:lnTo>
                <a:close/>
                <a:moveTo>
                  <a:pt x="5865" y="12094"/>
                </a:moveTo>
                <a:lnTo>
                  <a:pt x="5986" y="12167"/>
                </a:lnTo>
                <a:lnTo>
                  <a:pt x="6108" y="12216"/>
                </a:lnTo>
                <a:lnTo>
                  <a:pt x="5962" y="12386"/>
                </a:lnTo>
                <a:lnTo>
                  <a:pt x="5670" y="12800"/>
                </a:lnTo>
                <a:lnTo>
                  <a:pt x="5402" y="13238"/>
                </a:lnTo>
                <a:lnTo>
                  <a:pt x="4867" y="14114"/>
                </a:lnTo>
                <a:lnTo>
                  <a:pt x="4526" y="14600"/>
                </a:lnTo>
                <a:lnTo>
                  <a:pt x="4356" y="14819"/>
                </a:lnTo>
                <a:lnTo>
                  <a:pt x="4161" y="15038"/>
                </a:lnTo>
                <a:lnTo>
                  <a:pt x="4015" y="15209"/>
                </a:lnTo>
                <a:lnTo>
                  <a:pt x="3845" y="15355"/>
                </a:lnTo>
                <a:lnTo>
                  <a:pt x="3675" y="15525"/>
                </a:lnTo>
                <a:lnTo>
                  <a:pt x="3529" y="15671"/>
                </a:lnTo>
                <a:lnTo>
                  <a:pt x="2847" y="15695"/>
                </a:lnTo>
                <a:lnTo>
                  <a:pt x="2847" y="15695"/>
                </a:lnTo>
                <a:lnTo>
                  <a:pt x="3018" y="15501"/>
                </a:lnTo>
                <a:lnTo>
                  <a:pt x="3796" y="14625"/>
                </a:lnTo>
                <a:lnTo>
                  <a:pt x="4575" y="13797"/>
                </a:lnTo>
                <a:lnTo>
                  <a:pt x="4940" y="13359"/>
                </a:lnTo>
                <a:lnTo>
                  <a:pt x="5281" y="12921"/>
                </a:lnTo>
                <a:lnTo>
                  <a:pt x="5865" y="12094"/>
                </a:lnTo>
                <a:close/>
                <a:moveTo>
                  <a:pt x="5281" y="11364"/>
                </a:moveTo>
                <a:lnTo>
                  <a:pt x="5378" y="11607"/>
                </a:lnTo>
                <a:lnTo>
                  <a:pt x="5451" y="11729"/>
                </a:lnTo>
                <a:lnTo>
                  <a:pt x="5548" y="11851"/>
                </a:lnTo>
                <a:lnTo>
                  <a:pt x="5232" y="12289"/>
                </a:lnTo>
                <a:lnTo>
                  <a:pt x="4867" y="12800"/>
                </a:lnTo>
                <a:lnTo>
                  <a:pt x="4478" y="13286"/>
                </a:lnTo>
                <a:lnTo>
                  <a:pt x="3650" y="14211"/>
                </a:lnTo>
                <a:lnTo>
                  <a:pt x="3334" y="14576"/>
                </a:lnTo>
                <a:lnTo>
                  <a:pt x="2993" y="14941"/>
                </a:lnTo>
                <a:lnTo>
                  <a:pt x="2750" y="15330"/>
                </a:lnTo>
                <a:lnTo>
                  <a:pt x="2507" y="15720"/>
                </a:lnTo>
                <a:lnTo>
                  <a:pt x="2166" y="15695"/>
                </a:lnTo>
                <a:lnTo>
                  <a:pt x="1825" y="15647"/>
                </a:lnTo>
                <a:lnTo>
                  <a:pt x="1947" y="15525"/>
                </a:lnTo>
                <a:lnTo>
                  <a:pt x="2044" y="15403"/>
                </a:lnTo>
                <a:lnTo>
                  <a:pt x="2239" y="15111"/>
                </a:lnTo>
                <a:lnTo>
                  <a:pt x="2604" y="14625"/>
                </a:lnTo>
                <a:lnTo>
                  <a:pt x="3018" y="14162"/>
                </a:lnTo>
                <a:lnTo>
                  <a:pt x="3748" y="13311"/>
                </a:lnTo>
                <a:lnTo>
                  <a:pt x="4113" y="12897"/>
                </a:lnTo>
                <a:lnTo>
                  <a:pt x="4478" y="12459"/>
                </a:lnTo>
                <a:lnTo>
                  <a:pt x="4867" y="11924"/>
                </a:lnTo>
                <a:lnTo>
                  <a:pt x="5281" y="11364"/>
                </a:lnTo>
                <a:close/>
                <a:moveTo>
                  <a:pt x="5500" y="1"/>
                </a:moveTo>
                <a:lnTo>
                  <a:pt x="5086" y="50"/>
                </a:lnTo>
                <a:lnTo>
                  <a:pt x="4916" y="98"/>
                </a:lnTo>
                <a:lnTo>
                  <a:pt x="4721" y="147"/>
                </a:lnTo>
                <a:lnTo>
                  <a:pt x="4551" y="220"/>
                </a:lnTo>
                <a:lnTo>
                  <a:pt x="4405" y="293"/>
                </a:lnTo>
                <a:lnTo>
                  <a:pt x="4259" y="415"/>
                </a:lnTo>
                <a:lnTo>
                  <a:pt x="4137" y="512"/>
                </a:lnTo>
                <a:lnTo>
                  <a:pt x="4040" y="658"/>
                </a:lnTo>
                <a:lnTo>
                  <a:pt x="3991" y="828"/>
                </a:lnTo>
                <a:lnTo>
                  <a:pt x="3942" y="1072"/>
                </a:lnTo>
                <a:lnTo>
                  <a:pt x="3942" y="1388"/>
                </a:lnTo>
                <a:lnTo>
                  <a:pt x="3967" y="1704"/>
                </a:lnTo>
                <a:lnTo>
                  <a:pt x="4064" y="2020"/>
                </a:lnTo>
                <a:lnTo>
                  <a:pt x="4210" y="2288"/>
                </a:lnTo>
                <a:lnTo>
                  <a:pt x="4283" y="2434"/>
                </a:lnTo>
                <a:lnTo>
                  <a:pt x="4380" y="2556"/>
                </a:lnTo>
                <a:lnTo>
                  <a:pt x="4502" y="2653"/>
                </a:lnTo>
                <a:lnTo>
                  <a:pt x="4599" y="2726"/>
                </a:lnTo>
                <a:lnTo>
                  <a:pt x="4745" y="2799"/>
                </a:lnTo>
                <a:lnTo>
                  <a:pt x="4867" y="2823"/>
                </a:lnTo>
                <a:lnTo>
                  <a:pt x="4891" y="3213"/>
                </a:lnTo>
                <a:lnTo>
                  <a:pt x="4891" y="3578"/>
                </a:lnTo>
                <a:lnTo>
                  <a:pt x="4843" y="4332"/>
                </a:lnTo>
                <a:lnTo>
                  <a:pt x="4843" y="4965"/>
                </a:lnTo>
                <a:lnTo>
                  <a:pt x="4843" y="5622"/>
                </a:lnTo>
                <a:lnTo>
                  <a:pt x="4843" y="5914"/>
                </a:lnTo>
                <a:lnTo>
                  <a:pt x="4818" y="6206"/>
                </a:lnTo>
                <a:lnTo>
                  <a:pt x="4794" y="6473"/>
                </a:lnTo>
                <a:lnTo>
                  <a:pt x="4818" y="6619"/>
                </a:lnTo>
                <a:lnTo>
                  <a:pt x="4843" y="6765"/>
                </a:lnTo>
                <a:lnTo>
                  <a:pt x="4697" y="6911"/>
                </a:lnTo>
                <a:lnTo>
                  <a:pt x="4551" y="7082"/>
                </a:lnTo>
                <a:lnTo>
                  <a:pt x="4332" y="7447"/>
                </a:lnTo>
                <a:lnTo>
                  <a:pt x="3723" y="8250"/>
                </a:lnTo>
                <a:lnTo>
                  <a:pt x="3115" y="9077"/>
                </a:lnTo>
                <a:lnTo>
                  <a:pt x="2434" y="10074"/>
                </a:lnTo>
                <a:lnTo>
                  <a:pt x="1728" y="11072"/>
                </a:lnTo>
                <a:lnTo>
                  <a:pt x="1047" y="12045"/>
                </a:lnTo>
                <a:lnTo>
                  <a:pt x="706" y="12483"/>
                </a:lnTo>
                <a:lnTo>
                  <a:pt x="560" y="12702"/>
                </a:lnTo>
                <a:lnTo>
                  <a:pt x="487" y="12824"/>
                </a:lnTo>
                <a:lnTo>
                  <a:pt x="463" y="12946"/>
                </a:lnTo>
                <a:lnTo>
                  <a:pt x="366" y="13043"/>
                </a:lnTo>
                <a:lnTo>
                  <a:pt x="293" y="13116"/>
                </a:lnTo>
                <a:lnTo>
                  <a:pt x="147" y="13335"/>
                </a:lnTo>
                <a:lnTo>
                  <a:pt x="74" y="13578"/>
                </a:lnTo>
                <a:lnTo>
                  <a:pt x="1" y="13773"/>
                </a:lnTo>
                <a:lnTo>
                  <a:pt x="1" y="13968"/>
                </a:lnTo>
                <a:lnTo>
                  <a:pt x="25" y="14138"/>
                </a:lnTo>
                <a:lnTo>
                  <a:pt x="49" y="14333"/>
                </a:lnTo>
                <a:lnTo>
                  <a:pt x="122" y="14503"/>
                </a:lnTo>
                <a:lnTo>
                  <a:pt x="268" y="14868"/>
                </a:lnTo>
                <a:lnTo>
                  <a:pt x="414" y="15184"/>
                </a:lnTo>
                <a:lnTo>
                  <a:pt x="512" y="15355"/>
                </a:lnTo>
                <a:lnTo>
                  <a:pt x="633" y="15501"/>
                </a:lnTo>
                <a:lnTo>
                  <a:pt x="755" y="15647"/>
                </a:lnTo>
                <a:lnTo>
                  <a:pt x="876" y="15744"/>
                </a:lnTo>
                <a:lnTo>
                  <a:pt x="998" y="15841"/>
                </a:lnTo>
                <a:lnTo>
                  <a:pt x="1144" y="15939"/>
                </a:lnTo>
                <a:lnTo>
                  <a:pt x="1290" y="15987"/>
                </a:lnTo>
                <a:lnTo>
                  <a:pt x="1460" y="16060"/>
                </a:lnTo>
                <a:lnTo>
                  <a:pt x="1777" y="16133"/>
                </a:lnTo>
                <a:lnTo>
                  <a:pt x="2117" y="16182"/>
                </a:lnTo>
                <a:lnTo>
                  <a:pt x="2482" y="16182"/>
                </a:lnTo>
                <a:lnTo>
                  <a:pt x="2847" y="16158"/>
                </a:lnTo>
                <a:lnTo>
                  <a:pt x="5208" y="16060"/>
                </a:lnTo>
                <a:lnTo>
                  <a:pt x="6400" y="16012"/>
                </a:lnTo>
                <a:lnTo>
                  <a:pt x="7568" y="15987"/>
                </a:lnTo>
                <a:lnTo>
                  <a:pt x="8711" y="15987"/>
                </a:lnTo>
                <a:lnTo>
                  <a:pt x="9879" y="16036"/>
                </a:lnTo>
                <a:lnTo>
                  <a:pt x="10828" y="16036"/>
                </a:lnTo>
                <a:lnTo>
                  <a:pt x="11339" y="16060"/>
                </a:lnTo>
                <a:lnTo>
                  <a:pt x="11826" y="16109"/>
                </a:lnTo>
                <a:lnTo>
                  <a:pt x="11850" y="16158"/>
                </a:lnTo>
                <a:lnTo>
                  <a:pt x="11899" y="16182"/>
                </a:lnTo>
                <a:lnTo>
                  <a:pt x="11972" y="16206"/>
                </a:lnTo>
                <a:lnTo>
                  <a:pt x="12045" y="16206"/>
                </a:lnTo>
                <a:lnTo>
                  <a:pt x="12459" y="16182"/>
                </a:lnTo>
                <a:lnTo>
                  <a:pt x="13067" y="16182"/>
                </a:lnTo>
                <a:lnTo>
                  <a:pt x="13262" y="16158"/>
                </a:lnTo>
                <a:lnTo>
                  <a:pt x="13456" y="16109"/>
                </a:lnTo>
                <a:lnTo>
                  <a:pt x="13651" y="16060"/>
                </a:lnTo>
                <a:lnTo>
                  <a:pt x="13773" y="15987"/>
                </a:lnTo>
                <a:lnTo>
                  <a:pt x="13870" y="15914"/>
                </a:lnTo>
                <a:lnTo>
                  <a:pt x="14065" y="15744"/>
                </a:lnTo>
                <a:lnTo>
                  <a:pt x="14211" y="15549"/>
                </a:lnTo>
                <a:lnTo>
                  <a:pt x="14357" y="15330"/>
                </a:lnTo>
                <a:lnTo>
                  <a:pt x="14527" y="14990"/>
                </a:lnTo>
                <a:lnTo>
                  <a:pt x="14697" y="14673"/>
                </a:lnTo>
                <a:lnTo>
                  <a:pt x="14770" y="14503"/>
                </a:lnTo>
                <a:lnTo>
                  <a:pt x="14795" y="14308"/>
                </a:lnTo>
                <a:lnTo>
                  <a:pt x="14843" y="14138"/>
                </a:lnTo>
                <a:lnTo>
                  <a:pt x="14843" y="13943"/>
                </a:lnTo>
                <a:lnTo>
                  <a:pt x="14819" y="13749"/>
                </a:lnTo>
                <a:lnTo>
                  <a:pt x="14770" y="13578"/>
                </a:lnTo>
                <a:lnTo>
                  <a:pt x="14697" y="13408"/>
                </a:lnTo>
                <a:lnTo>
                  <a:pt x="14624" y="13262"/>
                </a:lnTo>
                <a:lnTo>
                  <a:pt x="14405" y="12970"/>
                </a:lnTo>
                <a:lnTo>
                  <a:pt x="14162" y="12702"/>
                </a:lnTo>
                <a:lnTo>
                  <a:pt x="13773" y="12240"/>
                </a:lnTo>
                <a:lnTo>
                  <a:pt x="13408" y="11753"/>
                </a:lnTo>
                <a:lnTo>
                  <a:pt x="13408" y="11705"/>
                </a:lnTo>
                <a:lnTo>
                  <a:pt x="13359" y="11680"/>
                </a:lnTo>
                <a:lnTo>
                  <a:pt x="13018" y="11145"/>
                </a:lnTo>
                <a:lnTo>
                  <a:pt x="12702" y="10610"/>
                </a:lnTo>
                <a:lnTo>
                  <a:pt x="12410" y="10074"/>
                </a:lnTo>
                <a:lnTo>
                  <a:pt x="12094" y="9563"/>
                </a:lnTo>
                <a:lnTo>
                  <a:pt x="11534" y="8736"/>
                </a:lnTo>
                <a:lnTo>
                  <a:pt x="10974" y="7909"/>
                </a:lnTo>
                <a:lnTo>
                  <a:pt x="10755" y="7593"/>
                </a:lnTo>
                <a:lnTo>
                  <a:pt x="10536" y="7276"/>
                </a:lnTo>
                <a:lnTo>
                  <a:pt x="10415" y="7130"/>
                </a:lnTo>
                <a:lnTo>
                  <a:pt x="10293" y="6984"/>
                </a:lnTo>
                <a:lnTo>
                  <a:pt x="10147" y="6863"/>
                </a:lnTo>
                <a:lnTo>
                  <a:pt x="10001" y="6765"/>
                </a:lnTo>
                <a:lnTo>
                  <a:pt x="10074" y="6595"/>
                </a:lnTo>
                <a:lnTo>
                  <a:pt x="10123" y="6400"/>
                </a:lnTo>
                <a:lnTo>
                  <a:pt x="10147" y="6206"/>
                </a:lnTo>
                <a:lnTo>
                  <a:pt x="10171" y="5987"/>
                </a:lnTo>
                <a:lnTo>
                  <a:pt x="10171" y="5573"/>
                </a:lnTo>
                <a:lnTo>
                  <a:pt x="10147" y="5184"/>
                </a:lnTo>
                <a:lnTo>
                  <a:pt x="10147" y="4016"/>
                </a:lnTo>
                <a:lnTo>
                  <a:pt x="10147" y="3724"/>
                </a:lnTo>
                <a:lnTo>
                  <a:pt x="10123" y="3432"/>
                </a:lnTo>
                <a:lnTo>
                  <a:pt x="10074" y="3140"/>
                </a:lnTo>
                <a:lnTo>
                  <a:pt x="10025" y="2848"/>
                </a:lnTo>
                <a:lnTo>
                  <a:pt x="10317" y="2580"/>
                </a:lnTo>
                <a:lnTo>
                  <a:pt x="10609" y="2288"/>
                </a:lnTo>
                <a:lnTo>
                  <a:pt x="10755" y="2142"/>
                </a:lnTo>
                <a:lnTo>
                  <a:pt x="10877" y="1996"/>
                </a:lnTo>
                <a:lnTo>
                  <a:pt x="10974" y="1826"/>
                </a:lnTo>
                <a:lnTo>
                  <a:pt x="11072" y="1631"/>
                </a:lnTo>
                <a:lnTo>
                  <a:pt x="11096" y="1436"/>
                </a:lnTo>
                <a:lnTo>
                  <a:pt x="11096" y="1266"/>
                </a:lnTo>
                <a:lnTo>
                  <a:pt x="11047" y="1096"/>
                </a:lnTo>
                <a:lnTo>
                  <a:pt x="10974" y="950"/>
                </a:lnTo>
                <a:lnTo>
                  <a:pt x="10877" y="804"/>
                </a:lnTo>
                <a:lnTo>
                  <a:pt x="10755" y="682"/>
                </a:lnTo>
                <a:lnTo>
                  <a:pt x="10609" y="561"/>
                </a:lnTo>
                <a:lnTo>
                  <a:pt x="10463" y="463"/>
                </a:lnTo>
                <a:lnTo>
                  <a:pt x="10269" y="366"/>
                </a:lnTo>
                <a:lnTo>
                  <a:pt x="10074" y="293"/>
                </a:lnTo>
                <a:lnTo>
                  <a:pt x="9855" y="244"/>
                </a:lnTo>
                <a:lnTo>
                  <a:pt x="9636" y="196"/>
                </a:lnTo>
                <a:lnTo>
                  <a:pt x="9198" y="171"/>
                </a:lnTo>
                <a:lnTo>
                  <a:pt x="8784" y="147"/>
                </a:lnTo>
                <a:lnTo>
                  <a:pt x="7665" y="123"/>
                </a:lnTo>
                <a:lnTo>
                  <a:pt x="7106" y="98"/>
                </a:lnTo>
                <a:lnTo>
                  <a:pt x="6546" y="50"/>
                </a:lnTo>
                <a:lnTo>
                  <a:pt x="6230" y="1"/>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75" name="Shape 75"/>
          <p:cNvSpPr/>
          <p:nvPr/>
        </p:nvSpPr>
        <p:spPr>
          <a:xfrm>
            <a:off x="6719108" y="661185"/>
            <a:ext cx="373327" cy="376518"/>
          </a:xfrm>
          <a:custGeom>
            <a:pathLst>
              <a:path extrusionOk="0" h="17228" w="17082">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rgbClr val="CFE2F3"/>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 name="Shape 218"/>
        <p:cNvGrpSpPr/>
        <p:nvPr/>
      </p:nvGrpSpPr>
      <p:grpSpPr>
        <a:xfrm>
          <a:off x="0" y="0"/>
          <a:ext cx="0" cy="0"/>
          <a:chOff x="0" y="0"/>
          <a:chExt cx="0" cy="0"/>
        </a:xfrm>
      </p:grpSpPr>
      <p:sp>
        <p:nvSpPr>
          <p:cNvPr id="219" name="Shape 219"/>
          <p:cNvSpPr txBox="1"/>
          <p:nvPr>
            <p:ph type="title"/>
          </p:nvPr>
        </p:nvSpPr>
        <p:spPr>
          <a:xfrm rot="-5400000">
            <a:off x="6442225" y="1649325"/>
            <a:ext cx="4017900" cy="9546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en">
                <a:solidFill>
                  <a:srgbClr val="FFFFFF"/>
                </a:solidFill>
                <a:latin typeface="Lato"/>
                <a:ea typeface="Lato"/>
                <a:cs typeface="Lato"/>
                <a:sym typeface="Lato"/>
              </a:rPr>
              <a:t>Overview </a:t>
            </a:r>
            <a:endParaRPr b="1">
              <a:solidFill>
                <a:srgbClr val="FFFFFF"/>
              </a:solidFill>
              <a:latin typeface="Lato"/>
              <a:ea typeface="Lato"/>
              <a:cs typeface="Lato"/>
              <a:sym typeface="Lato"/>
            </a:endParaRPr>
          </a:p>
        </p:txBody>
      </p:sp>
      <p:sp>
        <p:nvSpPr>
          <p:cNvPr id="220" name="Shape 220"/>
          <p:cNvSpPr txBox="1"/>
          <p:nvPr>
            <p:ph idx="1" type="body"/>
          </p:nvPr>
        </p:nvSpPr>
        <p:spPr>
          <a:xfrm>
            <a:off x="620050" y="117675"/>
            <a:ext cx="5905500" cy="4339500"/>
          </a:xfrm>
          <a:prstGeom prst="rect">
            <a:avLst/>
          </a:prstGeom>
        </p:spPr>
        <p:txBody>
          <a:bodyPr anchorCtr="0" anchor="t" bIns="91425" lIns="91425" spcFirstLastPara="1" rIns="91425" wrap="square" tIns="91425">
            <a:noAutofit/>
          </a:bodyPr>
          <a:lstStyle/>
          <a:p>
            <a:pPr indent="-381000" lvl="0" marL="457200" rtl="0">
              <a:spcBef>
                <a:spcPts val="600"/>
              </a:spcBef>
              <a:spcAft>
                <a:spcPts val="0"/>
              </a:spcAft>
              <a:buClr>
                <a:srgbClr val="000000"/>
              </a:buClr>
              <a:buSzPts val="2400"/>
              <a:buFont typeface="Lato"/>
              <a:buAutoNum type="arabicPeriod"/>
            </a:pPr>
            <a:r>
              <a:rPr b="1" lang="en" sz="2400" strike="sngStrike">
                <a:solidFill>
                  <a:srgbClr val="000000"/>
                </a:solidFill>
                <a:latin typeface="Lato"/>
                <a:ea typeface="Lato"/>
                <a:cs typeface="Lato"/>
                <a:sym typeface="Lato"/>
              </a:rPr>
              <a:t>Day 1: Introduction</a:t>
            </a:r>
            <a:endParaRPr b="1" sz="2400" strike="sngStrike">
              <a:solidFill>
                <a:srgbClr val="000000"/>
              </a:solidFill>
              <a:latin typeface="Lato"/>
              <a:ea typeface="Lato"/>
              <a:cs typeface="Lato"/>
              <a:sym typeface="Lato"/>
            </a:endParaRPr>
          </a:p>
          <a:p>
            <a:pPr indent="-381000" lvl="1" marL="914400" rtl="0">
              <a:spcBef>
                <a:spcPts val="0"/>
              </a:spcBef>
              <a:spcAft>
                <a:spcPts val="0"/>
              </a:spcAft>
              <a:buClr>
                <a:srgbClr val="000000"/>
              </a:buClr>
              <a:buSzPts val="2400"/>
              <a:buAutoNum type="alphaLcPeriod"/>
            </a:pPr>
            <a:r>
              <a:rPr lang="en" sz="2400" strike="sngStrike">
                <a:solidFill>
                  <a:srgbClr val="000000"/>
                </a:solidFill>
              </a:rPr>
              <a:t>Due: sign up for a scientist</a:t>
            </a:r>
            <a:endParaRPr sz="2400" strike="sngStrike">
              <a:solidFill>
                <a:srgbClr val="000000"/>
              </a:solidFill>
            </a:endParaRPr>
          </a:p>
          <a:p>
            <a:pPr indent="-381000" lvl="0" marL="457200" rtl="0">
              <a:spcBef>
                <a:spcPts val="0"/>
              </a:spcBef>
              <a:spcAft>
                <a:spcPts val="0"/>
              </a:spcAft>
              <a:buClr>
                <a:srgbClr val="000000"/>
              </a:buClr>
              <a:buSzPts val="2400"/>
              <a:buFont typeface="Lato"/>
              <a:buAutoNum type="arabicPeriod"/>
            </a:pPr>
            <a:r>
              <a:rPr b="1" lang="en" sz="2400">
                <a:solidFill>
                  <a:srgbClr val="000000"/>
                </a:solidFill>
                <a:latin typeface="Lato"/>
                <a:ea typeface="Lato"/>
                <a:cs typeface="Lato"/>
                <a:sym typeface="Lato"/>
              </a:rPr>
              <a:t>Day 2: Research at the Library </a:t>
            </a:r>
            <a:endParaRPr b="1" sz="2400">
              <a:solidFill>
                <a:srgbClr val="000000"/>
              </a:solidFill>
              <a:latin typeface="Lato"/>
              <a:ea typeface="Lato"/>
              <a:cs typeface="Lato"/>
              <a:sym typeface="Lato"/>
            </a:endParaRPr>
          </a:p>
          <a:p>
            <a:pPr indent="-381000" lvl="1" marL="914400" rtl="0">
              <a:spcBef>
                <a:spcPts val="0"/>
              </a:spcBef>
              <a:spcAft>
                <a:spcPts val="0"/>
              </a:spcAft>
              <a:buClr>
                <a:srgbClr val="000000"/>
              </a:buClr>
              <a:buSzPts val="2400"/>
              <a:buAutoNum type="alphaLcPeriod"/>
            </a:pPr>
            <a:r>
              <a:rPr lang="en" sz="2400">
                <a:solidFill>
                  <a:srgbClr val="000000"/>
                </a:solidFill>
              </a:rPr>
              <a:t>Rough Draft of APE paragraph by tomorrow end of class</a:t>
            </a:r>
            <a:endParaRPr sz="2400">
              <a:solidFill>
                <a:srgbClr val="000000"/>
              </a:solidFill>
            </a:endParaRPr>
          </a:p>
          <a:p>
            <a:pPr indent="-381000" lvl="0" marL="457200" rtl="0">
              <a:spcBef>
                <a:spcPts val="0"/>
              </a:spcBef>
              <a:spcAft>
                <a:spcPts val="0"/>
              </a:spcAft>
              <a:buClr>
                <a:srgbClr val="000000"/>
              </a:buClr>
              <a:buSzPts val="2400"/>
              <a:buFont typeface="Lato"/>
              <a:buAutoNum type="arabicPeriod"/>
            </a:pPr>
            <a:r>
              <a:rPr b="1" lang="en" sz="2400">
                <a:solidFill>
                  <a:srgbClr val="000000"/>
                </a:solidFill>
                <a:latin typeface="Lato"/>
                <a:ea typeface="Lato"/>
                <a:cs typeface="Lato"/>
                <a:sym typeface="Lato"/>
              </a:rPr>
              <a:t>Day 3: Research Work Day</a:t>
            </a:r>
            <a:endParaRPr b="1" sz="2400">
              <a:solidFill>
                <a:srgbClr val="000000"/>
              </a:solidFill>
              <a:latin typeface="Lato"/>
              <a:ea typeface="Lato"/>
              <a:cs typeface="Lato"/>
              <a:sym typeface="Lato"/>
            </a:endParaRPr>
          </a:p>
          <a:p>
            <a:pPr indent="-381000" lvl="1" marL="914400" rtl="0">
              <a:spcBef>
                <a:spcPts val="0"/>
              </a:spcBef>
              <a:spcAft>
                <a:spcPts val="0"/>
              </a:spcAft>
              <a:buClr>
                <a:srgbClr val="000000"/>
              </a:buClr>
              <a:buSzPts val="2400"/>
              <a:buAutoNum type="alphaLcPeriod"/>
            </a:pPr>
            <a:r>
              <a:rPr lang="en" sz="2400">
                <a:solidFill>
                  <a:srgbClr val="000000"/>
                </a:solidFill>
              </a:rPr>
              <a:t>Research Guide done</a:t>
            </a:r>
            <a:endParaRPr sz="2400">
              <a:solidFill>
                <a:srgbClr val="000000"/>
              </a:solidFill>
            </a:endParaRPr>
          </a:p>
          <a:p>
            <a:pPr indent="-381000" lvl="0" marL="457200" rtl="0">
              <a:spcBef>
                <a:spcPts val="0"/>
              </a:spcBef>
              <a:spcAft>
                <a:spcPts val="0"/>
              </a:spcAft>
              <a:buClr>
                <a:srgbClr val="000000"/>
              </a:buClr>
              <a:buSzPts val="2400"/>
              <a:buFont typeface="Lato"/>
              <a:buAutoNum type="arabicPeriod"/>
            </a:pPr>
            <a:r>
              <a:rPr b="1" lang="en" sz="2400">
                <a:solidFill>
                  <a:srgbClr val="000000"/>
                </a:solidFill>
                <a:latin typeface="Lato"/>
                <a:ea typeface="Lato"/>
                <a:cs typeface="Lato"/>
                <a:sym typeface="Lato"/>
              </a:rPr>
              <a:t>Day 4: Citations and APE Check</a:t>
            </a:r>
            <a:endParaRPr b="1" sz="2400">
              <a:solidFill>
                <a:srgbClr val="000000"/>
              </a:solidFill>
              <a:latin typeface="Lato"/>
              <a:ea typeface="Lato"/>
              <a:cs typeface="Lato"/>
              <a:sym typeface="Lato"/>
            </a:endParaRPr>
          </a:p>
          <a:p>
            <a:pPr indent="-381000" lvl="1" marL="914400" rtl="0">
              <a:spcBef>
                <a:spcPts val="0"/>
              </a:spcBef>
              <a:spcAft>
                <a:spcPts val="0"/>
              </a:spcAft>
              <a:buClr>
                <a:srgbClr val="000000"/>
              </a:buClr>
              <a:buSzPts val="2400"/>
              <a:buAutoNum type="alphaLcPeriod"/>
            </a:pPr>
            <a:r>
              <a:rPr lang="en" sz="2400">
                <a:solidFill>
                  <a:srgbClr val="000000"/>
                </a:solidFill>
              </a:rPr>
              <a:t>Works Cited Check</a:t>
            </a:r>
            <a:endParaRPr sz="2400">
              <a:solidFill>
                <a:srgbClr val="000000"/>
              </a:solidFill>
            </a:endParaRPr>
          </a:p>
          <a:p>
            <a:pPr indent="-381000" lvl="0" marL="457200" rtl="0">
              <a:spcBef>
                <a:spcPts val="0"/>
              </a:spcBef>
              <a:spcAft>
                <a:spcPts val="0"/>
              </a:spcAft>
              <a:buClr>
                <a:srgbClr val="000000"/>
              </a:buClr>
              <a:buSzPts val="2400"/>
              <a:buFont typeface="Lato"/>
              <a:buAutoNum type="arabicPeriod"/>
            </a:pPr>
            <a:r>
              <a:rPr b="1" lang="en" sz="2400">
                <a:solidFill>
                  <a:srgbClr val="000000"/>
                </a:solidFill>
                <a:latin typeface="Lato"/>
                <a:ea typeface="Lato"/>
                <a:cs typeface="Lato"/>
                <a:sym typeface="Lato"/>
              </a:rPr>
              <a:t>Day 5: Presentation Work Day</a:t>
            </a:r>
            <a:endParaRPr b="1" sz="2400">
              <a:solidFill>
                <a:srgbClr val="000000"/>
              </a:solidFill>
              <a:latin typeface="Lato"/>
              <a:ea typeface="Lato"/>
              <a:cs typeface="Lato"/>
              <a:sym typeface="Lato"/>
            </a:endParaRPr>
          </a:p>
          <a:p>
            <a:pPr indent="-381000" lvl="1" marL="914400" rtl="0">
              <a:spcBef>
                <a:spcPts val="0"/>
              </a:spcBef>
              <a:spcAft>
                <a:spcPts val="0"/>
              </a:spcAft>
              <a:buClr>
                <a:srgbClr val="000000"/>
              </a:buClr>
              <a:buSzPts val="2400"/>
              <a:buAutoNum type="alphaLcPeriod"/>
            </a:pPr>
            <a:r>
              <a:rPr lang="en" sz="2400">
                <a:solidFill>
                  <a:srgbClr val="000000"/>
                </a:solidFill>
              </a:rPr>
              <a:t>Speech complete &amp; index cards</a:t>
            </a:r>
            <a:endParaRPr sz="2400">
              <a:solidFill>
                <a:srgbClr val="000000"/>
              </a:solidFill>
            </a:endParaRPr>
          </a:p>
          <a:p>
            <a:pPr indent="-381000" lvl="0" marL="457200" rtl="0">
              <a:spcBef>
                <a:spcPts val="0"/>
              </a:spcBef>
              <a:spcAft>
                <a:spcPts val="0"/>
              </a:spcAft>
              <a:buClr>
                <a:srgbClr val="000000"/>
              </a:buClr>
              <a:buSzPts val="2400"/>
              <a:buFont typeface="Lato"/>
              <a:buAutoNum type="arabicPeriod"/>
            </a:pPr>
            <a:r>
              <a:rPr b="1" lang="en" sz="2400">
                <a:solidFill>
                  <a:srgbClr val="000000"/>
                </a:solidFill>
                <a:latin typeface="Lato"/>
                <a:ea typeface="Lato"/>
                <a:cs typeface="Lato"/>
                <a:sym typeface="Lato"/>
              </a:rPr>
              <a:t>Day 6: Presentations!</a:t>
            </a:r>
            <a:endParaRPr b="1" sz="2400">
              <a:solidFill>
                <a:srgbClr val="000000"/>
              </a:solidFill>
              <a:latin typeface="Lato"/>
              <a:ea typeface="Lato"/>
              <a:cs typeface="Lato"/>
              <a:sym typeface="Lato"/>
            </a:endParaRPr>
          </a:p>
          <a:p>
            <a:pPr indent="-381000" lvl="1" marL="914400" rtl="0">
              <a:spcBef>
                <a:spcPts val="0"/>
              </a:spcBef>
              <a:spcAft>
                <a:spcPts val="0"/>
              </a:spcAft>
              <a:buClr>
                <a:srgbClr val="000000"/>
              </a:buClr>
              <a:buSzPts val="2400"/>
              <a:buAutoNum type="alphaLcPeriod"/>
            </a:pPr>
            <a:r>
              <a:rPr lang="en" sz="2400">
                <a:solidFill>
                  <a:srgbClr val="000000"/>
                </a:solidFill>
              </a:rPr>
              <a:t>Portfolio Post due __</a:t>
            </a:r>
            <a:endParaRPr sz="2400">
              <a:solidFill>
                <a:srgbClr val="00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 name="Shape 224"/>
        <p:cNvGrpSpPr/>
        <p:nvPr/>
      </p:nvGrpSpPr>
      <p:grpSpPr>
        <a:xfrm>
          <a:off x="0" y="0"/>
          <a:ext cx="0" cy="0"/>
          <a:chOff x="0" y="0"/>
          <a:chExt cx="0" cy="0"/>
        </a:xfrm>
      </p:grpSpPr>
      <p:sp>
        <p:nvSpPr>
          <p:cNvPr id="225" name="Shape 225"/>
          <p:cNvSpPr txBox="1"/>
          <p:nvPr>
            <p:ph idx="1" type="body"/>
          </p:nvPr>
        </p:nvSpPr>
        <p:spPr>
          <a:xfrm>
            <a:off x="2483350" y="836125"/>
            <a:ext cx="4177200" cy="6132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3000">
                <a:latin typeface="Lato"/>
                <a:ea typeface="Lato"/>
                <a:cs typeface="Lato"/>
                <a:sym typeface="Lato"/>
              </a:rPr>
              <a:t>Work Time--Research Table</a:t>
            </a:r>
            <a:endParaRPr b="1" sz="3000">
              <a:latin typeface="Lato"/>
              <a:ea typeface="Lato"/>
              <a:cs typeface="Lato"/>
              <a:sym typeface="Lato"/>
            </a:endParaRPr>
          </a:p>
        </p:txBody>
      </p:sp>
      <p:pic>
        <p:nvPicPr>
          <p:cNvPr descr="http://timer-timer.com&#10;&#10;Possibly the easiest timer you'll ever use. Big easy to see numbers. Beeps when it reaches 0. Voted #1 by timer-timer.com - that's us :)" id="226" name="Shape 226" title="20 Minute Countdown Timer">
            <a:hlinkClick r:id="rId3"/>
          </p:cNvPr>
          <p:cNvPicPr preferRelativeResize="0"/>
          <p:nvPr/>
        </p:nvPicPr>
        <p:blipFill>
          <a:blip r:embed="rId4">
            <a:alphaModFix/>
          </a:blip>
          <a:stretch>
            <a:fillRect/>
          </a:stretch>
        </p:blipFill>
        <p:spPr>
          <a:xfrm>
            <a:off x="3040200" y="1589350"/>
            <a:ext cx="3350776" cy="25130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 name="Shape 230"/>
        <p:cNvGrpSpPr/>
        <p:nvPr/>
      </p:nvGrpSpPr>
      <p:grpSpPr>
        <a:xfrm>
          <a:off x="0" y="0"/>
          <a:ext cx="0" cy="0"/>
          <a:chOff x="0" y="0"/>
          <a:chExt cx="0" cy="0"/>
        </a:xfrm>
      </p:grpSpPr>
      <p:sp>
        <p:nvSpPr>
          <p:cNvPr id="231" name="Shape 231"/>
          <p:cNvSpPr txBox="1"/>
          <p:nvPr>
            <p:ph type="title"/>
          </p:nvPr>
        </p:nvSpPr>
        <p:spPr>
          <a:xfrm>
            <a:off x="457200" y="258300"/>
            <a:ext cx="5511300" cy="8574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en">
                <a:latin typeface="Lato"/>
                <a:ea typeface="Lato"/>
                <a:cs typeface="Lato"/>
                <a:sym typeface="Lato"/>
              </a:rPr>
              <a:t>Check-In</a:t>
            </a:r>
            <a:endParaRPr b="1">
              <a:latin typeface="Lato"/>
              <a:ea typeface="Lato"/>
              <a:cs typeface="Lato"/>
              <a:sym typeface="Lato"/>
            </a:endParaRPr>
          </a:p>
        </p:txBody>
      </p:sp>
      <p:sp>
        <p:nvSpPr>
          <p:cNvPr id="232" name="Shape 232"/>
          <p:cNvSpPr txBox="1"/>
          <p:nvPr>
            <p:ph idx="1" type="body"/>
          </p:nvPr>
        </p:nvSpPr>
        <p:spPr>
          <a:xfrm>
            <a:off x="457200" y="1115700"/>
            <a:ext cx="5511300" cy="3733800"/>
          </a:xfrm>
          <a:prstGeom prst="rect">
            <a:avLst/>
          </a:prstGeom>
        </p:spPr>
        <p:txBody>
          <a:bodyPr anchorCtr="0" anchor="t" bIns="91425" lIns="91425" spcFirstLastPara="1" rIns="91425" wrap="square" tIns="91425">
            <a:noAutofit/>
          </a:bodyPr>
          <a:lstStyle/>
          <a:p>
            <a:pPr indent="0" lvl="0" marL="0" rtl="0">
              <a:spcBef>
                <a:spcPts val="600"/>
              </a:spcBef>
              <a:spcAft>
                <a:spcPts val="0"/>
              </a:spcAft>
              <a:buNone/>
            </a:pPr>
            <a:r>
              <a:rPr lang="en" sz="3000">
                <a:solidFill>
                  <a:srgbClr val="000000"/>
                </a:solidFill>
              </a:rPr>
              <a:t>Find a partner by ….</a:t>
            </a:r>
            <a:endParaRPr sz="3000">
              <a:solidFill>
                <a:srgbClr val="000000"/>
              </a:solidFill>
            </a:endParaRPr>
          </a:p>
          <a:p>
            <a:pPr indent="0" lvl="0" marL="0" rtl="0">
              <a:spcBef>
                <a:spcPts val="600"/>
              </a:spcBef>
              <a:spcAft>
                <a:spcPts val="0"/>
              </a:spcAft>
              <a:buNone/>
            </a:pPr>
            <a:r>
              <a:t/>
            </a:r>
            <a:endParaRPr sz="3000">
              <a:solidFill>
                <a:srgbClr val="000000"/>
              </a:solidFill>
            </a:endParaRPr>
          </a:p>
          <a:p>
            <a:pPr indent="0" lvl="0" marL="0" rtl="0">
              <a:spcBef>
                <a:spcPts val="600"/>
              </a:spcBef>
              <a:spcAft>
                <a:spcPts val="0"/>
              </a:spcAft>
              <a:buNone/>
            </a:pPr>
            <a:r>
              <a:rPr lang="en" sz="3000">
                <a:solidFill>
                  <a:srgbClr val="000000"/>
                </a:solidFill>
              </a:rPr>
              <a:t>Check-in and help each other on the following:</a:t>
            </a:r>
            <a:endParaRPr sz="3000">
              <a:solidFill>
                <a:srgbClr val="000000"/>
              </a:solidFill>
            </a:endParaRPr>
          </a:p>
          <a:p>
            <a:pPr indent="0" lvl="0" marL="0" rtl="0" algn="ctr">
              <a:spcBef>
                <a:spcPts val="600"/>
              </a:spcBef>
              <a:spcAft>
                <a:spcPts val="0"/>
              </a:spcAft>
              <a:buNone/>
            </a:pPr>
            <a:r>
              <a:rPr b="1" lang="en" sz="3000">
                <a:solidFill>
                  <a:srgbClr val="000000"/>
                </a:solidFill>
                <a:latin typeface="Lato"/>
                <a:ea typeface="Lato"/>
                <a:cs typeface="Lato"/>
                <a:sym typeface="Lato"/>
              </a:rPr>
              <a:t>Research</a:t>
            </a:r>
            <a:endParaRPr b="1" sz="3000">
              <a:solidFill>
                <a:srgbClr val="000000"/>
              </a:solidFill>
              <a:latin typeface="Lato"/>
              <a:ea typeface="Lato"/>
              <a:cs typeface="Lato"/>
              <a:sym typeface="Lato"/>
            </a:endParaRPr>
          </a:p>
          <a:p>
            <a:pPr indent="0" lvl="0" marL="0" rtl="0" algn="ctr">
              <a:spcBef>
                <a:spcPts val="600"/>
              </a:spcBef>
              <a:spcAft>
                <a:spcPts val="0"/>
              </a:spcAft>
              <a:buNone/>
            </a:pPr>
            <a:r>
              <a:rPr b="1" lang="en" sz="2400">
                <a:solidFill>
                  <a:schemeClr val="dk1"/>
                </a:solidFill>
                <a:latin typeface="Lato"/>
                <a:ea typeface="Lato"/>
                <a:cs typeface="Lato"/>
                <a:sym typeface="Lato"/>
              </a:rPr>
              <a:t>(Have you filled in your table?)</a:t>
            </a:r>
            <a:endParaRPr sz="3000"/>
          </a:p>
        </p:txBody>
      </p:sp>
      <p:sp>
        <p:nvSpPr>
          <p:cNvPr id="233" name="Shape 233"/>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fld id="{00000000-1234-1234-1234-123412341234}" type="slidenum">
              <a:rPr lang="en"/>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Shape 238"/>
          <p:cNvSpPr txBox="1"/>
          <p:nvPr>
            <p:ph idx="1" type="body"/>
          </p:nvPr>
        </p:nvSpPr>
        <p:spPr>
          <a:xfrm>
            <a:off x="2483350" y="836125"/>
            <a:ext cx="4177200" cy="6132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3000">
                <a:latin typeface="Lato"/>
                <a:ea typeface="Lato"/>
                <a:cs typeface="Lato"/>
                <a:sym typeface="Lato"/>
              </a:rPr>
              <a:t>Work Time--Finish Research</a:t>
            </a:r>
            <a:endParaRPr b="1" sz="3000">
              <a:latin typeface="Lato"/>
              <a:ea typeface="Lato"/>
              <a:cs typeface="Lato"/>
              <a:sym typeface="Lato"/>
            </a:endParaRPr>
          </a:p>
        </p:txBody>
      </p:sp>
      <p:pic>
        <p:nvPicPr>
          <p:cNvPr descr="http://timer-timer.com&#10;&#10;Possibly the easiest timer you'll ever use. Big easy to see numbers. Beeps when it reaches 0. Voted #1 by timer-timer.com - that's us :)" id="239" name="Shape 239" title="20 Minute Countdown Timer">
            <a:hlinkClick r:id="rId3"/>
          </p:cNvPr>
          <p:cNvPicPr preferRelativeResize="0"/>
          <p:nvPr/>
        </p:nvPicPr>
        <p:blipFill>
          <a:blip r:embed="rId4">
            <a:alphaModFix/>
          </a:blip>
          <a:stretch>
            <a:fillRect/>
          </a:stretch>
        </p:blipFill>
        <p:spPr>
          <a:xfrm>
            <a:off x="3040200" y="1589350"/>
            <a:ext cx="3350776" cy="25130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 name="Shape 243"/>
        <p:cNvGrpSpPr/>
        <p:nvPr/>
      </p:nvGrpSpPr>
      <p:grpSpPr>
        <a:xfrm>
          <a:off x="0" y="0"/>
          <a:ext cx="0" cy="0"/>
          <a:chOff x="0" y="0"/>
          <a:chExt cx="0" cy="0"/>
        </a:xfrm>
      </p:grpSpPr>
      <p:sp>
        <p:nvSpPr>
          <p:cNvPr id="244" name="Shape 244"/>
          <p:cNvSpPr txBox="1"/>
          <p:nvPr/>
        </p:nvSpPr>
        <p:spPr>
          <a:xfrm>
            <a:off x="2935550" y="940875"/>
            <a:ext cx="3550200" cy="3023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4800">
                <a:solidFill>
                  <a:srgbClr val="FFFFFF"/>
                </a:solidFill>
                <a:latin typeface="Lato"/>
                <a:ea typeface="Lato"/>
                <a:cs typeface="Lato"/>
                <a:sym typeface="Lato"/>
              </a:rPr>
              <a:t>Brain Break!</a:t>
            </a:r>
            <a:endParaRPr sz="4800">
              <a:solidFill>
                <a:srgbClr val="FFFFFF"/>
              </a:solidFill>
              <a:latin typeface="Lato"/>
              <a:ea typeface="Lato"/>
              <a:cs typeface="Lato"/>
              <a:sym typeface="Lato"/>
            </a:endParaRPr>
          </a:p>
          <a:p>
            <a:pPr indent="0" lvl="0" marL="0" rtl="0">
              <a:spcBef>
                <a:spcPts val="0"/>
              </a:spcBef>
              <a:spcAft>
                <a:spcPts val="0"/>
              </a:spcAft>
              <a:buNone/>
            </a:pPr>
            <a:r>
              <a:t/>
            </a:r>
            <a:endParaRPr>
              <a:solidFill>
                <a:srgbClr val="FFFFFF"/>
              </a:solidFill>
              <a:latin typeface="Lato"/>
              <a:ea typeface="Lato"/>
              <a:cs typeface="Lato"/>
              <a:sym typeface="Lato"/>
            </a:endParaRPr>
          </a:p>
          <a:p>
            <a:pPr indent="0" lvl="0" marL="0" rtl="0" algn="ctr">
              <a:spcBef>
                <a:spcPts val="0"/>
              </a:spcBef>
              <a:spcAft>
                <a:spcPts val="0"/>
              </a:spcAft>
              <a:buNone/>
            </a:pPr>
            <a:r>
              <a:t/>
            </a:r>
            <a:endParaRPr sz="4800">
              <a:solidFill>
                <a:srgbClr val="FFFFFF"/>
              </a:solidFill>
              <a:latin typeface="Lato"/>
              <a:ea typeface="Lato"/>
              <a:cs typeface="Lato"/>
              <a:sym typeface="Lato"/>
            </a:endParaRPr>
          </a:p>
        </p:txBody>
      </p:sp>
      <p:pic>
        <p:nvPicPr>
          <p:cNvPr id="245" name="Shape 245"/>
          <p:cNvPicPr preferRelativeResize="0"/>
          <p:nvPr/>
        </p:nvPicPr>
        <p:blipFill>
          <a:blip r:embed="rId3">
            <a:alphaModFix/>
          </a:blip>
          <a:stretch>
            <a:fillRect/>
          </a:stretch>
        </p:blipFill>
        <p:spPr>
          <a:xfrm>
            <a:off x="3256625" y="2039800"/>
            <a:ext cx="2630750" cy="259392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Shape 250"/>
          <p:cNvSpPr txBox="1"/>
          <p:nvPr>
            <p:ph idx="1" type="body"/>
          </p:nvPr>
        </p:nvSpPr>
        <p:spPr>
          <a:xfrm>
            <a:off x="2483350" y="836125"/>
            <a:ext cx="4177200" cy="6132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3000">
                <a:latin typeface="Lato"/>
                <a:ea typeface="Lato"/>
                <a:cs typeface="Lato"/>
                <a:sym typeface="Lato"/>
              </a:rPr>
              <a:t>Work Time--Write APE</a:t>
            </a:r>
            <a:endParaRPr b="1" sz="3000">
              <a:latin typeface="Lato"/>
              <a:ea typeface="Lato"/>
              <a:cs typeface="Lato"/>
              <a:sym typeface="Lato"/>
            </a:endParaRPr>
          </a:p>
        </p:txBody>
      </p:sp>
      <p:pic>
        <p:nvPicPr>
          <p:cNvPr descr="http://timer-timer.com&#10;&#10;Possibly the easiest timer you'll ever use. Big easy to see numbers. Beeps when it reaches 0. Voted #1 by timer-timer.com - that's us :)" id="251" name="Shape 251" title="20 Minute Countdown Timer">
            <a:hlinkClick r:id="rId3"/>
          </p:cNvPr>
          <p:cNvPicPr preferRelativeResize="0"/>
          <p:nvPr/>
        </p:nvPicPr>
        <p:blipFill>
          <a:blip r:embed="rId4">
            <a:alphaModFix/>
          </a:blip>
          <a:stretch>
            <a:fillRect/>
          </a:stretch>
        </p:blipFill>
        <p:spPr>
          <a:xfrm>
            <a:off x="3040200" y="1589350"/>
            <a:ext cx="3350776" cy="25130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sp>
        <p:nvSpPr>
          <p:cNvPr id="256" name="Shape 256"/>
          <p:cNvSpPr txBox="1"/>
          <p:nvPr>
            <p:ph type="title"/>
          </p:nvPr>
        </p:nvSpPr>
        <p:spPr>
          <a:xfrm>
            <a:off x="457200" y="258300"/>
            <a:ext cx="5511300" cy="8574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en">
                <a:latin typeface="Lato"/>
                <a:ea typeface="Lato"/>
                <a:cs typeface="Lato"/>
                <a:sym typeface="Lato"/>
              </a:rPr>
              <a:t>Check-In</a:t>
            </a:r>
            <a:endParaRPr b="1">
              <a:latin typeface="Lato"/>
              <a:ea typeface="Lato"/>
              <a:cs typeface="Lato"/>
              <a:sym typeface="Lato"/>
            </a:endParaRPr>
          </a:p>
        </p:txBody>
      </p:sp>
      <p:sp>
        <p:nvSpPr>
          <p:cNvPr id="257" name="Shape 257"/>
          <p:cNvSpPr txBox="1"/>
          <p:nvPr>
            <p:ph idx="1" type="body"/>
          </p:nvPr>
        </p:nvSpPr>
        <p:spPr>
          <a:xfrm>
            <a:off x="457200" y="1115700"/>
            <a:ext cx="5511300" cy="3733800"/>
          </a:xfrm>
          <a:prstGeom prst="rect">
            <a:avLst/>
          </a:prstGeom>
        </p:spPr>
        <p:txBody>
          <a:bodyPr anchorCtr="0" anchor="t" bIns="91425" lIns="91425" spcFirstLastPara="1" rIns="91425" wrap="square" tIns="91425">
            <a:noAutofit/>
          </a:bodyPr>
          <a:lstStyle/>
          <a:p>
            <a:pPr indent="0" lvl="0" marL="0" rtl="0">
              <a:spcBef>
                <a:spcPts val="600"/>
              </a:spcBef>
              <a:spcAft>
                <a:spcPts val="0"/>
              </a:spcAft>
              <a:buNone/>
            </a:pPr>
            <a:r>
              <a:rPr lang="en" sz="3000">
                <a:solidFill>
                  <a:srgbClr val="000000"/>
                </a:solidFill>
              </a:rPr>
              <a:t>Find a partner by ….</a:t>
            </a:r>
            <a:endParaRPr sz="3000">
              <a:solidFill>
                <a:srgbClr val="000000"/>
              </a:solidFill>
            </a:endParaRPr>
          </a:p>
          <a:p>
            <a:pPr indent="0" lvl="0" marL="0" rtl="0">
              <a:spcBef>
                <a:spcPts val="600"/>
              </a:spcBef>
              <a:spcAft>
                <a:spcPts val="0"/>
              </a:spcAft>
              <a:buNone/>
            </a:pPr>
            <a:r>
              <a:t/>
            </a:r>
            <a:endParaRPr sz="3000">
              <a:solidFill>
                <a:srgbClr val="000000"/>
              </a:solidFill>
            </a:endParaRPr>
          </a:p>
          <a:p>
            <a:pPr indent="0" lvl="0" marL="0" rtl="0">
              <a:spcBef>
                <a:spcPts val="600"/>
              </a:spcBef>
              <a:spcAft>
                <a:spcPts val="0"/>
              </a:spcAft>
              <a:buNone/>
            </a:pPr>
            <a:r>
              <a:rPr lang="en" sz="3000">
                <a:solidFill>
                  <a:srgbClr val="000000"/>
                </a:solidFill>
              </a:rPr>
              <a:t>Check-in and help each other on the following:</a:t>
            </a:r>
            <a:endParaRPr sz="3000">
              <a:solidFill>
                <a:srgbClr val="000000"/>
              </a:solidFill>
            </a:endParaRPr>
          </a:p>
          <a:p>
            <a:pPr indent="0" lvl="0" marL="0" rtl="0" algn="ctr">
              <a:spcBef>
                <a:spcPts val="600"/>
              </a:spcBef>
              <a:spcAft>
                <a:spcPts val="0"/>
              </a:spcAft>
              <a:buNone/>
            </a:pPr>
            <a:r>
              <a:rPr b="1" lang="en" sz="3000">
                <a:solidFill>
                  <a:srgbClr val="000000"/>
                </a:solidFill>
                <a:latin typeface="Lato"/>
                <a:ea typeface="Lato"/>
                <a:cs typeface="Lato"/>
                <a:sym typeface="Lato"/>
              </a:rPr>
              <a:t>APE</a:t>
            </a:r>
            <a:endParaRPr b="1" sz="3000">
              <a:solidFill>
                <a:srgbClr val="000000"/>
              </a:solidFill>
              <a:latin typeface="Lato"/>
              <a:ea typeface="Lato"/>
              <a:cs typeface="Lato"/>
              <a:sym typeface="Lato"/>
            </a:endParaRPr>
          </a:p>
          <a:p>
            <a:pPr indent="0" lvl="0" marL="0" rtl="0" algn="ctr">
              <a:spcBef>
                <a:spcPts val="600"/>
              </a:spcBef>
              <a:spcAft>
                <a:spcPts val="0"/>
              </a:spcAft>
              <a:buNone/>
            </a:pPr>
            <a:r>
              <a:rPr b="1" lang="en" sz="2400">
                <a:solidFill>
                  <a:schemeClr val="dk1"/>
                </a:solidFill>
                <a:latin typeface="Lato"/>
                <a:ea typeface="Lato"/>
                <a:cs typeface="Lato"/>
                <a:sym typeface="Lato"/>
              </a:rPr>
              <a:t>(Are you following the format? Are you ready for teacher feedback?)</a:t>
            </a:r>
            <a:endParaRPr sz="3000"/>
          </a:p>
        </p:txBody>
      </p:sp>
      <p:sp>
        <p:nvSpPr>
          <p:cNvPr id="258" name="Shape 258"/>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fld id="{00000000-1234-1234-1234-123412341234}" type="slidenum">
              <a:rPr lang="en"/>
              <a:t>‹#›</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 name="Shape 262"/>
        <p:cNvGrpSpPr/>
        <p:nvPr/>
      </p:nvGrpSpPr>
      <p:grpSpPr>
        <a:xfrm>
          <a:off x="0" y="0"/>
          <a:ext cx="0" cy="0"/>
          <a:chOff x="0" y="0"/>
          <a:chExt cx="0" cy="0"/>
        </a:xfrm>
      </p:grpSpPr>
      <p:sp>
        <p:nvSpPr>
          <p:cNvPr id="263" name="Shape 263"/>
          <p:cNvSpPr txBox="1"/>
          <p:nvPr>
            <p:ph idx="1" type="body"/>
          </p:nvPr>
        </p:nvSpPr>
        <p:spPr>
          <a:xfrm>
            <a:off x="2483350" y="836125"/>
            <a:ext cx="4177200" cy="6132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3000">
                <a:latin typeface="Lato"/>
                <a:ea typeface="Lato"/>
                <a:cs typeface="Lato"/>
                <a:sym typeface="Lato"/>
              </a:rPr>
              <a:t>Work Time --Finish/Revise APE</a:t>
            </a:r>
            <a:endParaRPr b="1" sz="3000">
              <a:latin typeface="Lato"/>
              <a:ea typeface="Lato"/>
              <a:cs typeface="Lato"/>
              <a:sym typeface="Lato"/>
            </a:endParaRPr>
          </a:p>
        </p:txBody>
      </p:sp>
      <p:pic>
        <p:nvPicPr>
          <p:cNvPr descr="http://timer-timer.com&#10;&#10;Possibly the easiest timer you'll ever use. Big easy to see numbers. Beeps when it reaches 0. Voted #1 by timer-timer.com - that's us :)" id="264" name="Shape 264" title="20 Minute Countdown Timer">
            <a:hlinkClick r:id="rId3"/>
          </p:cNvPr>
          <p:cNvPicPr preferRelativeResize="0"/>
          <p:nvPr/>
        </p:nvPicPr>
        <p:blipFill>
          <a:blip r:embed="rId4">
            <a:alphaModFix/>
          </a:blip>
          <a:stretch>
            <a:fillRect/>
          </a:stretch>
        </p:blipFill>
        <p:spPr>
          <a:xfrm>
            <a:off x="3040200" y="1589350"/>
            <a:ext cx="3350776" cy="25130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 name="Shape 268"/>
        <p:cNvGrpSpPr/>
        <p:nvPr/>
      </p:nvGrpSpPr>
      <p:grpSpPr>
        <a:xfrm>
          <a:off x="0" y="0"/>
          <a:ext cx="0" cy="0"/>
          <a:chOff x="0" y="0"/>
          <a:chExt cx="0" cy="0"/>
        </a:xfrm>
      </p:grpSpPr>
      <p:sp>
        <p:nvSpPr>
          <p:cNvPr id="269" name="Shape 269"/>
          <p:cNvSpPr txBox="1"/>
          <p:nvPr/>
        </p:nvSpPr>
        <p:spPr>
          <a:xfrm>
            <a:off x="5268950" y="737375"/>
            <a:ext cx="3675600" cy="2922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2400">
                <a:latin typeface="Lato"/>
                <a:ea typeface="Lato"/>
                <a:cs typeface="Lato"/>
                <a:sym typeface="Lato"/>
              </a:rPr>
              <a:t>Curiosity </a:t>
            </a:r>
            <a:endParaRPr sz="1800">
              <a:solidFill>
                <a:srgbClr val="F3F3F3"/>
              </a:solidFill>
              <a:latin typeface="Lato"/>
              <a:ea typeface="Lato"/>
              <a:cs typeface="Lato"/>
              <a:sym typeface="Lato"/>
            </a:endParaRPr>
          </a:p>
          <a:p>
            <a:pPr indent="0" lvl="0" marL="0" rtl="0">
              <a:spcBef>
                <a:spcPts val="0"/>
              </a:spcBef>
              <a:spcAft>
                <a:spcPts val="0"/>
              </a:spcAft>
              <a:buClr>
                <a:schemeClr val="dk1"/>
              </a:buClr>
              <a:buSzPts val="1100"/>
              <a:buFont typeface="Arial"/>
              <a:buNone/>
            </a:pPr>
            <a:r>
              <a:rPr lang="en" sz="1800" u="sng">
                <a:solidFill>
                  <a:srgbClr val="F3F3F3"/>
                </a:solidFill>
                <a:latin typeface="Lato"/>
                <a:ea typeface="Lato"/>
                <a:cs typeface="Lato"/>
                <a:sym typeface="Lato"/>
                <a:hlinkClick r:id="rId3"/>
              </a:rPr>
              <a:t>44. "What's my address?"</a:t>
            </a:r>
            <a:br>
              <a:rPr lang="en" sz="1800">
                <a:latin typeface="Lato"/>
                <a:ea typeface="Lato"/>
                <a:cs typeface="Lato"/>
                <a:sym typeface="Lato"/>
              </a:rPr>
            </a:br>
            <a:r>
              <a:rPr lang="en" sz="1800">
                <a:latin typeface="Lato"/>
                <a:ea typeface="Lato"/>
                <a:cs typeface="Lato"/>
                <a:sym typeface="Lato"/>
              </a:rPr>
              <a:t>Einstein’s secretary once got an anonymous call asking where Einstein lived. The secretary declined to respond. Whereas the caller admitted he was Einstein himself who had forgotten his address.</a:t>
            </a:r>
            <a:endParaRPr sz="1800">
              <a:solidFill>
                <a:srgbClr val="444444"/>
              </a:solidFill>
              <a:highlight>
                <a:srgbClr val="FFFFFF"/>
              </a:highlight>
              <a:latin typeface="Lato"/>
              <a:ea typeface="Lato"/>
              <a:cs typeface="Lato"/>
              <a:sym typeface="Lato"/>
            </a:endParaRPr>
          </a:p>
          <a:p>
            <a:pPr indent="0" lvl="0" marL="0" rtl="0">
              <a:spcBef>
                <a:spcPts val="0"/>
              </a:spcBef>
              <a:spcAft>
                <a:spcPts val="0"/>
              </a:spcAft>
              <a:buNone/>
            </a:pPr>
            <a:r>
              <a:t/>
            </a:r>
            <a:endParaRPr sz="1800"/>
          </a:p>
        </p:txBody>
      </p:sp>
      <p:sp>
        <p:nvSpPr>
          <p:cNvPr id="270" name="Shape 270"/>
          <p:cNvSpPr txBox="1"/>
          <p:nvPr/>
        </p:nvSpPr>
        <p:spPr>
          <a:xfrm>
            <a:off x="326200" y="1353925"/>
            <a:ext cx="3387300" cy="3450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2400" u="sng">
                <a:solidFill>
                  <a:schemeClr val="dk1"/>
                </a:solidFill>
                <a:latin typeface="Lato"/>
                <a:ea typeface="Lato"/>
                <a:cs typeface="Lato"/>
                <a:sym typeface="Lato"/>
              </a:rPr>
              <a:t>Pick Up:</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Journal</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Chromebook--Keep closed</a:t>
            </a:r>
            <a:endParaRPr sz="1800">
              <a:solidFill>
                <a:schemeClr val="dk1"/>
              </a:solidFill>
              <a:latin typeface="Lato"/>
              <a:ea typeface="Lato"/>
              <a:cs typeface="Lato"/>
              <a:sym typeface="Lato"/>
            </a:endParaRPr>
          </a:p>
          <a:p>
            <a:pPr indent="0" lvl="0" marL="0" rtl="0">
              <a:spcBef>
                <a:spcPts val="0"/>
              </a:spcBef>
              <a:spcAft>
                <a:spcPts val="0"/>
              </a:spcAft>
              <a:buNone/>
            </a:pPr>
            <a:r>
              <a:t/>
            </a:r>
            <a:endParaRPr sz="1800">
              <a:solidFill>
                <a:schemeClr val="dk1"/>
              </a:solidFill>
              <a:latin typeface="Lato"/>
              <a:ea typeface="Lato"/>
              <a:cs typeface="Lato"/>
              <a:sym typeface="Lato"/>
            </a:endParaRPr>
          </a:p>
          <a:p>
            <a:pPr indent="0" lvl="0" marL="0" rtl="0">
              <a:spcBef>
                <a:spcPts val="0"/>
              </a:spcBef>
              <a:spcAft>
                <a:spcPts val="0"/>
              </a:spcAft>
              <a:buNone/>
            </a:pPr>
            <a:r>
              <a:rPr lang="en" sz="2400" u="sng">
                <a:solidFill>
                  <a:schemeClr val="dk1"/>
                </a:solidFill>
                <a:latin typeface="Lato"/>
                <a:ea typeface="Lato"/>
                <a:cs typeface="Lato"/>
                <a:sym typeface="Lato"/>
              </a:rPr>
              <a:t>Get Out:</a:t>
            </a:r>
            <a:endParaRPr sz="24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Writing Utensil</a:t>
            </a:r>
            <a:endParaRPr sz="1800">
              <a:solidFill>
                <a:schemeClr val="dk1"/>
              </a:solidFill>
              <a:latin typeface="Lato"/>
              <a:ea typeface="Lato"/>
              <a:cs typeface="Lato"/>
              <a:sym typeface="Lato"/>
            </a:endParaRPr>
          </a:p>
          <a:p>
            <a:pPr indent="0" lvl="0" marL="0" rtl="0">
              <a:spcBef>
                <a:spcPts val="0"/>
              </a:spcBef>
              <a:spcAft>
                <a:spcPts val="0"/>
              </a:spcAft>
              <a:buNone/>
            </a:pPr>
            <a:r>
              <a:t/>
            </a:r>
            <a:endParaRPr sz="2400">
              <a:solidFill>
                <a:schemeClr val="dk1"/>
              </a:solidFill>
              <a:latin typeface="Lato"/>
              <a:ea typeface="Lato"/>
              <a:cs typeface="Lato"/>
              <a:sym typeface="Lato"/>
            </a:endParaRPr>
          </a:p>
          <a:p>
            <a:pPr indent="0" lvl="0" marL="0" rtl="0">
              <a:spcBef>
                <a:spcPts val="0"/>
              </a:spcBef>
              <a:spcAft>
                <a:spcPts val="0"/>
              </a:spcAft>
              <a:buNone/>
            </a:pPr>
            <a:r>
              <a:rPr lang="en" sz="2400" u="sng">
                <a:solidFill>
                  <a:schemeClr val="dk1"/>
                </a:solidFill>
                <a:latin typeface="Lato"/>
                <a:ea typeface="Lato"/>
                <a:cs typeface="Lato"/>
                <a:sym typeface="Lato"/>
              </a:rPr>
              <a:t>Seating:</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Same seats as yesterday</a:t>
            </a:r>
            <a:endParaRPr>
              <a:latin typeface="Lato"/>
              <a:ea typeface="Lato"/>
              <a:cs typeface="Lato"/>
              <a:sym typeface="Lato"/>
            </a:endParaRPr>
          </a:p>
        </p:txBody>
      </p:sp>
      <p:sp>
        <p:nvSpPr>
          <p:cNvPr id="271" name="Shape 271"/>
          <p:cNvSpPr txBox="1"/>
          <p:nvPr/>
        </p:nvSpPr>
        <p:spPr>
          <a:xfrm>
            <a:off x="252950" y="36702"/>
            <a:ext cx="4045200" cy="131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4200">
                <a:solidFill>
                  <a:srgbClr val="4A86E8"/>
                </a:solidFill>
                <a:latin typeface="Lato"/>
                <a:ea typeface="Lato"/>
                <a:cs typeface="Lato"/>
                <a:sym typeface="Lato"/>
              </a:rPr>
              <a:t>Welcome BioEng!</a:t>
            </a:r>
            <a:endParaRPr sz="4200">
              <a:solidFill>
                <a:srgbClr val="4A86E8"/>
              </a:solidFill>
              <a:latin typeface="Lato"/>
              <a:ea typeface="Lato"/>
              <a:cs typeface="Lato"/>
              <a:sym typeface="Lato"/>
            </a:endParaRPr>
          </a:p>
        </p:txBody>
      </p:sp>
      <p:sp>
        <p:nvSpPr>
          <p:cNvPr id="272" name="Shape 272"/>
          <p:cNvSpPr txBox="1"/>
          <p:nvPr/>
        </p:nvSpPr>
        <p:spPr>
          <a:xfrm>
            <a:off x="4654250" y="36700"/>
            <a:ext cx="4701600" cy="77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600">
                <a:solidFill>
                  <a:schemeClr val="lt1"/>
                </a:solidFill>
                <a:latin typeface="Lato"/>
                <a:ea typeface="Lato"/>
                <a:cs typeface="Lato"/>
                <a:sym typeface="Lato"/>
              </a:rPr>
              <a:t>September 4, 2018</a:t>
            </a:r>
            <a:endParaRPr sz="3600">
              <a:solidFill>
                <a:schemeClr val="lt1"/>
              </a:solidFill>
              <a:latin typeface="Lato"/>
              <a:ea typeface="Lato"/>
              <a:cs typeface="Lato"/>
              <a:sym typeface="Lato"/>
            </a:endParaRPr>
          </a:p>
        </p:txBody>
      </p:sp>
      <p:sp>
        <p:nvSpPr>
          <p:cNvPr id="273" name="Shape 273"/>
          <p:cNvSpPr/>
          <p:nvPr/>
        </p:nvSpPr>
        <p:spPr>
          <a:xfrm rot="2269930">
            <a:off x="577405" y="573374"/>
            <a:ext cx="483485" cy="610498"/>
          </a:xfrm>
          <a:custGeom>
            <a:pathLst>
              <a:path extrusionOk="0" h="16207" w="14844">
                <a:moveTo>
                  <a:pt x="7836" y="2337"/>
                </a:moveTo>
                <a:lnTo>
                  <a:pt x="7519" y="2385"/>
                </a:lnTo>
                <a:lnTo>
                  <a:pt x="7081" y="2410"/>
                </a:lnTo>
                <a:lnTo>
                  <a:pt x="6619" y="2434"/>
                </a:lnTo>
                <a:lnTo>
                  <a:pt x="6327" y="2434"/>
                </a:lnTo>
                <a:lnTo>
                  <a:pt x="6181" y="2458"/>
                </a:lnTo>
                <a:lnTo>
                  <a:pt x="6035" y="2507"/>
                </a:lnTo>
                <a:lnTo>
                  <a:pt x="5986" y="2556"/>
                </a:lnTo>
                <a:lnTo>
                  <a:pt x="5962" y="2604"/>
                </a:lnTo>
                <a:lnTo>
                  <a:pt x="5962" y="2653"/>
                </a:lnTo>
                <a:lnTo>
                  <a:pt x="5962" y="2726"/>
                </a:lnTo>
                <a:lnTo>
                  <a:pt x="6059" y="2848"/>
                </a:lnTo>
                <a:lnTo>
                  <a:pt x="6181" y="2921"/>
                </a:lnTo>
                <a:lnTo>
                  <a:pt x="6303" y="2969"/>
                </a:lnTo>
                <a:lnTo>
                  <a:pt x="6449" y="3018"/>
                </a:lnTo>
                <a:lnTo>
                  <a:pt x="7057" y="3018"/>
                </a:lnTo>
                <a:lnTo>
                  <a:pt x="7519" y="2994"/>
                </a:lnTo>
                <a:lnTo>
                  <a:pt x="7957" y="2945"/>
                </a:lnTo>
                <a:lnTo>
                  <a:pt x="8152" y="2945"/>
                </a:lnTo>
                <a:lnTo>
                  <a:pt x="8347" y="2969"/>
                </a:lnTo>
                <a:lnTo>
                  <a:pt x="8833" y="2969"/>
                </a:lnTo>
                <a:lnTo>
                  <a:pt x="8906" y="2921"/>
                </a:lnTo>
                <a:lnTo>
                  <a:pt x="8955" y="2848"/>
                </a:lnTo>
                <a:lnTo>
                  <a:pt x="8979" y="2775"/>
                </a:lnTo>
                <a:lnTo>
                  <a:pt x="9003" y="2702"/>
                </a:lnTo>
                <a:lnTo>
                  <a:pt x="8979" y="2629"/>
                </a:lnTo>
                <a:lnTo>
                  <a:pt x="8930" y="2556"/>
                </a:lnTo>
                <a:lnTo>
                  <a:pt x="8857" y="2483"/>
                </a:lnTo>
                <a:lnTo>
                  <a:pt x="8711" y="2410"/>
                </a:lnTo>
                <a:lnTo>
                  <a:pt x="8566" y="2361"/>
                </a:lnTo>
                <a:lnTo>
                  <a:pt x="8395" y="2337"/>
                </a:lnTo>
                <a:close/>
                <a:moveTo>
                  <a:pt x="7130" y="5768"/>
                </a:moveTo>
                <a:lnTo>
                  <a:pt x="7154" y="5792"/>
                </a:lnTo>
                <a:lnTo>
                  <a:pt x="7179" y="5816"/>
                </a:lnTo>
                <a:lnTo>
                  <a:pt x="7203" y="5841"/>
                </a:lnTo>
                <a:lnTo>
                  <a:pt x="7227" y="5889"/>
                </a:lnTo>
                <a:lnTo>
                  <a:pt x="7227" y="5987"/>
                </a:lnTo>
                <a:lnTo>
                  <a:pt x="7203" y="6084"/>
                </a:lnTo>
                <a:lnTo>
                  <a:pt x="7179" y="6157"/>
                </a:lnTo>
                <a:lnTo>
                  <a:pt x="7106" y="6206"/>
                </a:lnTo>
                <a:lnTo>
                  <a:pt x="6960" y="6254"/>
                </a:lnTo>
                <a:lnTo>
                  <a:pt x="6814" y="6230"/>
                </a:lnTo>
                <a:lnTo>
                  <a:pt x="6741" y="6206"/>
                </a:lnTo>
                <a:lnTo>
                  <a:pt x="6692" y="6157"/>
                </a:lnTo>
                <a:lnTo>
                  <a:pt x="6668" y="6084"/>
                </a:lnTo>
                <a:lnTo>
                  <a:pt x="6643" y="6011"/>
                </a:lnTo>
                <a:lnTo>
                  <a:pt x="6668" y="5938"/>
                </a:lnTo>
                <a:lnTo>
                  <a:pt x="6692" y="5865"/>
                </a:lnTo>
                <a:lnTo>
                  <a:pt x="6741" y="5816"/>
                </a:lnTo>
                <a:lnTo>
                  <a:pt x="6789" y="5768"/>
                </a:lnTo>
                <a:lnTo>
                  <a:pt x="6838" y="5816"/>
                </a:lnTo>
                <a:lnTo>
                  <a:pt x="6911" y="5841"/>
                </a:lnTo>
                <a:lnTo>
                  <a:pt x="7008" y="5816"/>
                </a:lnTo>
                <a:lnTo>
                  <a:pt x="7081" y="5816"/>
                </a:lnTo>
                <a:lnTo>
                  <a:pt x="7130" y="5768"/>
                </a:lnTo>
                <a:close/>
                <a:moveTo>
                  <a:pt x="6911" y="5232"/>
                </a:moveTo>
                <a:lnTo>
                  <a:pt x="6741" y="5257"/>
                </a:lnTo>
                <a:lnTo>
                  <a:pt x="6595" y="5305"/>
                </a:lnTo>
                <a:lnTo>
                  <a:pt x="6473" y="5427"/>
                </a:lnTo>
                <a:lnTo>
                  <a:pt x="6351" y="5549"/>
                </a:lnTo>
                <a:lnTo>
                  <a:pt x="6254" y="5695"/>
                </a:lnTo>
                <a:lnTo>
                  <a:pt x="6181" y="5865"/>
                </a:lnTo>
                <a:lnTo>
                  <a:pt x="6157" y="6011"/>
                </a:lnTo>
                <a:lnTo>
                  <a:pt x="6157" y="6108"/>
                </a:lnTo>
                <a:lnTo>
                  <a:pt x="6157" y="6206"/>
                </a:lnTo>
                <a:lnTo>
                  <a:pt x="6181" y="6303"/>
                </a:lnTo>
                <a:lnTo>
                  <a:pt x="6230" y="6376"/>
                </a:lnTo>
                <a:lnTo>
                  <a:pt x="6351" y="6522"/>
                </a:lnTo>
                <a:lnTo>
                  <a:pt x="6497" y="6644"/>
                </a:lnTo>
                <a:lnTo>
                  <a:pt x="6668" y="6717"/>
                </a:lnTo>
                <a:lnTo>
                  <a:pt x="6862" y="6741"/>
                </a:lnTo>
                <a:lnTo>
                  <a:pt x="7057" y="6741"/>
                </a:lnTo>
                <a:lnTo>
                  <a:pt x="7252" y="6692"/>
                </a:lnTo>
                <a:lnTo>
                  <a:pt x="7373" y="6644"/>
                </a:lnTo>
                <a:lnTo>
                  <a:pt x="7495" y="6546"/>
                </a:lnTo>
                <a:lnTo>
                  <a:pt x="7592" y="6449"/>
                </a:lnTo>
                <a:lnTo>
                  <a:pt x="7665" y="6327"/>
                </a:lnTo>
                <a:lnTo>
                  <a:pt x="7714" y="6181"/>
                </a:lnTo>
                <a:lnTo>
                  <a:pt x="7738" y="6035"/>
                </a:lnTo>
                <a:lnTo>
                  <a:pt x="7738" y="5889"/>
                </a:lnTo>
                <a:lnTo>
                  <a:pt x="7714" y="5743"/>
                </a:lnTo>
                <a:lnTo>
                  <a:pt x="7665" y="5622"/>
                </a:lnTo>
                <a:lnTo>
                  <a:pt x="7617" y="5524"/>
                </a:lnTo>
                <a:lnTo>
                  <a:pt x="7544" y="5451"/>
                </a:lnTo>
                <a:lnTo>
                  <a:pt x="7471" y="5378"/>
                </a:lnTo>
                <a:lnTo>
                  <a:pt x="7373" y="5330"/>
                </a:lnTo>
                <a:lnTo>
                  <a:pt x="7276" y="5281"/>
                </a:lnTo>
                <a:lnTo>
                  <a:pt x="7081" y="5281"/>
                </a:lnTo>
                <a:lnTo>
                  <a:pt x="6984" y="5257"/>
                </a:lnTo>
                <a:lnTo>
                  <a:pt x="6911" y="5232"/>
                </a:lnTo>
                <a:close/>
                <a:moveTo>
                  <a:pt x="7982" y="7276"/>
                </a:moveTo>
                <a:lnTo>
                  <a:pt x="7884" y="7301"/>
                </a:lnTo>
                <a:lnTo>
                  <a:pt x="7787" y="7325"/>
                </a:lnTo>
                <a:lnTo>
                  <a:pt x="7738" y="7374"/>
                </a:lnTo>
                <a:lnTo>
                  <a:pt x="7617" y="7495"/>
                </a:lnTo>
                <a:lnTo>
                  <a:pt x="7568" y="7617"/>
                </a:lnTo>
                <a:lnTo>
                  <a:pt x="7544" y="7739"/>
                </a:lnTo>
                <a:lnTo>
                  <a:pt x="7568" y="7885"/>
                </a:lnTo>
                <a:lnTo>
                  <a:pt x="7617" y="8006"/>
                </a:lnTo>
                <a:lnTo>
                  <a:pt x="7665" y="8104"/>
                </a:lnTo>
                <a:lnTo>
                  <a:pt x="7714" y="8177"/>
                </a:lnTo>
                <a:lnTo>
                  <a:pt x="7860" y="8250"/>
                </a:lnTo>
                <a:lnTo>
                  <a:pt x="8030" y="8298"/>
                </a:lnTo>
                <a:lnTo>
                  <a:pt x="8103" y="8298"/>
                </a:lnTo>
                <a:lnTo>
                  <a:pt x="8176" y="8274"/>
                </a:lnTo>
                <a:lnTo>
                  <a:pt x="8298" y="8225"/>
                </a:lnTo>
                <a:lnTo>
                  <a:pt x="8444" y="8104"/>
                </a:lnTo>
                <a:lnTo>
                  <a:pt x="8566" y="7958"/>
                </a:lnTo>
                <a:lnTo>
                  <a:pt x="8590" y="7885"/>
                </a:lnTo>
                <a:lnTo>
                  <a:pt x="8590" y="7812"/>
                </a:lnTo>
                <a:lnTo>
                  <a:pt x="8590" y="7739"/>
                </a:lnTo>
                <a:lnTo>
                  <a:pt x="8566" y="7666"/>
                </a:lnTo>
                <a:lnTo>
                  <a:pt x="8468" y="7520"/>
                </a:lnTo>
                <a:lnTo>
                  <a:pt x="8347" y="7422"/>
                </a:lnTo>
                <a:lnTo>
                  <a:pt x="8225" y="7398"/>
                </a:lnTo>
                <a:lnTo>
                  <a:pt x="8152" y="7325"/>
                </a:lnTo>
                <a:lnTo>
                  <a:pt x="8079" y="7301"/>
                </a:lnTo>
                <a:lnTo>
                  <a:pt x="7982" y="7276"/>
                </a:lnTo>
                <a:close/>
                <a:moveTo>
                  <a:pt x="5889" y="488"/>
                </a:moveTo>
                <a:lnTo>
                  <a:pt x="6205" y="512"/>
                </a:lnTo>
                <a:lnTo>
                  <a:pt x="6716" y="561"/>
                </a:lnTo>
                <a:lnTo>
                  <a:pt x="7373" y="609"/>
                </a:lnTo>
                <a:lnTo>
                  <a:pt x="8055" y="634"/>
                </a:lnTo>
                <a:lnTo>
                  <a:pt x="8736" y="634"/>
                </a:lnTo>
                <a:lnTo>
                  <a:pt x="9393" y="682"/>
                </a:lnTo>
                <a:lnTo>
                  <a:pt x="9587" y="707"/>
                </a:lnTo>
                <a:lnTo>
                  <a:pt x="9782" y="731"/>
                </a:lnTo>
                <a:lnTo>
                  <a:pt x="10001" y="804"/>
                </a:lnTo>
                <a:lnTo>
                  <a:pt x="10196" y="877"/>
                </a:lnTo>
                <a:lnTo>
                  <a:pt x="10366" y="974"/>
                </a:lnTo>
                <a:lnTo>
                  <a:pt x="10439" y="1047"/>
                </a:lnTo>
                <a:lnTo>
                  <a:pt x="10512" y="1120"/>
                </a:lnTo>
                <a:lnTo>
                  <a:pt x="10536" y="1193"/>
                </a:lnTo>
                <a:lnTo>
                  <a:pt x="10585" y="1291"/>
                </a:lnTo>
                <a:lnTo>
                  <a:pt x="10585" y="1388"/>
                </a:lnTo>
                <a:lnTo>
                  <a:pt x="10585" y="1485"/>
                </a:lnTo>
                <a:lnTo>
                  <a:pt x="10536" y="1631"/>
                </a:lnTo>
                <a:lnTo>
                  <a:pt x="10439" y="1777"/>
                </a:lnTo>
                <a:lnTo>
                  <a:pt x="10317" y="1923"/>
                </a:lnTo>
                <a:lnTo>
                  <a:pt x="10196" y="2045"/>
                </a:lnTo>
                <a:lnTo>
                  <a:pt x="9904" y="2288"/>
                </a:lnTo>
                <a:lnTo>
                  <a:pt x="9660" y="2507"/>
                </a:lnTo>
                <a:lnTo>
                  <a:pt x="9587" y="2604"/>
                </a:lnTo>
                <a:lnTo>
                  <a:pt x="9587" y="2677"/>
                </a:lnTo>
                <a:lnTo>
                  <a:pt x="9587" y="2775"/>
                </a:lnTo>
                <a:lnTo>
                  <a:pt x="9636" y="2848"/>
                </a:lnTo>
                <a:lnTo>
                  <a:pt x="9587" y="3091"/>
                </a:lnTo>
                <a:lnTo>
                  <a:pt x="9563" y="3334"/>
                </a:lnTo>
                <a:lnTo>
                  <a:pt x="9563" y="3845"/>
                </a:lnTo>
                <a:lnTo>
                  <a:pt x="9587" y="4381"/>
                </a:lnTo>
                <a:lnTo>
                  <a:pt x="9612" y="4867"/>
                </a:lnTo>
                <a:lnTo>
                  <a:pt x="9612" y="5816"/>
                </a:lnTo>
                <a:lnTo>
                  <a:pt x="9612" y="6060"/>
                </a:lnTo>
                <a:lnTo>
                  <a:pt x="9563" y="6303"/>
                </a:lnTo>
                <a:lnTo>
                  <a:pt x="9563" y="6546"/>
                </a:lnTo>
                <a:lnTo>
                  <a:pt x="9587" y="6765"/>
                </a:lnTo>
                <a:lnTo>
                  <a:pt x="9612" y="6838"/>
                </a:lnTo>
                <a:lnTo>
                  <a:pt x="9660" y="6887"/>
                </a:lnTo>
                <a:lnTo>
                  <a:pt x="9660" y="6936"/>
                </a:lnTo>
                <a:lnTo>
                  <a:pt x="9685" y="6984"/>
                </a:lnTo>
                <a:lnTo>
                  <a:pt x="10269" y="7787"/>
                </a:lnTo>
                <a:lnTo>
                  <a:pt x="10828" y="8639"/>
                </a:lnTo>
                <a:lnTo>
                  <a:pt x="10512" y="8615"/>
                </a:lnTo>
                <a:lnTo>
                  <a:pt x="10171" y="8639"/>
                </a:lnTo>
                <a:lnTo>
                  <a:pt x="9514" y="8663"/>
                </a:lnTo>
                <a:lnTo>
                  <a:pt x="8395" y="8688"/>
                </a:lnTo>
                <a:lnTo>
                  <a:pt x="7300" y="8712"/>
                </a:lnTo>
                <a:lnTo>
                  <a:pt x="6765" y="8736"/>
                </a:lnTo>
                <a:lnTo>
                  <a:pt x="6254" y="8736"/>
                </a:lnTo>
                <a:lnTo>
                  <a:pt x="5208" y="8712"/>
                </a:lnTo>
                <a:lnTo>
                  <a:pt x="4599" y="8712"/>
                </a:lnTo>
                <a:lnTo>
                  <a:pt x="4283" y="8736"/>
                </a:lnTo>
                <a:lnTo>
                  <a:pt x="4137" y="8761"/>
                </a:lnTo>
                <a:lnTo>
                  <a:pt x="3991" y="8809"/>
                </a:lnTo>
                <a:lnTo>
                  <a:pt x="4599" y="8006"/>
                </a:lnTo>
                <a:lnTo>
                  <a:pt x="4940" y="7520"/>
                </a:lnTo>
                <a:lnTo>
                  <a:pt x="5135" y="7276"/>
                </a:lnTo>
                <a:lnTo>
                  <a:pt x="5305" y="7082"/>
                </a:lnTo>
                <a:lnTo>
                  <a:pt x="5354" y="7009"/>
                </a:lnTo>
                <a:lnTo>
                  <a:pt x="5378" y="6911"/>
                </a:lnTo>
                <a:lnTo>
                  <a:pt x="5354" y="6838"/>
                </a:lnTo>
                <a:lnTo>
                  <a:pt x="5329" y="6741"/>
                </a:lnTo>
                <a:lnTo>
                  <a:pt x="5329" y="6717"/>
                </a:lnTo>
                <a:lnTo>
                  <a:pt x="5354" y="6084"/>
                </a:lnTo>
                <a:lnTo>
                  <a:pt x="5354" y="5451"/>
                </a:lnTo>
                <a:lnTo>
                  <a:pt x="5354" y="4794"/>
                </a:lnTo>
                <a:lnTo>
                  <a:pt x="5378" y="4162"/>
                </a:lnTo>
                <a:lnTo>
                  <a:pt x="5402" y="3821"/>
                </a:lnTo>
                <a:lnTo>
                  <a:pt x="5427" y="3432"/>
                </a:lnTo>
                <a:lnTo>
                  <a:pt x="5402" y="3237"/>
                </a:lnTo>
                <a:lnTo>
                  <a:pt x="5378" y="3042"/>
                </a:lnTo>
                <a:lnTo>
                  <a:pt x="5329" y="2872"/>
                </a:lnTo>
                <a:lnTo>
                  <a:pt x="5256" y="2726"/>
                </a:lnTo>
                <a:lnTo>
                  <a:pt x="5256" y="2653"/>
                </a:lnTo>
                <a:lnTo>
                  <a:pt x="5256" y="2604"/>
                </a:lnTo>
                <a:lnTo>
                  <a:pt x="5232" y="2556"/>
                </a:lnTo>
                <a:lnTo>
                  <a:pt x="5183" y="2507"/>
                </a:lnTo>
                <a:lnTo>
                  <a:pt x="4989" y="2385"/>
                </a:lnTo>
                <a:lnTo>
                  <a:pt x="4794" y="2215"/>
                </a:lnTo>
                <a:lnTo>
                  <a:pt x="4648" y="1996"/>
                </a:lnTo>
                <a:lnTo>
                  <a:pt x="4502" y="1777"/>
                </a:lnTo>
                <a:lnTo>
                  <a:pt x="4405" y="1534"/>
                </a:lnTo>
                <a:lnTo>
                  <a:pt x="4380" y="1412"/>
                </a:lnTo>
                <a:lnTo>
                  <a:pt x="4380" y="1291"/>
                </a:lnTo>
                <a:lnTo>
                  <a:pt x="4380" y="1169"/>
                </a:lnTo>
                <a:lnTo>
                  <a:pt x="4429" y="1047"/>
                </a:lnTo>
                <a:lnTo>
                  <a:pt x="4478" y="926"/>
                </a:lnTo>
                <a:lnTo>
                  <a:pt x="4551" y="828"/>
                </a:lnTo>
                <a:lnTo>
                  <a:pt x="4624" y="755"/>
                </a:lnTo>
                <a:lnTo>
                  <a:pt x="4721" y="682"/>
                </a:lnTo>
                <a:lnTo>
                  <a:pt x="4843" y="609"/>
                </a:lnTo>
                <a:lnTo>
                  <a:pt x="4989" y="561"/>
                </a:lnTo>
                <a:lnTo>
                  <a:pt x="5256" y="512"/>
                </a:lnTo>
                <a:lnTo>
                  <a:pt x="5573" y="488"/>
                </a:lnTo>
                <a:close/>
                <a:moveTo>
                  <a:pt x="7446" y="9199"/>
                </a:moveTo>
                <a:lnTo>
                  <a:pt x="7106" y="9612"/>
                </a:lnTo>
                <a:lnTo>
                  <a:pt x="7033" y="9588"/>
                </a:lnTo>
                <a:lnTo>
                  <a:pt x="6960" y="9563"/>
                </a:lnTo>
                <a:lnTo>
                  <a:pt x="6789" y="9563"/>
                </a:lnTo>
                <a:lnTo>
                  <a:pt x="6595" y="9588"/>
                </a:lnTo>
                <a:lnTo>
                  <a:pt x="6424" y="9636"/>
                </a:lnTo>
                <a:lnTo>
                  <a:pt x="6595" y="9466"/>
                </a:lnTo>
                <a:lnTo>
                  <a:pt x="6643" y="9369"/>
                </a:lnTo>
                <a:lnTo>
                  <a:pt x="6692" y="9272"/>
                </a:lnTo>
                <a:lnTo>
                  <a:pt x="6692" y="9223"/>
                </a:lnTo>
                <a:lnTo>
                  <a:pt x="7300" y="9199"/>
                </a:lnTo>
                <a:close/>
                <a:moveTo>
                  <a:pt x="8566" y="9174"/>
                </a:moveTo>
                <a:lnTo>
                  <a:pt x="8347" y="9418"/>
                </a:lnTo>
                <a:lnTo>
                  <a:pt x="8176" y="9661"/>
                </a:lnTo>
                <a:lnTo>
                  <a:pt x="7860" y="10196"/>
                </a:lnTo>
                <a:lnTo>
                  <a:pt x="7836" y="10147"/>
                </a:lnTo>
                <a:lnTo>
                  <a:pt x="7787" y="10050"/>
                </a:lnTo>
                <a:lnTo>
                  <a:pt x="7714" y="9953"/>
                </a:lnTo>
                <a:lnTo>
                  <a:pt x="7617" y="9855"/>
                </a:lnTo>
                <a:lnTo>
                  <a:pt x="7519" y="9782"/>
                </a:lnTo>
                <a:lnTo>
                  <a:pt x="7982" y="9223"/>
                </a:lnTo>
                <a:lnTo>
                  <a:pt x="8030" y="9174"/>
                </a:lnTo>
                <a:close/>
                <a:moveTo>
                  <a:pt x="6765" y="10099"/>
                </a:moveTo>
                <a:lnTo>
                  <a:pt x="6935" y="10172"/>
                </a:lnTo>
                <a:lnTo>
                  <a:pt x="7081" y="10220"/>
                </a:lnTo>
                <a:lnTo>
                  <a:pt x="7227" y="10293"/>
                </a:lnTo>
                <a:lnTo>
                  <a:pt x="7276" y="10366"/>
                </a:lnTo>
                <a:lnTo>
                  <a:pt x="7325" y="10439"/>
                </a:lnTo>
                <a:lnTo>
                  <a:pt x="7373" y="10610"/>
                </a:lnTo>
                <a:lnTo>
                  <a:pt x="7398" y="10780"/>
                </a:lnTo>
                <a:lnTo>
                  <a:pt x="7373" y="10950"/>
                </a:lnTo>
                <a:lnTo>
                  <a:pt x="7325" y="11121"/>
                </a:lnTo>
                <a:lnTo>
                  <a:pt x="7300" y="11242"/>
                </a:lnTo>
                <a:lnTo>
                  <a:pt x="7227" y="11340"/>
                </a:lnTo>
                <a:lnTo>
                  <a:pt x="7154" y="11413"/>
                </a:lnTo>
                <a:lnTo>
                  <a:pt x="7081" y="11510"/>
                </a:lnTo>
                <a:lnTo>
                  <a:pt x="6984" y="11559"/>
                </a:lnTo>
                <a:lnTo>
                  <a:pt x="6887" y="11607"/>
                </a:lnTo>
                <a:lnTo>
                  <a:pt x="6692" y="11680"/>
                </a:lnTo>
                <a:lnTo>
                  <a:pt x="6351" y="11680"/>
                </a:lnTo>
                <a:lnTo>
                  <a:pt x="6254" y="11632"/>
                </a:lnTo>
                <a:lnTo>
                  <a:pt x="6157" y="11607"/>
                </a:lnTo>
                <a:lnTo>
                  <a:pt x="6059" y="11534"/>
                </a:lnTo>
                <a:lnTo>
                  <a:pt x="5986" y="11461"/>
                </a:lnTo>
                <a:lnTo>
                  <a:pt x="5913" y="11364"/>
                </a:lnTo>
                <a:lnTo>
                  <a:pt x="5840" y="11218"/>
                </a:lnTo>
                <a:lnTo>
                  <a:pt x="5816" y="11096"/>
                </a:lnTo>
                <a:lnTo>
                  <a:pt x="5816" y="10950"/>
                </a:lnTo>
                <a:lnTo>
                  <a:pt x="5840" y="10829"/>
                </a:lnTo>
                <a:lnTo>
                  <a:pt x="5889" y="10683"/>
                </a:lnTo>
                <a:lnTo>
                  <a:pt x="5986" y="10585"/>
                </a:lnTo>
                <a:lnTo>
                  <a:pt x="6084" y="10464"/>
                </a:lnTo>
                <a:lnTo>
                  <a:pt x="6181" y="10366"/>
                </a:lnTo>
                <a:lnTo>
                  <a:pt x="6424" y="10220"/>
                </a:lnTo>
                <a:lnTo>
                  <a:pt x="6668" y="10123"/>
                </a:lnTo>
                <a:lnTo>
                  <a:pt x="6741" y="10099"/>
                </a:lnTo>
                <a:close/>
                <a:moveTo>
                  <a:pt x="10926" y="9174"/>
                </a:moveTo>
                <a:lnTo>
                  <a:pt x="10707" y="9539"/>
                </a:lnTo>
                <a:lnTo>
                  <a:pt x="10536" y="9855"/>
                </a:lnTo>
                <a:lnTo>
                  <a:pt x="10244" y="10366"/>
                </a:lnTo>
                <a:lnTo>
                  <a:pt x="9977" y="10877"/>
                </a:lnTo>
                <a:lnTo>
                  <a:pt x="9685" y="11388"/>
                </a:lnTo>
                <a:lnTo>
                  <a:pt x="9393" y="11899"/>
                </a:lnTo>
                <a:lnTo>
                  <a:pt x="9271" y="12118"/>
                </a:lnTo>
                <a:lnTo>
                  <a:pt x="9174" y="12021"/>
                </a:lnTo>
                <a:lnTo>
                  <a:pt x="9101" y="11948"/>
                </a:lnTo>
                <a:lnTo>
                  <a:pt x="8979" y="11899"/>
                </a:lnTo>
                <a:lnTo>
                  <a:pt x="8882" y="11875"/>
                </a:lnTo>
                <a:lnTo>
                  <a:pt x="8760" y="11851"/>
                </a:lnTo>
                <a:lnTo>
                  <a:pt x="8639" y="11851"/>
                </a:lnTo>
                <a:lnTo>
                  <a:pt x="8517" y="11875"/>
                </a:lnTo>
                <a:lnTo>
                  <a:pt x="8420" y="11924"/>
                </a:lnTo>
                <a:lnTo>
                  <a:pt x="8420" y="11924"/>
                </a:lnTo>
                <a:lnTo>
                  <a:pt x="8857" y="11218"/>
                </a:lnTo>
                <a:lnTo>
                  <a:pt x="9320" y="10512"/>
                </a:lnTo>
                <a:lnTo>
                  <a:pt x="9806" y="9831"/>
                </a:lnTo>
                <a:lnTo>
                  <a:pt x="10050" y="9515"/>
                </a:lnTo>
                <a:lnTo>
                  <a:pt x="10317" y="9199"/>
                </a:lnTo>
                <a:lnTo>
                  <a:pt x="10634" y="9199"/>
                </a:lnTo>
                <a:lnTo>
                  <a:pt x="10926" y="9174"/>
                </a:lnTo>
                <a:close/>
                <a:moveTo>
                  <a:pt x="8809" y="12386"/>
                </a:moveTo>
                <a:lnTo>
                  <a:pt x="8833" y="12410"/>
                </a:lnTo>
                <a:lnTo>
                  <a:pt x="8857" y="12459"/>
                </a:lnTo>
                <a:lnTo>
                  <a:pt x="8882" y="12508"/>
                </a:lnTo>
                <a:lnTo>
                  <a:pt x="8882" y="12581"/>
                </a:lnTo>
                <a:lnTo>
                  <a:pt x="8906" y="12654"/>
                </a:lnTo>
                <a:lnTo>
                  <a:pt x="8906" y="12751"/>
                </a:lnTo>
                <a:lnTo>
                  <a:pt x="8882" y="12800"/>
                </a:lnTo>
                <a:lnTo>
                  <a:pt x="8857" y="12897"/>
                </a:lnTo>
                <a:lnTo>
                  <a:pt x="8857" y="12970"/>
                </a:lnTo>
                <a:lnTo>
                  <a:pt x="8809" y="13043"/>
                </a:lnTo>
                <a:lnTo>
                  <a:pt x="8784" y="13092"/>
                </a:lnTo>
                <a:lnTo>
                  <a:pt x="8736" y="13116"/>
                </a:lnTo>
                <a:lnTo>
                  <a:pt x="8711" y="13140"/>
                </a:lnTo>
                <a:lnTo>
                  <a:pt x="8687" y="13140"/>
                </a:lnTo>
                <a:lnTo>
                  <a:pt x="8614" y="13116"/>
                </a:lnTo>
                <a:lnTo>
                  <a:pt x="8517" y="13067"/>
                </a:lnTo>
                <a:lnTo>
                  <a:pt x="8444" y="12970"/>
                </a:lnTo>
                <a:lnTo>
                  <a:pt x="8395" y="12873"/>
                </a:lnTo>
                <a:lnTo>
                  <a:pt x="8395" y="12751"/>
                </a:lnTo>
                <a:lnTo>
                  <a:pt x="8420" y="12629"/>
                </a:lnTo>
                <a:lnTo>
                  <a:pt x="8444" y="12508"/>
                </a:lnTo>
                <a:lnTo>
                  <a:pt x="8614" y="12410"/>
                </a:lnTo>
                <a:lnTo>
                  <a:pt x="8760" y="12386"/>
                </a:lnTo>
                <a:close/>
                <a:moveTo>
                  <a:pt x="7884" y="12702"/>
                </a:moveTo>
                <a:lnTo>
                  <a:pt x="7884" y="12897"/>
                </a:lnTo>
                <a:lnTo>
                  <a:pt x="7909" y="13067"/>
                </a:lnTo>
                <a:lnTo>
                  <a:pt x="7957" y="13189"/>
                </a:lnTo>
                <a:lnTo>
                  <a:pt x="8030" y="13311"/>
                </a:lnTo>
                <a:lnTo>
                  <a:pt x="8128" y="13408"/>
                </a:lnTo>
                <a:lnTo>
                  <a:pt x="8225" y="13481"/>
                </a:lnTo>
                <a:lnTo>
                  <a:pt x="7811" y="13968"/>
                </a:lnTo>
                <a:lnTo>
                  <a:pt x="7568" y="14260"/>
                </a:lnTo>
                <a:lnTo>
                  <a:pt x="7568" y="14065"/>
                </a:lnTo>
                <a:lnTo>
                  <a:pt x="7568" y="13895"/>
                </a:lnTo>
                <a:lnTo>
                  <a:pt x="7544" y="13773"/>
                </a:lnTo>
                <a:lnTo>
                  <a:pt x="7495" y="13676"/>
                </a:lnTo>
                <a:lnTo>
                  <a:pt x="7422" y="13578"/>
                </a:lnTo>
                <a:lnTo>
                  <a:pt x="7349" y="13481"/>
                </a:lnTo>
                <a:lnTo>
                  <a:pt x="7763" y="12873"/>
                </a:lnTo>
                <a:lnTo>
                  <a:pt x="7884" y="12702"/>
                </a:lnTo>
                <a:close/>
                <a:moveTo>
                  <a:pt x="3699" y="9174"/>
                </a:moveTo>
                <a:lnTo>
                  <a:pt x="3869" y="9199"/>
                </a:lnTo>
                <a:lnTo>
                  <a:pt x="4015" y="9223"/>
                </a:lnTo>
                <a:lnTo>
                  <a:pt x="4307" y="9199"/>
                </a:lnTo>
                <a:lnTo>
                  <a:pt x="3310" y="10683"/>
                </a:lnTo>
                <a:lnTo>
                  <a:pt x="2774" y="11437"/>
                </a:lnTo>
                <a:lnTo>
                  <a:pt x="2239" y="12143"/>
                </a:lnTo>
                <a:lnTo>
                  <a:pt x="1996" y="12459"/>
                </a:lnTo>
                <a:lnTo>
                  <a:pt x="1752" y="12775"/>
                </a:lnTo>
                <a:lnTo>
                  <a:pt x="1241" y="13384"/>
                </a:lnTo>
                <a:lnTo>
                  <a:pt x="1071" y="13627"/>
                </a:lnTo>
                <a:lnTo>
                  <a:pt x="876" y="13870"/>
                </a:lnTo>
                <a:lnTo>
                  <a:pt x="731" y="14138"/>
                </a:lnTo>
                <a:lnTo>
                  <a:pt x="682" y="14284"/>
                </a:lnTo>
                <a:lnTo>
                  <a:pt x="633" y="14406"/>
                </a:lnTo>
                <a:lnTo>
                  <a:pt x="585" y="14284"/>
                </a:lnTo>
                <a:lnTo>
                  <a:pt x="536" y="14065"/>
                </a:lnTo>
                <a:lnTo>
                  <a:pt x="512" y="13870"/>
                </a:lnTo>
                <a:lnTo>
                  <a:pt x="560" y="13676"/>
                </a:lnTo>
                <a:lnTo>
                  <a:pt x="633" y="13481"/>
                </a:lnTo>
                <a:lnTo>
                  <a:pt x="706" y="13311"/>
                </a:lnTo>
                <a:lnTo>
                  <a:pt x="779" y="13165"/>
                </a:lnTo>
                <a:lnTo>
                  <a:pt x="779" y="13116"/>
                </a:lnTo>
                <a:lnTo>
                  <a:pt x="949" y="12994"/>
                </a:lnTo>
                <a:lnTo>
                  <a:pt x="1120" y="12848"/>
                </a:lnTo>
                <a:lnTo>
                  <a:pt x="1266" y="12678"/>
                </a:lnTo>
                <a:lnTo>
                  <a:pt x="1412" y="12508"/>
                </a:lnTo>
                <a:lnTo>
                  <a:pt x="1679" y="12118"/>
                </a:lnTo>
                <a:lnTo>
                  <a:pt x="1923" y="11778"/>
                </a:lnTo>
                <a:lnTo>
                  <a:pt x="2288" y="11291"/>
                </a:lnTo>
                <a:lnTo>
                  <a:pt x="2604" y="10780"/>
                </a:lnTo>
                <a:lnTo>
                  <a:pt x="3285" y="9758"/>
                </a:lnTo>
                <a:lnTo>
                  <a:pt x="3699" y="9174"/>
                </a:lnTo>
                <a:close/>
                <a:moveTo>
                  <a:pt x="6984" y="13797"/>
                </a:moveTo>
                <a:lnTo>
                  <a:pt x="7057" y="13846"/>
                </a:lnTo>
                <a:lnTo>
                  <a:pt x="7106" y="13968"/>
                </a:lnTo>
                <a:lnTo>
                  <a:pt x="7130" y="14089"/>
                </a:lnTo>
                <a:lnTo>
                  <a:pt x="7106" y="14211"/>
                </a:lnTo>
                <a:lnTo>
                  <a:pt x="7057" y="14308"/>
                </a:lnTo>
                <a:lnTo>
                  <a:pt x="6984" y="14406"/>
                </a:lnTo>
                <a:lnTo>
                  <a:pt x="6935" y="14430"/>
                </a:lnTo>
                <a:lnTo>
                  <a:pt x="6862" y="14430"/>
                </a:lnTo>
                <a:lnTo>
                  <a:pt x="6692" y="14406"/>
                </a:lnTo>
                <a:lnTo>
                  <a:pt x="6619" y="14381"/>
                </a:lnTo>
                <a:lnTo>
                  <a:pt x="6570" y="14333"/>
                </a:lnTo>
                <a:lnTo>
                  <a:pt x="6546" y="14284"/>
                </a:lnTo>
                <a:lnTo>
                  <a:pt x="6522" y="14211"/>
                </a:lnTo>
                <a:lnTo>
                  <a:pt x="6546" y="14138"/>
                </a:lnTo>
                <a:lnTo>
                  <a:pt x="6595" y="14065"/>
                </a:lnTo>
                <a:lnTo>
                  <a:pt x="6692" y="13919"/>
                </a:lnTo>
                <a:lnTo>
                  <a:pt x="6741" y="13895"/>
                </a:lnTo>
                <a:lnTo>
                  <a:pt x="6814" y="13870"/>
                </a:lnTo>
                <a:lnTo>
                  <a:pt x="6935" y="13846"/>
                </a:lnTo>
                <a:lnTo>
                  <a:pt x="6984" y="13797"/>
                </a:lnTo>
                <a:close/>
                <a:moveTo>
                  <a:pt x="4770" y="9174"/>
                </a:moveTo>
                <a:lnTo>
                  <a:pt x="5281" y="9199"/>
                </a:lnTo>
                <a:lnTo>
                  <a:pt x="5110" y="9393"/>
                </a:lnTo>
                <a:lnTo>
                  <a:pt x="4989" y="9636"/>
                </a:lnTo>
                <a:lnTo>
                  <a:pt x="4745" y="10099"/>
                </a:lnTo>
                <a:lnTo>
                  <a:pt x="4478" y="10561"/>
                </a:lnTo>
                <a:lnTo>
                  <a:pt x="4186" y="11023"/>
                </a:lnTo>
                <a:lnTo>
                  <a:pt x="3869" y="11437"/>
                </a:lnTo>
                <a:lnTo>
                  <a:pt x="3529" y="11851"/>
                </a:lnTo>
                <a:lnTo>
                  <a:pt x="2823" y="12678"/>
                </a:lnTo>
                <a:lnTo>
                  <a:pt x="2117" y="13505"/>
                </a:lnTo>
                <a:lnTo>
                  <a:pt x="1777" y="13846"/>
                </a:lnTo>
                <a:lnTo>
                  <a:pt x="1460" y="14235"/>
                </a:lnTo>
                <a:lnTo>
                  <a:pt x="1144" y="14600"/>
                </a:lnTo>
                <a:lnTo>
                  <a:pt x="998" y="14795"/>
                </a:lnTo>
                <a:lnTo>
                  <a:pt x="876" y="15014"/>
                </a:lnTo>
                <a:lnTo>
                  <a:pt x="779" y="14819"/>
                </a:lnTo>
                <a:lnTo>
                  <a:pt x="706" y="14600"/>
                </a:lnTo>
                <a:lnTo>
                  <a:pt x="925" y="14333"/>
                </a:lnTo>
                <a:lnTo>
                  <a:pt x="1144" y="14041"/>
                </a:lnTo>
                <a:lnTo>
                  <a:pt x="1363" y="13749"/>
                </a:lnTo>
                <a:lnTo>
                  <a:pt x="1582" y="13457"/>
                </a:lnTo>
                <a:lnTo>
                  <a:pt x="2069" y="12897"/>
                </a:lnTo>
                <a:lnTo>
                  <a:pt x="2555" y="12337"/>
                </a:lnTo>
                <a:lnTo>
                  <a:pt x="3091" y="11607"/>
                </a:lnTo>
                <a:lnTo>
                  <a:pt x="3626" y="10853"/>
                </a:lnTo>
                <a:lnTo>
                  <a:pt x="4648" y="9345"/>
                </a:lnTo>
                <a:lnTo>
                  <a:pt x="4697" y="9296"/>
                </a:lnTo>
                <a:lnTo>
                  <a:pt x="4697" y="9272"/>
                </a:lnTo>
                <a:lnTo>
                  <a:pt x="4745" y="9199"/>
                </a:lnTo>
                <a:lnTo>
                  <a:pt x="4770" y="9174"/>
                </a:lnTo>
                <a:close/>
                <a:moveTo>
                  <a:pt x="12094" y="10634"/>
                </a:moveTo>
                <a:lnTo>
                  <a:pt x="12386" y="11072"/>
                </a:lnTo>
                <a:lnTo>
                  <a:pt x="11923" y="11632"/>
                </a:lnTo>
                <a:lnTo>
                  <a:pt x="11461" y="12216"/>
                </a:lnTo>
                <a:lnTo>
                  <a:pt x="10585" y="13359"/>
                </a:lnTo>
                <a:lnTo>
                  <a:pt x="9685" y="14503"/>
                </a:lnTo>
                <a:lnTo>
                  <a:pt x="9295" y="14990"/>
                </a:lnTo>
                <a:lnTo>
                  <a:pt x="9125" y="15257"/>
                </a:lnTo>
                <a:lnTo>
                  <a:pt x="8979" y="15525"/>
                </a:lnTo>
                <a:lnTo>
                  <a:pt x="8152" y="15525"/>
                </a:lnTo>
                <a:lnTo>
                  <a:pt x="8322" y="15379"/>
                </a:lnTo>
                <a:lnTo>
                  <a:pt x="8468" y="15184"/>
                </a:lnTo>
                <a:lnTo>
                  <a:pt x="8736" y="14819"/>
                </a:lnTo>
                <a:lnTo>
                  <a:pt x="9295" y="14065"/>
                </a:lnTo>
                <a:lnTo>
                  <a:pt x="9855" y="13311"/>
                </a:lnTo>
                <a:lnTo>
                  <a:pt x="10098" y="12946"/>
                </a:lnTo>
                <a:lnTo>
                  <a:pt x="10366" y="12605"/>
                </a:lnTo>
                <a:lnTo>
                  <a:pt x="10926" y="11924"/>
                </a:lnTo>
                <a:lnTo>
                  <a:pt x="12094" y="10634"/>
                </a:lnTo>
                <a:close/>
                <a:moveTo>
                  <a:pt x="11364" y="9466"/>
                </a:moveTo>
                <a:lnTo>
                  <a:pt x="11850" y="10220"/>
                </a:lnTo>
                <a:lnTo>
                  <a:pt x="10707" y="11486"/>
                </a:lnTo>
                <a:lnTo>
                  <a:pt x="10171" y="12118"/>
                </a:lnTo>
                <a:lnTo>
                  <a:pt x="9660" y="12800"/>
                </a:lnTo>
                <a:lnTo>
                  <a:pt x="9174" y="13505"/>
                </a:lnTo>
                <a:lnTo>
                  <a:pt x="8711" y="14211"/>
                </a:lnTo>
                <a:lnTo>
                  <a:pt x="8468" y="14503"/>
                </a:lnTo>
                <a:lnTo>
                  <a:pt x="8201" y="14844"/>
                </a:lnTo>
                <a:lnTo>
                  <a:pt x="8079" y="15014"/>
                </a:lnTo>
                <a:lnTo>
                  <a:pt x="7957" y="15184"/>
                </a:lnTo>
                <a:lnTo>
                  <a:pt x="7860" y="15355"/>
                </a:lnTo>
                <a:lnTo>
                  <a:pt x="7811" y="15525"/>
                </a:lnTo>
                <a:lnTo>
                  <a:pt x="6838" y="15549"/>
                </a:lnTo>
                <a:lnTo>
                  <a:pt x="7130" y="15306"/>
                </a:lnTo>
                <a:lnTo>
                  <a:pt x="7422" y="15038"/>
                </a:lnTo>
                <a:lnTo>
                  <a:pt x="7884" y="14503"/>
                </a:lnTo>
                <a:lnTo>
                  <a:pt x="8274" y="14089"/>
                </a:lnTo>
                <a:lnTo>
                  <a:pt x="8639" y="13651"/>
                </a:lnTo>
                <a:lnTo>
                  <a:pt x="8784" y="13651"/>
                </a:lnTo>
                <a:lnTo>
                  <a:pt x="8906" y="13603"/>
                </a:lnTo>
                <a:lnTo>
                  <a:pt x="9028" y="13554"/>
                </a:lnTo>
                <a:lnTo>
                  <a:pt x="9149" y="13457"/>
                </a:lnTo>
                <a:lnTo>
                  <a:pt x="9271" y="13286"/>
                </a:lnTo>
                <a:lnTo>
                  <a:pt x="9368" y="13092"/>
                </a:lnTo>
                <a:lnTo>
                  <a:pt x="9417" y="12873"/>
                </a:lnTo>
                <a:lnTo>
                  <a:pt x="9441" y="12654"/>
                </a:lnTo>
                <a:lnTo>
                  <a:pt x="9514" y="12556"/>
                </a:lnTo>
                <a:lnTo>
                  <a:pt x="9709" y="12289"/>
                </a:lnTo>
                <a:lnTo>
                  <a:pt x="9855" y="12045"/>
                </a:lnTo>
                <a:lnTo>
                  <a:pt x="10171" y="11510"/>
                </a:lnTo>
                <a:lnTo>
                  <a:pt x="10439" y="10975"/>
                </a:lnTo>
                <a:lnTo>
                  <a:pt x="10731" y="10439"/>
                </a:lnTo>
                <a:lnTo>
                  <a:pt x="11047" y="9953"/>
                </a:lnTo>
                <a:lnTo>
                  <a:pt x="11364" y="9466"/>
                </a:lnTo>
                <a:close/>
                <a:moveTo>
                  <a:pt x="12605" y="11437"/>
                </a:moveTo>
                <a:lnTo>
                  <a:pt x="12945" y="11972"/>
                </a:lnTo>
                <a:lnTo>
                  <a:pt x="12678" y="12386"/>
                </a:lnTo>
                <a:lnTo>
                  <a:pt x="12361" y="12800"/>
                </a:lnTo>
                <a:lnTo>
                  <a:pt x="11753" y="13603"/>
                </a:lnTo>
                <a:lnTo>
                  <a:pt x="11583" y="13822"/>
                </a:lnTo>
                <a:lnTo>
                  <a:pt x="11388" y="14065"/>
                </a:lnTo>
                <a:lnTo>
                  <a:pt x="10950" y="14527"/>
                </a:lnTo>
                <a:lnTo>
                  <a:pt x="10755" y="14795"/>
                </a:lnTo>
                <a:lnTo>
                  <a:pt x="10585" y="15038"/>
                </a:lnTo>
                <a:lnTo>
                  <a:pt x="10439" y="15306"/>
                </a:lnTo>
                <a:lnTo>
                  <a:pt x="10317" y="15574"/>
                </a:lnTo>
                <a:lnTo>
                  <a:pt x="9368" y="15549"/>
                </a:lnTo>
                <a:lnTo>
                  <a:pt x="9539" y="15379"/>
                </a:lnTo>
                <a:lnTo>
                  <a:pt x="9685" y="15184"/>
                </a:lnTo>
                <a:lnTo>
                  <a:pt x="9977" y="14795"/>
                </a:lnTo>
                <a:lnTo>
                  <a:pt x="10999" y="13505"/>
                </a:lnTo>
                <a:lnTo>
                  <a:pt x="11802" y="12483"/>
                </a:lnTo>
                <a:lnTo>
                  <a:pt x="12605" y="11437"/>
                </a:lnTo>
                <a:close/>
                <a:moveTo>
                  <a:pt x="5865" y="9199"/>
                </a:moveTo>
                <a:lnTo>
                  <a:pt x="6230" y="9223"/>
                </a:lnTo>
                <a:lnTo>
                  <a:pt x="6084" y="9369"/>
                </a:lnTo>
                <a:lnTo>
                  <a:pt x="5962" y="9539"/>
                </a:lnTo>
                <a:lnTo>
                  <a:pt x="5767" y="9855"/>
                </a:lnTo>
                <a:lnTo>
                  <a:pt x="5548" y="10196"/>
                </a:lnTo>
                <a:lnTo>
                  <a:pt x="5451" y="10318"/>
                </a:lnTo>
                <a:lnTo>
                  <a:pt x="5378" y="10464"/>
                </a:lnTo>
                <a:lnTo>
                  <a:pt x="4891" y="11194"/>
                </a:lnTo>
                <a:lnTo>
                  <a:pt x="4380" y="11924"/>
                </a:lnTo>
                <a:lnTo>
                  <a:pt x="3991" y="12435"/>
                </a:lnTo>
                <a:lnTo>
                  <a:pt x="3577" y="12921"/>
                </a:lnTo>
                <a:lnTo>
                  <a:pt x="2750" y="13895"/>
                </a:lnTo>
                <a:lnTo>
                  <a:pt x="2409" y="14235"/>
                </a:lnTo>
                <a:lnTo>
                  <a:pt x="2069" y="14673"/>
                </a:lnTo>
                <a:lnTo>
                  <a:pt x="1898" y="14917"/>
                </a:lnTo>
                <a:lnTo>
                  <a:pt x="1752" y="15136"/>
                </a:lnTo>
                <a:lnTo>
                  <a:pt x="1655" y="15379"/>
                </a:lnTo>
                <a:lnTo>
                  <a:pt x="1631" y="15476"/>
                </a:lnTo>
                <a:lnTo>
                  <a:pt x="1631" y="15598"/>
                </a:lnTo>
                <a:lnTo>
                  <a:pt x="1363" y="15501"/>
                </a:lnTo>
                <a:lnTo>
                  <a:pt x="1266" y="15452"/>
                </a:lnTo>
                <a:lnTo>
                  <a:pt x="1193" y="15403"/>
                </a:lnTo>
                <a:lnTo>
                  <a:pt x="1047" y="15233"/>
                </a:lnTo>
                <a:lnTo>
                  <a:pt x="1217" y="15111"/>
                </a:lnTo>
                <a:lnTo>
                  <a:pt x="1387" y="14965"/>
                </a:lnTo>
                <a:lnTo>
                  <a:pt x="1704" y="14625"/>
                </a:lnTo>
                <a:lnTo>
                  <a:pt x="2263" y="13943"/>
                </a:lnTo>
                <a:lnTo>
                  <a:pt x="2993" y="13092"/>
                </a:lnTo>
                <a:lnTo>
                  <a:pt x="3723" y="12264"/>
                </a:lnTo>
                <a:lnTo>
                  <a:pt x="4040" y="11924"/>
                </a:lnTo>
                <a:lnTo>
                  <a:pt x="4332" y="11559"/>
                </a:lnTo>
                <a:lnTo>
                  <a:pt x="4599" y="11169"/>
                </a:lnTo>
                <a:lnTo>
                  <a:pt x="4867" y="10756"/>
                </a:lnTo>
                <a:lnTo>
                  <a:pt x="5086" y="10366"/>
                </a:lnTo>
                <a:lnTo>
                  <a:pt x="5281" y="9953"/>
                </a:lnTo>
                <a:lnTo>
                  <a:pt x="5402" y="9734"/>
                </a:lnTo>
                <a:lnTo>
                  <a:pt x="5524" y="9563"/>
                </a:lnTo>
                <a:lnTo>
                  <a:pt x="5670" y="9369"/>
                </a:lnTo>
                <a:lnTo>
                  <a:pt x="5840" y="9223"/>
                </a:lnTo>
                <a:lnTo>
                  <a:pt x="5865" y="9199"/>
                </a:lnTo>
                <a:close/>
                <a:moveTo>
                  <a:pt x="6351" y="14746"/>
                </a:moveTo>
                <a:lnTo>
                  <a:pt x="6497" y="14819"/>
                </a:lnTo>
                <a:lnTo>
                  <a:pt x="6643" y="14868"/>
                </a:lnTo>
                <a:lnTo>
                  <a:pt x="6814" y="14892"/>
                </a:lnTo>
                <a:lnTo>
                  <a:pt x="6984" y="14868"/>
                </a:lnTo>
                <a:lnTo>
                  <a:pt x="6911" y="14941"/>
                </a:lnTo>
                <a:lnTo>
                  <a:pt x="6619" y="15233"/>
                </a:lnTo>
                <a:lnTo>
                  <a:pt x="6497" y="15379"/>
                </a:lnTo>
                <a:lnTo>
                  <a:pt x="6376" y="15549"/>
                </a:lnTo>
                <a:lnTo>
                  <a:pt x="5475" y="15598"/>
                </a:lnTo>
                <a:lnTo>
                  <a:pt x="5719" y="15403"/>
                </a:lnTo>
                <a:lnTo>
                  <a:pt x="5938" y="15184"/>
                </a:lnTo>
                <a:lnTo>
                  <a:pt x="6351" y="14746"/>
                </a:lnTo>
                <a:close/>
                <a:moveTo>
                  <a:pt x="13164" y="12264"/>
                </a:moveTo>
                <a:lnTo>
                  <a:pt x="13432" y="12605"/>
                </a:lnTo>
                <a:lnTo>
                  <a:pt x="13189" y="12873"/>
                </a:lnTo>
                <a:lnTo>
                  <a:pt x="12994" y="13189"/>
                </a:lnTo>
                <a:lnTo>
                  <a:pt x="12629" y="13797"/>
                </a:lnTo>
                <a:lnTo>
                  <a:pt x="12361" y="14235"/>
                </a:lnTo>
                <a:lnTo>
                  <a:pt x="12069" y="14673"/>
                </a:lnTo>
                <a:lnTo>
                  <a:pt x="11777" y="15136"/>
                </a:lnTo>
                <a:lnTo>
                  <a:pt x="11656" y="15355"/>
                </a:lnTo>
                <a:lnTo>
                  <a:pt x="11534" y="15598"/>
                </a:lnTo>
                <a:lnTo>
                  <a:pt x="10828" y="15598"/>
                </a:lnTo>
                <a:lnTo>
                  <a:pt x="10609" y="15574"/>
                </a:lnTo>
                <a:lnTo>
                  <a:pt x="10901" y="15209"/>
                </a:lnTo>
                <a:lnTo>
                  <a:pt x="11169" y="14844"/>
                </a:lnTo>
                <a:lnTo>
                  <a:pt x="11558" y="14357"/>
                </a:lnTo>
                <a:lnTo>
                  <a:pt x="11923" y="13895"/>
                </a:lnTo>
                <a:lnTo>
                  <a:pt x="12556" y="13092"/>
                </a:lnTo>
                <a:lnTo>
                  <a:pt x="12872" y="12702"/>
                </a:lnTo>
                <a:lnTo>
                  <a:pt x="13164" y="12264"/>
                </a:lnTo>
                <a:close/>
                <a:moveTo>
                  <a:pt x="9344" y="9150"/>
                </a:moveTo>
                <a:lnTo>
                  <a:pt x="9782" y="9174"/>
                </a:lnTo>
                <a:lnTo>
                  <a:pt x="9490" y="9539"/>
                </a:lnTo>
                <a:lnTo>
                  <a:pt x="9222" y="9928"/>
                </a:lnTo>
                <a:lnTo>
                  <a:pt x="8711" y="10707"/>
                </a:lnTo>
                <a:lnTo>
                  <a:pt x="8201" y="11510"/>
                </a:lnTo>
                <a:lnTo>
                  <a:pt x="7957" y="11899"/>
                </a:lnTo>
                <a:lnTo>
                  <a:pt x="7690" y="12289"/>
                </a:lnTo>
                <a:lnTo>
                  <a:pt x="6935" y="13311"/>
                </a:lnTo>
                <a:lnTo>
                  <a:pt x="6789" y="13335"/>
                </a:lnTo>
                <a:lnTo>
                  <a:pt x="6668" y="13384"/>
                </a:lnTo>
                <a:lnTo>
                  <a:pt x="6595" y="13432"/>
                </a:lnTo>
                <a:lnTo>
                  <a:pt x="6570" y="13505"/>
                </a:lnTo>
                <a:lnTo>
                  <a:pt x="6473" y="13554"/>
                </a:lnTo>
                <a:lnTo>
                  <a:pt x="6351" y="13651"/>
                </a:lnTo>
                <a:lnTo>
                  <a:pt x="6230" y="13773"/>
                </a:lnTo>
                <a:lnTo>
                  <a:pt x="6157" y="13943"/>
                </a:lnTo>
                <a:lnTo>
                  <a:pt x="6108" y="14089"/>
                </a:lnTo>
                <a:lnTo>
                  <a:pt x="6084" y="14260"/>
                </a:lnTo>
                <a:lnTo>
                  <a:pt x="6108" y="14406"/>
                </a:lnTo>
                <a:lnTo>
                  <a:pt x="5548" y="14990"/>
                </a:lnTo>
                <a:lnTo>
                  <a:pt x="5281" y="15306"/>
                </a:lnTo>
                <a:lnTo>
                  <a:pt x="5037" y="15598"/>
                </a:lnTo>
                <a:lnTo>
                  <a:pt x="4697" y="15622"/>
                </a:lnTo>
                <a:lnTo>
                  <a:pt x="4113" y="15647"/>
                </a:lnTo>
                <a:lnTo>
                  <a:pt x="4356" y="15452"/>
                </a:lnTo>
                <a:lnTo>
                  <a:pt x="4575" y="15233"/>
                </a:lnTo>
                <a:lnTo>
                  <a:pt x="4770" y="15014"/>
                </a:lnTo>
                <a:lnTo>
                  <a:pt x="4940" y="14795"/>
                </a:lnTo>
                <a:lnTo>
                  <a:pt x="5256" y="14333"/>
                </a:lnTo>
                <a:lnTo>
                  <a:pt x="5548" y="13870"/>
                </a:lnTo>
                <a:lnTo>
                  <a:pt x="5840" y="13408"/>
                </a:lnTo>
                <a:lnTo>
                  <a:pt x="6132" y="12946"/>
                </a:lnTo>
                <a:lnTo>
                  <a:pt x="6400" y="12605"/>
                </a:lnTo>
                <a:lnTo>
                  <a:pt x="6692" y="12264"/>
                </a:lnTo>
                <a:lnTo>
                  <a:pt x="6887" y="12216"/>
                </a:lnTo>
                <a:lnTo>
                  <a:pt x="7057" y="12167"/>
                </a:lnTo>
                <a:lnTo>
                  <a:pt x="7227" y="12070"/>
                </a:lnTo>
                <a:lnTo>
                  <a:pt x="7398" y="11972"/>
                </a:lnTo>
                <a:lnTo>
                  <a:pt x="7544" y="11851"/>
                </a:lnTo>
                <a:lnTo>
                  <a:pt x="7665" y="11705"/>
                </a:lnTo>
                <a:lnTo>
                  <a:pt x="7787" y="11534"/>
                </a:lnTo>
                <a:lnTo>
                  <a:pt x="7884" y="11340"/>
                </a:lnTo>
                <a:lnTo>
                  <a:pt x="7933" y="11145"/>
                </a:lnTo>
                <a:lnTo>
                  <a:pt x="7982" y="10902"/>
                </a:lnTo>
                <a:lnTo>
                  <a:pt x="8249" y="10488"/>
                </a:lnTo>
                <a:lnTo>
                  <a:pt x="8493" y="10074"/>
                </a:lnTo>
                <a:lnTo>
                  <a:pt x="8760" y="9661"/>
                </a:lnTo>
                <a:lnTo>
                  <a:pt x="9052" y="9247"/>
                </a:lnTo>
                <a:lnTo>
                  <a:pt x="9101" y="9150"/>
                </a:lnTo>
                <a:close/>
                <a:moveTo>
                  <a:pt x="13700" y="12946"/>
                </a:moveTo>
                <a:lnTo>
                  <a:pt x="13797" y="13067"/>
                </a:lnTo>
                <a:lnTo>
                  <a:pt x="14065" y="13384"/>
                </a:lnTo>
                <a:lnTo>
                  <a:pt x="13967" y="13481"/>
                </a:lnTo>
                <a:lnTo>
                  <a:pt x="13870" y="13603"/>
                </a:lnTo>
                <a:lnTo>
                  <a:pt x="13724" y="13895"/>
                </a:lnTo>
                <a:lnTo>
                  <a:pt x="13578" y="14187"/>
                </a:lnTo>
                <a:lnTo>
                  <a:pt x="13432" y="14430"/>
                </a:lnTo>
                <a:lnTo>
                  <a:pt x="13213" y="14771"/>
                </a:lnTo>
                <a:lnTo>
                  <a:pt x="12970" y="15063"/>
                </a:lnTo>
                <a:lnTo>
                  <a:pt x="12483" y="15647"/>
                </a:lnTo>
                <a:lnTo>
                  <a:pt x="12240" y="15622"/>
                </a:lnTo>
                <a:lnTo>
                  <a:pt x="12021" y="15647"/>
                </a:lnTo>
                <a:lnTo>
                  <a:pt x="11923" y="15622"/>
                </a:lnTo>
                <a:lnTo>
                  <a:pt x="12045" y="15476"/>
                </a:lnTo>
                <a:lnTo>
                  <a:pt x="12191" y="15330"/>
                </a:lnTo>
                <a:lnTo>
                  <a:pt x="12410" y="14990"/>
                </a:lnTo>
                <a:lnTo>
                  <a:pt x="12824" y="14284"/>
                </a:lnTo>
                <a:lnTo>
                  <a:pt x="13335" y="13457"/>
                </a:lnTo>
                <a:lnTo>
                  <a:pt x="13700" y="12946"/>
                </a:lnTo>
                <a:close/>
                <a:moveTo>
                  <a:pt x="14284" y="13870"/>
                </a:moveTo>
                <a:lnTo>
                  <a:pt x="14284" y="14016"/>
                </a:lnTo>
                <a:lnTo>
                  <a:pt x="14284" y="14162"/>
                </a:lnTo>
                <a:lnTo>
                  <a:pt x="14259" y="14333"/>
                </a:lnTo>
                <a:lnTo>
                  <a:pt x="14186" y="14527"/>
                </a:lnTo>
                <a:lnTo>
                  <a:pt x="14065" y="14771"/>
                </a:lnTo>
                <a:lnTo>
                  <a:pt x="13919" y="15063"/>
                </a:lnTo>
                <a:lnTo>
                  <a:pt x="13724" y="15306"/>
                </a:lnTo>
                <a:lnTo>
                  <a:pt x="13627" y="15428"/>
                </a:lnTo>
                <a:lnTo>
                  <a:pt x="13529" y="15501"/>
                </a:lnTo>
                <a:lnTo>
                  <a:pt x="13408" y="15574"/>
                </a:lnTo>
                <a:lnTo>
                  <a:pt x="13286" y="15622"/>
                </a:lnTo>
                <a:lnTo>
                  <a:pt x="13164" y="15647"/>
                </a:lnTo>
                <a:lnTo>
                  <a:pt x="13018" y="15647"/>
                </a:lnTo>
                <a:lnTo>
                  <a:pt x="13189" y="15476"/>
                </a:lnTo>
                <a:lnTo>
                  <a:pt x="13359" y="15257"/>
                </a:lnTo>
                <a:lnTo>
                  <a:pt x="13651" y="14868"/>
                </a:lnTo>
                <a:lnTo>
                  <a:pt x="13967" y="14381"/>
                </a:lnTo>
                <a:lnTo>
                  <a:pt x="14138" y="14138"/>
                </a:lnTo>
                <a:lnTo>
                  <a:pt x="14284" y="13870"/>
                </a:lnTo>
                <a:close/>
                <a:moveTo>
                  <a:pt x="5865" y="12094"/>
                </a:moveTo>
                <a:lnTo>
                  <a:pt x="5986" y="12167"/>
                </a:lnTo>
                <a:lnTo>
                  <a:pt x="6108" y="12216"/>
                </a:lnTo>
                <a:lnTo>
                  <a:pt x="5962" y="12386"/>
                </a:lnTo>
                <a:lnTo>
                  <a:pt x="5670" y="12800"/>
                </a:lnTo>
                <a:lnTo>
                  <a:pt x="5402" y="13238"/>
                </a:lnTo>
                <a:lnTo>
                  <a:pt x="4867" y="14114"/>
                </a:lnTo>
                <a:lnTo>
                  <a:pt x="4526" y="14600"/>
                </a:lnTo>
                <a:lnTo>
                  <a:pt x="4356" y="14819"/>
                </a:lnTo>
                <a:lnTo>
                  <a:pt x="4161" y="15038"/>
                </a:lnTo>
                <a:lnTo>
                  <a:pt x="4015" y="15209"/>
                </a:lnTo>
                <a:lnTo>
                  <a:pt x="3845" y="15355"/>
                </a:lnTo>
                <a:lnTo>
                  <a:pt x="3675" y="15525"/>
                </a:lnTo>
                <a:lnTo>
                  <a:pt x="3529" y="15671"/>
                </a:lnTo>
                <a:lnTo>
                  <a:pt x="2847" y="15695"/>
                </a:lnTo>
                <a:lnTo>
                  <a:pt x="2847" y="15695"/>
                </a:lnTo>
                <a:lnTo>
                  <a:pt x="3018" y="15501"/>
                </a:lnTo>
                <a:lnTo>
                  <a:pt x="3796" y="14625"/>
                </a:lnTo>
                <a:lnTo>
                  <a:pt x="4575" y="13797"/>
                </a:lnTo>
                <a:lnTo>
                  <a:pt x="4940" y="13359"/>
                </a:lnTo>
                <a:lnTo>
                  <a:pt x="5281" y="12921"/>
                </a:lnTo>
                <a:lnTo>
                  <a:pt x="5865" y="12094"/>
                </a:lnTo>
                <a:close/>
                <a:moveTo>
                  <a:pt x="5281" y="11364"/>
                </a:moveTo>
                <a:lnTo>
                  <a:pt x="5378" y="11607"/>
                </a:lnTo>
                <a:lnTo>
                  <a:pt x="5451" y="11729"/>
                </a:lnTo>
                <a:lnTo>
                  <a:pt x="5548" y="11851"/>
                </a:lnTo>
                <a:lnTo>
                  <a:pt x="5232" y="12289"/>
                </a:lnTo>
                <a:lnTo>
                  <a:pt x="4867" y="12800"/>
                </a:lnTo>
                <a:lnTo>
                  <a:pt x="4478" y="13286"/>
                </a:lnTo>
                <a:lnTo>
                  <a:pt x="3650" y="14211"/>
                </a:lnTo>
                <a:lnTo>
                  <a:pt x="3334" y="14576"/>
                </a:lnTo>
                <a:lnTo>
                  <a:pt x="2993" y="14941"/>
                </a:lnTo>
                <a:lnTo>
                  <a:pt x="2750" y="15330"/>
                </a:lnTo>
                <a:lnTo>
                  <a:pt x="2507" y="15720"/>
                </a:lnTo>
                <a:lnTo>
                  <a:pt x="2166" y="15695"/>
                </a:lnTo>
                <a:lnTo>
                  <a:pt x="1825" y="15647"/>
                </a:lnTo>
                <a:lnTo>
                  <a:pt x="1947" y="15525"/>
                </a:lnTo>
                <a:lnTo>
                  <a:pt x="2044" y="15403"/>
                </a:lnTo>
                <a:lnTo>
                  <a:pt x="2239" y="15111"/>
                </a:lnTo>
                <a:lnTo>
                  <a:pt x="2604" y="14625"/>
                </a:lnTo>
                <a:lnTo>
                  <a:pt x="3018" y="14162"/>
                </a:lnTo>
                <a:lnTo>
                  <a:pt x="3748" y="13311"/>
                </a:lnTo>
                <a:lnTo>
                  <a:pt x="4113" y="12897"/>
                </a:lnTo>
                <a:lnTo>
                  <a:pt x="4478" y="12459"/>
                </a:lnTo>
                <a:lnTo>
                  <a:pt x="4867" y="11924"/>
                </a:lnTo>
                <a:lnTo>
                  <a:pt x="5281" y="11364"/>
                </a:lnTo>
                <a:close/>
                <a:moveTo>
                  <a:pt x="5500" y="1"/>
                </a:moveTo>
                <a:lnTo>
                  <a:pt x="5086" y="50"/>
                </a:lnTo>
                <a:lnTo>
                  <a:pt x="4916" y="98"/>
                </a:lnTo>
                <a:lnTo>
                  <a:pt x="4721" y="147"/>
                </a:lnTo>
                <a:lnTo>
                  <a:pt x="4551" y="220"/>
                </a:lnTo>
                <a:lnTo>
                  <a:pt x="4405" y="293"/>
                </a:lnTo>
                <a:lnTo>
                  <a:pt x="4259" y="415"/>
                </a:lnTo>
                <a:lnTo>
                  <a:pt x="4137" y="512"/>
                </a:lnTo>
                <a:lnTo>
                  <a:pt x="4040" y="658"/>
                </a:lnTo>
                <a:lnTo>
                  <a:pt x="3991" y="828"/>
                </a:lnTo>
                <a:lnTo>
                  <a:pt x="3942" y="1072"/>
                </a:lnTo>
                <a:lnTo>
                  <a:pt x="3942" y="1388"/>
                </a:lnTo>
                <a:lnTo>
                  <a:pt x="3967" y="1704"/>
                </a:lnTo>
                <a:lnTo>
                  <a:pt x="4064" y="2020"/>
                </a:lnTo>
                <a:lnTo>
                  <a:pt x="4210" y="2288"/>
                </a:lnTo>
                <a:lnTo>
                  <a:pt x="4283" y="2434"/>
                </a:lnTo>
                <a:lnTo>
                  <a:pt x="4380" y="2556"/>
                </a:lnTo>
                <a:lnTo>
                  <a:pt x="4502" y="2653"/>
                </a:lnTo>
                <a:lnTo>
                  <a:pt x="4599" y="2726"/>
                </a:lnTo>
                <a:lnTo>
                  <a:pt x="4745" y="2799"/>
                </a:lnTo>
                <a:lnTo>
                  <a:pt x="4867" y="2823"/>
                </a:lnTo>
                <a:lnTo>
                  <a:pt x="4891" y="3213"/>
                </a:lnTo>
                <a:lnTo>
                  <a:pt x="4891" y="3578"/>
                </a:lnTo>
                <a:lnTo>
                  <a:pt x="4843" y="4332"/>
                </a:lnTo>
                <a:lnTo>
                  <a:pt x="4843" y="4965"/>
                </a:lnTo>
                <a:lnTo>
                  <a:pt x="4843" y="5622"/>
                </a:lnTo>
                <a:lnTo>
                  <a:pt x="4843" y="5914"/>
                </a:lnTo>
                <a:lnTo>
                  <a:pt x="4818" y="6206"/>
                </a:lnTo>
                <a:lnTo>
                  <a:pt x="4794" y="6473"/>
                </a:lnTo>
                <a:lnTo>
                  <a:pt x="4818" y="6619"/>
                </a:lnTo>
                <a:lnTo>
                  <a:pt x="4843" y="6765"/>
                </a:lnTo>
                <a:lnTo>
                  <a:pt x="4697" y="6911"/>
                </a:lnTo>
                <a:lnTo>
                  <a:pt x="4551" y="7082"/>
                </a:lnTo>
                <a:lnTo>
                  <a:pt x="4332" y="7447"/>
                </a:lnTo>
                <a:lnTo>
                  <a:pt x="3723" y="8250"/>
                </a:lnTo>
                <a:lnTo>
                  <a:pt x="3115" y="9077"/>
                </a:lnTo>
                <a:lnTo>
                  <a:pt x="2434" y="10074"/>
                </a:lnTo>
                <a:lnTo>
                  <a:pt x="1728" y="11072"/>
                </a:lnTo>
                <a:lnTo>
                  <a:pt x="1047" y="12045"/>
                </a:lnTo>
                <a:lnTo>
                  <a:pt x="706" y="12483"/>
                </a:lnTo>
                <a:lnTo>
                  <a:pt x="560" y="12702"/>
                </a:lnTo>
                <a:lnTo>
                  <a:pt x="487" y="12824"/>
                </a:lnTo>
                <a:lnTo>
                  <a:pt x="463" y="12946"/>
                </a:lnTo>
                <a:lnTo>
                  <a:pt x="366" y="13043"/>
                </a:lnTo>
                <a:lnTo>
                  <a:pt x="293" y="13116"/>
                </a:lnTo>
                <a:lnTo>
                  <a:pt x="147" y="13335"/>
                </a:lnTo>
                <a:lnTo>
                  <a:pt x="74" y="13578"/>
                </a:lnTo>
                <a:lnTo>
                  <a:pt x="1" y="13773"/>
                </a:lnTo>
                <a:lnTo>
                  <a:pt x="1" y="13968"/>
                </a:lnTo>
                <a:lnTo>
                  <a:pt x="25" y="14138"/>
                </a:lnTo>
                <a:lnTo>
                  <a:pt x="49" y="14333"/>
                </a:lnTo>
                <a:lnTo>
                  <a:pt x="122" y="14503"/>
                </a:lnTo>
                <a:lnTo>
                  <a:pt x="268" y="14868"/>
                </a:lnTo>
                <a:lnTo>
                  <a:pt x="414" y="15184"/>
                </a:lnTo>
                <a:lnTo>
                  <a:pt x="512" y="15355"/>
                </a:lnTo>
                <a:lnTo>
                  <a:pt x="633" y="15501"/>
                </a:lnTo>
                <a:lnTo>
                  <a:pt x="755" y="15647"/>
                </a:lnTo>
                <a:lnTo>
                  <a:pt x="876" y="15744"/>
                </a:lnTo>
                <a:lnTo>
                  <a:pt x="998" y="15841"/>
                </a:lnTo>
                <a:lnTo>
                  <a:pt x="1144" y="15939"/>
                </a:lnTo>
                <a:lnTo>
                  <a:pt x="1290" y="15987"/>
                </a:lnTo>
                <a:lnTo>
                  <a:pt x="1460" y="16060"/>
                </a:lnTo>
                <a:lnTo>
                  <a:pt x="1777" y="16133"/>
                </a:lnTo>
                <a:lnTo>
                  <a:pt x="2117" y="16182"/>
                </a:lnTo>
                <a:lnTo>
                  <a:pt x="2482" y="16182"/>
                </a:lnTo>
                <a:lnTo>
                  <a:pt x="2847" y="16158"/>
                </a:lnTo>
                <a:lnTo>
                  <a:pt x="5208" y="16060"/>
                </a:lnTo>
                <a:lnTo>
                  <a:pt x="6400" y="16012"/>
                </a:lnTo>
                <a:lnTo>
                  <a:pt x="7568" y="15987"/>
                </a:lnTo>
                <a:lnTo>
                  <a:pt x="8711" y="15987"/>
                </a:lnTo>
                <a:lnTo>
                  <a:pt x="9879" y="16036"/>
                </a:lnTo>
                <a:lnTo>
                  <a:pt x="10828" y="16036"/>
                </a:lnTo>
                <a:lnTo>
                  <a:pt x="11339" y="16060"/>
                </a:lnTo>
                <a:lnTo>
                  <a:pt x="11826" y="16109"/>
                </a:lnTo>
                <a:lnTo>
                  <a:pt x="11850" y="16158"/>
                </a:lnTo>
                <a:lnTo>
                  <a:pt x="11899" y="16182"/>
                </a:lnTo>
                <a:lnTo>
                  <a:pt x="11972" y="16206"/>
                </a:lnTo>
                <a:lnTo>
                  <a:pt x="12045" y="16206"/>
                </a:lnTo>
                <a:lnTo>
                  <a:pt x="12459" y="16182"/>
                </a:lnTo>
                <a:lnTo>
                  <a:pt x="13067" y="16182"/>
                </a:lnTo>
                <a:lnTo>
                  <a:pt x="13262" y="16158"/>
                </a:lnTo>
                <a:lnTo>
                  <a:pt x="13456" y="16109"/>
                </a:lnTo>
                <a:lnTo>
                  <a:pt x="13651" y="16060"/>
                </a:lnTo>
                <a:lnTo>
                  <a:pt x="13773" y="15987"/>
                </a:lnTo>
                <a:lnTo>
                  <a:pt x="13870" y="15914"/>
                </a:lnTo>
                <a:lnTo>
                  <a:pt x="14065" y="15744"/>
                </a:lnTo>
                <a:lnTo>
                  <a:pt x="14211" y="15549"/>
                </a:lnTo>
                <a:lnTo>
                  <a:pt x="14357" y="15330"/>
                </a:lnTo>
                <a:lnTo>
                  <a:pt x="14527" y="14990"/>
                </a:lnTo>
                <a:lnTo>
                  <a:pt x="14697" y="14673"/>
                </a:lnTo>
                <a:lnTo>
                  <a:pt x="14770" y="14503"/>
                </a:lnTo>
                <a:lnTo>
                  <a:pt x="14795" y="14308"/>
                </a:lnTo>
                <a:lnTo>
                  <a:pt x="14843" y="14138"/>
                </a:lnTo>
                <a:lnTo>
                  <a:pt x="14843" y="13943"/>
                </a:lnTo>
                <a:lnTo>
                  <a:pt x="14819" y="13749"/>
                </a:lnTo>
                <a:lnTo>
                  <a:pt x="14770" y="13578"/>
                </a:lnTo>
                <a:lnTo>
                  <a:pt x="14697" y="13408"/>
                </a:lnTo>
                <a:lnTo>
                  <a:pt x="14624" y="13262"/>
                </a:lnTo>
                <a:lnTo>
                  <a:pt x="14405" y="12970"/>
                </a:lnTo>
                <a:lnTo>
                  <a:pt x="14162" y="12702"/>
                </a:lnTo>
                <a:lnTo>
                  <a:pt x="13773" y="12240"/>
                </a:lnTo>
                <a:lnTo>
                  <a:pt x="13408" y="11753"/>
                </a:lnTo>
                <a:lnTo>
                  <a:pt x="13408" y="11705"/>
                </a:lnTo>
                <a:lnTo>
                  <a:pt x="13359" y="11680"/>
                </a:lnTo>
                <a:lnTo>
                  <a:pt x="13018" y="11145"/>
                </a:lnTo>
                <a:lnTo>
                  <a:pt x="12702" y="10610"/>
                </a:lnTo>
                <a:lnTo>
                  <a:pt x="12410" y="10074"/>
                </a:lnTo>
                <a:lnTo>
                  <a:pt x="12094" y="9563"/>
                </a:lnTo>
                <a:lnTo>
                  <a:pt x="11534" y="8736"/>
                </a:lnTo>
                <a:lnTo>
                  <a:pt x="10974" y="7909"/>
                </a:lnTo>
                <a:lnTo>
                  <a:pt x="10755" y="7593"/>
                </a:lnTo>
                <a:lnTo>
                  <a:pt x="10536" y="7276"/>
                </a:lnTo>
                <a:lnTo>
                  <a:pt x="10415" y="7130"/>
                </a:lnTo>
                <a:lnTo>
                  <a:pt x="10293" y="6984"/>
                </a:lnTo>
                <a:lnTo>
                  <a:pt x="10147" y="6863"/>
                </a:lnTo>
                <a:lnTo>
                  <a:pt x="10001" y="6765"/>
                </a:lnTo>
                <a:lnTo>
                  <a:pt x="10074" y="6595"/>
                </a:lnTo>
                <a:lnTo>
                  <a:pt x="10123" y="6400"/>
                </a:lnTo>
                <a:lnTo>
                  <a:pt x="10147" y="6206"/>
                </a:lnTo>
                <a:lnTo>
                  <a:pt x="10171" y="5987"/>
                </a:lnTo>
                <a:lnTo>
                  <a:pt x="10171" y="5573"/>
                </a:lnTo>
                <a:lnTo>
                  <a:pt x="10147" y="5184"/>
                </a:lnTo>
                <a:lnTo>
                  <a:pt x="10147" y="4016"/>
                </a:lnTo>
                <a:lnTo>
                  <a:pt x="10147" y="3724"/>
                </a:lnTo>
                <a:lnTo>
                  <a:pt x="10123" y="3432"/>
                </a:lnTo>
                <a:lnTo>
                  <a:pt x="10074" y="3140"/>
                </a:lnTo>
                <a:lnTo>
                  <a:pt x="10025" y="2848"/>
                </a:lnTo>
                <a:lnTo>
                  <a:pt x="10317" y="2580"/>
                </a:lnTo>
                <a:lnTo>
                  <a:pt x="10609" y="2288"/>
                </a:lnTo>
                <a:lnTo>
                  <a:pt x="10755" y="2142"/>
                </a:lnTo>
                <a:lnTo>
                  <a:pt x="10877" y="1996"/>
                </a:lnTo>
                <a:lnTo>
                  <a:pt x="10974" y="1826"/>
                </a:lnTo>
                <a:lnTo>
                  <a:pt x="11072" y="1631"/>
                </a:lnTo>
                <a:lnTo>
                  <a:pt x="11096" y="1436"/>
                </a:lnTo>
                <a:lnTo>
                  <a:pt x="11096" y="1266"/>
                </a:lnTo>
                <a:lnTo>
                  <a:pt x="11047" y="1096"/>
                </a:lnTo>
                <a:lnTo>
                  <a:pt x="10974" y="950"/>
                </a:lnTo>
                <a:lnTo>
                  <a:pt x="10877" y="804"/>
                </a:lnTo>
                <a:lnTo>
                  <a:pt x="10755" y="682"/>
                </a:lnTo>
                <a:lnTo>
                  <a:pt x="10609" y="561"/>
                </a:lnTo>
                <a:lnTo>
                  <a:pt x="10463" y="463"/>
                </a:lnTo>
                <a:lnTo>
                  <a:pt x="10269" y="366"/>
                </a:lnTo>
                <a:lnTo>
                  <a:pt x="10074" y="293"/>
                </a:lnTo>
                <a:lnTo>
                  <a:pt x="9855" y="244"/>
                </a:lnTo>
                <a:lnTo>
                  <a:pt x="9636" y="196"/>
                </a:lnTo>
                <a:lnTo>
                  <a:pt x="9198" y="171"/>
                </a:lnTo>
                <a:lnTo>
                  <a:pt x="8784" y="147"/>
                </a:lnTo>
                <a:lnTo>
                  <a:pt x="7665" y="123"/>
                </a:lnTo>
                <a:lnTo>
                  <a:pt x="7106" y="98"/>
                </a:lnTo>
                <a:lnTo>
                  <a:pt x="6546" y="50"/>
                </a:lnTo>
                <a:lnTo>
                  <a:pt x="6230" y="1"/>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274" name="Shape 274"/>
          <p:cNvSpPr/>
          <p:nvPr/>
        </p:nvSpPr>
        <p:spPr>
          <a:xfrm>
            <a:off x="6719108" y="737385"/>
            <a:ext cx="373327" cy="376518"/>
          </a:xfrm>
          <a:custGeom>
            <a:pathLst>
              <a:path extrusionOk="0" h="17228" w="17082">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275" name="Shape 275"/>
          <p:cNvPicPr preferRelativeResize="0"/>
          <p:nvPr/>
        </p:nvPicPr>
        <p:blipFill>
          <a:blip r:embed="rId4">
            <a:alphaModFix/>
          </a:blip>
          <a:stretch>
            <a:fillRect/>
          </a:stretch>
        </p:blipFill>
        <p:spPr>
          <a:xfrm>
            <a:off x="6362625" y="3262425"/>
            <a:ext cx="2506775" cy="18810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79" name="Shape 279"/>
        <p:cNvGrpSpPr/>
        <p:nvPr/>
      </p:nvGrpSpPr>
      <p:grpSpPr>
        <a:xfrm>
          <a:off x="0" y="0"/>
          <a:ext cx="0" cy="0"/>
          <a:chOff x="0" y="0"/>
          <a:chExt cx="0" cy="0"/>
        </a:xfrm>
      </p:grpSpPr>
      <p:sp>
        <p:nvSpPr>
          <p:cNvPr id="280" name="Shape 280"/>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81" name="Shape 281"/>
          <p:cNvSpPr txBox="1"/>
          <p:nvPr>
            <p:ph idx="4294967295" type="body"/>
          </p:nvPr>
        </p:nvSpPr>
        <p:spPr>
          <a:xfrm>
            <a:off x="5889250" y="444300"/>
            <a:ext cx="2738700" cy="42549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4800" u="sng">
                <a:solidFill>
                  <a:srgbClr val="FFFFFF"/>
                </a:solidFill>
                <a:latin typeface="Lato"/>
                <a:ea typeface="Lato"/>
                <a:cs typeface="Lato"/>
                <a:sym typeface="Lato"/>
              </a:rPr>
              <a:t>Agenda:</a:t>
            </a:r>
            <a:endParaRPr b="1" sz="4800" u="sng">
              <a:solidFill>
                <a:srgbClr val="FFFFFF"/>
              </a:solidFill>
              <a:latin typeface="Lato"/>
              <a:ea typeface="Lato"/>
              <a:cs typeface="Lato"/>
              <a:sym typeface="Lato"/>
            </a:endParaRPr>
          </a:p>
          <a:p>
            <a:pPr indent="-381000" lvl="0" marL="457200" rtl="0">
              <a:spcBef>
                <a:spcPts val="600"/>
              </a:spcBef>
              <a:spcAft>
                <a:spcPts val="0"/>
              </a:spcAft>
              <a:buClr>
                <a:srgbClr val="FFFFFF"/>
              </a:buClr>
              <a:buSzPts val="2400"/>
              <a:buChar char="×"/>
            </a:pPr>
            <a:r>
              <a:rPr lang="en" sz="2400">
                <a:solidFill>
                  <a:srgbClr val="FFFFFF"/>
                </a:solidFill>
              </a:rPr>
              <a:t>Warm-Up</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What is citation?</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Why should I cite?</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How do I cite?</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Brain Break</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Practice</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Work Time</a:t>
            </a:r>
            <a:endParaRPr sz="2400">
              <a:solidFill>
                <a:srgbClr val="FFFFFF"/>
              </a:solidFill>
            </a:endParaRPr>
          </a:p>
        </p:txBody>
      </p:sp>
      <p:sp>
        <p:nvSpPr>
          <p:cNvPr id="282" name="Shape 282"/>
          <p:cNvSpPr txBox="1"/>
          <p:nvPr/>
        </p:nvSpPr>
        <p:spPr>
          <a:xfrm>
            <a:off x="402400" y="702525"/>
            <a:ext cx="3387300" cy="4102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Font typeface="Economica"/>
              <a:buNone/>
            </a:pPr>
            <a:r>
              <a:rPr lang="en" sz="2400" u="sng">
                <a:solidFill>
                  <a:schemeClr val="dk1"/>
                </a:solidFill>
                <a:latin typeface="Lato"/>
                <a:ea typeface="Lato"/>
                <a:cs typeface="Lato"/>
                <a:sym typeface="Lato"/>
              </a:rPr>
              <a:t>Warm Up</a:t>
            </a:r>
            <a:endParaRPr sz="1800">
              <a:solidFill>
                <a:schemeClr val="dk1"/>
              </a:solidFill>
              <a:latin typeface="Lato"/>
              <a:ea typeface="Lato"/>
              <a:cs typeface="Lato"/>
              <a:sym typeface="Lato"/>
            </a:endParaRPr>
          </a:p>
          <a:p>
            <a:pPr indent="0" lvl="0" marL="0" rtl="0" algn="ctr">
              <a:spcBef>
                <a:spcPts val="1000"/>
              </a:spcBef>
              <a:spcAft>
                <a:spcPts val="0"/>
              </a:spcAft>
              <a:buClr>
                <a:schemeClr val="dk1"/>
              </a:buClr>
              <a:buSzPts val="1100"/>
              <a:buFont typeface="Arial"/>
              <a:buNone/>
            </a:pPr>
            <a:r>
              <a:rPr lang="en" sz="1800">
                <a:solidFill>
                  <a:schemeClr val="dk1"/>
                </a:solidFill>
                <a:latin typeface="Lato"/>
                <a:ea typeface="Lato"/>
                <a:cs typeface="Lato"/>
                <a:sym typeface="Lato"/>
              </a:rPr>
              <a:t>Journal to the following prompt:</a:t>
            </a:r>
            <a:endParaRPr sz="1800">
              <a:solidFill>
                <a:schemeClr val="dk1"/>
              </a:solidFill>
              <a:latin typeface="Lato"/>
              <a:ea typeface="Lato"/>
              <a:cs typeface="Lato"/>
              <a:sym typeface="Lato"/>
            </a:endParaRPr>
          </a:p>
          <a:p>
            <a:pPr indent="0" lvl="0" marL="0" rtl="0" algn="ctr">
              <a:spcBef>
                <a:spcPts val="0"/>
              </a:spcBef>
              <a:spcAft>
                <a:spcPts val="0"/>
              </a:spcAft>
              <a:buClr>
                <a:schemeClr val="dk1"/>
              </a:buClr>
              <a:buSzPts val="1100"/>
              <a:buFont typeface="Arial"/>
              <a:buNone/>
            </a:pPr>
            <a:r>
              <a:t/>
            </a:r>
            <a:endParaRPr sz="1800">
              <a:solidFill>
                <a:schemeClr val="dk1"/>
              </a:solidFill>
              <a:latin typeface="Lato"/>
              <a:ea typeface="Lato"/>
              <a:cs typeface="Lato"/>
              <a:sym typeface="Lato"/>
            </a:endParaRPr>
          </a:p>
          <a:p>
            <a:pPr indent="0" lvl="0" marL="0" rtl="0" algn="ctr">
              <a:spcBef>
                <a:spcPts val="0"/>
              </a:spcBef>
              <a:spcAft>
                <a:spcPts val="0"/>
              </a:spcAft>
              <a:buClr>
                <a:schemeClr val="dk1"/>
              </a:buClr>
              <a:buSzPts val="1100"/>
              <a:buFont typeface="Arial"/>
              <a:buNone/>
            </a:pPr>
            <a:r>
              <a:rPr lang="en" sz="2000">
                <a:solidFill>
                  <a:schemeClr val="dk1"/>
                </a:solidFill>
                <a:latin typeface="Lato"/>
                <a:ea typeface="Lato"/>
                <a:cs typeface="Lato"/>
                <a:sym typeface="Lato"/>
              </a:rPr>
              <a:t>Pretend you are the scientist you chose: write a creative writing piece from their perspective,</a:t>
            </a:r>
            <a:endParaRPr sz="2000">
              <a:solidFill>
                <a:schemeClr val="dk1"/>
              </a:solidFill>
              <a:latin typeface="Lato"/>
              <a:ea typeface="Lato"/>
              <a:cs typeface="Lato"/>
              <a:sym typeface="Lato"/>
            </a:endParaRPr>
          </a:p>
          <a:p>
            <a:pPr indent="0" lvl="0" marL="0" rtl="0" algn="ctr">
              <a:spcBef>
                <a:spcPts val="0"/>
              </a:spcBef>
              <a:spcAft>
                <a:spcPts val="0"/>
              </a:spcAft>
              <a:buClr>
                <a:schemeClr val="dk1"/>
              </a:buClr>
              <a:buFont typeface="Economica"/>
              <a:buNone/>
            </a:pPr>
            <a:r>
              <a:t/>
            </a:r>
            <a:endParaRPr>
              <a:solidFill>
                <a:schemeClr val="dk1"/>
              </a:solidFill>
              <a:latin typeface="Lato"/>
              <a:ea typeface="Lato"/>
              <a:cs typeface="Lato"/>
              <a:sym typeface="Lato"/>
            </a:endParaRPr>
          </a:p>
          <a:p>
            <a:pPr indent="0" lvl="0" marL="0" rtl="0" algn="ctr">
              <a:spcBef>
                <a:spcPts val="0"/>
              </a:spcBef>
              <a:spcAft>
                <a:spcPts val="0"/>
              </a:spcAft>
              <a:buClr>
                <a:schemeClr val="dk1"/>
              </a:buClr>
              <a:buFont typeface="Economica"/>
              <a:buNone/>
            </a:pPr>
            <a:r>
              <a:rPr b="1" lang="en">
                <a:solidFill>
                  <a:schemeClr val="dk1"/>
                </a:solidFill>
                <a:latin typeface="Lato"/>
                <a:ea typeface="Lato"/>
                <a:cs typeface="Lato"/>
                <a:sym typeface="Lato"/>
              </a:rPr>
              <a:t>OR</a:t>
            </a:r>
            <a:endParaRPr b="1">
              <a:solidFill>
                <a:schemeClr val="dk1"/>
              </a:solidFill>
              <a:latin typeface="Lato"/>
              <a:ea typeface="Lato"/>
              <a:cs typeface="Lato"/>
              <a:sym typeface="Lato"/>
            </a:endParaRPr>
          </a:p>
          <a:p>
            <a:pPr indent="0" lvl="0" marL="0" rtl="0" algn="ctr">
              <a:spcBef>
                <a:spcPts val="0"/>
              </a:spcBef>
              <a:spcAft>
                <a:spcPts val="0"/>
              </a:spcAft>
              <a:buClr>
                <a:schemeClr val="dk1"/>
              </a:buClr>
              <a:buFont typeface="Economica"/>
              <a:buNone/>
            </a:pPr>
            <a:r>
              <a:t/>
            </a:r>
            <a:endParaRPr>
              <a:solidFill>
                <a:schemeClr val="dk1"/>
              </a:solidFill>
              <a:latin typeface="Lato"/>
              <a:ea typeface="Lato"/>
              <a:cs typeface="Lato"/>
              <a:sym typeface="Lato"/>
            </a:endParaRPr>
          </a:p>
          <a:p>
            <a:pPr indent="0" lvl="0" marL="0" rtl="0" algn="ctr">
              <a:spcBef>
                <a:spcPts val="0"/>
              </a:spcBef>
              <a:spcAft>
                <a:spcPts val="0"/>
              </a:spcAft>
              <a:buClr>
                <a:schemeClr val="dk1"/>
              </a:buClr>
              <a:buFont typeface="Economica"/>
              <a:buNone/>
            </a:pPr>
            <a:r>
              <a:rPr lang="en" sz="2000">
                <a:solidFill>
                  <a:schemeClr val="dk1"/>
                </a:solidFill>
                <a:latin typeface="Lato"/>
                <a:ea typeface="Lato"/>
                <a:cs typeface="Lato"/>
                <a:sym typeface="Lato"/>
              </a:rPr>
              <a:t>Transport your scientist to the current day at ISA. What kind of high schooler would they be like?</a:t>
            </a:r>
            <a:endParaRPr sz="2400" u="sng">
              <a:solidFill>
                <a:schemeClr val="dk1"/>
              </a:solidFill>
              <a:latin typeface="Lato"/>
              <a:ea typeface="Lato"/>
              <a:cs typeface="Lato"/>
              <a:sym typeface="Lato"/>
            </a:endParaRPr>
          </a:p>
          <a:p>
            <a:pPr indent="0" lvl="0" marL="0" rtl="0" algn="ctr">
              <a:spcBef>
                <a:spcPts val="0"/>
              </a:spcBef>
              <a:spcAft>
                <a:spcPts val="0"/>
              </a:spcAft>
              <a:buClr>
                <a:schemeClr val="dk1"/>
              </a:buClr>
              <a:buFont typeface="Economica"/>
              <a:buNone/>
            </a:pPr>
            <a:r>
              <a:t/>
            </a:r>
            <a:endParaRPr sz="2400">
              <a:latin typeface="Lato"/>
              <a:ea typeface="Lato"/>
              <a:cs typeface="Lato"/>
              <a:sym typeface="Lato"/>
            </a:endParaRPr>
          </a:p>
          <a:p>
            <a:pPr indent="0" lvl="0" marL="0" rtl="0" algn="ctr">
              <a:spcBef>
                <a:spcPts val="0"/>
              </a:spcBef>
              <a:spcAft>
                <a:spcPts val="0"/>
              </a:spcAft>
              <a:buClr>
                <a:schemeClr val="dk1"/>
              </a:buClr>
              <a:buFont typeface="Economica"/>
              <a:buNone/>
            </a:pPr>
            <a:r>
              <a:t/>
            </a:r>
            <a:endParaRPr sz="2400">
              <a:latin typeface="Lato"/>
              <a:ea typeface="Lato"/>
              <a:cs typeface="Lato"/>
              <a:sym typeface="Lato"/>
            </a:endParaRPr>
          </a:p>
        </p:txBody>
      </p:sp>
      <p:sp>
        <p:nvSpPr>
          <p:cNvPr id="283" name="Shape 283"/>
          <p:cNvSpPr/>
          <p:nvPr/>
        </p:nvSpPr>
        <p:spPr>
          <a:xfrm rot="-5399810">
            <a:off x="439104" y="303907"/>
            <a:ext cx="777758" cy="878128"/>
          </a:xfrm>
          <a:custGeom>
            <a:pathLst>
              <a:path extrusionOk="0" h="17399" w="17228">
                <a:moveTo>
                  <a:pt x="14162" y="439"/>
                </a:moveTo>
                <a:lnTo>
                  <a:pt x="14478" y="512"/>
                </a:lnTo>
                <a:lnTo>
                  <a:pt x="14794" y="609"/>
                </a:lnTo>
                <a:lnTo>
                  <a:pt x="15111" y="755"/>
                </a:lnTo>
                <a:lnTo>
                  <a:pt x="15403" y="925"/>
                </a:lnTo>
                <a:lnTo>
                  <a:pt x="15670" y="1120"/>
                </a:lnTo>
                <a:lnTo>
                  <a:pt x="15914" y="1315"/>
                </a:lnTo>
                <a:lnTo>
                  <a:pt x="16108" y="1534"/>
                </a:lnTo>
                <a:lnTo>
                  <a:pt x="15987" y="1558"/>
                </a:lnTo>
                <a:lnTo>
                  <a:pt x="15889" y="1607"/>
                </a:lnTo>
                <a:lnTo>
                  <a:pt x="15816" y="1655"/>
                </a:lnTo>
                <a:lnTo>
                  <a:pt x="15792" y="1680"/>
                </a:lnTo>
                <a:lnTo>
                  <a:pt x="15768" y="1728"/>
                </a:lnTo>
                <a:lnTo>
                  <a:pt x="15768" y="1777"/>
                </a:lnTo>
                <a:lnTo>
                  <a:pt x="15792" y="1826"/>
                </a:lnTo>
                <a:lnTo>
                  <a:pt x="15865" y="1850"/>
                </a:lnTo>
                <a:lnTo>
                  <a:pt x="15938" y="1874"/>
                </a:lnTo>
                <a:lnTo>
                  <a:pt x="16230" y="1874"/>
                </a:lnTo>
                <a:lnTo>
                  <a:pt x="16352" y="1850"/>
                </a:lnTo>
                <a:lnTo>
                  <a:pt x="16546" y="2166"/>
                </a:lnTo>
                <a:lnTo>
                  <a:pt x="16254" y="2142"/>
                </a:lnTo>
                <a:lnTo>
                  <a:pt x="16011" y="2142"/>
                </a:lnTo>
                <a:lnTo>
                  <a:pt x="15987" y="2166"/>
                </a:lnTo>
                <a:lnTo>
                  <a:pt x="15987" y="2191"/>
                </a:lnTo>
                <a:lnTo>
                  <a:pt x="16133" y="2312"/>
                </a:lnTo>
                <a:lnTo>
                  <a:pt x="16303" y="2410"/>
                </a:lnTo>
                <a:lnTo>
                  <a:pt x="16473" y="2458"/>
                </a:lnTo>
                <a:lnTo>
                  <a:pt x="16668" y="2507"/>
                </a:lnTo>
                <a:lnTo>
                  <a:pt x="16717" y="2750"/>
                </a:lnTo>
                <a:lnTo>
                  <a:pt x="16741" y="2994"/>
                </a:lnTo>
                <a:lnTo>
                  <a:pt x="16522" y="2872"/>
                </a:lnTo>
                <a:lnTo>
                  <a:pt x="16352" y="2799"/>
                </a:lnTo>
                <a:lnTo>
                  <a:pt x="16181" y="2702"/>
                </a:lnTo>
                <a:lnTo>
                  <a:pt x="16011" y="2653"/>
                </a:lnTo>
                <a:lnTo>
                  <a:pt x="15792" y="2653"/>
                </a:lnTo>
                <a:lnTo>
                  <a:pt x="15768" y="2677"/>
                </a:lnTo>
                <a:lnTo>
                  <a:pt x="15768" y="2702"/>
                </a:lnTo>
                <a:lnTo>
                  <a:pt x="15768" y="2726"/>
                </a:lnTo>
                <a:lnTo>
                  <a:pt x="15889" y="2872"/>
                </a:lnTo>
                <a:lnTo>
                  <a:pt x="16035" y="2994"/>
                </a:lnTo>
                <a:lnTo>
                  <a:pt x="16327" y="3213"/>
                </a:lnTo>
                <a:lnTo>
                  <a:pt x="16522" y="3334"/>
                </a:lnTo>
                <a:lnTo>
                  <a:pt x="16619" y="3407"/>
                </a:lnTo>
                <a:lnTo>
                  <a:pt x="16717" y="3456"/>
                </a:lnTo>
                <a:lnTo>
                  <a:pt x="16692" y="3651"/>
                </a:lnTo>
                <a:lnTo>
                  <a:pt x="16619" y="3845"/>
                </a:lnTo>
                <a:lnTo>
                  <a:pt x="16400" y="3602"/>
                </a:lnTo>
                <a:lnTo>
                  <a:pt x="16133" y="3407"/>
                </a:lnTo>
                <a:lnTo>
                  <a:pt x="15987" y="3310"/>
                </a:lnTo>
                <a:lnTo>
                  <a:pt x="15841" y="3237"/>
                </a:lnTo>
                <a:lnTo>
                  <a:pt x="15695" y="3188"/>
                </a:lnTo>
                <a:lnTo>
                  <a:pt x="15524" y="3164"/>
                </a:lnTo>
                <a:lnTo>
                  <a:pt x="15476" y="3188"/>
                </a:lnTo>
                <a:lnTo>
                  <a:pt x="15476" y="3213"/>
                </a:lnTo>
                <a:lnTo>
                  <a:pt x="15476" y="3237"/>
                </a:lnTo>
                <a:lnTo>
                  <a:pt x="15500" y="3261"/>
                </a:lnTo>
                <a:lnTo>
                  <a:pt x="15597" y="3359"/>
                </a:lnTo>
                <a:lnTo>
                  <a:pt x="15695" y="3432"/>
                </a:lnTo>
                <a:lnTo>
                  <a:pt x="15987" y="3699"/>
                </a:lnTo>
                <a:lnTo>
                  <a:pt x="16230" y="3918"/>
                </a:lnTo>
                <a:lnTo>
                  <a:pt x="16449" y="4162"/>
                </a:lnTo>
                <a:lnTo>
                  <a:pt x="16473" y="4186"/>
                </a:lnTo>
                <a:lnTo>
                  <a:pt x="16254" y="4526"/>
                </a:lnTo>
                <a:lnTo>
                  <a:pt x="16206" y="4453"/>
                </a:lnTo>
                <a:lnTo>
                  <a:pt x="16133" y="4380"/>
                </a:lnTo>
                <a:lnTo>
                  <a:pt x="15962" y="4259"/>
                </a:lnTo>
                <a:lnTo>
                  <a:pt x="15646" y="4040"/>
                </a:lnTo>
                <a:lnTo>
                  <a:pt x="15403" y="3821"/>
                </a:lnTo>
                <a:lnTo>
                  <a:pt x="15159" y="3626"/>
                </a:lnTo>
                <a:lnTo>
                  <a:pt x="15111" y="3626"/>
                </a:lnTo>
                <a:lnTo>
                  <a:pt x="15062" y="3651"/>
                </a:lnTo>
                <a:lnTo>
                  <a:pt x="15013" y="3724"/>
                </a:lnTo>
                <a:lnTo>
                  <a:pt x="15013" y="3821"/>
                </a:lnTo>
                <a:lnTo>
                  <a:pt x="15013" y="3894"/>
                </a:lnTo>
                <a:lnTo>
                  <a:pt x="15038" y="3991"/>
                </a:lnTo>
                <a:lnTo>
                  <a:pt x="15135" y="4137"/>
                </a:lnTo>
                <a:lnTo>
                  <a:pt x="15257" y="4283"/>
                </a:lnTo>
                <a:lnTo>
                  <a:pt x="15427" y="4453"/>
                </a:lnTo>
                <a:lnTo>
                  <a:pt x="15622" y="4599"/>
                </a:lnTo>
                <a:lnTo>
                  <a:pt x="15816" y="4745"/>
                </a:lnTo>
                <a:lnTo>
                  <a:pt x="15914" y="4818"/>
                </a:lnTo>
                <a:lnTo>
                  <a:pt x="16011" y="4843"/>
                </a:lnTo>
                <a:lnTo>
                  <a:pt x="15792" y="5135"/>
                </a:lnTo>
                <a:lnTo>
                  <a:pt x="14867" y="4162"/>
                </a:lnTo>
                <a:lnTo>
                  <a:pt x="13967" y="3213"/>
                </a:lnTo>
                <a:lnTo>
                  <a:pt x="13505" y="2750"/>
                </a:lnTo>
                <a:lnTo>
                  <a:pt x="13018" y="2288"/>
                </a:lnTo>
                <a:lnTo>
                  <a:pt x="12531" y="1850"/>
                </a:lnTo>
                <a:lnTo>
                  <a:pt x="12021" y="1461"/>
                </a:lnTo>
                <a:lnTo>
                  <a:pt x="12021" y="1388"/>
                </a:lnTo>
                <a:lnTo>
                  <a:pt x="12118" y="1315"/>
                </a:lnTo>
                <a:lnTo>
                  <a:pt x="12215" y="1242"/>
                </a:lnTo>
                <a:lnTo>
                  <a:pt x="12385" y="1047"/>
                </a:lnTo>
                <a:lnTo>
                  <a:pt x="12629" y="852"/>
                </a:lnTo>
                <a:lnTo>
                  <a:pt x="12921" y="682"/>
                </a:lnTo>
                <a:lnTo>
                  <a:pt x="13213" y="560"/>
                </a:lnTo>
                <a:lnTo>
                  <a:pt x="13505" y="463"/>
                </a:lnTo>
                <a:lnTo>
                  <a:pt x="13675" y="439"/>
                </a:lnTo>
                <a:close/>
                <a:moveTo>
                  <a:pt x="11753" y="1704"/>
                </a:moveTo>
                <a:lnTo>
                  <a:pt x="11826" y="1850"/>
                </a:lnTo>
                <a:lnTo>
                  <a:pt x="11948" y="1972"/>
                </a:lnTo>
                <a:lnTo>
                  <a:pt x="12093" y="2069"/>
                </a:lnTo>
                <a:lnTo>
                  <a:pt x="12385" y="2288"/>
                </a:lnTo>
                <a:lnTo>
                  <a:pt x="12677" y="2531"/>
                </a:lnTo>
                <a:lnTo>
                  <a:pt x="12945" y="2823"/>
                </a:lnTo>
                <a:lnTo>
                  <a:pt x="13480" y="3383"/>
                </a:lnTo>
                <a:lnTo>
                  <a:pt x="14478" y="4453"/>
                </a:lnTo>
                <a:lnTo>
                  <a:pt x="15500" y="5500"/>
                </a:lnTo>
                <a:lnTo>
                  <a:pt x="15111" y="5962"/>
                </a:lnTo>
                <a:lnTo>
                  <a:pt x="14600" y="5500"/>
                </a:lnTo>
                <a:lnTo>
                  <a:pt x="14113" y="5013"/>
                </a:lnTo>
                <a:lnTo>
                  <a:pt x="13213" y="4016"/>
                </a:lnTo>
                <a:lnTo>
                  <a:pt x="12750" y="3529"/>
                </a:lnTo>
                <a:lnTo>
                  <a:pt x="12264" y="3018"/>
                </a:lnTo>
                <a:lnTo>
                  <a:pt x="11777" y="2556"/>
                </a:lnTo>
                <a:lnTo>
                  <a:pt x="11266" y="2093"/>
                </a:lnTo>
                <a:lnTo>
                  <a:pt x="11753" y="1704"/>
                </a:lnTo>
                <a:close/>
                <a:moveTo>
                  <a:pt x="13724" y="5232"/>
                </a:moveTo>
                <a:lnTo>
                  <a:pt x="14235" y="5767"/>
                </a:lnTo>
                <a:lnTo>
                  <a:pt x="14794" y="6278"/>
                </a:lnTo>
                <a:lnTo>
                  <a:pt x="14575" y="6497"/>
                </a:lnTo>
                <a:lnTo>
                  <a:pt x="14259" y="6278"/>
                </a:lnTo>
                <a:lnTo>
                  <a:pt x="13967" y="6035"/>
                </a:lnTo>
                <a:lnTo>
                  <a:pt x="13699" y="5792"/>
                </a:lnTo>
                <a:lnTo>
                  <a:pt x="13432" y="5573"/>
                </a:lnTo>
                <a:lnTo>
                  <a:pt x="13724" y="5232"/>
                </a:lnTo>
                <a:close/>
                <a:moveTo>
                  <a:pt x="13261" y="5767"/>
                </a:moveTo>
                <a:lnTo>
                  <a:pt x="13359" y="5913"/>
                </a:lnTo>
                <a:lnTo>
                  <a:pt x="13456" y="6059"/>
                </a:lnTo>
                <a:lnTo>
                  <a:pt x="13724" y="6303"/>
                </a:lnTo>
                <a:lnTo>
                  <a:pt x="13991" y="6546"/>
                </a:lnTo>
                <a:lnTo>
                  <a:pt x="14137" y="6668"/>
                </a:lnTo>
                <a:lnTo>
                  <a:pt x="14308" y="6765"/>
                </a:lnTo>
                <a:lnTo>
                  <a:pt x="14235" y="6814"/>
                </a:lnTo>
                <a:lnTo>
                  <a:pt x="14137" y="6692"/>
                </a:lnTo>
                <a:lnTo>
                  <a:pt x="13991" y="6595"/>
                </a:lnTo>
                <a:lnTo>
                  <a:pt x="13699" y="6400"/>
                </a:lnTo>
                <a:lnTo>
                  <a:pt x="13359" y="6230"/>
                </a:lnTo>
                <a:lnTo>
                  <a:pt x="13188" y="6132"/>
                </a:lnTo>
                <a:lnTo>
                  <a:pt x="13042" y="6011"/>
                </a:lnTo>
                <a:lnTo>
                  <a:pt x="13261" y="5767"/>
                </a:lnTo>
                <a:close/>
                <a:moveTo>
                  <a:pt x="13018" y="6059"/>
                </a:moveTo>
                <a:lnTo>
                  <a:pt x="13188" y="6303"/>
                </a:lnTo>
                <a:lnTo>
                  <a:pt x="13286" y="6424"/>
                </a:lnTo>
                <a:lnTo>
                  <a:pt x="13407" y="6522"/>
                </a:lnTo>
                <a:lnTo>
                  <a:pt x="14040" y="7008"/>
                </a:lnTo>
                <a:lnTo>
                  <a:pt x="13699" y="7349"/>
                </a:lnTo>
                <a:lnTo>
                  <a:pt x="13675" y="7325"/>
                </a:lnTo>
                <a:lnTo>
                  <a:pt x="13505" y="7227"/>
                </a:lnTo>
                <a:lnTo>
                  <a:pt x="13334" y="7106"/>
                </a:lnTo>
                <a:lnTo>
                  <a:pt x="13018" y="6838"/>
                </a:lnTo>
                <a:lnTo>
                  <a:pt x="12799" y="6668"/>
                </a:lnTo>
                <a:lnTo>
                  <a:pt x="12702" y="6595"/>
                </a:lnTo>
                <a:lnTo>
                  <a:pt x="12580" y="6546"/>
                </a:lnTo>
                <a:lnTo>
                  <a:pt x="12799" y="6303"/>
                </a:lnTo>
                <a:lnTo>
                  <a:pt x="13018" y="6059"/>
                </a:lnTo>
                <a:close/>
                <a:moveTo>
                  <a:pt x="12385" y="6716"/>
                </a:moveTo>
                <a:lnTo>
                  <a:pt x="12483" y="6838"/>
                </a:lnTo>
                <a:lnTo>
                  <a:pt x="12580" y="6935"/>
                </a:lnTo>
                <a:lnTo>
                  <a:pt x="12799" y="7130"/>
                </a:lnTo>
                <a:lnTo>
                  <a:pt x="13091" y="7398"/>
                </a:lnTo>
                <a:lnTo>
                  <a:pt x="13407" y="7617"/>
                </a:lnTo>
                <a:lnTo>
                  <a:pt x="13018" y="8006"/>
                </a:lnTo>
                <a:lnTo>
                  <a:pt x="12921" y="8079"/>
                </a:lnTo>
                <a:lnTo>
                  <a:pt x="12823" y="7909"/>
                </a:lnTo>
                <a:lnTo>
                  <a:pt x="12653" y="7763"/>
                </a:lnTo>
                <a:lnTo>
                  <a:pt x="12312" y="7495"/>
                </a:lnTo>
                <a:lnTo>
                  <a:pt x="12093" y="7325"/>
                </a:lnTo>
                <a:lnTo>
                  <a:pt x="11972" y="7252"/>
                </a:lnTo>
                <a:lnTo>
                  <a:pt x="11850" y="7179"/>
                </a:lnTo>
                <a:lnTo>
                  <a:pt x="12385" y="6716"/>
                </a:lnTo>
                <a:close/>
                <a:moveTo>
                  <a:pt x="11631" y="7373"/>
                </a:moveTo>
                <a:lnTo>
                  <a:pt x="11729" y="7471"/>
                </a:lnTo>
                <a:lnTo>
                  <a:pt x="11850" y="7568"/>
                </a:lnTo>
                <a:lnTo>
                  <a:pt x="12093" y="7738"/>
                </a:lnTo>
                <a:lnTo>
                  <a:pt x="12434" y="8055"/>
                </a:lnTo>
                <a:lnTo>
                  <a:pt x="12556" y="8201"/>
                </a:lnTo>
                <a:lnTo>
                  <a:pt x="12702" y="8322"/>
                </a:lnTo>
                <a:lnTo>
                  <a:pt x="11948" y="9150"/>
                </a:lnTo>
                <a:lnTo>
                  <a:pt x="11680" y="8906"/>
                </a:lnTo>
                <a:lnTo>
                  <a:pt x="11364" y="8687"/>
                </a:lnTo>
                <a:lnTo>
                  <a:pt x="11072" y="8444"/>
                </a:lnTo>
                <a:lnTo>
                  <a:pt x="10780" y="8201"/>
                </a:lnTo>
                <a:lnTo>
                  <a:pt x="11096" y="7860"/>
                </a:lnTo>
                <a:lnTo>
                  <a:pt x="11193" y="7957"/>
                </a:lnTo>
                <a:lnTo>
                  <a:pt x="11291" y="8030"/>
                </a:lnTo>
                <a:lnTo>
                  <a:pt x="11461" y="8176"/>
                </a:lnTo>
                <a:lnTo>
                  <a:pt x="11777" y="8493"/>
                </a:lnTo>
                <a:lnTo>
                  <a:pt x="11972" y="8614"/>
                </a:lnTo>
                <a:lnTo>
                  <a:pt x="12166" y="8736"/>
                </a:lnTo>
                <a:lnTo>
                  <a:pt x="12288" y="8736"/>
                </a:lnTo>
                <a:lnTo>
                  <a:pt x="12337" y="8712"/>
                </a:lnTo>
                <a:lnTo>
                  <a:pt x="12361" y="8639"/>
                </a:lnTo>
                <a:lnTo>
                  <a:pt x="12361" y="8566"/>
                </a:lnTo>
                <a:lnTo>
                  <a:pt x="12337" y="8493"/>
                </a:lnTo>
                <a:lnTo>
                  <a:pt x="12118" y="8322"/>
                </a:lnTo>
                <a:lnTo>
                  <a:pt x="11899" y="8152"/>
                </a:lnTo>
                <a:lnTo>
                  <a:pt x="11461" y="7811"/>
                </a:lnTo>
                <a:lnTo>
                  <a:pt x="11291" y="7690"/>
                </a:lnTo>
                <a:lnTo>
                  <a:pt x="11631" y="7373"/>
                </a:lnTo>
                <a:close/>
                <a:moveTo>
                  <a:pt x="10634" y="8371"/>
                </a:moveTo>
                <a:lnTo>
                  <a:pt x="10731" y="8541"/>
                </a:lnTo>
                <a:lnTo>
                  <a:pt x="10853" y="8687"/>
                </a:lnTo>
                <a:lnTo>
                  <a:pt x="10974" y="8809"/>
                </a:lnTo>
                <a:lnTo>
                  <a:pt x="11145" y="8931"/>
                </a:lnTo>
                <a:lnTo>
                  <a:pt x="11461" y="9150"/>
                </a:lnTo>
                <a:lnTo>
                  <a:pt x="11753" y="9369"/>
                </a:lnTo>
                <a:lnTo>
                  <a:pt x="11461" y="9685"/>
                </a:lnTo>
                <a:lnTo>
                  <a:pt x="11145" y="9442"/>
                </a:lnTo>
                <a:lnTo>
                  <a:pt x="10828" y="9198"/>
                </a:lnTo>
                <a:lnTo>
                  <a:pt x="10585" y="8955"/>
                </a:lnTo>
                <a:lnTo>
                  <a:pt x="10463" y="8833"/>
                </a:lnTo>
                <a:lnTo>
                  <a:pt x="10317" y="8736"/>
                </a:lnTo>
                <a:lnTo>
                  <a:pt x="10634" y="8371"/>
                </a:lnTo>
                <a:close/>
                <a:moveTo>
                  <a:pt x="10196" y="8931"/>
                </a:moveTo>
                <a:lnTo>
                  <a:pt x="10269" y="9052"/>
                </a:lnTo>
                <a:lnTo>
                  <a:pt x="10366" y="9198"/>
                </a:lnTo>
                <a:lnTo>
                  <a:pt x="10609" y="9417"/>
                </a:lnTo>
                <a:lnTo>
                  <a:pt x="10901" y="9709"/>
                </a:lnTo>
                <a:lnTo>
                  <a:pt x="11072" y="9831"/>
                </a:lnTo>
                <a:lnTo>
                  <a:pt x="11242" y="9953"/>
                </a:lnTo>
                <a:lnTo>
                  <a:pt x="10415" y="10853"/>
                </a:lnTo>
                <a:lnTo>
                  <a:pt x="10317" y="10707"/>
                </a:lnTo>
                <a:lnTo>
                  <a:pt x="10196" y="10585"/>
                </a:lnTo>
                <a:lnTo>
                  <a:pt x="9904" y="10366"/>
                </a:lnTo>
                <a:lnTo>
                  <a:pt x="9636" y="10172"/>
                </a:lnTo>
                <a:lnTo>
                  <a:pt x="9466" y="10074"/>
                </a:lnTo>
                <a:lnTo>
                  <a:pt x="9320" y="10001"/>
                </a:lnTo>
                <a:lnTo>
                  <a:pt x="9563" y="9709"/>
                </a:lnTo>
                <a:lnTo>
                  <a:pt x="9782" y="9880"/>
                </a:lnTo>
                <a:lnTo>
                  <a:pt x="10001" y="10026"/>
                </a:lnTo>
                <a:lnTo>
                  <a:pt x="10244" y="10245"/>
                </a:lnTo>
                <a:lnTo>
                  <a:pt x="10390" y="10366"/>
                </a:lnTo>
                <a:lnTo>
                  <a:pt x="10536" y="10464"/>
                </a:lnTo>
                <a:lnTo>
                  <a:pt x="10609" y="10488"/>
                </a:lnTo>
                <a:lnTo>
                  <a:pt x="10658" y="10464"/>
                </a:lnTo>
                <a:lnTo>
                  <a:pt x="10731" y="10439"/>
                </a:lnTo>
                <a:lnTo>
                  <a:pt x="10780" y="10391"/>
                </a:lnTo>
                <a:lnTo>
                  <a:pt x="10804" y="10342"/>
                </a:lnTo>
                <a:lnTo>
                  <a:pt x="10828" y="10269"/>
                </a:lnTo>
                <a:lnTo>
                  <a:pt x="10804" y="10220"/>
                </a:lnTo>
                <a:lnTo>
                  <a:pt x="10755" y="10147"/>
                </a:lnTo>
                <a:lnTo>
                  <a:pt x="10220" y="9734"/>
                </a:lnTo>
                <a:lnTo>
                  <a:pt x="10001" y="9563"/>
                </a:lnTo>
                <a:lnTo>
                  <a:pt x="9904" y="9490"/>
                </a:lnTo>
                <a:lnTo>
                  <a:pt x="9782" y="9442"/>
                </a:lnTo>
                <a:lnTo>
                  <a:pt x="10196" y="8931"/>
                </a:lnTo>
                <a:close/>
                <a:moveTo>
                  <a:pt x="9125" y="10245"/>
                </a:moveTo>
                <a:lnTo>
                  <a:pt x="9247" y="10342"/>
                </a:lnTo>
                <a:lnTo>
                  <a:pt x="9368" y="10415"/>
                </a:lnTo>
                <a:lnTo>
                  <a:pt x="9612" y="10585"/>
                </a:lnTo>
                <a:lnTo>
                  <a:pt x="9904" y="10829"/>
                </a:lnTo>
                <a:lnTo>
                  <a:pt x="10050" y="10950"/>
                </a:lnTo>
                <a:lnTo>
                  <a:pt x="10220" y="11048"/>
                </a:lnTo>
                <a:lnTo>
                  <a:pt x="9685" y="11583"/>
                </a:lnTo>
                <a:lnTo>
                  <a:pt x="9685" y="11534"/>
                </a:lnTo>
                <a:lnTo>
                  <a:pt x="9660" y="11437"/>
                </a:lnTo>
                <a:lnTo>
                  <a:pt x="9587" y="11364"/>
                </a:lnTo>
                <a:lnTo>
                  <a:pt x="9417" y="11218"/>
                </a:lnTo>
                <a:lnTo>
                  <a:pt x="9222" y="11023"/>
                </a:lnTo>
                <a:lnTo>
                  <a:pt x="9028" y="10853"/>
                </a:lnTo>
                <a:lnTo>
                  <a:pt x="8906" y="10756"/>
                </a:lnTo>
                <a:lnTo>
                  <a:pt x="8736" y="10683"/>
                </a:lnTo>
                <a:lnTo>
                  <a:pt x="8833" y="10585"/>
                </a:lnTo>
                <a:lnTo>
                  <a:pt x="9125" y="10245"/>
                </a:lnTo>
                <a:close/>
                <a:moveTo>
                  <a:pt x="8468" y="10926"/>
                </a:moveTo>
                <a:lnTo>
                  <a:pt x="8687" y="11096"/>
                </a:lnTo>
                <a:lnTo>
                  <a:pt x="8930" y="11291"/>
                </a:lnTo>
                <a:lnTo>
                  <a:pt x="9052" y="11437"/>
                </a:lnTo>
                <a:lnTo>
                  <a:pt x="9198" y="11583"/>
                </a:lnTo>
                <a:lnTo>
                  <a:pt x="9271" y="11656"/>
                </a:lnTo>
                <a:lnTo>
                  <a:pt x="9344" y="11705"/>
                </a:lnTo>
                <a:lnTo>
                  <a:pt x="9441" y="11753"/>
                </a:lnTo>
                <a:lnTo>
                  <a:pt x="9539" y="11753"/>
                </a:lnTo>
                <a:lnTo>
                  <a:pt x="8468" y="12824"/>
                </a:lnTo>
                <a:lnTo>
                  <a:pt x="8152" y="12532"/>
                </a:lnTo>
                <a:lnTo>
                  <a:pt x="7811" y="12240"/>
                </a:lnTo>
                <a:lnTo>
                  <a:pt x="7470" y="11899"/>
                </a:lnTo>
                <a:lnTo>
                  <a:pt x="7349" y="11826"/>
                </a:lnTo>
                <a:lnTo>
                  <a:pt x="7738" y="11534"/>
                </a:lnTo>
                <a:lnTo>
                  <a:pt x="7860" y="11705"/>
                </a:lnTo>
                <a:lnTo>
                  <a:pt x="8006" y="11875"/>
                </a:lnTo>
                <a:lnTo>
                  <a:pt x="8371" y="12264"/>
                </a:lnTo>
                <a:lnTo>
                  <a:pt x="8517" y="12434"/>
                </a:lnTo>
                <a:lnTo>
                  <a:pt x="8590" y="12483"/>
                </a:lnTo>
                <a:lnTo>
                  <a:pt x="8687" y="12507"/>
                </a:lnTo>
                <a:lnTo>
                  <a:pt x="8736" y="12507"/>
                </a:lnTo>
                <a:lnTo>
                  <a:pt x="8809" y="12483"/>
                </a:lnTo>
                <a:lnTo>
                  <a:pt x="8833" y="12434"/>
                </a:lnTo>
                <a:lnTo>
                  <a:pt x="8857" y="12386"/>
                </a:lnTo>
                <a:lnTo>
                  <a:pt x="8857" y="12289"/>
                </a:lnTo>
                <a:lnTo>
                  <a:pt x="8809" y="12191"/>
                </a:lnTo>
                <a:lnTo>
                  <a:pt x="8760" y="12094"/>
                </a:lnTo>
                <a:lnTo>
                  <a:pt x="8663" y="11997"/>
                </a:lnTo>
                <a:lnTo>
                  <a:pt x="8492" y="11826"/>
                </a:lnTo>
                <a:lnTo>
                  <a:pt x="8322" y="11680"/>
                </a:lnTo>
                <a:lnTo>
                  <a:pt x="8152" y="11510"/>
                </a:lnTo>
                <a:lnTo>
                  <a:pt x="7957" y="11364"/>
                </a:lnTo>
                <a:lnTo>
                  <a:pt x="8468" y="10926"/>
                </a:lnTo>
                <a:close/>
                <a:moveTo>
                  <a:pt x="11047" y="2312"/>
                </a:moveTo>
                <a:lnTo>
                  <a:pt x="11120" y="2434"/>
                </a:lnTo>
                <a:lnTo>
                  <a:pt x="11218" y="2531"/>
                </a:lnTo>
                <a:lnTo>
                  <a:pt x="11437" y="2750"/>
                </a:lnTo>
                <a:lnTo>
                  <a:pt x="11850" y="3213"/>
                </a:lnTo>
                <a:lnTo>
                  <a:pt x="11826" y="3213"/>
                </a:lnTo>
                <a:lnTo>
                  <a:pt x="11193" y="3748"/>
                </a:lnTo>
                <a:lnTo>
                  <a:pt x="10609" y="4283"/>
                </a:lnTo>
                <a:lnTo>
                  <a:pt x="10025" y="4867"/>
                </a:lnTo>
                <a:lnTo>
                  <a:pt x="9490" y="5500"/>
                </a:lnTo>
                <a:lnTo>
                  <a:pt x="9174" y="5865"/>
                </a:lnTo>
                <a:lnTo>
                  <a:pt x="8857" y="6254"/>
                </a:lnTo>
                <a:lnTo>
                  <a:pt x="8517" y="6595"/>
                </a:lnTo>
                <a:lnTo>
                  <a:pt x="8176" y="6935"/>
                </a:lnTo>
                <a:lnTo>
                  <a:pt x="7373" y="7617"/>
                </a:lnTo>
                <a:lnTo>
                  <a:pt x="6984" y="7933"/>
                </a:lnTo>
                <a:lnTo>
                  <a:pt x="6594" y="8274"/>
                </a:lnTo>
                <a:lnTo>
                  <a:pt x="6229" y="8639"/>
                </a:lnTo>
                <a:lnTo>
                  <a:pt x="5864" y="9004"/>
                </a:lnTo>
                <a:lnTo>
                  <a:pt x="5183" y="9782"/>
                </a:lnTo>
                <a:lnTo>
                  <a:pt x="4502" y="10537"/>
                </a:lnTo>
                <a:lnTo>
                  <a:pt x="4137" y="10902"/>
                </a:lnTo>
                <a:lnTo>
                  <a:pt x="3772" y="11242"/>
                </a:lnTo>
                <a:lnTo>
                  <a:pt x="3115" y="11802"/>
                </a:lnTo>
                <a:lnTo>
                  <a:pt x="2799" y="12118"/>
                </a:lnTo>
                <a:lnTo>
                  <a:pt x="2507" y="12434"/>
                </a:lnTo>
                <a:lnTo>
                  <a:pt x="2263" y="12702"/>
                </a:lnTo>
                <a:lnTo>
                  <a:pt x="2166" y="12848"/>
                </a:lnTo>
                <a:lnTo>
                  <a:pt x="2069" y="13018"/>
                </a:lnTo>
                <a:lnTo>
                  <a:pt x="1850" y="12824"/>
                </a:lnTo>
                <a:lnTo>
                  <a:pt x="1460" y="12459"/>
                </a:lnTo>
                <a:lnTo>
                  <a:pt x="1266" y="12264"/>
                </a:lnTo>
                <a:lnTo>
                  <a:pt x="1047" y="12118"/>
                </a:lnTo>
                <a:lnTo>
                  <a:pt x="1047" y="12070"/>
                </a:lnTo>
                <a:lnTo>
                  <a:pt x="1193" y="11997"/>
                </a:lnTo>
                <a:lnTo>
                  <a:pt x="1339" y="11924"/>
                </a:lnTo>
                <a:lnTo>
                  <a:pt x="1460" y="11826"/>
                </a:lnTo>
                <a:lnTo>
                  <a:pt x="1582" y="11705"/>
                </a:lnTo>
                <a:lnTo>
                  <a:pt x="2020" y="11218"/>
                </a:lnTo>
                <a:lnTo>
                  <a:pt x="2385" y="10853"/>
                </a:lnTo>
                <a:lnTo>
                  <a:pt x="2774" y="10537"/>
                </a:lnTo>
                <a:lnTo>
                  <a:pt x="3577" y="9880"/>
                </a:lnTo>
                <a:lnTo>
                  <a:pt x="3942" y="9539"/>
                </a:lnTo>
                <a:lnTo>
                  <a:pt x="4307" y="9198"/>
                </a:lnTo>
                <a:lnTo>
                  <a:pt x="5037" y="8468"/>
                </a:lnTo>
                <a:lnTo>
                  <a:pt x="5718" y="7738"/>
                </a:lnTo>
                <a:lnTo>
                  <a:pt x="6400" y="7008"/>
                </a:lnTo>
                <a:lnTo>
                  <a:pt x="7081" y="6303"/>
                </a:lnTo>
                <a:lnTo>
                  <a:pt x="7787" y="5621"/>
                </a:lnTo>
                <a:lnTo>
                  <a:pt x="8468" y="4940"/>
                </a:lnTo>
                <a:lnTo>
                  <a:pt x="9149" y="4259"/>
                </a:lnTo>
                <a:lnTo>
                  <a:pt x="10074" y="3261"/>
                </a:lnTo>
                <a:lnTo>
                  <a:pt x="10561" y="2775"/>
                </a:lnTo>
                <a:lnTo>
                  <a:pt x="11047" y="2312"/>
                </a:lnTo>
                <a:close/>
                <a:moveTo>
                  <a:pt x="7154" y="11997"/>
                </a:moveTo>
                <a:lnTo>
                  <a:pt x="7203" y="12094"/>
                </a:lnTo>
                <a:lnTo>
                  <a:pt x="7251" y="12167"/>
                </a:lnTo>
                <a:lnTo>
                  <a:pt x="7422" y="12386"/>
                </a:lnTo>
                <a:lnTo>
                  <a:pt x="7592" y="12580"/>
                </a:lnTo>
                <a:lnTo>
                  <a:pt x="7884" y="12872"/>
                </a:lnTo>
                <a:lnTo>
                  <a:pt x="8030" y="12994"/>
                </a:lnTo>
                <a:lnTo>
                  <a:pt x="8200" y="13091"/>
                </a:lnTo>
                <a:lnTo>
                  <a:pt x="7835" y="13481"/>
                </a:lnTo>
                <a:lnTo>
                  <a:pt x="7811" y="13432"/>
                </a:lnTo>
                <a:lnTo>
                  <a:pt x="7787" y="13408"/>
                </a:lnTo>
                <a:lnTo>
                  <a:pt x="7616" y="13262"/>
                </a:lnTo>
                <a:lnTo>
                  <a:pt x="7446" y="13140"/>
                </a:lnTo>
                <a:lnTo>
                  <a:pt x="7251" y="13018"/>
                </a:lnTo>
                <a:lnTo>
                  <a:pt x="7057" y="12872"/>
                </a:lnTo>
                <a:lnTo>
                  <a:pt x="6716" y="12580"/>
                </a:lnTo>
                <a:lnTo>
                  <a:pt x="6643" y="12532"/>
                </a:lnTo>
                <a:lnTo>
                  <a:pt x="6594" y="12507"/>
                </a:lnTo>
                <a:lnTo>
                  <a:pt x="6862" y="12240"/>
                </a:lnTo>
                <a:lnTo>
                  <a:pt x="7154" y="11997"/>
                </a:lnTo>
                <a:close/>
                <a:moveTo>
                  <a:pt x="6424" y="12702"/>
                </a:moveTo>
                <a:lnTo>
                  <a:pt x="6448" y="12775"/>
                </a:lnTo>
                <a:lnTo>
                  <a:pt x="6473" y="12848"/>
                </a:lnTo>
                <a:lnTo>
                  <a:pt x="6667" y="13043"/>
                </a:lnTo>
                <a:lnTo>
                  <a:pt x="6862" y="13213"/>
                </a:lnTo>
                <a:lnTo>
                  <a:pt x="7032" y="13359"/>
                </a:lnTo>
                <a:lnTo>
                  <a:pt x="7227" y="13481"/>
                </a:lnTo>
                <a:lnTo>
                  <a:pt x="7446" y="13602"/>
                </a:lnTo>
                <a:lnTo>
                  <a:pt x="7568" y="13627"/>
                </a:lnTo>
                <a:lnTo>
                  <a:pt x="7689" y="13627"/>
                </a:lnTo>
                <a:lnTo>
                  <a:pt x="7470" y="13846"/>
                </a:lnTo>
                <a:lnTo>
                  <a:pt x="7300" y="14040"/>
                </a:lnTo>
                <a:lnTo>
                  <a:pt x="7276" y="14016"/>
                </a:lnTo>
                <a:lnTo>
                  <a:pt x="6911" y="13797"/>
                </a:lnTo>
                <a:lnTo>
                  <a:pt x="6570" y="13554"/>
                </a:lnTo>
                <a:lnTo>
                  <a:pt x="6302" y="13335"/>
                </a:lnTo>
                <a:lnTo>
                  <a:pt x="6035" y="13164"/>
                </a:lnTo>
                <a:lnTo>
                  <a:pt x="6108" y="13043"/>
                </a:lnTo>
                <a:lnTo>
                  <a:pt x="6424" y="12702"/>
                </a:lnTo>
                <a:close/>
                <a:moveTo>
                  <a:pt x="5889" y="13335"/>
                </a:moveTo>
                <a:lnTo>
                  <a:pt x="5962" y="13456"/>
                </a:lnTo>
                <a:lnTo>
                  <a:pt x="6059" y="13578"/>
                </a:lnTo>
                <a:lnTo>
                  <a:pt x="6278" y="13797"/>
                </a:lnTo>
                <a:lnTo>
                  <a:pt x="6643" y="14089"/>
                </a:lnTo>
                <a:lnTo>
                  <a:pt x="6813" y="14211"/>
                </a:lnTo>
                <a:lnTo>
                  <a:pt x="7032" y="14308"/>
                </a:lnTo>
                <a:lnTo>
                  <a:pt x="6692" y="14673"/>
                </a:lnTo>
                <a:lnTo>
                  <a:pt x="6619" y="14624"/>
                </a:lnTo>
                <a:lnTo>
                  <a:pt x="6497" y="14600"/>
                </a:lnTo>
                <a:lnTo>
                  <a:pt x="6375" y="14527"/>
                </a:lnTo>
                <a:lnTo>
                  <a:pt x="6254" y="14454"/>
                </a:lnTo>
                <a:lnTo>
                  <a:pt x="6132" y="14381"/>
                </a:lnTo>
                <a:lnTo>
                  <a:pt x="5913" y="14186"/>
                </a:lnTo>
                <a:lnTo>
                  <a:pt x="5718" y="14016"/>
                </a:lnTo>
                <a:lnTo>
                  <a:pt x="5597" y="13943"/>
                </a:lnTo>
                <a:lnTo>
                  <a:pt x="5451" y="13846"/>
                </a:lnTo>
                <a:lnTo>
                  <a:pt x="5889" y="13335"/>
                </a:lnTo>
                <a:close/>
                <a:moveTo>
                  <a:pt x="12191" y="3553"/>
                </a:moveTo>
                <a:lnTo>
                  <a:pt x="12653" y="4040"/>
                </a:lnTo>
                <a:lnTo>
                  <a:pt x="13432" y="4916"/>
                </a:lnTo>
                <a:lnTo>
                  <a:pt x="13164" y="5208"/>
                </a:lnTo>
                <a:lnTo>
                  <a:pt x="12896" y="5500"/>
                </a:lnTo>
                <a:lnTo>
                  <a:pt x="12361" y="6108"/>
                </a:lnTo>
                <a:lnTo>
                  <a:pt x="12045" y="6424"/>
                </a:lnTo>
                <a:lnTo>
                  <a:pt x="11729" y="6716"/>
                </a:lnTo>
                <a:lnTo>
                  <a:pt x="11388" y="7008"/>
                </a:lnTo>
                <a:lnTo>
                  <a:pt x="11047" y="7300"/>
                </a:lnTo>
                <a:lnTo>
                  <a:pt x="10731" y="7617"/>
                </a:lnTo>
                <a:lnTo>
                  <a:pt x="10415" y="7957"/>
                </a:lnTo>
                <a:lnTo>
                  <a:pt x="9806" y="8687"/>
                </a:lnTo>
                <a:lnTo>
                  <a:pt x="9247" y="9417"/>
                </a:lnTo>
                <a:lnTo>
                  <a:pt x="8638" y="10147"/>
                </a:lnTo>
                <a:lnTo>
                  <a:pt x="8346" y="10464"/>
                </a:lnTo>
                <a:lnTo>
                  <a:pt x="8006" y="10756"/>
                </a:lnTo>
                <a:lnTo>
                  <a:pt x="7324" y="11340"/>
                </a:lnTo>
                <a:lnTo>
                  <a:pt x="6643" y="11899"/>
                </a:lnTo>
                <a:lnTo>
                  <a:pt x="6302" y="12191"/>
                </a:lnTo>
                <a:lnTo>
                  <a:pt x="6010" y="12532"/>
                </a:lnTo>
                <a:lnTo>
                  <a:pt x="5475" y="13164"/>
                </a:lnTo>
                <a:lnTo>
                  <a:pt x="4940" y="13773"/>
                </a:lnTo>
                <a:lnTo>
                  <a:pt x="4672" y="14016"/>
                </a:lnTo>
                <a:lnTo>
                  <a:pt x="4404" y="14235"/>
                </a:lnTo>
                <a:lnTo>
                  <a:pt x="4137" y="14454"/>
                </a:lnTo>
                <a:lnTo>
                  <a:pt x="4015" y="14600"/>
                </a:lnTo>
                <a:lnTo>
                  <a:pt x="3918" y="14722"/>
                </a:lnTo>
                <a:lnTo>
                  <a:pt x="3480" y="14284"/>
                </a:lnTo>
                <a:lnTo>
                  <a:pt x="3042" y="13846"/>
                </a:lnTo>
                <a:lnTo>
                  <a:pt x="2361" y="13262"/>
                </a:lnTo>
                <a:lnTo>
                  <a:pt x="2482" y="13164"/>
                </a:lnTo>
                <a:lnTo>
                  <a:pt x="2604" y="13043"/>
                </a:lnTo>
                <a:lnTo>
                  <a:pt x="2774" y="12799"/>
                </a:lnTo>
                <a:lnTo>
                  <a:pt x="3066" y="12507"/>
                </a:lnTo>
                <a:lnTo>
                  <a:pt x="3358" y="12216"/>
                </a:lnTo>
                <a:lnTo>
                  <a:pt x="3967" y="11680"/>
                </a:lnTo>
                <a:lnTo>
                  <a:pt x="4380" y="11315"/>
                </a:lnTo>
                <a:lnTo>
                  <a:pt x="4745" y="10950"/>
                </a:lnTo>
                <a:lnTo>
                  <a:pt x="5475" y="10172"/>
                </a:lnTo>
                <a:lnTo>
                  <a:pt x="6181" y="9393"/>
                </a:lnTo>
                <a:lnTo>
                  <a:pt x="6546" y="9004"/>
                </a:lnTo>
                <a:lnTo>
                  <a:pt x="6935" y="8614"/>
                </a:lnTo>
                <a:lnTo>
                  <a:pt x="7324" y="8274"/>
                </a:lnTo>
                <a:lnTo>
                  <a:pt x="7714" y="7933"/>
                </a:lnTo>
                <a:lnTo>
                  <a:pt x="8517" y="7276"/>
                </a:lnTo>
                <a:lnTo>
                  <a:pt x="8857" y="6935"/>
                </a:lnTo>
                <a:lnTo>
                  <a:pt x="9198" y="6595"/>
                </a:lnTo>
                <a:lnTo>
                  <a:pt x="9514" y="6205"/>
                </a:lnTo>
                <a:lnTo>
                  <a:pt x="9831" y="5840"/>
                </a:lnTo>
                <a:lnTo>
                  <a:pt x="10171" y="5427"/>
                </a:lnTo>
                <a:lnTo>
                  <a:pt x="10488" y="5062"/>
                </a:lnTo>
                <a:lnTo>
                  <a:pt x="10853" y="4697"/>
                </a:lnTo>
                <a:lnTo>
                  <a:pt x="11242" y="4356"/>
                </a:lnTo>
                <a:lnTo>
                  <a:pt x="11729" y="3967"/>
                </a:lnTo>
                <a:lnTo>
                  <a:pt x="11972" y="3772"/>
                </a:lnTo>
                <a:lnTo>
                  <a:pt x="12191" y="3553"/>
                </a:lnTo>
                <a:close/>
                <a:moveTo>
                  <a:pt x="5232" y="14065"/>
                </a:moveTo>
                <a:lnTo>
                  <a:pt x="5353" y="14186"/>
                </a:lnTo>
                <a:lnTo>
                  <a:pt x="5451" y="14308"/>
                </a:lnTo>
                <a:lnTo>
                  <a:pt x="5645" y="14454"/>
                </a:lnTo>
                <a:lnTo>
                  <a:pt x="5816" y="14624"/>
                </a:lnTo>
                <a:lnTo>
                  <a:pt x="5986" y="14770"/>
                </a:lnTo>
                <a:lnTo>
                  <a:pt x="6181" y="14892"/>
                </a:lnTo>
                <a:lnTo>
                  <a:pt x="6375" y="14989"/>
                </a:lnTo>
                <a:lnTo>
                  <a:pt x="6108" y="15281"/>
                </a:lnTo>
                <a:lnTo>
                  <a:pt x="5937" y="15452"/>
                </a:lnTo>
                <a:lnTo>
                  <a:pt x="5937" y="15403"/>
                </a:lnTo>
                <a:lnTo>
                  <a:pt x="5889" y="15354"/>
                </a:lnTo>
                <a:lnTo>
                  <a:pt x="5597" y="15038"/>
                </a:lnTo>
                <a:lnTo>
                  <a:pt x="5280" y="14746"/>
                </a:lnTo>
                <a:lnTo>
                  <a:pt x="5086" y="14576"/>
                </a:lnTo>
                <a:lnTo>
                  <a:pt x="4964" y="14503"/>
                </a:lnTo>
                <a:lnTo>
                  <a:pt x="4867" y="14430"/>
                </a:lnTo>
                <a:lnTo>
                  <a:pt x="5037" y="14284"/>
                </a:lnTo>
                <a:lnTo>
                  <a:pt x="5232" y="14065"/>
                </a:lnTo>
                <a:close/>
                <a:moveTo>
                  <a:pt x="852" y="15476"/>
                </a:moveTo>
                <a:lnTo>
                  <a:pt x="974" y="15598"/>
                </a:lnTo>
                <a:lnTo>
                  <a:pt x="1412" y="16036"/>
                </a:lnTo>
                <a:lnTo>
                  <a:pt x="1363" y="16011"/>
                </a:lnTo>
                <a:lnTo>
                  <a:pt x="1290" y="15987"/>
                </a:lnTo>
                <a:lnTo>
                  <a:pt x="852" y="15476"/>
                </a:lnTo>
                <a:close/>
                <a:moveTo>
                  <a:pt x="4575" y="14673"/>
                </a:moveTo>
                <a:lnTo>
                  <a:pt x="4696" y="14795"/>
                </a:lnTo>
                <a:lnTo>
                  <a:pt x="4818" y="14892"/>
                </a:lnTo>
                <a:lnTo>
                  <a:pt x="5037" y="15087"/>
                </a:lnTo>
                <a:lnTo>
                  <a:pt x="5329" y="15354"/>
                </a:lnTo>
                <a:lnTo>
                  <a:pt x="5597" y="15622"/>
                </a:lnTo>
                <a:lnTo>
                  <a:pt x="5670" y="15671"/>
                </a:lnTo>
                <a:lnTo>
                  <a:pt x="5718" y="15671"/>
                </a:lnTo>
                <a:lnTo>
                  <a:pt x="5378" y="15987"/>
                </a:lnTo>
                <a:lnTo>
                  <a:pt x="5232" y="16109"/>
                </a:lnTo>
                <a:lnTo>
                  <a:pt x="5183" y="16060"/>
                </a:lnTo>
                <a:lnTo>
                  <a:pt x="5110" y="16036"/>
                </a:lnTo>
                <a:lnTo>
                  <a:pt x="4088" y="14916"/>
                </a:lnTo>
                <a:lnTo>
                  <a:pt x="4210" y="14868"/>
                </a:lnTo>
                <a:lnTo>
                  <a:pt x="4331" y="14819"/>
                </a:lnTo>
                <a:lnTo>
                  <a:pt x="4453" y="14746"/>
                </a:lnTo>
                <a:lnTo>
                  <a:pt x="4575" y="14673"/>
                </a:lnTo>
                <a:close/>
                <a:moveTo>
                  <a:pt x="755" y="16230"/>
                </a:moveTo>
                <a:lnTo>
                  <a:pt x="1071" y="16498"/>
                </a:lnTo>
                <a:lnTo>
                  <a:pt x="1071" y="16522"/>
                </a:lnTo>
                <a:lnTo>
                  <a:pt x="998" y="16474"/>
                </a:lnTo>
                <a:lnTo>
                  <a:pt x="925" y="16449"/>
                </a:lnTo>
                <a:lnTo>
                  <a:pt x="852" y="16376"/>
                </a:lnTo>
                <a:lnTo>
                  <a:pt x="755" y="16230"/>
                </a:lnTo>
                <a:close/>
                <a:moveTo>
                  <a:pt x="1047" y="12532"/>
                </a:moveTo>
                <a:lnTo>
                  <a:pt x="1168" y="12678"/>
                </a:lnTo>
                <a:lnTo>
                  <a:pt x="1314" y="12824"/>
                </a:lnTo>
                <a:lnTo>
                  <a:pt x="1582" y="13067"/>
                </a:lnTo>
                <a:lnTo>
                  <a:pt x="2166" y="13602"/>
                </a:lnTo>
                <a:lnTo>
                  <a:pt x="2750" y="14113"/>
                </a:lnTo>
                <a:lnTo>
                  <a:pt x="3018" y="14357"/>
                </a:lnTo>
                <a:lnTo>
                  <a:pt x="3261" y="14600"/>
                </a:lnTo>
                <a:lnTo>
                  <a:pt x="3723" y="15135"/>
                </a:lnTo>
                <a:lnTo>
                  <a:pt x="4185" y="15646"/>
                </a:lnTo>
                <a:lnTo>
                  <a:pt x="4672" y="16157"/>
                </a:lnTo>
                <a:lnTo>
                  <a:pt x="4404" y="16230"/>
                </a:lnTo>
                <a:lnTo>
                  <a:pt x="4112" y="16303"/>
                </a:lnTo>
                <a:lnTo>
                  <a:pt x="3553" y="16376"/>
                </a:lnTo>
                <a:lnTo>
                  <a:pt x="2969" y="16425"/>
                </a:lnTo>
                <a:lnTo>
                  <a:pt x="2409" y="16498"/>
                </a:lnTo>
                <a:lnTo>
                  <a:pt x="2288" y="16522"/>
                </a:lnTo>
                <a:lnTo>
                  <a:pt x="2263" y="16474"/>
                </a:lnTo>
                <a:lnTo>
                  <a:pt x="2142" y="16230"/>
                </a:lnTo>
                <a:lnTo>
                  <a:pt x="1996" y="16011"/>
                </a:lnTo>
                <a:lnTo>
                  <a:pt x="1801" y="15792"/>
                </a:lnTo>
                <a:lnTo>
                  <a:pt x="1606" y="15598"/>
                </a:lnTo>
                <a:lnTo>
                  <a:pt x="1168" y="15233"/>
                </a:lnTo>
                <a:lnTo>
                  <a:pt x="730" y="14892"/>
                </a:lnTo>
                <a:lnTo>
                  <a:pt x="779" y="14600"/>
                </a:lnTo>
                <a:lnTo>
                  <a:pt x="925" y="13262"/>
                </a:lnTo>
                <a:lnTo>
                  <a:pt x="1047" y="12532"/>
                </a:lnTo>
                <a:close/>
                <a:moveTo>
                  <a:pt x="1436" y="16644"/>
                </a:moveTo>
                <a:lnTo>
                  <a:pt x="1533" y="16717"/>
                </a:lnTo>
                <a:lnTo>
                  <a:pt x="1387" y="16741"/>
                </a:lnTo>
                <a:lnTo>
                  <a:pt x="1436" y="16644"/>
                </a:lnTo>
                <a:close/>
                <a:moveTo>
                  <a:pt x="536" y="16741"/>
                </a:moveTo>
                <a:lnTo>
                  <a:pt x="584" y="16766"/>
                </a:lnTo>
                <a:lnTo>
                  <a:pt x="609" y="16766"/>
                </a:lnTo>
                <a:lnTo>
                  <a:pt x="682" y="16814"/>
                </a:lnTo>
                <a:lnTo>
                  <a:pt x="779" y="16839"/>
                </a:lnTo>
                <a:lnTo>
                  <a:pt x="876" y="16839"/>
                </a:lnTo>
                <a:lnTo>
                  <a:pt x="974" y="16814"/>
                </a:lnTo>
                <a:lnTo>
                  <a:pt x="974" y="16839"/>
                </a:lnTo>
                <a:lnTo>
                  <a:pt x="755" y="16887"/>
                </a:lnTo>
                <a:lnTo>
                  <a:pt x="511" y="16936"/>
                </a:lnTo>
                <a:lnTo>
                  <a:pt x="536" y="16741"/>
                </a:lnTo>
                <a:close/>
                <a:moveTo>
                  <a:pt x="13967" y="1"/>
                </a:moveTo>
                <a:lnTo>
                  <a:pt x="13602" y="25"/>
                </a:lnTo>
                <a:lnTo>
                  <a:pt x="13261" y="74"/>
                </a:lnTo>
                <a:lnTo>
                  <a:pt x="12945" y="195"/>
                </a:lnTo>
                <a:lnTo>
                  <a:pt x="12629" y="341"/>
                </a:lnTo>
                <a:lnTo>
                  <a:pt x="12337" y="560"/>
                </a:lnTo>
                <a:lnTo>
                  <a:pt x="12021" y="828"/>
                </a:lnTo>
                <a:lnTo>
                  <a:pt x="11875" y="974"/>
                </a:lnTo>
                <a:lnTo>
                  <a:pt x="11826" y="1071"/>
                </a:lnTo>
                <a:lnTo>
                  <a:pt x="11777" y="1169"/>
                </a:lnTo>
                <a:lnTo>
                  <a:pt x="11704" y="1193"/>
                </a:lnTo>
                <a:lnTo>
                  <a:pt x="11339" y="1485"/>
                </a:lnTo>
                <a:lnTo>
                  <a:pt x="10999" y="1777"/>
                </a:lnTo>
                <a:lnTo>
                  <a:pt x="10317" y="2385"/>
                </a:lnTo>
                <a:lnTo>
                  <a:pt x="9685" y="3042"/>
                </a:lnTo>
                <a:lnTo>
                  <a:pt x="9052" y="3699"/>
                </a:lnTo>
                <a:lnTo>
                  <a:pt x="8395" y="4405"/>
                </a:lnTo>
                <a:lnTo>
                  <a:pt x="7714" y="5086"/>
                </a:lnTo>
                <a:lnTo>
                  <a:pt x="7032" y="5743"/>
                </a:lnTo>
                <a:lnTo>
                  <a:pt x="6351" y="6449"/>
                </a:lnTo>
                <a:lnTo>
                  <a:pt x="4964" y="7933"/>
                </a:lnTo>
                <a:lnTo>
                  <a:pt x="4258" y="8663"/>
                </a:lnTo>
                <a:lnTo>
                  <a:pt x="3894" y="9004"/>
                </a:lnTo>
                <a:lnTo>
                  <a:pt x="3529" y="9344"/>
                </a:lnTo>
                <a:lnTo>
                  <a:pt x="2190" y="10537"/>
                </a:lnTo>
                <a:lnTo>
                  <a:pt x="1558" y="11145"/>
                </a:lnTo>
                <a:lnTo>
                  <a:pt x="925" y="11778"/>
                </a:lnTo>
                <a:lnTo>
                  <a:pt x="876" y="11753"/>
                </a:lnTo>
                <a:lnTo>
                  <a:pt x="803" y="11778"/>
                </a:lnTo>
                <a:lnTo>
                  <a:pt x="755" y="11802"/>
                </a:lnTo>
                <a:lnTo>
                  <a:pt x="706" y="11851"/>
                </a:lnTo>
                <a:lnTo>
                  <a:pt x="609" y="12118"/>
                </a:lnTo>
                <a:lnTo>
                  <a:pt x="511" y="12386"/>
                </a:lnTo>
                <a:lnTo>
                  <a:pt x="463" y="12702"/>
                </a:lnTo>
                <a:lnTo>
                  <a:pt x="414" y="12994"/>
                </a:lnTo>
                <a:lnTo>
                  <a:pt x="365" y="13627"/>
                </a:lnTo>
                <a:lnTo>
                  <a:pt x="292" y="14211"/>
                </a:lnTo>
                <a:lnTo>
                  <a:pt x="98" y="15646"/>
                </a:lnTo>
                <a:lnTo>
                  <a:pt x="25" y="16376"/>
                </a:lnTo>
                <a:lnTo>
                  <a:pt x="0" y="16717"/>
                </a:lnTo>
                <a:lnTo>
                  <a:pt x="0" y="17082"/>
                </a:lnTo>
                <a:lnTo>
                  <a:pt x="0" y="17155"/>
                </a:lnTo>
                <a:lnTo>
                  <a:pt x="25" y="17204"/>
                </a:lnTo>
                <a:lnTo>
                  <a:pt x="122" y="17277"/>
                </a:lnTo>
                <a:lnTo>
                  <a:pt x="219" y="17325"/>
                </a:lnTo>
                <a:lnTo>
                  <a:pt x="341" y="17325"/>
                </a:lnTo>
                <a:lnTo>
                  <a:pt x="438" y="17350"/>
                </a:lnTo>
                <a:lnTo>
                  <a:pt x="560" y="17374"/>
                </a:lnTo>
                <a:lnTo>
                  <a:pt x="803" y="17398"/>
                </a:lnTo>
                <a:lnTo>
                  <a:pt x="1047" y="17350"/>
                </a:lnTo>
                <a:lnTo>
                  <a:pt x="1339" y="17301"/>
                </a:lnTo>
                <a:lnTo>
                  <a:pt x="1874" y="17131"/>
                </a:lnTo>
                <a:lnTo>
                  <a:pt x="2312" y="17009"/>
                </a:lnTo>
                <a:lnTo>
                  <a:pt x="2677" y="16936"/>
                </a:lnTo>
                <a:lnTo>
                  <a:pt x="3018" y="16887"/>
                </a:lnTo>
                <a:lnTo>
                  <a:pt x="3723" y="16839"/>
                </a:lnTo>
                <a:lnTo>
                  <a:pt x="4088" y="16790"/>
                </a:lnTo>
                <a:lnTo>
                  <a:pt x="4429" y="16741"/>
                </a:lnTo>
                <a:lnTo>
                  <a:pt x="4769" y="16644"/>
                </a:lnTo>
                <a:lnTo>
                  <a:pt x="5110" y="16522"/>
                </a:lnTo>
                <a:lnTo>
                  <a:pt x="5159" y="16498"/>
                </a:lnTo>
                <a:lnTo>
                  <a:pt x="5207" y="16449"/>
                </a:lnTo>
                <a:lnTo>
                  <a:pt x="5353" y="16401"/>
                </a:lnTo>
                <a:lnTo>
                  <a:pt x="5499" y="16328"/>
                </a:lnTo>
                <a:lnTo>
                  <a:pt x="5645" y="16255"/>
                </a:lnTo>
                <a:lnTo>
                  <a:pt x="5791" y="16133"/>
                </a:lnTo>
                <a:lnTo>
                  <a:pt x="6035" y="15890"/>
                </a:lnTo>
                <a:lnTo>
                  <a:pt x="6254" y="15671"/>
                </a:lnTo>
                <a:lnTo>
                  <a:pt x="6959" y="14965"/>
                </a:lnTo>
                <a:lnTo>
                  <a:pt x="7641" y="14284"/>
                </a:lnTo>
                <a:lnTo>
                  <a:pt x="9101" y="12824"/>
                </a:lnTo>
                <a:lnTo>
                  <a:pt x="10536" y="11364"/>
                </a:lnTo>
                <a:lnTo>
                  <a:pt x="11218" y="10658"/>
                </a:lnTo>
                <a:lnTo>
                  <a:pt x="11875" y="9904"/>
                </a:lnTo>
                <a:lnTo>
                  <a:pt x="12531" y="9174"/>
                </a:lnTo>
                <a:lnTo>
                  <a:pt x="13213" y="8444"/>
                </a:lnTo>
                <a:lnTo>
                  <a:pt x="13870" y="7811"/>
                </a:lnTo>
                <a:lnTo>
                  <a:pt x="14527" y="7179"/>
                </a:lnTo>
                <a:lnTo>
                  <a:pt x="15184" y="6522"/>
                </a:lnTo>
                <a:lnTo>
                  <a:pt x="15500" y="6205"/>
                </a:lnTo>
                <a:lnTo>
                  <a:pt x="15816" y="5840"/>
                </a:lnTo>
                <a:lnTo>
                  <a:pt x="15889" y="5792"/>
                </a:lnTo>
                <a:lnTo>
                  <a:pt x="15987" y="5767"/>
                </a:lnTo>
                <a:lnTo>
                  <a:pt x="16060" y="5694"/>
                </a:lnTo>
                <a:lnTo>
                  <a:pt x="16108" y="5621"/>
                </a:lnTo>
                <a:lnTo>
                  <a:pt x="16133" y="5524"/>
                </a:lnTo>
                <a:lnTo>
                  <a:pt x="16376" y="5208"/>
                </a:lnTo>
                <a:lnTo>
                  <a:pt x="16595" y="4891"/>
                </a:lnTo>
                <a:lnTo>
                  <a:pt x="16814" y="4551"/>
                </a:lnTo>
                <a:lnTo>
                  <a:pt x="16984" y="4210"/>
                </a:lnTo>
                <a:lnTo>
                  <a:pt x="17106" y="3845"/>
                </a:lnTo>
                <a:lnTo>
                  <a:pt x="17203" y="3480"/>
                </a:lnTo>
                <a:lnTo>
                  <a:pt x="17228" y="3140"/>
                </a:lnTo>
                <a:lnTo>
                  <a:pt x="17203" y="2799"/>
                </a:lnTo>
                <a:lnTo>
                  <a:pt x="17130" y="2458"/>
                </a:lnTo>
                <a:lnTo>
                  <a:pt x="17009" y="2142"/>
                </a:lnTo>
                <a:lnTo>
                  <a:pt x="16863" y="1826"/>
                </a:lnTo>
                <a:lnTo>
                  <a:pt x="16668" y="1534"/>
                </a:lnTo>
                <a:lnTo>
                  <a:pt x="16449" y="1266"/>
                </a:lnTo>
                <a:lnTo>
                  <a:pt x="16230" y="998"/>
                </a:lnTo>
                <a:lnTo>
                  <a:pt x="15962" y="779"/>
                </a:lnTo>
                <a:lnTo>
                  <a:pt x="15670" y="560"/>
                </a:lnTo>
                <a:lnTo>
                  <a:pt x="15354" y="390"/>
                </a:lnTo>
                <a:lnTo>
                  <a:pt x="15013" y="244"/>
                </a:lnTo>
                <a:lnTo>
                  <a:pt x="14673" y="122"/>
                </a:lnTo>
                <a:lnTo>
                  <a:pt x="14332" y="49"/>
                </a:lnTo>
                <a:lnTo>
                  <a:pt x="13967" y="1"/>
                </a:lnTo>
                <a:close/>
              </a:path>
            </a:pathLst>
          </a:custGeom>
          <a:solidFill>
            <a:srgbClr val="00FF00"/>
          </a:solidFill>
          <a:ln>
            <a:noFill/>
          </a:ln>
        </p:spPr>
        <p:txBody>
          <a:bodyPr anchorCtr="0" anchor="ctr"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79" name="Shape 79"/>
        <p:cNvGrpSpPr/>
        <p:nvPr/>
      </p:nvGrpSpPr>
      <p:grpSpPr>
        <a:xfrm>
          <a:off x="0" y="0"/>
          <a:ext cx="0" cy="0"/>
          <a:chOff x="0" y="0"/>
          <a:chExt cx="0" cy="0"/>
        </a:xfrm>
      </p:grpSpPr>
      <p:sp>
        <p:nvSpPr>
          <p:cNvPr id="80" name="Shape 80"/>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81" name="Shape 81"/>
          <p:cNvSpPr txBox="1"/>
          <p:nvPr>
            <p:ph idx="4294967295" type="body"/>
          </p:nvPr>
        </p:nvSpPr>
        <p:spPr>
          <a:xfrm>
            <a:off x="5889250" y="444300"/>
            <a:ext cx="2738700" cy="42549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4800" u="sng">
                <a:solidFill>
                  <a:srgbClr val="FFFFFF"/>
                </a:solidFill>
                <a:latin typeface="Lato"/>
                <a:ea typeface="Lato"/>
                <a:cs typeface="Lato"/>
                <a:sym typeface="Lato"/>
              </a:rPr>
              <a:t>Agenda:</a:t>
            </a:r>
            <a:endParaRPr b="1" sz="4800" u="sng">
              <a:solidFill>
                <a:srgbClr val="FFFFFF"/>
              </a:solidFill>
              <a:latin typeface="Lato"/>
              <a:ea typeface="Lato"/>
              <a:cs typeface="Lato"/>
              <a:sym typeface="Lato"/>
            </a:endParaRPr>
          </a:p>
          <a:p>
            <a:pPr indent="-381000" lvl="0" marL="457200" rtl="0">
              <a:spcBef>
                <a:spcPts val="600"/>
              </a:spcBef>
              <a:spcAft>
                <a:spcPts val="0"/>
              </a:spcAft>
              <a:buClr>
                <a:srgbClr val="FFFFFF"/>
              </a:buClr>
              <a:buSzPts val="2400"/>
              <a:buChar char="×"/>
            </a:pPr>
            <a:r>
              <a:rPr lang="en" sz="2400">
                <a:solidFill>
                  <a:srgbClr val="FFFFFF"/>
                </a:solidFill>
              </a:rPr>
              <a:t>Intro</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Warm-Up</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Micro-Lab</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Debrief</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Project Directions</a:t>
            </a:r>
            <a:endParaRPr sz="2400">
              <a:solidFill>
                <a:srgbClr val="FFFFFF"/>
              </a:solidFill>
            </a:endParaRPr>
          </a:p>
        </p:txBody>
      </p:sp>
      <p:sp>
        <p:nvSpPr>
          <p:cNvPr id="82" name="Shape 82"/>
          <p:cNvSpPr txBox="1"/>
          <p:nvPr/>
        </p:nvSpPr>
        <p:spPr>
          <a:xfrm>
            <a:off x="402400" y="702525"/>
            <a:ext cx="3387300" cy="4102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Font typeface="Economica"/>
              <a:buNone/>
            </a:pPr>
            <a:r>
              <a:rPr lang="en" sz="2400" u="sng">
                <a:solidFill>
                  <a:schemeClr val="dk1"/>
                </a:solidFill>
                <a:latin typeface="Lato"/>
                <a:ea typeface="Lato"/>
                <a:cs typeface="Lato"/>
                <a:sym typeface="Lato"/>
              </a:rPr>
              <a:t>Warm Up</a:t>
            </a:r>
            <a:endParaRPr sz="1800">
              <a:solidFill>
                <a:schemeClr val="dk1"/>
              </a:solidFill>
              <a:latin typeface="Lato"/>
              <a:ea typeface="Lato"/>
              <a:cs typeface="Lato"/>
              <a:sym typeface="Lato"/>
            </a:endParaRPr>
          </a:p>
          <a:p>
            <a:pPr indent="0" lvl="0" marL="0" rtl="0" algn="ctr">
              <a:spcBef>
                <a:spcPts val="1000"/>
              </a:spcBef>
              <a:spcAft>
                <a:spcPts val="0"/>
              </a:spcAft>
              <a:buNone/>
            </a:pPr>
            <a:r>
              <a:rPr lang="en" sz="1800">
                <a:solidFill>
                  <a:schemeClr val="dk1"/>
                </a:solidFill>
                <a:latin typeface="Lato"/>
                <a:ea typeface="Lato"/>
                <a:cs typeface="Lato"/>
                <a:sym typeface="Lato"/>
              </a:rPr>
              <a:t>Journal to the following prompt:</a:t>
            </a:r>
            <a:endParaRPr sz="1800">
              <a:solidFill>
                <a:schemeClr val="dk1"/>
              </a:solidFill>
              <a:latin typeface="Lato"/>
              <a:ea typeface="Lato"/>
              <a:cs typeface="Lato"/>
              <a:sym typeface="Lato"/>
            </a:endParaRPr>
          </a:p>
          <a:p>
            <a:pPr indent="0" lvl="0" marL="0" rtl="0" algn="ctr">
              <a:spcBef>
                <a:spcPts val="0"/>
              </a:spcBef>
              <a:spcAft>
                <a:spcPts val="0"/>
              </a:spcAft>
              <a:buNone/>
            </a:pPr>
            <a:r>
              <a:t/>
            </a:r>
            <a:endParaRPr sz="1800">
              <a:solidFill>
                <a:schemeClr val="dk1"/>
              </a:solidFill>
              <a:latin typeface="Lato"/>
              <a:ea typeface="Lato"/>
              <a:cs typeface="Lato"/>
              <a:sym typeface="Lato"/>
            </a:endParaRPr>
          </a:p>
          <a:p>
            <a:pPr indent="0" lvl="0" marL="0" rtl="0" algn="ctr">
              <a:spcBef>
                <a:spcPts val="0"/>
              </a:spcBef>
              <a:spcAft>
                <a:spcPts val="0"/>
              </a:spcAft>
              <a:buNone/>
            </a:pPr>
            <a:r>
              <a:rPr lang="en" sz="2000">
                <a:solidFill>
                  <a:schemeClr val="dk1"/>
                </a:solidFill>
                <a:latin typeface="Lato"/>
                <a:ea typeface="Lato"/>
                <a:cs typeface="Lato"/>
                <a:sym typeface="Lato"/>
              </a:rPr>
              <a:t>How do you think the teenage versions of Ms. Li and Ms. Sherry contributed to who they became today and how they succeeded?</a:t>
            </a:r>
            <a:endParaRPr sz="2000">
              <a:solidFill>
                <a:schemeClr val="dk1"/>
              </a:solidFill>
              <a:latin typeface="Lato"/>
              <a:ea typeface="Lato"/>
              <a:cs typeface="Lato"/>
              <a:sym typeface="Lato"/>
            </a:endParaRPr>
          </a:p>
          <a:p>
            <a:pPr indent="0" lvl="0" marL="0" rtl="0" algn="ctr">
              <a:spcBef>
                <a:spcPts val="0"/>
              </a:spcBef>
              <a:spcAft>
                <a:spcPts val="0"/>
              </a:spcAft>
              <a:buNone/>
            </a:pPr>
            <a:r>
              <a:t/>
            </a:r>
            <a:endParaRPr sz="2000">
              <a:solidFill>
                <a:schemeClr val="dk1"/>
              </a:solidFill>
              <a:latin typeface="Lato"/>
              <a:ea typeface="Lato"/>
              <a:cs typeface="Lato"/>
              <a:sym typeface="Lato"/>
            </a:endParaRPr>
          </a:p>
          <a:p>
            <a:pPr indent="0" lvl="0" marL="0" rtl="0" algn="ctr">
              <a:spcBef>
                <a:spcPts val="0"/>
              </a:spcBef>
              <a:spcAft>
                <a:spcPts val="0"/>
              </a:spcAft>
              <a:buNone/>
            </a:pPr>
            <a:r>
              <a:rPr lang="en" sz="2000">
                <a:solidFill>
                  <a:schemeClr val="dk1"/>
                </a:solidFill>
                <a:latin typeface="Lato"/>
                <a:ea typeface="Lato"/>
                <a:cs typeface="Lato"/>
                <a:sym typeface="Lato"/>
              </a:rPr>
              <a:t>What are the implications for your time as a teenager now?</a:t>
            </a:r>
            <a:endParaRPr sz="2000">
              <a:solidFill>
                <a:schemeClr val="dk1"/>
              </a:solidFill>
              <a:latin typeface="Lato"/>
              <a:ea typeface="Lato"/>
              <a:cs typeface="Lato"/>
              <a:sym typeface="Lato"/>
            </a:endParaRPr>
          </a:p>
          <a:p>
            <a:pPr indent="0" lvl="0" marL="0" rtl="0" algn="ctr">
              <a:spcBef>
                <a:spcPts val="0"/>
              </a:spcBef>
              <a:spcAft>
                <a:spcPts val="0"/>
              </a:spcAft>
              <a:buClr>
                <a:schemeClr val="dk1"/>
              </a:buClr>
              <a:buFont typeface="Economica"/>
              <a:buNone/>
            </a:pPr>
            <a:r>
              <a:t/>
            </a:r>
            <a:endParaRPr>
              <a:latin typeface="Lato"/>
              <a:ea typeface="Lato"/>
              <a:cs typeface="Lato"/>
              <a:sym typeface="Lato"/>
            </a:endParaRPr>
          </a:p>
          <a:p>
            <a:pPr indent="0" lvl="0" marL="0" rtl="0" algn="ctr">
              <a:spcBef>
                <a:spcPts val="0"/>
              </a:spcBef>
              <a:spcAft>
                <a:spcPts val="0"/>
              </a:spcAft>
              <a:buClr>
                <a:schemeClr val="dk1"/>
              </a:buClr>
              <a:buFont typeface="Economica"/>
              <a:buNone/>
            </a:pPr>
            <a:r>
              <a:t/>
            </a:r>
            <a:endParaRPr>
              <a:latin typeface="Lato"/>
              <a:ea typeface="Lato"/>
              <a:cs typeface="Lato"/>
              <a:sym typeface="Lato"/>
            </a:endParaRPr>
          </a:p>
        </p:txBody>
      </p:sp>
      <p:sp>
        <p:nvSpPr>
          <p:cNvPr id="83" name="Shape 83"/>
          <p:cNvSpPr/>
          <p:nvPr/>
        </p:nvSpPr>
        <p:spPr>
          <a:xfrm rot="-5399847">
            <a:off x="213754" y="124984"/>
            <a:ext cx="964983" cy="965949"/>
          </a:xfrm>
          <a:custGeom>
            <a:pathLst>
              <a:path extrusionOk="0" h="17399" w="17228">
                <a:moveTo>
                  <a:pt x="14162" y="439"/>
                </a:moveTo>
                <a:lnTo>
                  <a:pt x="14478" y="512"/>
                </a:lnTo>
                <a:lnTo>
                  <a:pt x="14794" y="609"/>
                </a:lnTo>
                <a:lnTo>
                  <a:pt x="15111" y="755"/>
                </a:lnTo>
                <a:lnTo>
                  <a:pt x="15403" y="925"/>
                </a:lnTo>
                <a:lnTo>
                  <a:pt x="15670" y="1120"/>
                </a:lnTo>
                <a:lnTo>
                  <a:pt x="15914" y="1315"/>
                </a:lnTo>
                <a:lnTo>
                  <a:pt x="16108" y="1534"/>
                </a:lnTo>
                <a:lnTo>
                  <a:pt x="15987" y="1558"/>
                </a:lnTo>
                <a:lnTo>
                  <a:pt x="15889" y="1607"/>
                </a:lnTo>
                <a:lnTo>
                  <a:pt x="15816" y="1655"/>
                </a:lnTo>
                <a:lnTo>
                  <a:pt x="15792" y="1680"/>
                </a:lnTo>
                <a:lnTo>
                  <a:pt x="15768" y="1728"/>
                </a:lnTo>
                <a:lnTo>
                  <a:pt x="15768" y="1777"/>
                </a:lnTo>
                <a:lnTo>
                  <a:pt x="15792" y="1826"/>
                </a:lnTo>
                <a:lnTo>
                  <a:pt x="15865" y="1850"/>
                </a:lnTo>
                <a:lnTo>
                  <a:pt x="15938" y="1874"/>
                </a:lnTo>
                <a:lnTo>
                  <a:pt x="16230" y="1874"/>
                </a:lnTo>
                <a:lnTo>
                  <a:pt x="16352" y="1850"/>
                </a:lnTo>
                <a:lnTo>
                  <a:pt x="16546" y="2166"/>
                </a:lnTo>
                <a:lnTo>
                  <a:pt x="16254" y="2142"/>
                </a:lnTo>
                <a:lnTo>
                  <a:pt x="16011" y="2142"/>
                </a:lnTo>
                <a:lnTo>
                  <a:pt x="15987" y="2166"/>
                </a:lnTo>
                <a:lnTo>
                  <a:pt x="15987" y="2191"/>
                </a:lnTo>
                <a:lnTo>
                  <a:pt x="16133" y="2312"/>
                </a:lnTo>
                <a:lnTo>
                  <a:pt x="16303" y="2410"/>
                </a:lnTo>
                <a:lnTo>
                  <a:pt x="16473" y="2458"/>
                </a:lnTo>
                <a:lnTo>
                  <a:pt x="16668" y="2507"/>
                </a:lnTo>
                <a:lnTo>
                  <a:pt x="16717" y="2750"/>
                </a:lnTo>
                <a:lnTo>
                  <a:pt x="16741" y="2994"/>
                </a:lnTo>
                <a:lnTo>
                  <a:pt x="16522" y="2872"/>
                </a:lnTo>
                <a:lnTo>
                  <a:pt x="16352" y="2799"/>
                </a:lnTo>
                <a:lnTo>
                  <a:pt x="16181" y="2702"/>
                </a:lnTo>
                <a:lnTo>
                  <a:pt x="16011" y="2653"/>
                </a:lnTo>
                <a:lnTo>
                  <a:pt x="15792" y="2653"/>
                </a:lnTo>
                <a:lnTo>
                  <a:pt x="15768" y="2677"/>
                </a:lnTo>
                <a:lnTo>
                  <a:pt x="15768" y="2702"/>
                </a:lnTo>
                <a:lnTo>
                  <a:pt x="15768" y="2726"/>
                </a:lnTo>
                <a:lnTo>
                  <a:pt x="15889" y="2872"/>
                </a:lnTo>
                <a:lnTo>
                  <a:pt x="16035" y="2994"/>
                </a:lnTo>
                <a:lnTo>
                  <a:pt x="16327" y="3213"/>
                </a:lnTo>
                <a:lnTo>
                  <a:pt x="16522" y="3334"/>
                </a:lnTo>
                <a:lnTo>
                  <a:pt x="16619" y="3407"/>
                </a:lnTo>
                <a:lnTo>
                  <a:pt x="16717" y="3456"/>
                </a:lnTo>
                <a:lnTo>
                  <a:pt x="16692" y="3651"/>
                </a:lnTo>
                <a:lnTo>
                  <a:pt x="16619" y="3845"/>
                </a:lnTo>
                <a:lnTo>
                  <a:pt x="16400" y="3602"/>
                </a:lnTo>
                <a:lnTo>
                  <a:pt x="16133" y="3407"/>
                </a:lnTo>
                <a:lnTo>
                  <a:pt x="15987" y="3310"/>
                </a:lnTo>
                <a:lnTo>
                  <a:pt x="15841" y="3237"/>
                </a:lnTo>
                <a:lnTo>
                  <a:pt x="15695" y="3188"/>
                </a:lnTo>
                <a:lnTo>
                  <a:pt x="15524" y="3164"/>
                </a:lnTo>
                <a:lnTo>
                  <a:pt x="15476" y="3188"/>
                </a:lnTo>
                <a:lnTo>
                  <a:pt x="15476" y="3213"/>
                </a:lnTo>
                <a:lnTo>
                  <a:pt x="15476" y="3237"/>
                </a:lnTo>
                <a:lnTo>
                  <a:pt x="15500" y="3261"/>
                </a:lnTo>
                <a:lnTo>
                  <a:pt x="15597" y="3359"/>
                </a:lnTo>
                <a:lnTo>
                  <a:pt x="15695" y="3432"/>
                </a:lnTo>
                <a:lnTo>
                  <a:pt x="15987" y="3699"/>
                </a:lnTo>
                <a:lnTo>
                  <a:pt x="16230" y="3918"/>
                </a:lnTo>
                <a:lnTo>
                  <a:pt x="16449" y="4162"/>
                </a:lnTo>
                <a:lnTo>
                  <a:pt x="16473" y="4186"/>
                </a:lnTo>
                <a:lnTo>
                  <a:pt x="16254" y="4526"/>
                </a:lnTo>
                <a:lnTo>
                  <a:pt x="16206" y="4453"/>
                </a:lnTo>
                <a:lnTo>
                  <a:pt x="16133" y="4380"/>
                </a:lnTo>
                <a:lnTo>
                  <a:pt x="15962" y="4259"/>
                </a:lnTo>
                <a:lnTo>
                  <a:pt x="15646" y="4040"/>
                </a:lnTo>
                <a:lnTo>
                  <a:pt x="15403" y="3821"/>
                </a:lnTo>
                <a:lnTo>
                  <a:pt x="15159" y="3626"/>
                </a:lnTo>
                <a:lnTo>
                  <a:pt x="15111" y="3626"/>
                </a:lnTo>
                <a:lnTo>
                  <a:pt x="15062" y="3651"/>
                </a:lnTo>
                <a:lnTo>
                  <a:pt x="15013" y="3724"/>
                </a:lnTo>
                <a:lnTo>
                  <a:pt x="15013" y="3821"/>
                </a:lnTo>
                <a:lnTo>
                  <a:pt x="15013" y="3894"/>
                </a:lnTo>
                <a:lnTo>
                  <a:pt x="15038" y="3991"/>
                </a:lnTo>
                <a:lnTo>
                  <a:pt x="15135" y="4137"/>
                </a:lnTo>
                <a:lnTo>
                  <a:pt x="15257" y="4283"/>
                </a:lnTo>
                <a:lnTo>
                  <a:pt x="15427" y="4453"/>
                </a:lnTo>
                <a:lnTo>
                  <a:pt x="15622" y="4599"/>
                </a:lnTo>
                <a:lnTo>
                  <a:pt x="15816" y="4745"/>
                </a:lnTo>
                <a:lnTo>
                  <a:pt x="15914" y="4818"/>
                </a:lnTo>
                <a:lnTo>
                  <a:pt x="16011" y="4843"/>
                </a:lnTo>
                <a:lnTo>
                  <a:pt x="15792" y="5135"/>
                </a:lnTo>
                <a:lnTo>
                  <a:pt x="14867" y="4162"/>
                </a:lnTo>
                <a:lnTo>
                  <a:pt x="13967" y="3213"/>
                </a:lnTo>
                <a:lnTo>
                  <a:pt x="13505" y="2750"/>
                </a:lnTo>
                <a:lnTo>
                  <a:pt x="13018" y="2288"/>
                </a:lnTo>
                <a:lnTo>
                  <a:pt x="12531" y="1850"/>
                </a:lnTo>
                <a:lnTo>
                  <a:pt x="12021" y="1461"/>
                </a:lnTo>
                <a:lnTo>
                  <a:pt x="12021" y="1388"/>
                </a:lnTo>
                <a:lnTo>
                  <a:pt x="12118" y="1315"/>
                </a:lnTo>
                <a:lnTo>
                  <a:pt x="12215" y="1242"/>
                </a:lnTo>
                <a:lnTo>
                  <a:pt x="12385" y="1047"/>
                </a:lnTo>
                <a:lnTo>
                  <a:pt x="12629" y="852"/>
                </a:lnTo>
                <a:lnTo>
                  <a:pt x="12921" y="682"/>
                </a:lnTo>
                <a:lnTo>
                  <a:pt x="13213" y="560"/>
                </a:lnTo>
                <a:lnTo>
                  <a:pt x="13505" y="463"/>
                </a:lnTo>
                <a:lnTo>
                  <a:pt x="13675" y="439"/>
                </a:lnTo>
                <a:close/>
                <a:moveTo>
                  <a:pt x="11753" y="1704"/>
                </a:moveTo>
                <a:lnTo>
                  <a:pt x="11826" y="1850"/>
                </a:lnTo>
                <a:lnTo>
                  <a:pt x="11948" y="1972"/>
                </a:lnTo>
                <a:lnTo>
                  <a:pt x="12093" y="2069"/>
                </a:lnTo>
                <a:lnTo>
                  <a:pt x="12385" y="2288"/>
                </a:lnTo>
                <a:lnTo>
                  <a:pt x="12677" y="2531"/>
                </a:lnTo>
                <a:lnTo>
                  <a:pt x="12945" y="2823"/>
                </a:lnTo>
                <a:lnTo>
                  <a:pt x="13480" y="3383"/>
                </a:lnTo>
                <a:lnTo>
                  <a:pt x="14478" y="4453"/>
                </a:lnTo>
                <a:lnTo>
                  <a:pt x="15500" y="5500"/>
                </a:lnTo>
                <a:lnTo>
                  <a:pt x="15111" y="5962"/>
                </a:lnTo>
                <a:lnTo>
                  <a:pt x="14600" y="5500"/>
                </a:lnTo>
                <a:lnTo>
                  <a:pt x="14113" y="5013"/>
                </a:lnTo>
                <a:lnTo>
                  <a:pt x="13213" y="4016"/>
                </a:lnTo>
                <a:lnTo>
                  <a:pt x="12750" y="3529"/>
                </a:lnTo>
                <a:lnTo>
                  <a:pt x="12264" y="3018"/>
                </a:lnTo>
                <a:lnTo>
                  <a:pt x="11777" y="2556"/>
                </a:lnTo>
                <a:lnTo>
                  <a:pt x="11266" y="2093"/>
                </a:lnTo>
                <a:lnTo>
                  <a:pt x="11753" y="1704"/>
                </a:lnTo>
                <a:close/>
                <a:moveTo>
                  <a:pt x="13724" y="5232"/>
                </a:moveTo>
                <a:lnTo>
                  <a:pt x="14235" y="5767"/>
                </a:lnTo>
                <a:lnTo>
                  <a:pt x="14794" y="6278"/>
                </a:lnTo>
                <a:lnTo>
                  <a:pt x="14575" y="6497"/>
                </a:lnTo>
                <a:lnTo>
                  <a:pt x="14259" y="6278"/>
                </a:lnTo>
                <a:lnTo>
                  <a:pt x="13967" y="6035"/>
                </a:lnTo>
                <a:lnTo>
                  <a:pt x="13699" y="5792"/>
                </a:lnTo>
                <a:lnTo>
                  <a:pt x="13432" y="5573"/>
                </a:lnTo>
                <a:lnTo>
                  <a:pt x="13724" y="5232"/>
                </a:lnTo>
                <a:close/>
                <a:moveTo>
                  <a:pt x="13261" y="5767"/>
                </a:moveTo>
                <a:lnTo>
                  <a:pt x="13359" y="5913"/>
                </a:lnTo>
                <a:lnTo>
                  <a:pt x="13456" y="6059"/>
                </a:lnTo>
                <a:lnTo>
                  <a:pt x="13724" y="6303"/>
                </a:lnTo>
                <a:lnTo>
                  <a:pt x="13991" y="6546"/>
                </a:lnTo>
                <a:lnTo>
                  <a:pt x="14137" y="6668"/>
                </a:lnTo>
                <a:lnTo>
                  <a:pt x="14308" y="6765"/>
                </a:lnTo>
                <a:lnTo>
                  <a:pt x="14235" y="6814"/>
                </a:lnTo>
                <a:lnTo>
                  <a:pt x="14137" y="6692"/>
                </a:lnTo>
                <a:lnTo>
                  <a:pt x="13991" y="6595"/>
                </a:lnTo>
                <a:lnTo>
                  <a:pt x="13699" y="6400"/>
                </a:lnTo>
                <a:lnTo>
                  <a:pt x="13359" y="6230"/>
                </a:lnTo>
                <a:lnTo>
                  <a:pt x="13188" y="6132"/>
                </a:lnTo>
                <a:lnTo>
                  <a:pt x="13042" y="6011"/>
                </a:lnTo>
                <a:lnTo>
                  <a:pt x="13261" y="5767"/>
                </a:lnTo>
                <a:close/>
                <a:moveTo>
                  <a:pt x="13018" y="6059"/>
                </a:moveTo>
                <a:lnTo>
                  <a:pt x="13188" y="6303"/>
                </a:lnTo>
                <a:lnTo>
                  <a:pt x="13286" y="6424"/>
                </a:lnTo>
                <a:lnTo>
                  <a:pt x="13407" y="6522"/>
                </a:lnTo>
                <a:lnTo>
                  <a:pt x="14040" y="7008"/>
                </a:lnTo>
                <a:lnTo>
                  <a:pt x="13699" y="7349"/>
                </a:lnTo>
                <a:lnTo>
                  <a:pt x="13675" y="7325"/>
                </a:lnTo>
                <a:lnTo>
                  <a:pt x="13505" y="7227"/>
                </a:lnTo>
                <a:lnTo>
                  <a:pt x="13334" y="7106"/>
                </a:lnTo>
                <a:lnTo>
                  <a:pt x="13018" y="6838"/>
                </a:lnTo>
                <a:lnTo>
                  <a:pt x="12799" y="6668"/>
                </a:lnTo>
                <a:lnTo>
                  <a:pt x="12702" y="6595"/>
                </a:lnTo>
                <a:lnTo>
                  <a:pt x="12580" y="6546"/>
                </a:lnTo>
                <a:lnTo>
                  <a:pt x="12799" y="6303"/>
                </a:lnTo>
                <a:lnTo>
                  <a:pt x="13018" y="6059"/>
                </a:lnTo>
                <a:close/>
                <a:moveTo>
                  <a:pt x="12385" y="6716"/>
                </a:moveTo>
                <a:lnTo>
                  <a:pt x="12483" y="6838"/>
                </a:lnTo>
                <a:lnTo>
                  <a:pt x="12580" y="6935"/>
                </a:lnTo>
                <a:lnTo>
                  <a:pt x="12799" y="7130"/>
                </a:lnTo>
                <a:lnTo>
                  <a:pt x="13091" y="7398"/>
                </a:lnTo>
                <a:lnTo>
                  <a:pt x="13407" y="7617"/>
                </a:lnTo>
                <a:lnTo>
                  <a:pt x="13018" y="8006"/>
                </a:lnTo>
                <a:lnTo>
                  <a:pt x="12921" y="8079"/>
                </a:lnTo>
                <a:lnTo>
                  <a:pt x="12823" y="7909"/>
                </a:lnTo>
                <a:lnTo>
                  <a:pt x="12653" y="7763"/>
                </a:lnTo>
                <a:lnTo>
                  <a:pt x="12312" y="7495"/>
                </a:lnTo>
                <a:lnTo>
                  <a:pt x="12093" y="7325"/>
                </a:lnTo>
                <a:lnTo>
                  <a:pt x="11972" y="7252"/>
                </a:lnTo>
                <a:lnTo>
                  <a:pt x="11850" y="7179"/>
                </a:lnTo>
                <a:lnTo>
                  <a:pt x="12385" y="6716"/>
                </a:lnTo>
                <a:close/>
                <a:moveTo>
                  <a:pt x="11631" y="7373"/>
                </a:moveTo>
                <a:lnTo>
                  <a:pt x="11729" y="7471"/>
                </a:lnTo>
                <a:lnTo>
                  <a:pt x="11850" y="7568"/>
                </a:lnTo>
                <a:lnTo>
                  <a:pt x="12093" y="7738"/>
                </a:lnTo>
                <a:lnTo>
                  <a:pt x="12434" y="8055"/>
                </a:lnTo>
                <a:lnTo>
                  <a:pt x="12556" y="8201"/>
                </a:lnTo>
                <a:lnTo>
                  <a:pt x="12702" y="8322"/>
                </a:lnTo>
                <a:lnTo>
                  <a:pt x="11948" y="9150"/>
                </a:lnTo>
                <a:lnTo>
                  <a:pt x="11680" y="8906"/>
                </a:lnTo>
                <a:lnTo>
                  <a:pt x="11364" y="8687"/>
                </a:lnTo>
                <a:lnTo>
                  <a:pt x="11072" y="8444"/>
                </a:lnTo>
                <a:lnTo>
                  <a:pt x="10780" y="8201"/>
                </a:lnTo>
                <a:lnTo>
                  <a:pt x="11096" y="7860"/>
                </a:lnTo>
                <a:lnTo>
                  <a:pt x="11193" y="7957"/>
                </a:lnTo>
                <a:lnTo>
                  <a:pt x="11291" y="8030"/>
                </a:lnTo>
                <a:lnTo>
                  <a:pt x="11461" y="8176"/>
                </a:lnTo>
                <a:lnTo>
                  <a:pt x="11777" y="8493"/>
                </a:lnTo>
                <a:lnTo>
                  <a:pt x="11972" y="8614"/>
                </a:lnTo>
                <a:lnTo>
                  <a:pt x="12166" y="8736"/>
                </a:lnTo>
                <a:lnTo>
                  <a:pt x="12288" y="8736"/>
                </a:lnTo>
                <a:lnTo>
                  <a:pt x="12337" y="8712"/>
                </a:lnTo>
                <a:lnTo>
                  <a:pt x="12361" y="8639"/>
                </a:lnTo>
                <a:lnTo>
                  <a:pt x="12361" y="8566"/>
                </a:lnTo>
                <a:lnTo>
                  <a:pt x="12337" y="8493"/>
                </a:lnTo>
                <a:lnTo>
                  <a:pt x="12118" y="8322"/>
                </a:lnTo>
                <a:lnTo>
                  <a:pt x="11899" y="8152"/>
                </a:lnTo>
                <a:lnTo>
                  <a:pt x="11461" y="7811"/>
                </a:lnTo>
                <a:lnTo>
                  <a:pt x="11291" y="7690"/>
                </a:lnTo>
                <a:lnTo>
                  <a:pt x="11631" y="7373"/>
                </a:lnTo>
                <a:close/>
                <a:moveTo>
                  <a:pt x="10634" y="8371"/>
                </a:moveTo>
                <a:lnTo>
                  <a:pt x="10731" y="8541"/>
                </a:lnTo>
                <a:lnTo>
                  <a:pt x="10853" y="8687"/>
                </a:lnTo>
                <a:lnTo>
                  <a:pt x="10974" y="8809"/>
                </a:lnTo>
                <a:lnTo>
                  <a:pt x="11145" y="8931"/>
                </a:lnTo>
                <a:lnTo>
                  <a:pt x="11461" y="9150"/>
                </a:lnTo>
                <a:lnTo>
                  <a:pt x="11753" y="9369"/>
                </a:lnTo>
                <a:lnTo>
                  <a:pt x="11461" y="9685"/>
                </a:lnTo>
                <a:lnTo>
                  <a:pt x="11145" y="9442"/>
                </a:lnTo>
                <a:lnTo>
                  <a:pt x="10828" y="9198"/>
                </a:lnTo>
                <a:lnTo>
                  <a:pt x="10585" y="8955"/>
                </a:lnTo>
                <a:lnTo>
                  <a:pt x="10463" y="8833"/>
                </a:lnTo>
                <a:lnTo>
                  <a:pt x="10317" y="8736"/>
                </a:lnTo>
                <a:lnTo>
                  <a:pt x="10634" y="8371"/>
                </a:lnTo>
                <a:close/>
                <a:moveTo>
                  <a:pt x="10196" y="8931"/>
                </a:moveTo>
                <a:lnTo>
                  <a:pt x="10269" y="9052"/>
                </a:lnTo>
                <a:lnTo>
                  <a:pt x="10366" y="9198"/>
                </a:lnTo>
                <a:lnTo>
                  <a:pt x="10609" y="9417"/>
                </a:lnTo>
                <a:lnTo>
                  <a:pt x="10901" y="9709"/>
                </a:lnTo>
                <a:lnTo>
                  <a:pt x="11072" y="9831"/>
                </a:lnTo>
                <a:lnTo>
                  <a:pt x="11242" y="9953"/>
                </a:lnTo>
                <a:lnTo>
                  <a:pt x="10415" y="10853"/>
                </a:lnTo>
                <a:lnTo>
                  <a:pt x="10317" y="10707"/>
                </a:lnTo>
                <a:lnTo>
                  <a:pt x="10196" y="10585"/>
                </a:lnTo>
                <a:lnTo>
                  <a:pt x="9904" y="10366"/>
                </a:lnTo>
                <a:lnTo>
                  <a:pt x="9636" y="10172"/>
                </a:lnTo>
                <a:lnTo>
                  <a:pt x="9466" y="10074"/>
                </a:lnTo>
                <a:lnTo>
                  <a:pt x="9320" y="10001"/>
                </a:lnTo>
                <a:lnTo>
                  <a:pt x="9563" y="9709"/>
                </a:lnTo>
                <a:lnTo>
                  <a:pt x="9782" y="9880"/>
                </a:lnTo>
                <a:lnTo>
                  <a:pt x="10001" y="10026"/>
                </a:lnTo>
                <a:lnTo>
                  <a:pt x="10244" y="10245"/>
                </a:lnTo>
                <a:lnTo>
                  <a:pt x="10390" y="10366"/>
                </a:lnTo>
                <a:lnTo>
                  <a:pt x="10536" y="10464"/>
                </a:lnTo>
                <a:lnTo>
                  <a:pt x="10609" y="10488"/>
                </a:lnTo>
                <a:lnTo>
                  <a:pt x="10658" y="10464"/>
                </a:lnTo>
                <a:lnTo>
                  <a:pt x="10731" y="10439"/>
                </a:lnTo>
                <a:lnTo>
                  <a:pt x="10780" y="10391"/>
                </a:lnTo>
                <a:lnTo>
                  <a:pt x="10804" y="10342"/>
                </a:lnTo>
                <a:lnTo>
                  <a:pt x="10828" y="10269"/>
                </a:lnTo>
                <a:lnTo>
                  <a:pt x="10804" y="10220"/>
                </a:lnTo>
                <a:lnTo>
                  <a:pt x="10755" y="10147"/>
                </a:lnTo>
                <a:lnTo>
                  <a:pt x="10220" y="9734"/>
                </a:lnTo>
                <a:lnTo>
                  <a:pt x="10001" y="9563"/>
                </a:lnTo>
                <a:lnTo>
                  <a:pt x="9904" y="9490"/>
                </a:lnTo>
                <a:lnTo>
                  <a:pt x="9782" y="9442"/>
                </a:lnTo>
                <a:lnTo>
                  <a:pt x="10196" y="8931"/>
                </a:lnTo>
                <a:close/>
                <a:moveTo>
                  <a:pt x="9125" y="10245"/>
                </a:moveTo>
                <a:lnTo>
                  <a:pt x="9247" y="10342"/>
                </a:lnTo>
                <a:lnTo>
                  <a:pt x="9368" y="10415"/>
                </a:lnTo>
                <a:lnTo>
                  <a:pt x="9612" y="10585"/>
                </a:lnTo>
                <a:lnTo>
                  <a:pt x="9904" y="10829"/>
                </a:lnTo>
                <a:lnTo>
                  <a:pt x="10050" y="10950"/>
                </a:lnTo>
                <a:lnTo>
                  <a:pt x="10220" y="11048"/>
                </a:lnTo>
                <a:lnTo>
                  <a:pt x="9685" y="11583"/>
                </a:lnTo>
                <a:lnTo>
                  <a:pt x="9685" y="11534"/>
                </a:lnTo>
                <a:lnTo>
                  <a:pt x="9660" y="11437"/>
                </a:lnTo>
                <a:lnTo>
                  <a:pt x="9587" y="11364"/>
                </a:lnTo>
                <a:lnTo>
                  <a:pt x="9417" y="11218"/>
                </a:lnTo>
                <a:lnTo>
                  <a:pt x="9222" y="11023"/>
                </a:lnTo>
                <a:lnTo>
                  <a:pt x="9028" y="10853"/>
                </a:lnTo>
                <a:lnTo>
                  <a:pt x="8906" y="10756"/>
                </a:lnTo>
                <a:lnTo>
                  <a:pt x="8736" y="10683"/>
                </a:lnTo>
                <a:lnTo>
                  <a:pt x="8833" y="10585"/>
                </a:lnTo>
                <a:lnTo>
                  <a:pt x="9125" y="10245"/>
                </a:lnTo>
                <a:close/>
                <a:moveTo>
                  <a:pt x="8468" y="10926"/>
                </a:moveTo>
                <a:lnTo>
                  <a:pt x="8687" y="11096"/>
                </a:lnTo>
                <a:lnTo>
                  <a:pt x="8930" y="11291"/>
                </a:lnTo>
                <a:lnTo>
                  <a:pt x="9052" y="11437"/>
                </a:lnTo>
                <a:lnTo>
                  <a:pt x="9198" y="11583"/>
                </a:lnTo>
                <a:lnTo>
                  <a:pt x="9271" y="11656"/>
                </a:lnTo>
                <a:lnTo>
                  <a:pt x="9344" y="11705"/>
                </a:lnTo>
                <a:lnTo>
                  <a:pt x="9441" y="11753"/>
                </a:lnTo>
                <a:lnTo>
                  <a:pt x="9539" y="11753"/>
                </a:lnTo>
                <a:lnTo>
                  <a:pt x="8468" y="12824"/>
                </a:lnTo>
                <a:lnTo>
                  <a:pt x="8152" y="12532"/>
                </a:lnTo>
                <a:lnTo>
                  <a:pt x="7811" y="12240"/>
                </a:lnTo>
                <a:lnTo>
                  <a:pt x="7470" y="11899"/>
                </a:lnTo>
                <a:lnTo>
                  <a:pt x="7349" y="11826"/>
                </a:lnTo>
                <a:lnTo>
                  <a:pt x="7738" y="11534"/>
                </a:lnTo>
                <a:lnTo>
                  <a:pt x="7860" y="11705"/>
                </a:lnTo>
                <a:lnTo>
                  <a:pt x="8006" y="11875"/>
                </a:lnTo>
                <a:lnTo>
                  <a:pt x="8371" y="12264"/>
                </a:lnTo>
                <a:lnTo>
                  <a:pt x="8517" y="12434"/>
                </a:lnTo>
                <a:lnTo>
                  <a:pt x="8590" y="12483"/>
                </a:lnTo>
                <a:lnTo>
                  <a:pt x="8687" y="12507"/>
                </a:lnTo>
                <a:lnTo>
                  <a:pt x="8736" y="12507"/>
                </a:lnTo>
                <a:lnTo>
                  <a:pt x="8809" y="12483"/>
                </a:lnTo>
                <a:lnTo>
                  <a:pt x="8833" y="12434"/>
                </a:lnTo>
                <a:lnTo>
                  <a:pt x="8857" y="12386"/>
                </a:lnTo>
                <a:lnTo>
                  <a:pt x="8857" y="12289"/>
                </a:lnTo>
                <a:lnTo>
                  <a:pt x="8809" y="12191"/>
                </a:lnTo>
                <a:lnTo>
                  <a:pt x="8760" y="12094"/>
                </a:lnTo>
                <a:lnTo>
                  <a:pt x="8663" y="11997"/>
                </a:lnTo>
                <a:lnTo>
                  <a:pt x="8492" y="11826"/>
                </a:lnTo>
                <a:lnTo>
                  <a:pt x="8322" y="11680"/>
                </a:lnTo>
                <a:lnTo>
                  <a:pt x="8152" y="11510"/>
                </a:lnTo>
                <a:lnTo>
                  <a:pt x="7957" y="11364"/>
                </a:lnTo>
                <a:lnTo>
                  <a:pt x="8468" y="10926"/>
                </a:lnTo>
                <a:close/>
                <a:moveTo>
                  <a:pt x="11047" y="2312"/>
                </a:moveTo>
                <a:lnTo>
                  <a:pt x="11120" y="2434"/>
                </a:lnTo>
                <a:lnTo>
                  <a:pt x="11218" y="2531"/>
                </a:lnTo>
                <a:lnTo>
                  <a:pt x="11437" y="2750"/>
                </a:lnTo>
                <a:lnTo>
                  <a:pt x="11850" y="3213"/>
                </a:lnTo>
                <a:lnTo>
                  <a:pt x="11826" y="3213"/>
                </a:lnTo>
                <a:lnTo>
                  <a:pt x="11193" y="3748"/>
                </a:lnTo>
                <a:lnTo>
                  <a:pt x="10609" y="4283"/>
                </a:lnTo>
                <a:lnTo>
                  <a:pt x="10025" y="4867"/>
                </a:lnTo>
                <a:lnTo>
                  <a:pt x="9490" y="5500"/>
                </a:lnTo>
                <a:lnTo>
                  <a:pt x="9174" y="5865"/>
                </a:lnTo>
                <a:lnTo>
                  <a:pt x="8857" y="6254"/>
                </a:lnTo>
                <a:lnTo>
                  <a:pt x="8517" y="6595"/>
                </a:lnTo>
                <a:lnTo>
                  <a:pt x="8176" y="6935"/>
                </a:lnTo>
                <a:lnTo>
                  <a:pt x="7373" y="7617"/>
                </a:lnTo>
                <a:lnTo>
                  <a:pt x="6984" y="7933"/>
                </a:lnTo>
                <a:lnTo>
                  <a:pt x="6594" y="8274"/>
                </a:lnTo>
                <a:lnTo>
                  <a:pt x="6229" y="8639"/>
                </a:lnTo>
                <a:lnTo>
                  <a:pt x="5864" y="9004"/>
                </a:lnTo>
                <a:lnTo>
                  <a:pt x="5183" y="9782"/>
                </a:lnTo>
                <a:lnTo>
                  <a:pt x="4502" y="10537"/>
                </a:lnTo>
                <a:lnTo>
                  <a:pt x="4137" y="10902"/>
                </a:lnTo>
                <a:lnTo>
                  <a:pt x="3772" y="11242"/>
                </a:lnTo>
                <a:lnTo>
                  <a:pt x="3115" y="11802"/>
                </a:lnTo>
                <a:lnTo>
                  <a:pt x="2799" y="12118"/>
                </a:lnTo>
                <a:lnTo>
                  <a:pt x="2507" y="12434"/>
                </a:lnTo>
                <a:lnTo>
                  <a:pt x="2263" y="12702"/>
                </a:lnTo>
                <a:lnTo>
                  <a:pt x="2166" y="12848"/>
                </a:lnTo>
                <a:lnTo>
                  <a:pt x="2069" y="13018"/>
                </a:lnTo>
                <a:lnTo>
                  <a:pt x="1850" y="12824"/>
                </a:lnTo>
                <a:lnTo>
                  <a:pt x="1460" y="12459"/>
                </a:lnTo>
                <a:lnTo>
                  <a:pt x="1266" y="12264"/>
                </a:lnTo>
                <a:lnTo>
                  <a:pt x="1047" y="12118"/>
                </a:lnTo>
                <a:lnTo>
                  <a:pt x="1047" y="12070"/>
                </a:lnTo>
                <a:lnTo>
                  <a:pt x="1193" y="11997"/>
                </a:lnTo>
                <a:lnTo>
                  <a:pt x="1339" y="11924"/>
                </a:lnTo>
                <a:lnTo>
                  <a:pt x="1460" y="11826"/>
                </a:lnTo>
                <a:lnTo>
                  <a:pt x="1582" y="11705"/>
                </a:lnTo>
                <a:lnTo>
                  <a:pt x="2020" y="11218"/>
                </a:lnTo>
                <a:lnTo>
                  <a:pt x="2385" y="10853"/>
                </a:lnTo>
                <a:lnTo>
                  <a:pt x="2774" y="10537"/>
                </a:lnTo>
                <a:lnTo>
                  <a:pt x="3577" y="9880"/>
                </a:lnTo>
                <a:lnTo>
                  <a:pt x="3942" y="9539"/>
                </a:lnTo>
                <a:lnTo>
                  <a:pt x="4307" y="9198"/>
                </a:lnTo>
                <a:lnTo>
                  <a:pt x="5037" y="8468"/>
                </a:lnTo>
                <a:lnTo>
                  <a:pt x="5718" y="7738"/>
                </a:lnTo>
                <a:lnTo>
                  <a:pt x="6400" y="7008"/>
                </a:lnTo>
                <a:lnTo>
                  <a:pt x="7081" y="6303"/>
                </a:lnTo>
                <a:lnTo>
                  <a:pt x="7787" y="5621"/>
                </a:lnTo>
                <a:lnTo>
                  <a:pt x="8468" y="4940"/>
                </a:lnTo>
                <a:lnTo>
                  <a:pt x="9149" y="4259"/>
                </a:lnTo>
                <a:lnTo>
                  <a:pt x="10074" y="3261"/>
                </a:lnTo>
                <a:lnTo>
                  <a:pt x="10561" y="2775"/>
                </a:lnTo>
                <a:lnTo>
                  <a:pt x="11047" y="2312"/>
                </a:lnTo>
                <a:close/>
                <a:moveTo>
                  <a:pt x="7154" y="11997"/>
                </a:moveTo>
                <a:lnTo>
                  <a:pt x="7203" y="12094"/>
                </a:lnTo>
                <a:lnTo>
                  <a:pt x="7251" y="12167"/>
                </a:lnTo>
                <a:lnTo>
                  <a:pt x="7422" y="12386"/>
                </a:lnTo>
                <a:lnTo>
                  <a:pt x="7592" y="12580"/>
                </a:lnTo>
                <a:lnTo>
                  <a:pt x="7884" y="12872"/>
                </a:lnTo>
                <a:lnTo>
                  <a:pt x="8030" y="12994"/>
                </a:lnTo>
                <a:lnTo>
                  <a:pt x="8200" y="13091"/>
                </a:lnTo>
                <a:lnTo>
                  <a:pt x="7835" y="13481"/>
                </a:lnTo>
                <a:lnTo>
                  <a:pt x="7811" y="13432"/>
                </a:lnTo>
                <a:lnTo>
                  <a:pt x="7787" y="13408"/>
                </a:lnTo>
                <a:lnTo>
                  <a:pt x="7616" y="13262"/>
                </a:lnTo>
                <a:lnTo>
                  <a:pt x="7446" y="13140"/>
                </a:lnTo>
                <a:lnTo>
                  <a:pt x="7251" y="13018"/>
                </a:lnTo>
                <a:lnTo>
                  <a:pt x="7057" y="12872"/>
                </a:lnTo>
                <a:lnTo>
                  <a:pt x="6716" y="12580"/>
                </a:lnTo>
                <a:lnTo>
                  <a:pt x="6643" y="12532"/>
                </a:lnTo>
                <a:lnTo>
                  <a:pt x="6594" y="12507"/>
                </a:lnTo>
                <a:lnTo>
                  <a:pt x="6862" y="12240"/>
                </a:lnTo>
                <a:lnTo>
                  <a:pt x="7154" y="11997"/>
                </a:lnTo>
                <a:close/>
                <a:moveTo>
                  <a:pt x="6424" y="12702"/>
                </a:moveTo>
                <a:lnTo>
                  <a:pt x="6448" y="12775"/>
                </a:lnTo>
                <a:lnTo>
                  <a:pt x="6473" y="12848"/>
                </a:lnTo>
                <a:lnTo>
                  <a:pt x="6667" y="13043"/>
                </a:lnTo>
                <a:lnTo>
                  <a:pt x="6862" y="13213"/>
                </a:lnTo>
                <a:lnTo>
                  <a:pt x="7032" y="13359"/>
                </a:lnTo>
                <a:lnTo>
                  <a:pt x="7227" y="13481"/>
                </a:lnTo>
                <a:lnTo>
                  <a:pt x="7446" y="13602"/>
                </a:lnTo>
                <a:lnTo>
                  <a:pt x="7568" y="13627"/>
                </a:lnTo>
                <a:lnTo>
                  <a:pt x="7689" y="13627"/>
                </a:lnTo>
                <a:lnTo>
                  <a:pt x="7470" y="13846"/>
                </a:lnTo>
                <a:lnTo>
                  <a:pt x="7300" y="14040"/>
                </a:lnTo>
                <a:lnTo>
                  <a:pt x="7276" y="14016"/>
                </a:lnTo>
                <a:lnTo>
                  <a:pt x="6911" y="13797"/>
                </a:lnTo>
                <a:lnTo>
                  <a:pt x="6570" y="13554"/>
                </a:lnTo>
                <a:lnTo>
                  <a:pt x="6302" y="13335"/>
                </a:lnTo>
                <a:lnTo>
                  <a:pt x="6035" y="13164"/>
                </a:lnTo>
                <a:lnTo>
                  <a:pt x="6108" y="13043"/>
                </a:lnTo>
                <a:lnTo>
                  <a:pt x="6424" y="12702"/>
                </a:lnTo>
                <a:close/>
                <a:moveTo>
                  <a:pt x="5889" y="13335"/>
                </a:moveTo>
                <a:lnTo>
                  <a:pt x="5962" y="13456"/>
                </a:lnTo>
                <a:lnTo>
                  <a:pt x="6059" y="13578"/>
                </a:lnTo>
                <a:lnTo>
                  <a:pt x="6278" y="13797"/>
                </a:lnTo>
                <a:lnTo>
                  <a:pt x="6643" y="14089"/>
                </a:lnTo>
                <a:lnTo>
                  <a:pt x="6813" y="14211"/>
                </a:lnTo>
                <a:lnTo>
                  <a:pt x="7032" y="14308"/>
                </a:lnTo>
                <a:lnTo>
                  <a:pt x="6692" y="14673"/>
                </a:lnTo>
                <a:lnTo>
                  <a:pt x="6619" y="14624"/>
                </a:lnTo>
                <a:lnTo>
                  <a:pt x="6497" y="14600"/>
                </a:lnTo>
                <a:lnTo>
                  <a:pt x="6375" y="14527"/>
                </a:lnTo>
                <a:lnTo>
                  <a:pt x="6254" y="14454"/>
                </a:lnTo>
                <a:lnTo>
                  <a:pt x="6132" y="14381"/>
                </a:lnTo>
                <a:lnTo>
                  <a:pt x="5913" y="14186"/>
                </a:lnTo>
                <a:lnTo>
                  <a:pt x="5718" y="14016"/>
                </a:lnTo>
                <a:lnTo>
                  <a:pt x="5597" y="13943"/>
                </a:lnTo>
                <a:lnTo>
                  <a:pt x="5451" y="13846"/>
                </a:lnTo>
                <a:lnTo>
                  <a:pt x="5889" y="13335"/>
                </a:lnTo>
                <a:close/>
                <a:moveTo>
                  <a:pt x="12191" y="3553"/>
                </a:moveTo>
                <a:lnTo>
                  <a:pt x="12653" y="4040"/>
                </a:lnTo>
                <a:lnTo>
                  <a:pt x="13432" y="4916"/>
                </a:lnTo>
                <a:lnTo>
                  <a:pt x="13164" y="5208"/>
                </a:lnTo>
                <a:lnTo>
                  <a:pt x="12896" y="5500"/>
                </a:lnTo>
                <a:lnTo>
                  <a:pt x="12361" y="6108"/>
                </a:lnTo>
                <a:lnTo>
                  <a:pt x="12045" y="6424"/>
                </a:lnTo>
                <a:lnTo>
                  <a:pt x="11729" y="6716"/>
                </a:lnTo>
                <a:lnTo>
                  <a:pt x="11388" y="7008"/>
                </a:lnTo>
                <a:lnTo>
                  <a:pt x="11047" y="7300"/>
                </a:lnTo>
                <a:lnTo>
                  <a:pt x="10731" y="7617"/>
                </a:lnTo>
                <a:lnTo>
                  <a:pt x="10415" y="7957"/>
                </a:lnTo>
                <a:lnTo>
                  <a:pt x="9806" y="8687"/>
                </a:lnTo>
                <a:lnTo>
                  <a:pt x="9247" y="9417"/>
                </a:lnTo>
                <a:lnTo>
                  <a:pt x="8638" y="10147"/>
                </a:lnTo>
                <a:lnTo>
                  <a:pt x="8346" y="10464"/>
                </a:lnTo>
                <a:lnTo>
                  <a:pt x="8006" y="10756"/>
                </a:lnTo>
                <a:lnTo>
                  <a:pt x="7324" y="11340"/>
                </a:lnTo>
                <a:lnTo>
                  <a:pt x="6643" y="11899"/>
                </a:lnTo>
                <a:lnTo>
                  <a:pt x="6302" y="12191"/>
                </a:lnTo>
                <a:lnTo>
                  <a:pt x="6010" y="12532"/>
                </a:lnTo>
                <a:lnTo>
                  <a:pt x="5475" y="13164"/>
                </a:lnTo>
                <a:lnTo>
                  <a:pt x="4940" y="13773"/>
                </a:lnTo>
                <a:lnTo>
                  <a:pt x="4672" y="14016"/>
                </a:lnTo>
                <a:lnTo>
                  <a:pt x="4404" y="14235"/>
                </a:lnTo>
                <a:lnTo>
                  <a:pt x="4137" y="14454"/>
                </a:lnTo>
                <a:lnTo>
                  <a:pt x="4015" y="14600"/>
                </a:lnTo>
                <a:lnTo>
                  <a:pt x="3918" y="14722"/>
                </a:lnTo>
                <a:lnTo>
                  <a:pt x="3480" y="14284"/>
                </a:lnTo>
                <a:lnTo>
                  <a:pt x="3042" y="13846"/>
                </a:lnTo>
                <a:lnTo>
                  <a:pt x="2361" y="13262"/>
                </a:lnTo>
                <a:lnTo>
                  <a:pt x="2482" y="13164"/>
                </a:lnTo>
                <a:lnTo>
                  <a:pt x="2604" y="13043"/>
                </a:lnTo>
                <a:lnTo>
                  <a:pt x="2774" y="12799"/>
                </a:lnTo>
                <a:lnTo>
                  <a:pt x="3066" y="12507"/>
                </a:lnTo>
                <a:lnTo>
                  <a:pt x="3358" y="12216"/>
                </a:lnTo>
                <a:lnTo>
                  <a:pt x="3967" y="11680"/>
                </a:lnTo>
                <a:lnTo>
                  <a:pt x="4380" y="11315"/>
                </a:lnTo>
                <a:lnTo>
                  <a:pt x="4745" y="10950"/>
                </a:lnTo>
                <a:lnTo>
                  <a:pt x="5475" y="10172"/>
                </a:lnTo>
                <a:lnTo>
                  <a:pt x="6181" y="9393"/>
                </a:lnTo>
                <a:lnTo>
                  <a:pt x="6546" y="9004"/>
                </a:lnTo>
                <a:lnTo>
                  <a:pt x="6935" y="8614"/>
                </a:lnTo>
                <a:lnTo>
                  <a:pt x="7324" y="8274"/>
                </a:lnTo>
                <a:lnTo>
                  <a:pt x="7714" y="7933"/>
                </a:lnTo>
                <a:lnTo>
                  <a:pt x="8517" y="7276"/>
                </a:lnTo>
                <a:lnTo>
                  <a:pt x="8857" y="6935"/>
                </a:lnTo>
                <a:lnTo>
                  <a:pt x="9198" y="6595"/>
                </a:lnTo>
                <a:lnTo>
                  <a:pt x="9514" y="6205"/>
                </a:lnTo>
                <a:lnTo>
                  <a:pt x="9831" y="5840"/>
                </a:lnTo>
                <a:lnTo>
                  <a:pt x="10171" y="5427"/>
                </a:lnTo>
                <a:lnTo>
                  <a:pt x="10488" y="5062"/>
                </a:lnTo>
                <a:lnTo>
                  <a:pt x="10853" y="4697"/>
                </a:lnTo>
                <a:lnTo>
                  <a:pt x="11242" y="4356"/>
                </a:lnTo>
                <a:lnTo>
                  <a:pt x="11729" y="3967"/>
                </a:lnTo>
                <a:lnTo>
                  <a:pt x="11972" y="3772"/>
                </a:lnTo>
                <a:lnTo>
                  <a:pt x="12191" y="3553"/>
                </a:lnTo>
                <a:close/>
                <a:moveTo>
                  <a:pt x="5232" y="14065"/>
                </a:moveTo>
                <a:lnTo>
                  <a:pt x="5353" y="14186"/>
                </a:lnTo>
                <a:lnTo>
                  <a:pt x="5451" y="14308"/>
                </a:lnTo>
                <a:lnTo>
                  <a:pt x="5645" y="14454"/>
                </a:lnTo>
                <a:lnTo>
                  <a:pt x="5816" y="14624"/>
                </a:lnTo>
                <a:lnTo>
                  <a:pt x="5986" y="14770"/>
                </a:lnTo>
                <a:lnTo>
                  <a:pt x="6181" y="14892"/>
                </a:lnTo>
                <a:lnTo>
                  <a:pt x="6375" y="14989"/>
                </a:lnTo>
                <a:lnTo>
                  <a:pt x="6108" y="15281"/>
                </a:lnTo>
                <a:lnTo>
                  <a:pt x="5937" y="15452"/>
                </a:lnTo>
                <a:lnTo>
                  <a:pt x="5937" y="15403"/>
                </a:lnTo>
                <a:lnTo>
                  <a:pt x="5889" y="15354"/>
                </a:lnTo>
                <a:lnTo>
                  <a:pt x="5597" y="15038"/>
                </a:lnTo>
                <a:lnTo>
                  <a:pt x="5280" y="14746"/>
                </a:lnTo>
                <a:lnTo>
                  <a:pt x="5086" y="14576"/>
                </a:lnTo>
                <a:lnTo>
                  <a:pt x="4964" y="14503"/>
                </a:lnTo>
                <a:lnTo>
                  <a:pt x="4867" y="14430"/>
                </a:lnTo>
                <a:lnTo>
                  <a:pt x="5037" y="14284"/>
                </a:lnTo>
                <a:lnTo>
                  <a:pt x="5232" y="14065"/>
                </a:lnTo>
                <a:close/>
                <a:moveTo>
                  <a:pt x="852" y="15476"/>
                </a:moveTo>
                <a:lnTo>
                  <a:pt x="974" y="15598"/>
                </a:lnTo>
                <a:lnTo>
                  <a:pt x="1412" y="16036"/>
                </a:lnTo>
                <a:lnTo>
                  <a:pt x="1363" y="16011"/>
                </a:lnTo>
                <a:lnTo>
                  <a:pt x="1290" y="15987"/>
                </a:lnTo>
                <a:lnTo>
                  <a:pt x="852" y="15476"/>
                </a:lnTo>
                <a:close/>
                <a:moveTo>
                  <a:pt x="4575" y="14673"/>
                </a:moveTo>
                <a:lnTo>
                  <a:pt x="4696" y="14795"/>
                </a:lnTo>
                <a:lnTo>
                  <a:pt x="4818" y="14892"/>
                </a:lnTo>
                <a:lnTo>
                  <a:pt x="5037" y="15087"/>
                </a:lnTo>
                <a:lnTo>
                  <a:pt x="5329" y="15354"/>
                </a:lnTo>
                <a:lnTo>
                  <a:pt x="5597" y="15622"/>
                </a:lnTo>
                <a:lnTo>
                  <a:pt x="5670" y="15671"/>
                </a:lnTo>
                <a:lnTo>
                  <a:pt x="5718" y="15671"/>
                </a:lnTo>
                <a:lnTo>
                  <a:pt x="5378" y="15987"/>
                </a:lnTo>
                <a:lnTo>
                  <a:pt x="5232" y="16109"/>
                </a:lnTo>
                <a:lnTo>
                  <a:pt x="5183" y="16060"/>
                </a:lnTo>
                <a:lnTo>
                  <a:pt x="5110" y="16036"/>
                </a:lnTo>
                <a:lnTo>
                  <a:pt x="4088" y="14916"/>
                </a:lnTo>
                <a:lnTo>
                  <a:pt x="4210" y="14868"/>
                </a:lnTo>
                <a:lnTo>
                  <a:pt x="4331" y="14819"/>
                </a:lnTo>
                <a:lnTo>
                  <a:pt x="4453" y="14746"/>
                </a:lnTo>
                <a:lnTo>
                  <a:pt x="4575" y="14673"/>
                </a:lnTo>
                <a:close/>
                <a:moveTo>
                  <a:pt x="755" y="16230"/>
                </a:moveTo>
                <a:lnTo>
                  <a:pt x="1071" y="16498"/>
                </a:lnTo>
                <a:lnTo>
                  <a:pt x="1071" y="16522"/>
                </a:lnTo>
                <a:lnTo>
                  <a:pt x="998" y="16474"/>
                </a:lnTo>
                <a:lnTo>
                  <a:pt x="925" y="16449"/>
                </a:lnTo>
                <a:lnTo>
                  <a:pt x="852" y="16376"/>
                </a:lnTo>
                <a:lnTo>
                  <a:pt x="755" y="16230"/>
                </a:lnTo>
                <a:close/>
                <a:moveTo>
                  <a:pt x="1047" y="12532"/>
                </a:moveTo>
                <a:lnTo>
                  <a:pt x="1168" y="12678"/>
                </a:lnTo>
                <a:lnTo>
                  <a:pt x="1314" y="12824"/>
                </a:lnTo>
                <a:lnTo>
                  <a:pt x="1582" y="13067"/>
                </a:lnTo>
                <a:lnTo>
                  <a:pt x="2166" y="13602"/>
                </a:lnTo>
                <a:lnTo>
                  <a:pt x="2750" y="14113"/>
                </a:lnTo>
                <a:lnTo>
                  <a:pt x="3018" y="14357"/>
                </a:lnTo>
                <a:lnTo>
                  <a:pt x="3261" y="14600"/>
                </a:lnTo>
                <a:lnTo>
                  <a:pt x="3723" y="15135"/>
                </a:lnTo>
                <a:lnTo>
                  <a:pt x="4185" y="15646"/>
                </a:lnTo>
                <a:lnTo>
                  <a:pt x="4672" y="16157"/>
                </a:lnTo>
                <a:lnTo>
                  <a:pt x="4404" y="16230"/>
                </a:lnTo>
                <a:lnTo>
                  <a:pt x="4112" y="16303"/>
                </a:lnTo>
                <a:lnTo>
                  <a:pt x="3553" y="16376"/>
                </a:lnTo>
                <a:lnTo>
                  <a:pt x="2969" y="16425"/>
                </a:lnTo>
                <a:lnTo>
                  <a:pt x="2409" y="16498"/>
                </a:lnTo>
                <a:lnTo>
                  <a:pt x="2288" y="16522"/>
                </a:lnTo>
                <a:lnTo>
                  <a:pt x="2263" y="16474"/>
                </a:lnTo>
                <a:lnTo>
                  <a:pt x="2142" y="16230"/>
                </a:lnTo>
                <a:lnTo>
                  <a:pt x="1996" y="16011"/>
                </a:lnTo>
                <a:lnTo>
                  <a:pt x="1801" y="15792"/>
                </a:lnTo>
                <a:lnTo>
                  <a:pt x="1606" y="15598"/>
                </a:lnTo>
                <a:lnTo>
                  <a:pt x="1168" y="15233"/>
                </a:lnTo>
                <a:lnTo>
                  <a:pt x="730" y="14892"/>
                </a:lnTo>
                <a:lnTo>
                  <a:pt x="779" y="14600"/>
                </a:lnTo>
                <a:lnTo>
                  <a:pt x="925" y="13262"/>
                </a:lnTo>
                <a:lnTo>
                  <a:pt x="1047" y="12532"/>
                </a:lnTo>
                <a:close/>
                <a:moveTo>
                  <a:pt x="1436" y="16644"/>
                </a:moveTo>
                <a:lnTo>
                  <a:pt x="1533" y="16717"/>
                </a:lnTo>
                <a:lnTo>
                  <a:pt x="1387" y="16741"/>
                </a:lnTo>
                <a:lnTo>
                  <a:pt x="1436" y="16644"/>
                </a:lnTo>
                <a:close/>
                <a:moveTo>
                  <a:pt x="536" y="16741"/>
                </a:moveTo>
                <a:lnTo>
                  <a:pt x="584" y="16766"/>
                </a:lnTo>
                <a:lnTo>
                  <a:pt x="609" y="16766"/>
                </a:lnTo>
                <a:lnTo>
                  <a:pt x="682" y="16814"/>
                </a:lnTo>
                <a:lnTo>
                  <a:pt x="779" y="16839"/>
                </a:lnTo>
                <a:lnTo>
                  <a:pt x="876" y="16839"/>
                </a:lnTo>
                <a:lnTo>
                  <a:pt x="974" y="16814"/>
                </a:lnTo>
                <a:lnTo>
                  <a:pt x="974" y="16839"/>
                </a:lnTo>
                <a:lnTo>
                  <a:pt x="755" y="16887"/>
                </a:lnTo>
                <a:lnTo>
                  <a:pt x="511" y="16936"/>
                </a:lnTo>
                <a:lnTo>
                  <a:pt x="536" y="16741"/>
                </a:lnTo>
                <a:close/>
                <a:moveTo>
                  <a:pt x="13967" y="1"/>
                </a:moveTo>
                <a:lnTo>
                  <a:pt x="13602" y="25"/>
                </a:lnTo>
                <a:lnTo>
                  <a:pt x="13261" y="74"/>
                </a:lnTo>
                <a:lnTo>
                  <a:pt x="12945" y="195"/>
                </a:lnTo>
                <a:lnTo>
                  <a:pt x="12629" y="341"/>
                </a:lnTo>
                <a:lnTo>
                  <a:pt x="12337" y="560"/>
                </a:lnTo>
                <a:lnTo>
                  <a:pt x="12021" y="828"/>
                </a:lnTo>
                <a:lnTo>
                  <a:pt x="11875" y="974"/>
                </a:lnTo>
                <a:lnTo>
                  <a:pt x="11826" y="1071"/>
                </a:lnTo>
                <a:lnTo>
                  <a:pt x="11777" y="1169"/>
                </a:lnTo>
                <a:lnTo>
                  <a:pt x="11704" y="1193"/>
                </a:lnTo>
                <a:lnTo>
                  <a:pt x="11339" y="1485"/>
                </a:lnTo>
                <a:lnTo>
                  <a:pt x="10999" y="1777"/>
                </a:lnTo>
                <a:lnTo>
                  <a:pt x="10317" y="2385"/>
                </a:lnTo>
                <a:lnTo>
                  <a:pt x="9685" y="3042"/>
                </a:lnTo>
                <a:lnTo>
                  <a:pt x="9052" y="3699"/>
                </a:lnTo>
                <a:lnTo>
                  <a:pt x="8395" y="4405"/>
                </a:lnTo>
                <a:lnTo>
                  <a:pt x="7714" y="5086"/>
                </a:lnTo>
                <a:lnTo>
                  <a:pt x="7032" y="5743"/>
                </a:lnTo>
                <a:lnTo>
                  <a:pt x="6351" y="6449"/>
                </a:lnTo>
                <a:lnTo>
                  <a:pt x="4964" y="7933"/>
                </a:lnTo>
                <a:lnTo>
                  <a:pt x="4258" y="8663"/>
                </a:lnTo>
                <a:lnTo>
                  <a:pt x="3894" y="9004"/>
                </a:lnTo>
                <a:lnTo>
                  <a:pt x="3529" y="9344"/>
                </a:lnTo>
                <a:lnTo>
                  <a:pt x="2190" y="10537"/>
                </a:lnTo>
                <a:lnTo>
                  <a:pt x="1558" y="11145"/>
                </a:lnTo>
                <a:lnTo>
                  <a:pt x="925" y="11778"/>
                </a:lnTo>
                <a:lnTo>
                  <a:pt x="876" y="11753"/>
                </a:lnTo>
                <a:lnTo>
                  <a:pt x="803" y="11778"/>
                </a:lnTo>
                <a:lnTo>
                  <a:pt x="755" y="11802"/>
                </a:lnTo>
                <a:lnTo>
                  <a:pt x="706" y="11851"/>
                </a:lnTo>
                <a:lnTo>
                  <a:pt x="609" y="12118"/>
                </a:lnTo>
                <a:lnTo>
                  <a:pt x="511" y="12386"/>
                </a:lnTo>
                <a:lnTo>
                  <a:pt x="463" y="12702"/>
                </a:lnTo>
                <a:lnTo>
                  <a:pt x="414" y="12994"/>
                </a:lnTo>
                <a:lnTo>
                  <a:pt x="365" y="13627"/>
                </a:lnTo>
                <a:lnTo>
                  <a:pt x="292" y="14211"/>
                </a:lnTo>
                <a:lnTo>
                  <a:pt x="98" y="15646"/>
                </a:lnTo>
                <a:lnTo>
                  <a:pt x="25" y="16376"/>
                </a:lnTo>
                <a:lnTo>
                  <a:pt x="0" y="16717"/>
                </a:lnTo>
                <a:lnTo>
                  <a:pt x="0" y="17082"/>
                </a:lnTo>
                <a:lnTo>
                  <a:pt x="0" y="17155"/>
                </a:lnTo>
                <a:lnTo>
                  <a:pt x="25" y="17204"/>
                </a:lnTo>
                <a:lnTo>
                  <a:pt x="122" y="17277"/>
                </a:lnTo>
                <a:lnTo>
                  <a:pt x="219" y="17325"/>
                </a:lnTo>
                <a:lnTo>
                  <a:pt x="341" y="17325"/>
                </a:lnTo>
                <a:lnTo>
                  <a:pt x="438" y="17350"/>
                </a:lnTo>
                <a:lnTo>
                  <a:pt x="560" y="17374"/>
                </a:lnTo>
                <a:lnTo>
                  <a:pt x="803" y="17398"/>
                </a:lnTo>
                <a:lnTo>
                  <a:pt x="1047" y="17350"/>
                </a:lnTo>
                <a:lnTo>
                  <a:pt x="1339" y="17301"/>
                </a:lnTo>
                <a:lnTo>
                  <a:pt x="1874" y="17131"/>
                </a:lnTo>
                <a:lnTo>
                  <a:pt x="2312" y="17009"/>
                </a:lnTo>
                <a:lnTo>
                  <a:pt x="2677" y="16936"/>
                </a:lnTo>
                <a:lnTo>
                  <a:pt x="3018" y="16887"/>
                </a:lnTo>
                <a:lnTo>
                  <a:pt x="3723" y="16839"/>
                </a:lnTo>
                <a:lnTo>
                  <a:pt x="4088" y="16790"/>
                </a:lnTo>
                <a:lnTo>
                  <a:pt x="4429" y="16741"/>
                </a:lnTo>
                <a:lnTo>
                  <a:pt x="4769" y="16644"/>
                </a:lnTo>
                <a:lnTo>
                  <a:pt x="5110" y="16522"/>
                </a:lnTo>
                <a:lnTo>
                  <a:pt x="5159" y="16498"/>
                </a:lnTo>
                <a:lnTo>
                  <a:pt x="5207" y="16449"/>
                </a:lnTo>
                <a:lnTo>
                  <a:pt x="5353" y="16401"/>
                </a:lnTo>
                <a:lnTo>
                  <a:pt x="5499" y="16328"/>
                </a:lnTo>
                <a:lnTo>
                  <a:pt x="5645" y="16255"/>
                </a:lnTo>
                <a:lnTo>
                  <a:pt x="5791" y="16133"/>
                </a:lnTo>
                <a:lnTo>
                  <a:pt x="6035" y="15890"/>
                </a:lnTo>
                <a:lnTo>
                  <a:pt x="6254" y="15671"/>
                </a:lnTo>
                <a:lnTo>
                  <a:pt x="6959" y="14965"/>
                </a:lnTo>
                <a:lnTo>
                  <a:pt x="7641" y="14284"/>
                </a:lnTo>
                <a:lnTo>
                  <a:pt x="9101" y="12824"/>
                </a:lnTo>
                <a:lnTo>
                  <a:pt x="10536" y="11364"/>
                </a:lnTo>
                <a:lnTo>
                  <a:pt x="11218" y="10658"/>
                </a:lnTo>
                <a:lnTo>
                  <a:pt x="11875" y="9904"/>
                </a:lnTo>
                <a:lnTo>
                  <a:pt x="12531" y="9174"/>
                </a:lnTo>
                <a:lnTo>
                  <a:pt x="13213" y="8444"/>
                </a:lnTo>
                <a:lnTo>
                  <a:pt x="13870" y="7811"/>
                </a:lnTo>
                <a:lnTo>
                  <a:pt x="14527" y="7179"/>
                </a:lnTo>
                <a:lnTo>
                  <a:pt x="15184" y="6522"/>
                </a:lnTo>
                <a:lnTo>
                  <a:pt x="15500" y="6205"/>
                </a:lnTo>
                <a:lnTo>
                  <a:pt x="15816" y="5840"/>
                </a:lnTo>
                <a:lnTo>
                  <a:pt x="15889" y="5792"/>
                </a:lnTo>
                <a:lnTo>
                  <a:pt x="15987" y="5767"/>
                </a:lnTo>
                <a:lnTo>
                  <a:pt x="16060" y="5694"/>
                </a:lnTo>
                <a:lnTo>
                  <a:pt x="16108" y="5621"/>
                </a:lnTo>
                <a:lnTo>
                  <a:pt x="16133" y="5524"/>
                </a:lnTo>
                <a:lnTo>
                  <a:pt x="16376" y="5208"/>
                </a:lnTo>
                <a:lnTo>
                  <a:pt x="16595" y="4891"/>
                </a:lnTo>
                <a:lnTo>
                  <a:pt x="16814" y="4551"/>
                </a:lnTo>
                <a:lnTo>
                  <a:pt x="16984" y="4210"/>
                </a:lnTo>
                <a:lnTo>
                  <a:pt x="17106" y="3845"/>
                </a:lnTo>
                <a:lnTo>
                  <a:pt x="17203" y="3480"/>
                </a:lnTo>
                <a:lnTo>
                  <a:pt x="17228" y="3140"/>
                </a:lnTo>
                <a:lnTo>
                  <a:pt x="17203" y="2799"/>
                </a:lnTo>
                <a:lnTo>
                  <a:pt x="17130" y="2458"/>
                </a:lnTo>
                <a:lnTo>
                  <a:pt x="17009" y="2142"/>
                </a:lnTo>
                <a:lnTo>
                  <a:pt x="16863" y="1826"/>
                </a:lnTo>
                <a:lnTo>
                  <a:pt x="16668" y="1534"/>
                </a:lnTo>
                <a:lnTo>
                  <a:pt x="16449" y="1266"/>
                </a:lnTo>
                <a:lnTo>
                  <a:pt x="16230" y="998"/>
                </a:lnTo>
                <a:lnTo>
                  <a:pt x="15962" y="779"/>
                </a:lnTo>
                <a:lnTo>
                  <a:pt x="15670" y="560"/>
                </a:lnTo>
                <a:lnTo>
                  <a:pt x="15354" y="390"/>
                </a:lnTo>
                <a:lnTo>
                  <a:pt x="15013" y="244"/>
                </a:lnTo>
                <a:lnTo>
                  <a:pt x="14673" y="122"/>
                </a:lnTo>
                <a:lnTo>
                  <a:pt x="14332" y="49"/>
                </a:lnTo>
                <a:lnTo>
                  <a:pt x="13967" y="1"/>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 name="Shape 287"/>
        <p:cNvGrpSpPr/>
        <p:nvPr/>
      </p:nvGrpSpPr>
      <p:grpSpPr>
        <a:xfrm>
          <a:off x="0" y="0"/>
          <a:ext cx="0" cy="0"/>
          <a:chOff x="0" y="0"/>
          <a:chExt cx="0" cy="0"/>
        </a:xfrm>
      </p:grpSpPr>
      <p:sp>
        <p:nvSpPr>
          <p:cNvPr id="288" name="Shape 288"/>
          <p:cNvSpPr txBox="1"/>
          <p:nvPr>
            <p:ph type="title"/>
          </p:nvPr>
        </p:nvSpPr>
        <p:spPr>
          <a:xfrm>
            <a:off x="457200" y="129775"/>
            <a:ext cx="5511300" cy="857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a:solidFill>
                  <a:srgbClr val="000000"/>
                </a:solidFill>
                <a:latin typeface="Lato"/>
                <a:ea typeface="Lato"/>
                <a:cs typeface="Lato"/>
                <a:sym typeface="Lato"/>
              </a:rPr>
              <a:t>What is citation?</a:t>
            </a:r>
            <a:endParaRPr b="1">
              <a:solidFill>
                <a:srgbClr val="000000"/>
              </a:solidFill>
              <a:latin typeface="Lato"/>
              <a:ea typeface="Lato"/>
              <a:cs typeface="Lato"/>
              <a:sym typeface="Lato"/>
            </a:endParaRPr>
          </a:p>
        </p:txBody>
      </p:sp>
      <p:sp>
        <p:nvSpPr>
          <p:cNvPr id="289" name="Shape 289"/>
          <p:cNvSpPr txBox="1"/>
          <p:nvPr>
            <p:ph idx="1" type="body"/>
          </p:nvPr>
        </p:nvSpPr>
        <p:spPr>
          <a:xfrm>
            <a:off x="457200" y="1045850"/>
            <a:ext cx="5608500" cy="3804000"/>
          </a:xfrm>
          <a:prstGeom prst="rect">
            <a:avLst/>
          </a:prstGeom>
        </p:spPr>
        <p:txBody>
          <a:bodyPr anchorCtr="0" anchor="t" bIns="91425" lIns="91425" spcFirstLastPara="1" rIns="91425" wrap="square" tIns="91425">
            <a:noAutofit/>
          </a:bodyPr>
          <a:lstStyle/>
          <a:p>
            <a:pPr indent="-419100" lvl="0" marL="457200" rtl="0">
              <a:spcBef>
                <a:spcPts val="600"/>
              </a:spcBef>
              <a:spcAft>
                <a:spcPts val="0"/>
              </a:spcAft>
              <a:buClr>
                <a:srgbClr val="000000"/>
              </a:buClr>
              <a:buSzPts val="3000"/>
              <a:buChar char="×"/>
            </a:pPr>
            <a:r>
              <a:rPr lang="en" sz="3000">
                <a:solidFill>
                  <a:srgbClr val="000000"/>
                </a:solidFill>
              </a:rPr>
              <a:t>Giving Credit</a:t>
            </a:r>
            <a:endParaRPr sz="3000">
              <a:solidFill>
                <a:srgbClr val="000000"/>
              </a:solidFill>
            </a:endParaRPr>
          </a:p>
          <a:p>
            <a:pPr indent="-419100" lvl="0" marL="457200" rtl="0">
              <a:spcBef>
                <a:spcPts val="0"/>
              </a:spcBef>
              <a:spcAft>
                <a:spcPts val="0"/>
              </a:spcAft>
              <a:buClr>
                <a:srgbClr val="000000"/>
              </a:buClr>
              <a:buSzPts val="3000"/>
              <a:buChar char="×"/>
            </a:pPr>
            <a:r>
              <a:rPr lang="en" sz="3000">
                <a:solidFill>
                  <a:srgbClr val="000000"/>
                </a:solidFill>
              </a:rPr>
              <a:t>Found after direct quote, paraphrasing, or in resource page</a:t>
            </a:r>
            <a:endParaRPr sz="3000">
              <a:solidFill>
                <a:srgbClr val="000000"/>
              </a:solidFill>
            </a:endParaRPr>
          </a:p>
          <a:p>
            <a:pPr indent="-419100" lvl="0" marL="457200" rtl="0">
              <a:spcBef>
                <a:spcPts val="0"/>
              </a:spcBef>
              <a:spcAft>
                <a:spcPts val="0"/>
              </a:spcAft>
              <a:buClr>
                <a:srgbClr val="000000"/>
              </a:buClr>
              <a:buSzPts val="3000"/>
              <a:buChar char="×"/>
            </a:pPr>
            <a:r>
              <a:rPr lang="en" sz="3000">
                <a:solidFill>
                  <a:srgbClr val="000000"/>
                </a:solidFill>
              </a:rPr>
              <a:t>Any time you use someone else’s work</a:t>
            </a:r>
            <a:endParaRPr sz="3000">
              <a:solidFill>
                <a:srgbClr val="000000"/>
              </a:solidFill>
            </a:endParaRPr>
          </a:p>
          <a:p>
            <a:pPr indent="0" lvl="0" marL="0" rtl="0">
              <a:spcBef>
                <a:spcPts val="600"/>
              </a:spcBef>
              <a:spcAft>
                <a:spcPts val="0"/>
              </a:spcAft>
              <a:buNone/>
            </a:pPr>
            <a:r>
              <a:t/>
            </a:r>
            <a:endParaRPr sz="3000"/>
          </a:p>
          <a:p>
            <a:pPr indent="0" lvl="0" marL="0" rtl="0">
              <a:spcBef>
                <a:spcPts val="600"/>
              </a:spcBef>
              <a:spcAft>
                <a:spcPts val="0"/>
              </a:spcAft>
              <a:buNone/>
            </a:pPr>
            <a:r>
              <a:t/>
            </a:r>
            <a:endParaRPr sz="3000"/>
          </a:p>
        </p:txBody>
      </p:sp>
      <p:sp>
        <p:nvSpPr>
          <p:cNvPr id="290" name="Shape 290"/>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4" name="Shape 294"/>
        <p:cNvGrpSpPr/>
        <p:nvPr/>
      </p:nvGrpSpPr>
      <p:grpSpPr>
        <a:xfrm>
          <a:off x="0" y="0"/>
          <a:ext cx="0" cy="0"/>
          <a:chOff x="0" y="0"/>
          <a:chExt cx="0" cy="0"/>
        </a:xfrm>
      </p:grpSpPr>
      <p:sp>
        <p:nvSpPr>
          <p:cNvPr id="295" name="Shape 295"/>
          <p:cNvSpPr txBox="1"/>
          <p:nvPr>
            <p:ph type="title"/>
          </p:nvPr>
        </p:nvSpPr>
        <p:spPr>
          <a:xfrm>
            <a:off x="457200" y="129775"/>
            <a:ext cx="8389200" cy="8574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en">
                <a:solidFill>
                  <a:srgbClr val="000000"/>
                </a:solidFill>
                <a:latin typeface="Lato"/>
                <a:ea typeface="Lato"/>
                <a:cs typeface="Lato"/>
                <a:sym typeface="Lato"/>
              </a:rPr>
              <a:t>Why should I cite?</a:t>
            </a:r>
            <a:endParaRPr b="1">
              <a:solidFill>
                <a:srgbClr val="000000"/>
              </a:solidFill>
              <a:latin typeface="Lato"/>
              <a:ea typeface="Lato"/>
              <a:cs typeface="Lato"/>
              <a:sym typeface="Lato"/>
            </a:endParaRPr>
          </a:p>
        </p:txBody>
      </p:sp>
      <p:sp>
        <p:nvSpPr>
          <p:cNvPr id="296" name="Shape 296"/>
          <p:cNvSpPr txBox="1"/>
          <p:nvPr>
            <p:ph idx="1" type="body"/>
          </p:nvPr>
        </p:nvSpPr>
        <p:spPr>
          <a:xfrm>
            <a:off x="457200" y="1045850"/>
            <a:ext cx="5608500" cy="3804000"/>
          </a:xfrm>
          <a:prstGeom prst="rect">
            <a:avLst/>
          </a:prstGeom>
        </p:spPr>
        <p:txBody>
          <a:bodyPr anchorCtr="0" anchor="t" bIns="91425" lIns="91425" spcFirstLastPara="1" rIns="91425" wrap="square" tIns="91425">
            <a:noAutofit/>
          </a:bodyPr>
          <a:lstStyle/>
          <a:p>
            <a:pPr indent="-419100" lvl="0" marL="457200" rtl="0">
              <a:spcBef>
                <a:spcPts val="600"/>
              </a:spcBef>
              <a:spcAft>
                <a:spcPts val="0"/>
              </a:spcAft>
              <a:buClr>
                <a:srgbClr val="000000"/>
              </a:buClr>
              <a:buSzPts val="3000"/>
              <a:buChar char="×"/>
            </a:pPr>
            <a:r>
              <a:rPr lang="en" sz="3000">
                <a:solidFill>
                  <a:srgbClr val="000000"/>
                </a:solidFill>
              </a:rPr>
              <a:t>Help the audience find the same information</a:t>
            </a:r>
            <a:endParaRPr sz="3000">
              <a:solidFill>
                <a:srgbClr val="000000"/>
              </a:solidFill>
            </a:endParaRPr>
          </a:p>
          <a:p>
            <a:pPr indent="-419100" lvl="0" marL="457200" rtl="0">
              <a:spcBef>
                <a:spcPts val="0"/>
              </a:spcBef>
              <a:spcAft>
                <a:spcPts val="0"/>
              </a:spcAft>
              <a:buClr>
                <a:srgbClr val="000000"/>
              </a:buClr>
              <a:buSzPts val="3000"/>
              <a:buChar char="×"/>
            </a:pPr>
            <a:r>
              <a:rPr lang="en" sz="3000">
                <a:solidFill>
                  <a:srgbClr val="000000"/>
                </a:solidFill>
              </a:rPr>
              <a:t>To prove you are reliable</a:t>
            </a:r>
            <a:endParaRPr sz="3000">
              <a:solidFill>
                <a:srgbClr val="000000"/>
              </a:solidFill>
            </a:endParaRPr>
          </a:p>
          <a:p>
            <a:pPr indent="-419100" lvl="0" marL="457200" rtl="0">
              <a:spcBef>
                <a:spcPts val="0"/>
              </a:spcBef>
              <a:spcAft>
                <a:spcPts val="0"/>
              </a:spcAft>
              <a:buClr>
                <a:srgbClr val="000000"/>
              </a:buClr>
              <a:buSzPts val="3000"/>
              <a:buChar char="×"/>
            </a:pPr>
            <a:r>
              <a:rPr lang="en" sz="3000">
                <a:solidFill>
                  <a:srgbClr val="000000"/>
                </a:solidFill>
              </a:rPr>
              <a:t>Avoid </a:t>
            </a:r>
            <a:r>
              <a:rPr lang="en" sz="3000">
                <a:solidFill>
                  <a:srgbClr val="000000"/>
                </a:solidFill>
              </a:rPr>
              <a:t>plagiarism</a:t>
            </a:r>
            <a:endParaRPr sz="3000">
              <a:solidFill>
                <a:srgbClr val="000000"/>
              </a:solidFill>
            </a:endParaRPr>
          </a:p>
          <a:p>
            <a:pPr indent="-419100" lvl="0" marL="457200" rtl="0">
              <a:spcBef>
                <a:spcPts val="0"/>
              </a:spcBef>
              <a:spcAft>
                <a:spcPts val="0"/>
              </a:spcAft>
              <a:buClr>
                <a:srgbClr val="000000"/>
              </a:buClr>
              <a:buSzPts val="3000"/>
              <a:buChar char="×"/>
            </a:pPr>
            <a:r>
              <a:rPr lang="en" sz="3000">
                <a:solidFill>
                  <a:srgbClr val="000000"/>
                </a:solidFill>
              </a:rPr>
              <a:t>Ethics</a:t>
            </a:r>
            <a:endParaRPr sz="3000">
              <a:solidFill>
                <a:srgbClr val="000000"/>
              </a:solidFill>
            </a:endParaRPr>
          </a:p>
          <a:p>
            <a:pPr indent="0" lvl="0" marL="0" rtl="0">
              <a:spcBef>
                <a:spcPts val="600"/>
              </a:spcBef>
              <a:spcAft>
                <a:spcPts val="0"/>
              </a:spcAft>
              <a:buNone/>
            </a:pPr>
            <a:r>
              <a:t/>
            </a:r>
            <a:endParaRPr sz="3000"/>
          </a:p>
          <a:p>
            <a:pPr indent="0" lvl="0" marL="0" rtl="0">
              <a:spcBef>
                <a:spcPts val="600"/>
              </a:spcBef>
              <a:spcAft>
                <a:spcPts val="0"/>
              </a:spcAft>
              <a:buNone/>
            </a:pPr>
            <a:r>
              <a:t/>
            </a:r>
            <a:endParaRPr sz="3000"/>
          </a:p>
          <a:p>
            <a:pPr indent="0" lvl="0" marL="0" rtl="0">
              <a:spcBef>
                <a:spcPts val="600"/>
              </a:spcBef>
              <a:spcAft>
                <a:spcPts val="0"/>
              </a:spcAft>
              <a:buNone/>
            </a:pPr>
            <a:r>
              <a:t/>
            </a:r>
            <a:endParaRPr sz="3000"/>
          </a:p>
        </p:txBody>
      </p:sp>
      <p:sp>
        <p:nvSpPr>
          <p:cNvPr id="297" name="Shape 297"/>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fld id="{00000000-1234-1234-1234-123412341234}" type="slidenum">
              <a:rPr lang="en"/>
              <a:t>‹#›</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Shape 302"/>
          <p:cNvSpPr txBox="1"/>
          <p:nvPr>
            <p:ph type="title"/>
          </p:nvPr>
        </p:nvSpPr>
        <p:spPr>
          <a:xfrm>
            <a:off x="457200" y="129775"/>
            <a:ext cx="8389200" cy="8574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en">
                <a:solidFill>
                  <a:srgbClr val="000000"/>
                </a:solidFill>
                <a:latin typeface="Lato"/>
                <a:ea typeface="Lato"/>
                <a:cs typeface="Lato"/>
                <a:sym typeface="Lato"/>
              </a:rPr>
              <a:t>How do I</a:t>
            </a:r>
            <a:r>
              <a:rPr b="1" lang="en">
                <a:solidFill>
                  <a:srgbClr val="000000"/>
                </a:solidFill>
                <a:latin typeface="Lato"/>
                <a:ea typeface="Lato"/>
                <a:cs typeface="Lato"/>
                <a:sym typeface="Lato"/>
              </a:rPr>
              <a:t> cite?</a:t>
            </a:r>
            <a:endParaRPr b="1">
              <a:solidFill>
                <a:srgbClr val="000000"/>
              </a:solidFill>
              <a:latin typeface="Lato"/>
              <a:ea typeface="Lato"/>
              <a:cs typeface="Lato"/>
              <a:sym typeface="Lato"/>
            </a:endParaRPr>
          </a:p>
        </p:txBody>
      </p:sp>
      <p:sp>
        <p:nvSpPr>
          <p:cNvPr id="303" name="Shape 303"/>
          <p:cNvSpPr txBox="1"/>
          <p:nvPr>
            <p:ph idx="1" type="body"/>
          </p:nvPr>
        </p:nvSpPr>
        <p:spPr>
          <a:xfrm>
            <a:off x="457200" y="1045850"/>
            <a:ext cx="7371000" cy="3804000"/>
          </a:xfrm>
          <a:prstGeom prst="rect">
            <a:avLst/>
          </a:prstGeom>
        </p:spPr>
        <p:txBody>
          <a:bodyPr anchorCtr="0" anchor="t" bIns="91425" lIns="91425" spcFirstLastPara="1" rIns="91425" wrap="square" tIns="91425">
            <a:noAutofit/>
          </a:bodyPr>
          <a:lstStyle/>
          <a:p>
            <a:pPr indent="0" lvl="0" marL="0">
              <a:spcBef>
                <a:spcPts val="600"/>
              </a:spcBef>
              <a:spcAft>
                <a:spcPts val="0"/>
              </a:spcAft>
              <a:buNone/>
            </a:pPr>
            <a:r>
              <a:rPr lang="en" sz="3000">
                <a:solidFill>
                  <a:srgbClr val="000000"/>
                </a:solidFill>
              </a:rPr>
              <a:t>In-Text: </a:t>
            </a:r>
            <a:r>
              <a:rPr b="1" lang="en" sz="3000">
                <a:solidFill>
                  <a:srgbClr val="000000"/>
                </a:solidFill>
                <a:latin typeface="Lato"/>
                <a:ea typeface="Lato"/>
                <a:cs typeface="Lato"/>
                <a:sym typeface="Lato"/>
              </a:rPr>
              <a:t>(Author’s Last Name #).</a:t>
            </a:r>
            <a:endParaRPr b="1" sz="3000">
              <a:solidFill>
                <a:srgbClr val="000000"/>
              </a:solidFill>
              <a:latin typeface="Lato"/>
              <a:ea typeface="Lato"/>
              <a:cs typeface="Lato"/>
              <a:sym typeface="Lato"/>
            </a:endParaRPr>
          </a:p>
          <a:p>
            <a:pPr indent="0" lvl="0" marL="0">
              <a:spcBef>
                <a:spcPts val="600"/>
              </a:spcBef>
              <a:spcAft>
                <a:spcPts val="0"/>
              </a:spcAft>
              <a:buNone/>
            </a:pPr>
            <a:r>
              <a:rPr lang="en" sz="3000">
                <a:solidFill>
                  <a:srgbClr val="000000"/>
                </a:solidFill>
              </a:rPr>
              <a:t>	Goes at the end of the sentences, but before the period.</a:t>
            </a:r>
            <a:endParaRPr sz="3000">
              <a:solidFill>
                <a:srgbClr val="000000"/>
              </a:solidFill>
            </a:endParaRPr>
          </a:p>
          <a:p>
            <a:pPr indent="0" lvl="0" marL="0">
              <a:spcBef>
                <a:spcPts val="600"/>
              </a:spcBef>
              <a:spcAft>
                <a:spcPts val="0"/>
              </a:spcAft>
              <a:buNone/>
            </a:pPr>
            <a:r>
              <a:t/>
            </a:r>
            <a:endParaRPr sz="1800">
              <a:solidFill>
                <a:srgbClr val="000000"/>
              </a:solidFill>
            </a:endParaRPr>
          </a:p>
          <a:p>
            <a:pPr indent="0" lvl="0" marL="0">
              <a:spcBef>
                <a:spcPts val="600"/>
              </a:spcBef>
              <a:spcAft>
                <a:spcPts val="0"/>
              </a:spcAft>
              <a:buNone/>
            </a:pPr>
            <a:r>
              <a:rPr lang="en" sz="3000">
                <a:solidFill>
                  <a:srgbClr val="000000"/>
                </a:solidFill>
              </a:rPr>
              <a:t>Full citation: Basic Order</a:t>
            </a:r>
            <a:endParaRPr sz="3000">
              <a:solidFill>
                <a:srgbClr val="000000"/>
              </a:solidFill>
            </a:endParaRPr>
          </a:p>
          <a:p>
            <a:pPr indent="0" lvl="0" marL="0">
              <a:spcBef>
                <a:spcPts val="600"/>
              </a:spcBef>
              <a:spcAft>
                <a:spcPts val="0"/>
              </a:spcAft>
              <a:buNone/>
            </a:pPr>
            <a:r>
              <a:rPr b="1" lang="en" sz="3000">
                <a:solidFill>
                  <a:srgbClr val="000000"/>
                </a:solidFill>
                <a:latin typeface="Lato"/>
                <a:ea typeface="Lato"/>
                <a:cs typeface="Lato"/>
                <a:sym typeface="Lato"/>
              </a:rPr>
              <a:t>Author. “Title.” </a:t>
            </a:r>
            <a:r>
              <a:rPr b="1" i="1" lang="en" sz="3000">
                <a:solidFill>
                  <a:srgbClr val="000000"/>
                </a:solidFill>
                <a:latin typeface="Lato"/>
                <a:ea typeface="Lato"/>
                <a:cs typeface="Lato"/>
                <a:sym typeface="Lato"/>
              </a:rPr>
              <a:t>Website</a:t>
            </a:r>
            <a:r>
              <a:rPr b="1" lang="en" sz="3000">
                <a:solidFill>
                  <a:srgbClr val="000000"/>
                </a:solidFill>
                <a:latin typeface="Lato"/>
                <a:ea typeface="Lato"/>
                <a:cs typeface="Lato"/>
                <a:sym typeface="Lato"/>
              </a:rPr>
              <a:t>, Date, </a:t>
            </a:r>
            <a:endParaRPr b="1" sz="3000">
              <a:solidFill>
                <a:srgbClr val="000000"/>
              </a:solidFill>
              <a:latin typeface="Lato"/>
              <a:ea typeface="Lato"/>
              <a:cs typeface="Lato"/>
              <a:sym typeface="Lato"/>
            </a:endParaRPr>
          </a:p>
          <a:p>
            <a:pPr indent="0" lvl="0" marL="0" rtl="0">
              <a:spcBef>
                <a:spcPts val="600"/>
              </a:spcBef>
              <a:spcAft>
                <a:spcPts val="0"/>
              </a:spcAft>
              <a:buNone/>
            </a:pPr>
            <a:r>
              <a:rPr b="1" lang="en" sz="3000">
                <a:solidFill>
                  <a:srgbClr val="000000"/>
                </a:solidFill>
                <a:latin typeface="Lato"/>
                <a:ea typeface="Lato"/>
                <a:cs typeface="Lato"/>
                <a:sym typeface="Lato"/>
              </a:rPr>
              <a:t>        dead link. Accessed Day Month Year.</a:t>
            </a:r>
            <a:endParaRPr b="1" sz="3000">
              <a:solidFill>
                <a:srgbClr val="000000"/>
              </a:solidFill>
              <a:latin typeface="Lato"/>
              <a:ea typeface="Lato"/>
              <a:cs typeface="Lato"/>
              <a:sym typeface="Lato"/>
            </a:endParaRPr>
          </a:p>
          <a:p>
            <a:pPr indent="0" lvl="0" marL="0" rtl="0">
              <a:spcBef>
                <a:spcPts val="600"/>
              </a:spcBef>
              <a:spcAft>
                <a:spcPts val="0"/>
              </a:spcAft>
              <a:buNone/>
            </a:pPr>
            <a:r>
              <a:t/>
            </a:r>
            <a:endParaRPr sz="3000"/>
          </a:p>
          <a:p>
            <a:pPr indent="0" lvl="0" marL="0" rtl="0">
              <a:spcBef>
                <a:spcPts val="600"/>
              </a:spcBef>
              <a:spcAft>
                <a:spcPts val="0"/>
              </a:spcAft>
              <a:buNone/>
            </a:pPr>
            <a:r>
              <a:t/>
            </a:r>
            <a:endParaRPr sz="3000"/>
          </a:p>
        </p:txBody>
      </p:sp>
      <p:sp>
        <p:nvSpPr>
          <p:cNvPr id="304" name="Shape 304"/>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fld id="{00000000-1234-1234-1234-123412341234}" type="slidenum">
              <a:rPr lang="en"/>
              <a:t>‹#›</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8" name="Shape 308"/>
        <p:cNvGrpSpPr/>
        <p:nvPr/>
      </p:nvGrpSpPr>
      <p:grpSpPr>
        <a:xfrm>
          <a:off x="0" y="0"/>
          <a:ext cx="0" cy="0"/>
          <a:chOff x="0" y="0"/>
          <a:chExt cx="0" cy="0"/>
        </a:xfrm>
      </p:grpSpPr>
      <p:sp>
        <p:nvSpPr>
          <p:cNvPr id="309" name="Shape 309"/>
          <p:cNvSpPr txBox="1"/>
          <p:nvPr>
            <p:ph type="title"/>
          </p:nvPr>
        </p:nvSpPr>
        <p:spPr>
          <a:xfrm>
            <a:off x="457200" y="793475"/>
            <a:ext cx="7734900" cy="857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a:latin typeface="Lato"/>
                <a:ea typeface="Lato"/>
                <a:cs typeface="Lato"/>
                <a:sym typeface="Lato"/>
              </a:rPr>
              <a:t>Dead Link vs. Hyperlink</a:t>
            </a:r>
            <a:endParaRPr b="1">
              <a:latin typeface="Lato"/>
              <a:ea typeface="Lato"/>
              <a:cs typeface="Lato"/>
              <a:sym typeface="Lato"/>
            </a:endParaRPr>
          </a:p>
        </p:txBody>
      </p:sp>
      <p:sp>
        <p:nvSpPr>
          <p:cNvPr id="310" name="Shape 310"/>
          <p:cNvSpPr txBox="1"/>
          <p:nvPr>
            <p:ph idx="1" type="body"/>
          </p:nvPr>
        </p:nvSpPr>
        <p:spPr>
          <a:xfrm>
            <a:off x="609600" y="1780525"/>
            <a:ext cx="2675100" cy="3069300"/>
          </a:xfrm>
          <a:prstGeom prst="rect">
            <a:avLst/>
          </a:prstGeom>
        </p:spPr>
        <p:txBody>
          <a:bodyPr anchorCtr="0" anchor="t" bIns="91425" lIns="91425" spcFirstLastPara="1" rIns="91425" wrap="square" tIns="91425">
            <a:noAutofit/>
          </a:bodyPr>
          <a:lstStyle/>
          <a:p>
            <a:pPr indent="0" lvl="0" marL="0">
              <a:spcBef>
                <a:spcPts val="600"/>
              </a:spcBef>
              <a:spcAft>
                <a:spcPts val="0"/>
              </a:spcAft>
              <a:buNone/>
            </a:pPr>
            <a:r>
              <a:rPr lang="en" sz="3000" u="sng"/>
              <a:t>Dead Link	</a:t>
            </a:r>
            <a:r>
              <a:rPr lang="en" sz="3000"/>
              <a:t>	</a:t>
            </a:r>
            <a:endParaRPr sz="3000"/>
          </a:p>
          <a:p>
            <a:pPr indent="0" lvl="0" marL="0">
              <a:spcBef>
                <a:spcPts val="600"/>
              </a:spcBef>
              <a:spcAft>
                <a:spcPts val="0"/>
              </a:spcAft>
              <a:buNone/>
            </a:pPr>
            <a:r>
              <a:rPr lang="en" sz="3000"/>
              <a:t>https://www.youtube.com/watch?v=MeHFP8STw3o</a:t>
            </a:r>
            <a:endParaRPr sz="3000"/>
          </a:p>
        </p:txBody>
      </p:sp>
      <p:sp>
        <p:nvSpPr>
          <p:cNvPr id="311" name="Shape 311"/>
          <p:cNvSpPr txBox="1"/>
          <p:nvPr>
            <p:ph idx="2" type="body"/>
          </p:nvPr>
        </p:nvSpPr>
        <p:spPr>
          <a:xfrm>
            <a:off x="3903000" y="1780425"/>
            <a:ext cx="2675100" cy="3069300"/>
          </a:xfrm>
          <a:prstGeom prst="rect">
            <a:avLst/>
          </a:prstGeom>
        </p:spPr>
        <p:txBody>
          <a:bodyPr anchorCtr="0" anchor="t" bIns="91425" lIns="91425" spcFirstLastPara="1" rIns="91425" wrap="square" tIns="91425">
            <a:noAutofit/>
          </a:bodyPr>
          <a:lstStyle/>
          <a:p>
            <a:pPr indent="0" lvl="0" marL="0">
              <a:spcBef>
                <a:spcPts val="600"/>
              </a:spcBef>
              <a:spcAft>
                <a:spcPts val="0"/>
              </a:spcAft>
              <a:buNone/>
            </a:pPr>
            <a:r>
              <a:rPr lang="en" sz="3000" u="sng"/>
              <a:t>Hyperlink</a:t>
            </a:r>
            <a:endParaRPr sz="3000" u="sng"/>
          </a:p>
          <a:p>
            <a:pPr indent="0" lvl="0" marL="0">
              <a:spcBef>
                <a:spcPts val="600"/>
              </a:spcBef>
              <a:spcAft>
                <a:spcPts val="0"/>
              </a:spcAft>
              <a:buNone/>
            </a:pPr>
            <a:r>
              <a:rPr lang="en" sz="3000" u="sng">
                <a:solidFill>
                  <a:schemeClr val="hlink"/>
                </a:solidFill>
                <a:hlinkClick r:id="rId3"/>
              </a:rPr>
              <a:t>https://www.youtube.com/watch?v=MeHFP8STw3o</a:t>
            </a:r>
            <a:r>
              <a:rPr lang="en"/>
              <a:t> </a:t>
            </a:r>
            <a:endParaRPr/>
          </a:p>
        </p:txBody>
      </p:sp>
      <p:sp>
        <p:nvSpPr>
          <p:cNvPr id="312" name="Shape 312"/>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 name="Shape 316"/>
        <p:cNvGrpSpPr/>
        <p:nvPr/>
      </p:nvGrpSpPr>
      <p:grpSpPr>
        <a:xfrm>
          <a:off x="0" y="0"/>
          <a:ext cx="0" cy="0"/>
          <a:chOff x="0" y="0"/>
          <a:chExt cx="0" cy="0"/>
        </a:xfrm>
      </p:grpSpPr>
      <p:sp>
        <p:nvSpPr>
          <p:cNvPr id="317" name="Shape 317"/>
          <p:cNvSpPr txBox="1"/>
          <p:nvPr>
            <p:ph type="title"/>
          </p:nvPr>
        </p:nvSpPr>
        <p:spPr>
          <a:xfrm>
            <a:off x="457200" y="233525"/>
            <a:ext cx="6297600" cy="857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a:latin typeface="Lato"/>
                <a:ea typeface="Lato"/>
                <a:cs typeface="Lato"/>
                <a:sym typeface="Lato"/>
              </a:rPr>
              <a:t>Other Weird Details</a:t>
            </a:r>
            <a:endParaRPr b="1">
              <a:latin typeface="Lato"/>
              <a:ea typeface="Lato"/>
              <a:cs typeface="Lato"/>
              <a:sym typeface="Lato"/>
            </a:endParaRPr>
          </a:p>
        </p:txBody>
      </p:sp>
      <p:sp>
        <p:nvSpPr>
          <p:cNvPr id="318" name="Shape 318"/>
          <p:cNvSpPr txBox="1"/>
          <p:nvPr>
            <p:ph idx="1" type="body"/>
          </p:nvPr>
        </p:nvSpPr>
        <p:spPr>
          <a:xfrm>
            <a:off x="457200" y="1251800"/>
            <a:ext cx="2675100" cy="3597900"/>
          </a:xfrm>
          <a:prstGeom prst="rect">
            <a:avLst/>
          </a:prstGeom>
        </p:spPr>
        <p:txBody>
          <a:bodyPr anchorCtr="0" anchor="t" bIns="91425" lIns="91425" spcFirstLastPara="1" rIns="91425" wrap="square" tIns="91425">
            <a:noAutofit/>
          </a:bodyPr>
          <a:lstStyle/>
          <a:p>
            <a:pPr indent="-381000" lvl="0" marL="457200">
              <a:spcBef>
                <a:spcPts val="600"/>
              </a:spcBef>
              <a:spcAft>
                <a:spcPts val="0"/>
              </a:spcAft>
              <a:buClr>
                <a:srgbClr val="000000"/>
              </a:buClr>
              <a:buSzPts val="2400"/>
              <a:buChar char="×"/>
            </a:pPr>
            <a:r>
              <a:rPr lang="en" sz="2400">
                <a:solidFill>
                  <a:srgbClr val="000000"/>
                </a:solidFill>
              </a:rPr>
              <a:t>Abbreviate</a:t>
            </a:r>
            <a:r>
              <a:rPr lang="en" sz="2400">
                <a:solidFill>
                  <a:srgbClr val="000000"/>
                </a:solidFill>
              </a:rPr>
              <a:t> long months</a:t>
            </a:r>
            <a:endParaRPr sz="2400">
              <a:solidFill>
                <a:srgbClr val="000000"/>
              </a:solidFill>
            </a:endParaRPr>
          </a:p>
          <a:p>
            <a:pPr indent="0" lvl="0" marL="0">
              <a:spcBef>
                <a:spcPts val="600"/>
              </a:spcBef>
              <a:spcAft>
                <a:spcPts val="0"/>
              </a:spcAft>
              <a:buNone/>
            </a:pPr>
            <a:r>
              <a:rPr lang="en" sz="2400">
                <a:solidFill>
                  <a:srgbClr val="000000"/>
                </a:solidFill>
              </a:rPr>
              <a:t>ex) Sept.</a:t>
            </a:r>
            <a:endParaRPr sz="2400">
              <a:solidFill>
                <a:srgbClr val="000000"/>
              </a:solidFill>
            </a:endParaRPr>
          </a:p>
          <a:p>
            <a:pPr indent="0" lvl="0" marL="0">
              <a:spcBef>
                <a:spcPts val="600"/>
              </a:spcBef>
              <a:spcAft>
                <a:spcPts val="0"/>
              </a:spcAft>
              <a:buNone/>
            </a:pPr>
            <a:r>
              <a:t/>
            </a:r>
            <a:endParaRPr sz="2400">
              <a:solidFill>
                <a:srgbClr val="000000"/>
              </a:solidFill>
            </a:endParaRPr>
          </a:p>
          <a:p>
            <a:pPr indent="-381000" lvl="0" marL="457200">
              <a:spcBef>
                <a:spcPts val="600"/>
              </a:spcBef>
              <a:spcAft>
                <a:spcPts val="0"/>
              </a:spcAft>
              <a:buClr>
                <a:srgbClr val="000000"/>
              </a:buClr>
              <a:buSzPts val="2400"/>
              <a:buChar char="×"/>
            </a:pPr>
            <a:r>
              <a:rPr lang="en" sz="2400">
                <a:solidFill>
                  <a:srgbClr val="000000"/>
                </a:solidFill>
              </a:rPr>
              <a:t>Dates:</a:t>
            </a:r>
            <a:endParaRPr sz="2400">
              <a:solidFill>
                <a:srgbClr val="000000"/>
              </a:solidFill>
            </a:endParaRPr>
          </a:p>
          <a:p>
            <a:pPr indent="0" lvl="0" marL="0">
              <a:spcBef>
                <a:spcPts val="600"/>
              </a:spcBef>
              <a:spcAft>
                <a:spcPts val="0"/>
              </a:spcAft>
              <a:buNone/>
            </a:pPr>
            <a:r>
              <a:rPr lang="en" sz="2400">
                <a:solidFill>
                  <a:srgbClr val="000000"/>
                </a:solidFill>
              </a:rPr>
              <a:t>Day Month Year</a:t>
            </a:r>
            <a:endParaRPr sz="2400">
              <a:solidFill>
                <a:srgbClr val="000000"/>
              </a:solidFill>
            </a:endParaRPr>
          </a:p>
          <a:p>
            <a:pPr indent="0" lvl="0" marL="0">
              <a:spcBef>
                <a:spcPts val="600"/>
              </a:spcBef>
              <a:spcAft>
                <a:spcPts val="0"/>
              </a:spcAft>
              <a:buNone/>
            </a:pPr>
            <a:r>
              <a:rPr lang="en" sz="2400">
                <a:solidFill>
                  <a:srgbClr val="000000"/>
                </a:solidFill>
              </a:rPr>
              <a:t>No Commas</a:t>
            </a:r>
            <a:endParaRPr sz="2400">
              <a:solidFill>
                <a:srgbClr val="000000"/>
              </a:solidFill>
            </a:endParaRPr>
          </a:p>
        </p:txBody>
      </p:sp>
      <p:sp>
        <p:nvSpPr>
          <p:cNvPr id="319" name="Shape 319"/>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
        <p:nvSpPr>
          <p:cNvPr id="320" name="Shape 320"/>
          <p:cNvSpPr txBox="1"/>
          <p:nvPr>
            <p:ph idx="1" type="body"/>
          </p:nvPr>
        </p:nvSpPr>
        <p:spPr>
          <a:xfrm>
            <a:off x="3410625" y="1239400"/>
            <a:ext cx="2675100" cy="3597900"/>
          </a:xfrm>
          <a:prstGeom prst="rect">
            <a:avLst/>
          </a:prstGeom>
        </p:spPr>
        <p:txBody>
          <a:bodyPr anchorCtr="0" anchor="t" bIns="91425" lIns="91425" spcFirstLastPara="1" rIns="91425" wrap="square" tIns="91425">
            <a:noAutofit/>
          </a:bodyPr>
          <a:lstStyle/>
          <a:p>
            <a:pPr indent="-381000" lvl="0" marL="457200">
              <a:spcBef>
                <a:spcPts val="600"/>
              </a:spcBef>
              <a:spcAft>
                <a:spcPts val="0"/>
              </a:spcAft>
              <a:buClr>
                <a:srgbClr val="000000"/>
              </a:buClr>
              <a:buSzPts val="2400"/>
              <a:buChar char="×"/>
            </a:pPr>
            <a:r>
              <a:rPr lang="en" sz="2400">
                <a:solidFill>
                  <a:srgbClr val="000000"/>
                </a:solidFill>
              </a:rPr>
              <a:t>If there is missing info, skip it.</a:t>
            </a:r>
            <a:endParaRPr sz="2400">
              <a:solidFill>
                <a:srgbClr val="000000"/>
              </a:solidFill>
            </a:endParaRPr>
          </a:p>
          <a:p>
            <a:pPr indent="0" lvl="0" marL="0" rtl="0">
              <a:spcBef>
                <a:spcPts val="600"/>
              </a:spcBef>
              <a:spcAft>
                <a:spcPts val="0"/>
              </a:spcAft>
              <a:buNone/>
            </a:pPr>
            <a:r>
              <a:t/>
            </a:r>
            <a:endParaRPr sz="2400">
              <a:solidFill>
                <a:srgbClr val="000000"/>
              </a:solidFill>
            </a:endParaRPr>
          </a:p>
          <a:p>
            <a:pPr indent="-381000" lvl="0" marL="457200" rtl="0">
              <a:spcBef>
                <a:spcPts val="600"/>
              </a:spcBef>
              <a:spcAft>
                <a:spcPts val="0"/>
              </a:spcAft>
              <a:buClr>
                <a:srgbClr val="000000"/>
              </a:buClr>
              <a:buSzPts val="2400"/>
              <a:buChar char="×"/>
            </a:pPr>
            <a:r>
              <a:rPr lang="en" sz="2400">
                <a:solidFill>
                  <a:srgbClr val="000000"/>
                </a:solidFill>
              </a:rPr>
              <a:t>Alpha order for works cited pages.</a:t>
            </a:r>
            <a:endParaRPr sz="2400">
              <a:solidFill>
                <a:srgbClr val="0000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 name="Shape 324"/>
        <p:cNvGrpSpPr/>
        <p:nvPr/>
      </p:nvGrpSpPr>
      <p:grpSpPr>
        <a:xfrm>
          <a:off x="0" y="0"/>
          <a:ext cx="0" cy="0"/>
          <a:chOff x="0" y="0"/>
          <a:chExt cx="0" cy="0"/>
        </a:xfrm>
      </p:grpSpPr>
      <p:sp>
        <p:nvSpPr>
          <p:cNvPr id="325" name="Shape 325"/>
          <p:cNvSpPr txBox="1"/>
          <p:nvPr>
            <p:ph type="title"/>
          </p:nvPr>
        </p:nvSpPr>
        <p:spPr>
          <a:xfrm>
            <a:off x="457200" y="167550"/>
            <a:ext cx="5511300" cy="857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a:latin typeface="Lato"/>
                <a:ea typeface="Lato"/>
                <a:cs typeface="Lato"/>
                <a:sym typeface="Lato"/>
              </a:rPr>
              <a:t>Citation Rotations</a:t>
            </a:r>
            <a:endParaRPr b="1">
              <a:latin typeface="Lato"/>
              <a:ea typeface="Lato"/>
              <a:cs typeface="Lato"/>
              <a:sym typeface="Lato"/>
            </a:endParaRPr>
          </a:p>
        </p:txBody>
      </p:sp>
      <p:sp>
        <p:nvSpPr>
          <p:cNvPr id="326" name="Shape 326"/>
          <p:cNvSpPr txBox="1"/>
          <p:nvPr>
            <p:ph idx="1" type="body"/>
          </p:nvPr>
        </p:nvSpPr>
        <p:spPr>
          <a:xfrm>
            <a:off x="457200" y="965975"/>
            <a:ext cx="5511300" cy="3883500"/>
          </a:xfrm>
          <a:prstGeom prst="rect">
            <a:avLst/>
          </a:prstGeom>
        </p:spPr>
        <p:txBody>
          <a:bodyPr anchorCtr="0" anchor="t" bIns="91425" lIns="91425" spcFirstLastPara="1" rIns="91425" wrap="square" tIns="91425">
            <a:noAutofit/>
          </a:bodyPr>
          <a:lstStyle/>
          <a:p>
            <a:pPr indent="-355600" lvl="0" marL="457200" rtl="0">
              <a:spcBef>
                <a:spcPts val="600"/>
              </a:spcBef>
              <a:spcAft>
                <a:spcPts val="0"/>
              </a:spcAft>
              <a:buClr>
                <a:srgbClr val="000000"/>
              </a:buClr>
              <a:buSzPts val="2000"/>
              <a:buFont typeface="Lato"/>
              <a:buAutoNum type="arabicPeriod"/>
            </a:pPr>
            <a:r>
              <a:rPr b="1" lang="en" sz="2000">
                <a:solidFill>
                  <a:srgbClr val="000000"/>
                </a:solidFill>
                <a:latin typeface="Lato"/>
                <a:ea typeface="Lato"/>
                <a:cs typeface="Lato"/>
                <a:sym typeface="Lato"/>
              </a:rPr>
              <a:t>Bring your journal--this is where you will record your answers.</a:t>
            </a:r>
            <a:endParaRPr b="1" sz="2000">
              <a:solidFill>
                <a:srgbClr val="000000"/>
              </a:solidFill>
              <a:latin typeface="Lato"/>
              <a:ea typeface="Lato"/>
              <a:cs typeface="Lato"/>
              <a:sym typeface="Lato"/>
            </a:endParaRPr>
          </a:p>
          <a:p>
            <a:pPr indent="-355600" lvl="0" marL="457200" rtl="0">
              <a:spcBef>
                <a:spcPts val="0"/>
              </a:spcBef>
              <a:spcAft>
                <a:spcPts val="0"/>
              </a:spcAft>
              <a:buClr>
                <a:srgbClr val="000000"/>
              </a:buClr>
              <a:buSzPts val="2000"/>
              <a:buFont typeface="Lato"/>
              <a:buAutoNum type="arabicPeriod"/>
            </a:pPr>
            <a:r>
              <a:rPr b="1" lang="en" sz="2000">
                <a:solidFill>
                  <a:srgbClr val="000000"/>
                </a:solidFill>
                <a:latin typeface="Lato"/>
                <a:ea typeface="Lato"/>
                <a:cs typeface="Lato"/>
                <a:sym typeface="Lato"/>
              </a:rPr>
              <a:t>Start at a station--any number (ea. # is a diff. color) </a:t>
            </a:r>
            <a:endParaRPr b="1" sz="2000">
              <a:solidFill>
                <a:srgbClr val="000000"/>
              </a:solidFill>
              <a:latin typeface="Lato"/>
              <a:ea typeface="Lato"/>
              <a:cs typeface="Lato"/>
              <a:sym typeface="Lato"/>
            </a:endParaRPr>
          </a:p>
          <a:p>
            <a:pPr indent="-355600" lvl="0" marL="457200" rtl="0">
              <a:spcBef>
                <a:spcPts val="0"/>
              </a:spcBef>
              <a:spcAft>
                <a:spcPts val="0"/>
              </a:spcAft>
              <a:buClr>
                <a:srgbClr val="000000"/>
              </a:buClr>
              <a:buSzPts val="2000"/>
              <a:buFont typeface="Lato"/>
              <a:buAutoNum type="arabicPeriod"/>
            </a:pPr>
            <a:r>
              <a:rPr b="1" lang="en" sz="2000">
                <a:solidFill>
                  <a:srgbClr val="000000"/>
                </a:solidFill>
                <a:latin typeface="Lato"/>
                <a:ea typeface="Lato"/>
                <a:cs typeface="Lato"/>
                <a:sym typeface="Lato"/>
              </a:rPr>
              <a:t>Answer the question. Move to the next numbered station</a:t>
            </a:r>
            <a:endParaRPr b="1" sz="2000">
              <a:solidFill>
                <a:srgbClr val="000000"/>
              </a:solidFill>
              <a:latin typeface="Lato"/>
              <a:ea typeface="Lato"/>
              <a:cs typeface="Lato"/>
              <a:sym typeface="Lato"/>
            </a:endParaRPr>
          </a:p>
          <a:p>
            <a:pPr indent="-355600" lvl="1" marL="914400" rtl="0">
              <a:spcBef>
                <a:spcPts val="0"/>
              </a:spcBef>
              <a:spcAft>
                <a:spcPts val="0"/>
              </a:spcAft>
              <a:buClr>
                <a:srgbClr val="000000"/>
              </a:buClr>
              <a:buSzPts val="2000"/>
              <a:buFont typeface="Lato"/>
              <a:buAutoNum type="alphaLcPeriod"/>
            </a:pPr>
            <a:r>
              <a:rPr b="1" lang="en" sz="2000">
                <a:solidFill>
                  <a:srgbClr val="000000"/>
                </a:solidFill>
                <a:latin typeface="Lato"/>
                <a:ea typeface="Lato"/>
                <a:cs typeface="Lato"/>
                <a:sym typeface="Lato"/>
              </a:rPr>
              <a:t>1 &gt; 2</a:t>
            </a:r>
            <a:endParaRPr b="1" sz="2000">
              <a:solidFill>
                <a:srgbClr val="000000"/>
              </a:solidFill>
              <a:latin typeface="Lato"/>
              <a:ea typeface="Lato"/>
              <a:cs typeface="Lato"/>
              <a:sym typeface="Lato"/>
            </a:endParaRPr>
          </a:p>
          <a:p>
            <a:pPr indent="-355600" lvl="1" marL="914400" rtl="0">
              <a:spcBef>
                <a:spcPts val="0"/>
              </a:spcBef>
              <a:spcAft>
                <a:spcPts val="0"/>
              </a:spcAft>
              <a:buClr>
                <a:srgbClr val="000000"/>
              </a:buClr>
              <a:buSzPts val="2000"/>
              <a:buFont typeface="Lato"/>
              <a:buAutoNum type="alphaLcPeriod"/>
            </a:pPr>
            <a:r>
              <a:rPr b="1" lang="en" sz="2000">
                <a:solidFill>
                  <a:srgbClr val="000000"/>
                </a:solidFill>
                <a:latin typeface="Lato"/>
                <a:ea typeface="Lato"/>
                <a:cs typeface="Lato"/>
                <a:sym typeface="Lato"/>
              </a:rPr>
              <a:t>6 &gt; 1</a:t>
            </a:r>
            <a:endParaRPr b="1" sz="2000">
              <a:solidFill>
                <a:srgbClr val="000000"/>
              </a:solidFill>
              <a:latin typeface="Lato"/>
              <a:ea typeface="Lato"/>
              <a:cs typeface="Lato"/>
              <a:sym typeface="Lato"/>
            </a:endParaRPr>
          </a:p>
          <a:p>
            <a:pPr indent="-355600" lvl="0" marL="457200" rtl="0">
              <a:spcBef>
                <a:spcPts val="0"/>
              </a:spcBef>
              <a:spcAft>
                <a:spcPts val="0"/>
              </a:spcAft>
              <a:buClr>
                <a:srgbClr val="000000"/>
              </a:buClr>
              <a:buSzPts val="2000"/>
              <a:buFont typeface="Lato"/>
              <a:buAutoNum type="arabicPeriod"/>
            </a:pPr>
            <a:r>
              <a:rPr b="1" lang="en" sz="2000">
                <a:solidFill>
                  <a:srgbClr val="000000"/>
                </a:solidFill>
                <a:latin typeface="Lato"/>
                <a:ea typeface="Lato"/>
                <a:cs typeface="Lato"/>
                <a:sym typeface="Lato"/>
              </a:rPr>
              <a:t>On the second page at that station is the answer to the previous station. Check your work.</a:t>
            </a:r>
            <a:endParaRPr b="1" sz="2000">
              <a:solidFill>
                <a:srgbClr val="000000"/>
              </a:solidFill>
              <a:latin typeface="Lato"/>
              <a:ea typeface="Lato"/>
              <a:cs typeface="Lato"/>
              <a:sym typeface="Lato"/>
            </a:endParaRPr>
          </a:p>
        </p:txBody>
      </p:sp>
      <p:sp>
        <p:nvSpPr>
          <p:cNvPr id="327" name="Shape 327"/>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1" name="Shape 331"/>
        <p:cNvGrpSpPr/>
        <p:nvPr/>
      </p:nvGrpSpPr>
      <p:grpSpPr>
        <a:xfrm>
          <a:off x="0" y="0"/>
          <a:ext cx="0" cy="0"/>
          <a:chOff x="0" y="0"/>
          <a:chExt cx="0" cy="0"/>
        </a:xfrm>
      </p:grpSpPr>
      <p:sp>
        <p:nvSpPr>
          <p:cNvPr id="332" name="Shape 332"/>
          <p:cNvSpPr txBox="1"/>
          <p:nvPr/>
        </p:nvSpPr>
        <p:spPr>
          <a:xfrm>
            <a:off x="2935550" y="940875"/>
            <a:ext cx="3550200" cy="3023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4800">
                <a:solidFill>
                  <a:srgbClr val="FFFFFF"/>
                </a:solidFill>
                <a:latin typeface="Lato"/>
                <a:ea typeface="Lato"/>
                <a:cs typeface="Lato"/>
                <a:sym typeface="Lato"/>
              </a:rPr>
              <a:t>Brain Break!</a:t>
            </a:r>
            <a:endParaRPr sz="4800">
              <a:solidFill>
                <a:srgbClr val="FFFFFF"/>
              </a:solidFill>
              <a:latin typeface="Lato"/>
              <a:ea typeface="Lato"/>
              <a:cs typeface="Lato"/>
              <a:sym typeface="Lato"/>
            </a:endParaRPr>
          </a:p>
          <a:p>
            <a:pPr indent="0" lvl="0" marL="0" rtl="0">
              <a:spcBef>
                <a:spcPts val="0"/>
              </a:spcBef>
              <a:spcAft>
                <a:spcPts val="0"/>
              </a:spcAft>
              <a:buNone/>
            </a:pPr>
            <a:r>
              <a:t/>
            </a:r>
            <a:endParaRPr>
              <a:solidFill>
                <a:srgbClr val="FFFFFF"/>
              </a:solidFill>
              <a:latin typeface="Lato"/>
              <a:ea typeface="Lato"/>
              <a:cs typeface="Lato"/>
              <a:sym typeface="Lato"/>
            </a:endParaRPr>
          </a:p>
          <a:p>
            <a:pPr indent="0" lvl="0" marL="0" rtl="0" algn="ctr">
              <a:spcBef>
                <a:spcPts val="0"/>
              </a:spcBef>
              <a:spcAft>
                <a:spcPts val="0"/>
              </a:spcAft>
              <a:buNone/>
            </a:pPr>
            <a:r>
              <a:t/>
            </a:r>
            <a:endParaRPr sz="4800">
              <a:solidFill>
                <a:srgbClr val="FFFFFF"/>
              </a:solidFill>
              <a:latin typeface="Lato"/>
              <a:ea typeface="Lato"/>
              <a:cs typeface="Lato"/>
              <a:sym typeface="Lato"/>
            </a:endParaRPr>
          </a:p>
        </p:txBody>
      </p:sp>
      <p:pic>
        <p:nvPicPr>
          <p:cNvPr descr="Practice melting away that icky frozen feeling you get when you're scared, frustrated, or angry.&#10;&#10;&#10;Create a free account on GoNoodle.com now and find hundreds of ways to move! -- https://goo.gl/fA6qK3&#10;&#10;Have you subscribed to the GoNoodle YouTube channel? What are you waiting for!? Subscribe today for exclusive content! -- http://goo.gl/FkLrzy&#10;&#10;About GoNoodle&#10;GoNoodle gets kids moving to be their strongest, bravest, silliest, smartest, bestest selves. Over 10 million kids each month are dancing, stretching, running, jumping, deep breathing, and wiggling with GoNoodle at GoNoodle.com --  https://goo.gl/fA6qK3" id="333" name="Shape 333" title="Melting - Flow | GoNoodle">
            <a:hlinkClick r:id="rId3"/>
          </p:cNvPr>
          <p:cNvPicPr preferRelativeResize="0"/>
          <p:nvPr/>
        </p:nvPicPr>
        <p:blipFill>
          <a:blip r:embed="rId4">
            <a:alphaModFix/>
          </a:blip>
          <a:stretch>
            <a:fillRect/>
          </a:stretch>
        </p:blipFill>
        <p:spPr>
          <a:xfrm>
            <a:off x="2935550" y="1809250"/>
            <a:ext cx="3458100" cy="259357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sp>
        <p:nvSpPr>
          <p:cNvPr id="338" name="Shape 338"/>
          <p:cNvSpPr txBox="1"/>
          <p:nvPr>
            <p:ph idx="1" type="body"/>
          </p:nvPr>
        </p:nvSpPr>
        <p:spPr>
          <a:xfrm>
            <a:off x="2483350" y="836125"/>
            <a:ext cx="4177200" cy="613200"/>
          </a:xfrm>
          <a:prstGeom prst="rect">
            <a:avLst/>
          </a:prstGeom>
        </p:spPr>
        <p:txBody>
          <a:bodyPr anchorCtr="0" anchor="ctr" bIns="91425" lIns="91425" spcFirstLastPara="1" rIns="91425" wrap="square" tIns="91425">
            <a:noAutofit/>
          </a:bodyPr>
          <a:lstStyle/>
          <a:p>
            <a:pPr indent="0" lvl="0" marL="0">
              <a:spcBef>
                <a:spcPts val="600"/>
              </a:spcBef>
              <a:spcAft>
                <a:spcPts val="0"/>
              </a:spcAft>
              <a:buNone/>
            </a:pPr>
            <a:r>
              <a:rPr b="1" lang="en" sz="3000">
                <a:latin typeface="Lato"/>
                <a:ea typeface="Lato"/>
                <a:cs typeface="Lato"/>
                <a:sym typeface="Lato"/>
              </a:rPr>
              <a:t>Work Time--Do Works Cited</a:t>
            </a:r>
            <a:endParaRPr b="1" sz="3000">
              <a:latin typeface="Lato"/>
              <a:ea typeface="Lato"/>
              <a:cs typeface="Lato"/>
              <a:sym typeface="Lato"/>
            </a:endParaRPr>
          </a:p>
        </p:txBody>
      </p:sp>
      <p:pic>
        <p:nvPicPr>
          <p:cNvPr descr="New HD version: http://youtu.be/bOf-i0n3TeU&#10;&#10;Possibly the easiest timer you'll ever use. Big easy to see numbers. Beeps when it reaches 0. Voted #1 by timer-timer.com - that's us :) http://timer-timer.com" id="339" name="Shape 339" title="15 Minute Countdown Timer">
            <a:hlinkClick r:id="rId3"/>
          </p:cNvPr>
          <p:cNvPicPr preferRelativeResize="0"/>
          <p:nvPr/>
        </p:nvPicPr>
        <p:blipFill>
          <a:blip r:embed="rId4">
            <a:alphaModFix/>
          </a:blip>
          <a:stretch>
            <a:fillRect/>
          </a:stretch>
        </p:blipFill>
        <p:spPr>
          <a:xfrm>
            <a:off x="3115097" y="1811625"/>
            <a:ext cx="2913800" cy="21853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sp>
        <p:nvSpPr>
          <p:cNvPr id="344" name="Shape 344"/>
          <p:cNvSpPr txBox="1"/>
          <p:nvPr/>
        </p:nvSpPr>
        <p:spPr>
          <a:xfrm>
            <a:off x="5268950" y="661175"/>
            <a:ext cx="3675600" cy="2922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2400">
                <a:latin typeface="Lato"/>
                <a:ea typeface="Lato"/>
                <a:cs typeface="Lato"/>
                <a:sym typeface="Lato"/>
              </a:rPr>
              <a:t>Curiosity </a:t>
            </a:r>
            <a:endParaRPr sz="1800">
              <a:solidFill>
                <a:srgbClr val="F3F3F3"/>
              </a:solidFill>
              <a:latin typeface="Lato"/>
              <a:ea typeface="Lato"/>
              <a:cs typeface="Lato"/>
              <a:sym typeface="Lato"/>
            </a:endParaRPr>
          </a:p>
          <a:p>
            <a:pPr indent="0" lvl="0" marL="0" rtl="0">
              <a:spcBef>
                <a:spcPts val="0"/>
              </a:spcBef>
              <a:spcAft>
                <a:spcPts val="0"/>
              </a:spcAft>
              <a:buClr>
                <a:schemeClr val="dk1"/>
              </a:buClr>
              <a:buSzPts val="1100"/>
              <a:buFont typeface="Arial"/>
              <a:buNone/>
            </a:pPr>
            <a:r>
              <a:rPr lang="en" sz="1800" u="sng">
                <a:solidFill>
                  <a:schemeClr val="hlink"/>
                </a:solidFill>
                <a:latin typeface="Lato"/>
                <a:ea typeface="Lato"/>
                <a:cs typeface="Lato"/>
                <a:sym typeface="Lato"/>
                <a:hlinkClick r:id="rId3"/>
              </a:rPr>
              <a:t>39. Sexiest Body Of Work</a:t>
            </a:r>
            <a:br>
              <a:rPr lang="en" sz="1800">
                <a:latin typeface="Lato"/>
                <a:ea typeface="Lato"/>
                <a:cs typeface="Lato"/>
                <a:sym typeface="Lato"/>
              </a:rPr>
            </a:br>
            <a:r>
              <a:rPr lang="en" sz="1600">
                <a:latin typeface="Lato"/>
                <a:ea typeface="Lato"/>
                <a:cs typeface="Lato"/>
                <a:sym typeface="Lato"/>
              </a:rPr>
              <a:t>Neil DeGrasse Tyson once described his high school self as “a nerd who could kick your butt.” His muscular physique, along with his charm and good looks earned him the distinction of “Sexiest Astrophysicist Alive” from People magazine. No argument here.</a:t>
            </a:r>
            <a:endParaRPr sz="1600">
              <a:solidFill>
                <a:srgbClr val="444444"/>
              </a:solidFill>
              <a:highlight>
                <a:srgbClr val="FFFFFF"/>
              </a:highlight>
              <a:latin typeface="Lato"/>
              <a:ea typeface="Lato"/>
              <a:cs typeface="Lato"/>
              <a:sym typeface="Lato"/>
            </a:endParaRPr>
          </a:p>
          <a:p>
            <a:pPr indent="0" lvl="0" marL="0" rtl="0">
              <a:spcBef>
                <a:spcPts val="0"/>
              </a:spcBef>
              <a:spcAft>
                <a:spcPts val="0"/>
              </a:spcAft>
              <a:buNone/>
            </a:pPr>
            <a:r>
              <a:t/>
            </a:r>
            <a:endParaRPr sz="1800"/>
          </a:p>
        </p:txBody>
      </p:sp>
      <p:sp>
        <p:nvSpPr>
          <p:cNvPr id="345" name="Shape 345"/>
          <p:cNvSpPr txBox="1"/>
          <p:nvPr/>
        </p:nvSpPr>
        <p:spPr>
          <a:xfrm>
            <a:off x="326200" y="1353925"/>
            <a:ext cx="3387300" cy="3450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2400" u="sng">
                <a:solidFill>
                  <a:schemeClr val="dk1"/>
                </a:solidFill>
                <a:latin typeface="Lato"/>
                <a:ea typeface="Lato"/>
                <a:cs typeface="Lato"/>
                <a:sym typeface="Lato"/>
              </a:rPr>
              <a:t>Pick Up:</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Journal</a:t>
            </a:r>
            <a:endParaRPr>
              <a:solidFill>
                <a:schemeClr val="dk1"/>
              </a:solidFill>
              <a:latin typeface="Lato"/>
              <a:ea typeface="Lato"/>
              <a:cs typeface="Lato"/>
              <a:sym typeface="Lato"/>
            </a:endParaRPr>
          </a:p>
          <a:p>
            <a:pPr indent="0" lvl="0" marL="0" rtl="0">
              <a:spcBef>
                <a:spcPts val="0"/>
              </a:spcBef>
              <a:spcAft>
                <a:spcPts val="0"/>
              </a:spcAft>
              <a:buNone/>
            </a:pPr>
            <a:r>
              <a:t/>
            </a:r>
            <a:endParaRPr sz="1800">
              <a:solidFill>
                <a:schemeClr val="dk1"/>
              </a:solidFill>
              <a:latin typeface="Lato"/>
              <a:ea typeface="Lato"/>
              <a:cs typeface="Lato"/>
              <a:sym typeface="Lato"/>
            </a:endParaRPr>
          </a:p>
          <a:p>
            <a:pPr indent="0" lvl="0" marL="0" rtl="0">
              <a:spcBef>
                <a:spcPts val="0"/>
              </a:spcBef>
              <a:spcAft>
                <a:spcPts val="0"/>
              </a:spcAft>
              <a:buNone/>
            </a:pPr>
            <a:r>
              <a:rPr lang="en" sz="2400" u="sng">
                <a:solidFill>
                  <a:schemeClr val="dk1"/>
                </a:solidFill>
                <a:latin typeface="Lato"/>
                <a:ea typeface="Lato"/>
                <a:cs typeface="Lato"/>
                <a:sym typeface="Lato"/>
              </a:rPr>
              <a:t>Get Out:</a:t>
            </a:r>
            <a:endParaRPr sz="24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Writing Utensil</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SSR Book--Choice Book</a:t>
            </a:r>
            <a:endParaRPr sz="1800">
              <a:solidFill>
                <a:schemeClr val="dk1"/>
              </a:solidFill>
              <a:latin typeface="Lato"/>
              <a:ea typeface="Lato"/>
              <a:cs typeface="Lato"/>
              <a:sym typeface="Lato"/>
            </a:endParaRPr>
          </a:p>
          <a:p>
            <a:pPr indent="0" lvl="0" marL="0" rtl="0">
              <a:spcBef>
                <a:spcPts val="0"/>
              </a:spcBef>
              <a:spcAft>
                <a:spcPts val="0"/>
              </a:spcAft>
              <a:buNone/>
            </a:pPr>
            <a:r>
              <a:t/>
            </a:r>
            <a:endParaRPr sz="2400">
              <a:solidFill>
                <a:schemeClr val="dk1"/>
              </a:solidFill>
              <a:latin typeface="Lato"/>
              <a:ea typeface="Lato"/>
              <a:cs typeface="Lato"/>
              <a:sym typeface="Lato"/>
            </a:endParaRPr>
          </a:p>
          <a:p>
            <a:pPr indent="0" lvl="0" marL="0" rtl="0">
              <a:spcBef>
                <a:spcPts val="0"/>
              </a:spcBef>
              <a:spcAft>
                <a:spcPts val="0"/>
              </a:spcAft>
              <a:buNone/>
            </a:pPr>
            <a:r>
              <a:rPr lang="en" sz="2400" u="sng">
                <a:solidFill>
                  <a:schemeClr val="dk1"/>
                </a:solidFill>
                <a:latin typeface="Lato"/>
                <a:ea typeface="Lato"/>
                <a:cs typeface="Lato"/>
                <a:sym typeface="Lato"/>
              </a:rPr>
              <a:t>Seating:</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Same seats as yesterday</a:t>
            </a:r>
            <a:endParaRPr>
              <a:latin typeface="Lato"/>
              <a:ea typeface="Lato"/>
              <a:cs typeface="Lato"/>
              <a:sym typeface="Lato"/>
            </a:endParaRPr>
          </a:p>
        </p:txBody>
      </p:sp>
      <p:sp>
        <p:nvSpPr>
          <p:cNvPr id="346" name="Shape 346"/>
          <p:cNvSpPr txBox="1"/>
          <p:nvPr/>
        </p:nvSpPr>
        <p:spPr>
          <a:xfrm>
            <a:off x="252950" y="36702"/>
            <a:ext cx="4045200" cy="131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4200">
                <a:solidFill>
                  <a:srgbClr val="4A86E8"/>
                </a:solidFill>
                <a:latin typeface="Lato"/>
                <a:ea typeface="Lato"/>
                <a:cs typeface="Lato"/>
                <a:sym typeface="Lato"/>
              </a:rPr>
              <a:t>Welcome BioEng!</a:t>
            </a:r>
            <a:endParaRPr sz="4200">
              <a:solidFill>
                <a:srgbClr val="4A86E8"/>
              </a:solidFill>
              <a:latin typeface="Lato"/>
              <a:ea typeface="Lato"/>
              <a:cs typeface="Lato"/>
              <a:sym typeface="Lato"/>
            </a:endParaRPr>
          </a:p>
        </p:txBody>
      </p:sp>
      <p:sp>
        <p:nvSpPr>
          <p:cNvPr id="347" name="Shape 347"/>
          <p:cNvSpPr txBox="1"/>
          <p:nvPr/>
        </p:nvSpPr>
        <p:spPr>
          <a:xfrm>
            <a:off x="4654250" y="36700"/>
            <a:ext cx="4701600" cy="77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600">
                <a:solidFill>
                  <a:schemeClr val="lt1"/>
                </a:solidFill>
                <a:latin typeface="Lato"/>
                <a:ea typeface="Lato"/>
                <a:cs typeface="Lato"/>
                <a:sym typeface="Lato"/>
              </a:rPr>
              <a:t>September 5, 2018</a:t>
            </a:r>
            <a:endParaRPr sz="3600">
              <a:solidFill>
                <a:schemeClr val="lt1"/>
              </a:solidFill>
              <a:latin typeface="Lato"/>
              <a:ea typeface="Lato"/>
              <a:cs typeface="Lato"/>
              <a:sym typeface="Lato"/>
            </a:endParaRPr>
          </a:p>
        </p:txBody>
      </p:sp>
      <p:sp>
        <p:nvSpPr>
          <p:cNvPr id="348" name="Shape 348"/>
          <p:cNvSpPr/>
          <p:nvPr/>
        </p:nvSpPr>
        <p:spPr>
          <a:xfrm rot="2269930">
            <a:off x="577405" y="573374"/>
            <a:ext cx="483485" cy="610498"/>
          </a:xfrm>
          <a:custGeom>
            <a:pathLst>
              <a:path extrusionOk="0" h="16207" w="14844">
                <a:moveTo>
                  <a:pt x="7836" y="2337"/>
                </a:moveTo>
                <a:lnTo>
                  <a:pt x="7519" y="2385"/>
                </a:lnTo>
                <a:lnTo>
                  <a:pt x="7081" y="2410"/>
                </a:lnTo>
                <a:lnTo>
                  <a:pt x="6619" y="2434"/>
                </a:lnTo>
                <a:lnTo>
                  <a:pt x="6327" y="2434"/>
                </a:lnTo>
                <a:lnTo>
                  <a:pt x="6181" y="2458"/>
                </a:lnTo>
                <a:lnTo>
                  <a:pt x="6035" y="2507"/>
                </a:lnTo>
                <a:lnTo>
                  <a:pt x="5986" y="2556"/>
                </a:lnTo>
                <a:lnTo>
                  <a:pt x="5962" y="2604"/>
                </a:lnTo>
                <a:lnTo>
                  <a:pt x="5962" y="2653"/>
                </a:lnTo>
                <a:lnTo>
                  <a:pt x="5962" y="2726"/>
                </a:lnTo>
                <a:lnTo>
                  <a:pt x="6059" y="2848"/>
                </a:lnTo>
                <a:lnTo>
                  <a:pt x="6181" y="2921"/>
                </a:lnTo>
                <a:lnTo>
                  <a:pt x="6303" y="2969"/>
                </a:lnTo>
                <a:lnTo>
                  <a:pt x="6449" y="3018"/>
                </a:lnTo>
                <a:lnTo>
                  <a:pt x="7057" y="3018"/>
                </a:lnTo>
                <a:lnTo>
                  <a:pt x="7519" y="2994"/>
                </a:lnTo>
                <a:lnTo>
                  <a:pt x="7957" y="2945"/>
                </a:lnTo>
                <a:lnTo>
                  <a:pt x="8152" y="2945"/>
                </a:lnTo>
                <a:lnTo>
                  <a:pt x="8347" y="2969"/>
                </a:lnTo>
                <a:lnTo>
                  <a:pt x="8833" y="2969"/>
                </a:lnTo>
                <a:lnTo>
                  <a:pt x="8906" y="2921"/>
                </a:lnTo>
                <a:lnTo>
                  <a:pt x="8955" y="2848"/>
                </a:lnTo>
                <a:lnTo>
                  <a:pt x="8979" y="2775"/>
                </a:lnTo>
                <a:lnTo>
                  <a:pt x="9003" y="2702"/>
                </a:lnTo>
                <a:lnTo>
                  <a:pt x="8979" y="2629"/>
                </a:lnTo>
                <a:lnTo>
                  <a:pt x="8930" y="2556"/>
                </a:lnTo>
                <a:lnTo>
                  <a:pt x="8857" y="2483"/>
                </a:lnTo>
                <a:lnTo>
                  <a:pt x="8711" y="2410"/>
                </a:lnTo>
                <a:lnTo>
                  <a:pt x="8566" y="2361"/>
                </a:lnTo>
                <a:lnTo>
                  <a:pt x="8395" y="2337"/>
                </a:lnTo>
                <a:close/>
                <a:moveTo>
                  <a:pt x="7130" y="5768"/>
                </a:moveTo>
                <a:lnTo>
                  <a:pt x="7154" y="5792"/>
                </a:lnTo>
                <a:lnTo>
                  <a:pt x="7179" y="5816"/>
                </a:lnTo>
                <a:lnTo>
                  <a:pt x="7203" y="5841"/>
                </a:lnTo>
                <a:lnTo>
                  <a:pt x="7227" y="5889"/>
                </a:lnTo>
                <a:lnTo>
                  <a:pt x="7227" y="5987"/>
                </a:lnTo>
                <a:lnTo>
                  <a:pt x="7203" y="6084"/>
                </a:lnTo>
                <a:lnTo>
                  <a:pt x="7179" y="6157"/>
                </a:lnTo>
                <a:lnTo>
                  <a:pt x="7106" y="6206"/>
                </a:lnTo>
                <a:lnTo>
                  <a:pt x="6960" y="6254"/>
                </a:lnTo>
                <a:lnTo>
                  <a:pt x="6814" y="6230"/>
                </a:lnTo>
                <a:lnTo>
                  <a:pt x="6741" y="6206"/>
                </a:lnTo>
                <a:lnTo>
                  <a:pt x="6692" y="6157"/>
                </a:lnTo>
                <a:lnTo>
                  <a:pt x="6668" y="6084"/>
                </a:lnTo>
                <a:lnTo>
                  <a:pt x="6643" y="6011"/>
                </a:lnTo>
                <a:lnTo>
                  <a:pt x="6668" y="5938"/>
                </a:lnTo>
                <a:lnTo>
                  <a:pt x="6692" y="5865"/>
                </a:lnTo>
                <a:lnTo>
                  <a:pt x="6741" y="5816"/>
                </a:lnTo>
                <a:lnTo>
                  <a:pt x="6789" y="5768"/>
                </a:lnTo>
                <a:lnTo>
                  <a:pt x="6838" y="5816"/>
                </a:lnTo>
                <a:lnTo>
                  <a:pt x="6911" y="5841"/>
                </a:lnTo>
                <a:lnTo>
                  <a:pt x="7008" y="5816"/>
                </a:lnTo>
                <a:lnTo>
                  <a:pt x="7081" y="5816"/>
                </a:lnTo>
                <a:lnTo>
                  <a:pt x="7130" y="5768"/>
                </a:lnTo>
                <a:close/>
                <a:moveTo>
                  <a:pt x="6911" y="5232"/>
                </a:moveTo>
                <a:lnTo>
                  <a:pt x="6741" y="5257"/>
                </a:lnTo>
                <a:lnTo>
                  <a:pt x="6595" y="5305"/>
                </a:lnTo>
                <a:lnTo>
                  <a:pt x="6473" y="5427"/>
                </a:lnTo>
                <a:lnTo>
                  <a:pt x="6351" y="5549"/>
                </a:lnTo>
                <a:lnTo>
                  <a:pt x="6254" y="5695"/>
                </a:lnTo>
                <a:lnTo>
                  <a:pt x="6181" y="5865"/>
                </a:lnTo>
                <a:lnTo>
                  <a:pt x="6157" y="6011"/>
                </a:lnTo>
                <a:lnTo>
                  <a:pt x="6157" y="6108"/>
                </a:lnTo>
                <a:lnTo>
                  <a:pt x="6157" y="6206"/>
                </a:lnTo>
                <a:lnTo>
                  <a:pt x="6181" y="6303"/>
                </a:lnTo>
                <a:lnTo>
                  <a:pt x="6230" y="6376"/>
                </a:lnTo>
                <a:lnTo>
                  <a:pt x="6351" y="6522"/>
                </a:lnTo>
                <a:lnTo>
                  <a:pt x="6497" y="6644"/>
                </a:lnTo>
                <a:lnTo>
                  <a:pt x="6668" y="6717"/>
                </a:lnTo>
                <a:lnTo>
                  <a:pt x="6862" y="6741"/>
                </a:lnTo>
                <a:lnTo>
                  <a:pt x="7057" y="6741"/>
                </a:lnTo>
                <a:lnTo>
                  <a:pt x="7252" y="6692"/>
                </a:lnTo>
                <a:lnTo>
                  <a:pt x="7373" y="6644"/>
                </a:lnTo>
                <a:lnTo>
                  <a:pt x="7495" y="6546"/>
                </a:lnTo>
                <a:lnTo>
                  <a:pt x="7592" y="6449"/>
                </a:lnTo>
                <a:lnTo>
                  <a:pt x="7665" y="6327"/>
                </a:lnTo>
                <a:lnTo>
                  <a:pt x="7714" y="6181"/>
                </a:lnTo>
                <a:lnTo>
                  <a:pt x="7738" y="6035"/>
                </a:lnTo>
                <a:lnTo>
                  <a:pt x="7738" y="5889"/>
                </a:lnTo>
                <a:lnTo>
                  <a:pt x="7714" y="5743"/>
                </a:lnTo>
                <a:lnTo>
                  <a:pt x="7665" y="5622"/>
                </a:lnTo>
                <a:lnTo>
                  <a:pt x="7617" y="5524"/>
                </a:lnTo>
                <a:lnTo>
                  <a:pt x="7544" y="5451"/>
                </a:lnTo>
                <a:lnTo>
                  <a:pt x="7471" y="5378"/>
                </a:lnTo>
                <a:lnTo>
                  <a:pt x="7373" y="5330"/>
                </a:lnTo>
                <a:lnTo>
                  <a:pt x="7276" y="5281"/>
                </a:lnTo>
                <a:lnTo>
                  <a:pt x="7081" y="5281"/>
                </a:lnTo>
                <a:lnTo>
                  <a:pt x="6984" y="5257"/>
                </a:lnTo>
                <a:lnTo>
                  <a:pt x="6911" y="5232"/>
                </a:lnTo>
                <a:close/>
                <a:moveTo>
                  <a:pt x="7982" y="7276"/>
                </a:moveTo>
                <a:lnTo>
                  <a:pt x="7884" y="7301"/>
                </a:lnTo>
                <a:lnTo>
                  <a:pt x="7787" y="7325"/>
                </a:lnTo>
                <a:lnTo>
                  <a:pt x="7738" y="7374"/>
                </a:lnTo>
                <a:lnTo>
                  <a:pt x="7617" y="7495"/>
                </a:lnTo>
                <a:lnTo>
                  <a:pt x="7568" y="7617"/>
                </a:lnTo>
                <a:lnTo>
                  <a:pt x="7544" y="7739"/>
                </a:lnTo>
                <a:lnTo>
                  <a:pt x="7568" y="7885"/>
                </a:lnTo>
                <a:lnTo>
                  <a:pt x="7617" y="8006"/>
                </a:lnTo>
                <a:lnTo>
                  <a:pt x="7665" y="8104"/>
                </a:lnTo>
                <a:lnTo>
                  <a:pt x="7714" y="8177"/>
                </a:lnTo>
                <a:lnTo>
                  <a:pt x="7860" y="8250"/>
                </a:lnTo>
                <a:lnTo>
                  <a:pt x="8030" y="8298"/>
                </a:lnTo>
                <a:lnTo>
                  <a:pt x="8103" y="8298"/>
                </a:lnTo>
                <a:lnTo>
                  <a:pt x="8176" y="8274"/>
                </a:lnTo>
                <a:lnTo>
                  <a:pt x="8298" y="8225"/>
                </a:lnTo>
                <a:lnTo>
                  <a:pt x="8444" y="8104"/>
                </a:lnTo>
                <a:lnTo>
                  <a:pt x="8566" y="7958"/>
                </a:lnTo>
                <a:lnTo>
                  <a:pt x="8590" y="7885"/>
                </a:lnTo>
                <a:lnTo>
                  <a:pt x="8590" y="7812"/>
                </a:lnTo>
                <a:lnTo>
                  <a:pt x="8590" y="7739"/>
                </a:lnTo>
                <a:lnTo>
                  <a:pt x="8566" y="7666"/>
                </a:lnTo>
                <a:lnTo>
                  <a:pt x="8468" y="7520"/>
                </a:lnTo>
                <a:lnTo>
                  <a:pt x="8347" y="7422"/>
                </a:lnTo>
                <a:lnTo>
                  <a:pt x="8225" y="7398"/>
                </a:lnTo>
                <a:lnTo>
                  <a:pt x="8152" y="7325"/>
                </a:lnTo>
                <a:lnTo>
                  <a:pt x="8079" y="7301"/>
                </a:lnTo>
                <a:lnTo>
                  <a:pt x="7982" y="7276"/>
                </a:lnTo>
                <a:close/>
                <a:moveTo>
                  <a:pt x="5889" y="488"/>
                </a:moveTo>
                <a:lnTo>
                  <a:pt x="6205" y="512"/>
                </a:lnTo>
                <a:lnTo>
                  <a:pt x="6716" y="561"/>
                </a:lnTo>
                <a:lnTo>
                  <a:pt x="7373" y="609"/>
                </a:lnTo>
                <a:lnTo>
                  <a:pt x="8055" y="634"/>
                </a:lnTo>
                <a:lnTo>
                  <a:pt x="8736" y="634"/>
                </a:lnTo>
                <a:lnTo>
                  <a:pt x="9393" y="682"/>
                </a:lnTo>
                <a:lnTo>
                  <a:pt x="9587" y="707"/>
                </a:lnTo>
                <a:lnTo>
                  <a:pt x="9782" y="731"/>
                </a:lnTo>
                <a:lnTo>
                  <a:pt x="10001" y="804"/>
                </a:lnTo>
                <a:lnTo>
                  <a:pt x="10196" y="877"/>
                </a:lnTo>
                <a:lnTo>
                  <a:pt x="10366" y="974"/>
                </a:lnTo>
                <a:lnTo>
                  <a:pt x="10439" y="1047"/>
                </a:lnTo>
                <a:lnTo>
                  <a:pt x="10512" y="1120"/>
                </a:lnTo>
                <a:lnTo>
                  <a:pt x="10536" y="1193"/>
                </a:lnTo>
                <a:lnTo>
                  <a:pt x="10585" y="1291"/>
                </a:lnTo>
                <a:lnTo>
                  <a:pt x="10585" y="1388"/>
                </a:lnTo>
                <a:lnTo>
                  <a:pt x="10585" y="1485"/>
                </a:lnTo>
                <a:lnTo>
                  <a:pt x="10536" y="1631"/>
                </a:lnTo>
                <a:lnTo>
                  <a:pt x="10439" y="1777"/>
                </a:lnTo>
                <a:lnTo>
                  <a:pt x="10317" y="1923"/>
                </a:lnTo>
                <a:lnTo>
                  <a:pt x="10196" y="2045"/>
                </a:lnTo>
                <a:lnTo>
                  <a:pt x="9904" y="2288"/>
                </a:lnTo>
                <a:lnTo>
                  <a:pt x="9660" y="2507"/>
                </a:lnTo>
                <a:lnTo>
                  <a:pt x="9587" y="2604"/>
                </a:lnTo>
                <a:lnTo>
                  <a:pt x="9587" y="2677"/>
                </a:lnTo>
                <a:lnTo>
                  <a:pt x="9587" y="2775"/>
                </a:lnTo>
                <a:lnTo>
                  <a:pt x="9636" y="2848"/>
                </a:lnTo>
                <a:lnTo>
                  <a:pt x="9587" y="3091"/>
                </a:lnTo>
                <a:lnTo>
                  <a:pt x="9563" y="3334"/>
                </a:lnTo>
                <a:lnTo>
                  <a:pt x="9563" y="3845"/>
                </a:lnTo>
                <a:lnTo>
                  <a:pt x="9587" y="4381"/>
                </a:lnTo>
                <a:lnTo>
                  <a:pt x="9612" y="4867"/>
                </a:lnTo>
                <a:lnTo>
                  <a:pt x="9612" y="5816"/>
                </a:lnTo>
                <a:lnTo>
                  <a:pt x="9612" y="6060"/>
                </a:lnTo>
                <a:lnTo>
                  <a:pt x="9563" y="6303"/>
                </a:lnTo>
                <a:lnTo>
                  <a:pt x="9563" y="6546"/>
                </a:lnTo>
                <a:lnTo>
                  <a:pt x="9587" y="6765"/>
                </a:lnTo>
                <a:lnTo>
                  <a:pt x="9612" y="6838"/>
                </a:lnTo>
                <a:lnTo>
                  <a:pt x="9660" y="6887"/>
                </a:lnTo>
                <a:lnTo>
                  <a:pt x="9660" y="6936"/>
                </a:lnTo>
                <a:lnTo>
                  <a:pt x="9685" y="6984"/>
                </a:lnTo>
                <a:lnTo>
                  <a:pt x="10269" y="7787"/>
                </a:lnTo>
                <a:lnTo>
                  <a:pt x="10828" y="8639"/>
                </a:lnTo>
                <a:lnTo>
                  <a:pt x="10512" y="8615"/>
                </a:lnTo>
                <a:lnTo>
                  <a:pt x="10171" y="8639"/>
                </a:lnTo>
                <a:lnTo>
                  <a:pt x="9514" y="8663"/>
                </a:lnTo>
                <a:lnTo>
                  <a:pt x="8395" y="8688"/>
                </a:lnTo>
                <a:lnTo>
                  <a:pt x="7300" y="8712"/>
                </a:lnTo>
                <a:lnTo>
                  <a:pt x="6765" y="8736"/>
                </a:lnTo>
                <a:lnTo>
                  <a:pt x="6254" y="8736"/>
                </a:lnTo>
                <a:lnTo>
                  <a:pt x="5208" y="8712"/>
                </a:lnTo>
                <a:lnTo>
                  <a:pt x="4599" y="8712"/>
                </a:lnTo>
                <a:lnTo>
                  <a:pt x="4283" y="8736"/>
                </a:lnTo>
                <a:lnTo>
                  <a:pt x="4137" y="8761"/>
                </a:lnTo>
                <a:lnTo>
                  <a:pt x="3991" y="8809"/>
                </a:lnTo>
                <a:lnTo>
                  <a:pt x="4599" y="8006"/>
                </a:lnTo>
                <a:lnTo>
                  <a:pt x="4940" y="7520"/>
                </a:lnTo>
                <a:lnTo>
                  <a:pt x="5135" y="7276"/>
                </a:lnTo>
                <a:lnTo>
                  <a:pt x="5305" y="7082"/>
                </a:lnTo>
                <a:lnTo>
                  <a:pt x="5354" y="7009"/>
                </a:lnTo>
                <a:lnTo>
                  <a:pt x="5378" y="6911"/>
                </a:lnTo>
                <a:lnTo>
                  <a:pt x="5354" y="6838"/>
                </a:lnTo>
                <a:lnTo>
                  <a:pt x="5329" y="6741"/>
                </a:lnTo>
                <a:lnTo>
                  <a:pt x="5329" y="6717"/>
                </a:lnTo>
                <a:lnTo>
                  <a:pt x="5354" y="6084"/>
                </a:lnTo>
                <a:lnTo>
                  <a:pt x="5354" y="5451"/>
                </a:lnTo>
                <a:lnTo>
                  <a:pt x="5354" y="4794"/>
                </a:lnTo>
                <a:lnTo>
                  <a:pt x="5378" y="4162"/>
                </a:lnTo>
                <a:lnTo>
                  <a:pt x="5402" y="3821"/>
                </a:lnTo>
                <a:lnTo>
                  <a:pt x="5427" y="3432"/>
                </a:lnTo>
                <a:lnTo>
                  <a:pt x="5402" y="3237"/>
                </a:lnTo>
                <a:lnTo>
                  <a:pt x="5378" y="3042"/>
                </a:lnTo>
                <a:lnTo>
                  <a:pt x="5329" y="2872"/>
                </a:lnTo>
                <a:lnTo>
                  <a:pt x="5256" y="2726"/>
                </a:lnTo>
                <a:lnTo>
                  <a:pt x="5256" y="2653"/>
                </a:lnTo>
                <a:lnTo>
                  <a:pt x="5256" y="2604"/>
                </a:lnTo>
                <a:lnTo>
                  <a:pt x="5232" y="2556"/>
                </a:lnTo>
                <a:lnTo>
                  <a:pt x="5183" y="2507"/>
                </a:lnTo>
                <a:lnTo>
                  <a:pt x="4989" y="2385"/>
                </a:lnTo>
                <a:lnTo>
                  <a:pt x="4794" y="2215"/>
                </a:lnTo>
                <a:lnTo>
                  <a:pt x="4648" y="1996"/>
                </a:lnTo>
                <a:lnTo>
                  <a:pt x="4502" y="1777"/>
                </a:lnTo>
                <a:lnTo>
                  <a:pt x="4405" y="1534"/>
                </a:lnTo>
                <a:lnTo>
                  <a:pt x="4380" y="1412"/>
                </a:lnTo>
                <a:lnTo>
                  <a:pt x="4380" y="1291"/>
                </a:lnTo>
                <a:lnTo>
                  <a:pt x="4380" y="1169"/>
                </a:lnTo>
                <a:lnTo>
                  <a:pt x="4429" y="1047"/>
                </a:lnTo>
                <a:lnTo>
                  <a:pt x="4478" y="926"/>
                </a:lnTo>
                <a:lnTo>
                  <a:pt x="4551" y="828"/>
                </a:lnTo>
                <a:lnTo>
                  <a:pt x="4624" y="755"/>
                </a:lnTo>
                <a:lnTo>
                  <a:pt x="4721" y="682"/>
                </a:lnTo>
                <a:lnTo>
                  <a:pt x="4843" y="609"/>
                </a:lnTo>
                <a:lnTo>
                  <a:pt x="4989" y="561"/>
                </a:lnTo>
                <a:lnTo>
                  <a:pt x="5256" y="512"/>
                </a:lnTo>
                <a:lnTo>
                  <a:pt x="5573" y="488"/>
                </a:lnTo>
                <a:close/>
                <a:moveTo>
                  <a:pt x="7446" y="9199"/>
                </a:moveTo>
                <a:lnTo>
                  <a:pt x="7106" y="9612"/>
                </a:lnTo>
                <a:lnTo>
                  <a:pt x="7033" y="9588"/>
                </a:lnTo>
                <a:lnTo>
                  <a:pt x="6960" y="9563"/>
                </a:lnTo>
                <a:lnTo>
                  <a:pt x="6789" y="9563"/>
                </a:lnTo>
                <a:lnTo>
                  <a:pt x="6595" y="9588"/>
                </a:lnTo>
                <a:lnTo>
                  <a:pt x="6424" y="9636"/>
                </a:lnTo>
                <a:lnTo>
                  <a:pt x="6595" y="9466"/>
                </a:lnTo>
                <a:lnTo>
                  <a:pt x="6643" y="9369"/>
                </a:lnTo>
                <a:lnTo>
                  <a:pt x="6692" y="9272"/>
                </a:lnTo>
                <a:lnTo>
                  <a:pt x="6692" y="9223"/>
                </a:lnTo>
                <a:lnTo>
                  <a:pt x="7300" y="9199"/>
                </a:lnTo>
                <a:close/>
                <a:moveTo>
                  <a:pt x="8566" y="9174"/>
                </a:moveTo>
                <a:lnTo>
                  <a:pt x="8347" y="9418"/>
                </a:lnTo>
                <a:lnTo>
                  <a:pt x="8176" y="9661"/>
                </a:lnTo>
                <a:lnTo>
                  <a:pt x="7860" y="10196"/>
                </a:lnTo>
                <a:lnTo>
                  <a:pt x="7836" y="10147"/>
                </a:lnTo>
                <a:lnTo>
                  <a:pt x="7787" y="10050"/>
                </a:lnTo>
                <a:lnTo>
                  <a:pt x="7714" y="9953"/>
                </a:lnTo>
                <a:lnTo>
                  <a:pt x="7617" y="9855"/>
                </a:lnTo>
                <a:lnTo>
                  <a:pt x="7519" y="9782"/>
                </a:lnTo>
                <a:lnTo>
                  <a:pt x="7982" y="9223"/>
                </a:lnTo>
                <a:lnTo>
                  <a:pt x="8030" y="9174"/>
                </a:lnTo>
                <a:close/>
                <a:moveTo>
                  <a:pt x="6765" y="10099"/>
                </a:moveTo>
                <a:lnTo>
                  <a:pt x="6935" y="10172"/>
                </a:lnTo>
                <a:lnTo>
                  <a:pt x="7081" y="10220"/>
                </a:lnTo>
                <a:lnTo>
                  <a:pt x="7227" y="10293"/>
                </a:lnTo>
                <a:lnTo>
                  <a:pt x="7276" y="10366"/>
                </a:lnTo>
                <a:lnTo>
                  <a:pt x="7325" y="10439"/>
                </a:lnTo>
                <a:lnTo>
                  <a:pt x="7373" y="10610"/>
                </a:lnTo>
                <a:lnTo>
                  <a:pt x="7398" y="10780"/>
                </a:lnTo>
                <a:lnTo>
                  <a:pt x="7373" y="10950"/>
                </a:lnTo>
                <a:lnTo>
                  <a:pt x="7325" y="11121"/>
                </a:lnTo>
                <a:lnTo>
                  <a:pt x="7300" y="11242"/>
                </a:lnTo>
                <a:lnTo>
                  <a:pt x="7227" y="11340"/>
                </a:lnTo>
                <a:lnTo>
                  <a:pt x="7154" y="11413"/>
                </a:lnTo>
                <a:lnTo>
                  <a:pt x="7081" y="11510"/>
                </a:lnTo>
                <a:lnTo>
                  <a:pt x="6984" y="11559"/>
                </a:lnTo>
                <a:lnTo>
                  <a:pt x="6887" y="11607"/>
                </a:lnTo>
                <a:lnTo>
                  <a:pt x="6692" y="11680"/>
                </a:lnTo>
                <a:lnTo>
                  <a:pt x="6351" y="11680"/>
                </a:lnTo>
                <a:lnTo>
                  <a:pt x="6254" y="11632"/>
                </a:lnTo>
                <a:lnTo>
                  <a:pt x="6157" y="11607"/>
                </a:lnTo>
                <a:lnTo>
                  <a:pt x="6059" y="11534"/>
                </a:lnTo>
                <a:lnTo>
                  <a:pt x="5986" y="11461"/>
                </a:lnTo>
                <a:lnTo>
                  <a:pt x="5913" y="11364"/>
                </a:lnTo>
                <a:lnTo>
                  <a:pt x="5840" y="11218"/>
                </a:lnTo>
                <a:lnTo>
                  <a:pt x="5816" y="11096"/>
                </a:lnTo>
                <a:lnTo>
                  <a:pt x="5816" y="10950"/>
                </a:lnTo>
                <a:lnTo>
                  <a:pt x="5840" y="10829"/>
                </a:lnTo>
                <a:lnTo>
                  <a:pt x="5889" y="10683"/>
                </a:lnTo>
                <a:lnTo>
                  <a:pt x="5986" y="10585"/>
                </a:lnTo>
                <a:lnTo>
                  <a:pt x="6084" y="10464"/>
                </a:lnTo>
                <a:lnTo>
                  <a:pt x="6181" y="10366"/>
                </a:lnTo>
                <a:lnTo>
                  <a:pt x="6424" y="10220"/>
                </a:lnTo>
                <a:lnTo>
                  <a:pt x="6668" y="10123"/>
                </a:lnTo>
                <a:lnTo>
                  <a:pt x="6741" y="10099"/>
                </a:lnTo>
                <a:close/>
                <a:moveTo>
                  <a:pt x="10926" y="9174"/>
                </a:moveTo>
                <a:lnTo>
                  <a:pt x="10707" y="9539"/>
                </a:lnTo>
                <a:lnTo>
                  <a:pt x="10536" y="9855"/>
                </a:lnTo>
                <a:lnTo>
                  <a:pt x="10244" y="10366"/>
                </a:lnTo>
                <a:lnTo>
                  <a:pt x="9977" y="10877"/>
                </a:lnTo>
                <a:lnTo>
                  <a:pt x="9685" y="11388"/>
                </a:lnTo>
                <a:lnTo>
                  <a:pt x="9393" y="11899"/>
                </a:lnTo>
                <a:lnTo>
                  <a:pt x="9271" y="12118"/>
                </a:lnTo>
                <a:lnTo>
                  <a:pt x="9174" y="12021"/>
                </a:lnTo>
                <a:lnTo>
                  <a:pt x="9101" y="11948"/>
                </a:lnTo>
                <a:lnTo>
                  <a:pt x="8979" y="11899"/>
                </a:lnTo>
                <a:lnTo>
                  <a:pt x="8882" y="11875"/>
                </a:lnTo>
                <a:lnTo>
                  <a:pt x="8760" y="11851"/>
                </a:lnTo>
                <a:lnTo>
                  <a:pt x="8639" y="11851"/>
                </a:lnTo>
                <a:lnTo>
                  <a:pt x="8517" y="11875"/>
                </a:lnTo>
                <a:lnTo>
                  <a:pt x="8420" y="11924"/>
                </a:lnTo>
                <a:lnTo>
                  <a:pt x="8420" y="11924"/>
                </a:lnTo>
                <a:lnTo>
                  <a:pt x="8857" y="11218"/>
                </a:lnTo>
                <a:lnTo>
                  <a:pt x="9320" y="10512"/>
                </a:lnTo>
                <a:lnTo>
                  <a:pt x="9806" y="9831"/>
                </a:lnTo>
                <a:lnTo>
                  <a:pt x="10050" y="9515"/>
                </a:lnTo>
                <a:lnTo>
                  <a:pt x="10317" y="9199"/>
                </a:lnTo>
                <a:lnTo>
                  <a:pt x="10634" y="9199"/>
                </a:lnTo>
                <a:lnTo>
                  <a:pt x="10926" y="9174"/>
                </a:lnTo>
                <a:close/>
                <a:moveTo>
                  <a:pt x="8809" y="12386"/>
                </a:moveTo>
                <a:lnTo>
                  <a:pt x="8833" y="12410"/>
                </a:lnTo>
                <a:lnTo>
                  <a:pt x="8857" y="12459"/>
                </a:lnTo>
                <a:lnTo>
                  <a:pt x="8882" y="12508"/>
                </a:lnTo>
                <a:lnTo>
                  <a:pt x="8882" y="12581"/>
                </a:lnTo>
                <a:lnTo>
                  <a:pt x="8906" y="12654"/>
                </a:lnTo>
                <a:lnTo>
                  <a:pt x="8906" y="12751"/>
                </a:lnTo>
                <a:lnTo>
                  <a:pt x="8882" y="12800"/>
                </a:lnTo>
                <a:lnTo>
                  <a:pt x="8857" y="12897"/>
                </a:lnTo>
                <a:lnTo>
                  <a:pt x="8857" y="12970"/>
                </a:lnTo>
                <a:lnTo>
                  <a:pt x="8809" y="13043"/>
                </a:lnTo>
                <a:lnTo>
                  <a:pt x="8784" y="13092"/>
                </a:lnTo>
                <a:lnTo>
                  <a:pt x="8736" y="13116"/>
                </a:lnTo>
                <a:lnTo>
                  <a:pt x="8711" y="13140"/>
                </a:lnTo>
                <a:lnTo>
                  <a:pt x="8687" y="13140"/>
                </a:lnTo>
                <a:lnTo>
                  <a:pt x="8614" y="13116"/>
                </a:lnTo>
                <a:lnTo>
                  <a:pt x="8517" y="13067"/>
                </a:lnTo>
                <a:lnTo>
                  <a:pt x="8444" y="12970"/>
                </a:lnTo>
                <a:lnTo>
                  <a:pt x="8395" y="12873"/>
                </a:lnTo>
                <a:lnTo>
                  <a:pt x="8395" y="12751"/>
                </a:lnTo>
                <a:lnTo>
                  <a:pt x="8420" y="12629"/>
                </a:lnTo>
                <a:lnTo>
                  <a:pt x="8444" y="12508"/>
                </a:lnTo>
                <a:lnTo>
                  <a:pt x="8614" y="12410"/>
                </a:lnTo>
                <a:lnTo>
                  <a:pt x="8760" y="12386"/>
                </a:lnTo>
                <a:close/>
                <a:moveTo>
                  <a:pt x="7884" y="12702"/>
                </a:moveTo>
                <a:lnTo>
                  <a:pt x="7884" y="12897"/>
                </a:lnTo>
                <a:lnTo>
                  <a:pt x="7909" y="13067"/>
                </a:lnTo>
                <a:lnTo>
                  <a:pt x="7957" y="13189"/>
                </a:lnTo>
                <a:lnTo>
                  <a:pt x="8030" y="13311"/>
                </a:lnTo>
                <a:lnTo>
                  <a:pt x="8128" y="13408"/>
                </a:lnTo>
                <a:lnTo>
                  <a:pt x="8225" y="13481"/>
                </a:lnTo>
                <a:lnTo>
                  <a:pt x="7811" y="13968"/>
                </a:lnTo>
                <a:lnTo>
                  <a:pt x="7568" y="14260"/>
                </a:lnTo>
                <a:lnTo>
                  <a:pt x="7568" y="14065"/>
                </a:lnTo>
                <a:lnTo>
                  <a:pt x="7568" y="13895"/>
                </a:lnTo>
                <a:lnTo>
                  <a:pt x="7544" y="13773"/>
                </a:lnTo>
                <a:lnTo>
                  <a:pt x="7495" y="13676"/>
                </a:lnTo>
                <a:lnTo>
                  <a:pt x="7422" y="13578"/>
                </a:lnTo>
                <a:lnTo>
                  <a:pt x="7349" y="13481"/>
                </a:lnTo>
                <a:lnTo>
                  <a:pt x="7763" y="12873"/>
                </a:lnTo>
                <a:lnTo>
                  <a:pt x="7884" y="12702"/>
                </a:lnTo>
                <a:close/>
                <a:moveTo>
                  <a:pt x="3699" y="9174"/>
                </a:moveTo>
                <a:lnTo>
                  <a:pt x="3869" y="9199"/>
                </a:lnTo>
                <a:lnTo>
                  <a:pt x="4015" y="9223"/>
                </a:lnTo>
                <a:lnTo>
                  <a:pt x="4307" y="9199"/>
                </a:lnTo>
                <a:lnTo>
                  <a:pt x="3310" y="10683"/>
                </a:lnTo>
                <a:lnTo>
                  <a:pt x="2774" y="11437"/>
                </a:lnTo>
                <a:lnTo>
                  <a:pt x="2239" y="12143"/>
                </a:lnTo>
                <a:lnTo>
                  <a:pt x="1996" y="12459"/>
                </a:lnTo>
                <a:lnTo>
                  <a:pt x="1752" y="12775"/>
                </a:lnTo>
                <a:lnTo>
                  <a:pt x="1241" y="13384"/>
                </a:lnTo>
                <a:lnTo>
                  <a:pt x="1071" y="13627"/>
                </a:lnTo>
                <a:lnTo>
                  <a:pt x="876" y="13870"/>
                </a:lnTo>
                <a:lnTo>
                  <a:pt x="731" y="14138"/>
                </a:lnTo>
                <a:lnTo>
                  <a:pt x="682" y="14284"/>
                </a:lnTo>
                <a:lnTo>
                  <a:pt x="633" y="14406"/>
                </a:lnTo>
                <a:lnTo>
                  <a:pt x="585" y="14284"/>
                </a:lnTo>
                <a:lnTo>
                  <a:pt x="536" y="14065"/>
                </a:lnTo>
                <a:lnTo>
                  <a:pt x="512" y="13870"/>
                </a:lnTo>
                <a:lnTo>
                  <a:pt x="560" y="13676"/>
                </a:lnTo>
                <a:lnTo>
                  <a:pt x="633" y="13481"/>
                </a:lnTo>
                <a:lnTo>
                  <a:pt x="706" y="13311"/>
                </a:lnTo>
                <a:lnTo>
                  <a:pt x="779" y="13165"/>
                </a:lnTo>
                <a:lnTo>
                  <a:pt x="779" y="13116"/>
                </a:lnTo>
                <a:lnTo>
                  <a:pt x="949" y="12994"/>
                </a:lnTo>
                <a:lnTo>
                  <a:pt x="1120" y="12848"/>
                </a:lnTo>
                <a:lnTo>
                  <a:pt x="1266" y="12678"/>
                </a:lnTo>
                <a:lnTo>
                  <a:pt x="1412" y="12508"/>
                </a:lnTo>
                <a:lnTo>
                  <a:pt x="1679" y="12118"/>
                </a:lnTo>
                <a:lnTo>
                  <a:pt x="1923" y="11778"/>
                </a:lnTo>
                <a:lnTo>
                  <a:pt x="2288" y="11291"/>
                </a:lnTo>
                <a:lnTo>
                  <a:pt x="2604" y="10780"/>
                </a:lnTo>
                <a:lnTo>
                  <a:pt x="3285" y="9758"/>
                </a:lnTo>
                <a:lnTo>
                  <a:pt x="3699" y="9174"/>
                </a:lnTo>
                <a:close/>
                <a:moveTo>
                  <a:pt x="6984" y="13797"/>
                </a:moveTo>
                <a:lnTo>
                  <a:pt x="7057" y="13846"/>
                </a:lnTo>
                <a:lnTo>
                  <a:pt x="7106" y="13968"/>
                </a:lnTo>
                <a:lnTo>
                  <a:pt x="7130" y="14089"/>
                </a:lnTo>
                <a:lnTo>
                  <a:pt x="7106" y="14211"/>
                </a:lnTo>
                <a:lnTo>
                  <a:pt x="7057" y="14308"/>
                </a:lnTo>
                <a:lnTo>
                  <a:pt x="6984" y="14406"/>
                </a:lnTo>
                <a:lnTo>
                  <a:pt x="6935" y="14430"/>
                </a:lnTo>
                <a:lnTo>
                  <a:pt x="6862" y="14430"/>
                </a:lnTo>
                <a:lnTo>
                  <a:pt x="6692" y="14406"/>
                </a:lnTo>
                <a:lnTo>
                  <a:pt x="6619" y="14381"/>
                </a:lnTo>
                <a:lnTo>
                  <a:pt x="6570" y="14333"/>
                </a:lnTo>
                <a:lnTo>
                  <a:pt x="6546" y="14284"/>
                </a:lnTo>
                <a:lnTo>
                  <a:pt x="6522" y="14211"/>
                </a:lnTo>
                <a:lnTo>
                  <a:pt x="6546" y="14138"/>
                </a:lnTo>
                <a:lnTo>
                  <a:pt x="6595" y="14065"/>
                </a:lnTo>
                <a:lnTo>
                  <a:pt x="6692" y="13919"/>
                </a:lnTo>
                <a:lnTo>
                  <a:pt x="6741" y="13895"/>
                </a:lnTo>
                <a:lnTo>
                  <a:pt x="6814" y="13870"/>
                </a:lnTo>
                <a:lnTo>
                  <a:pt x="6935" y="13846"/>
                </a:lnTo>
                <a:lnTo>
                  <a:pt x="6984" y="13797"/>
                </a:lnTo>
                <a:close/>
                <a:moveTo>
                  <a:pt x="4770" y="9174"/>
                </a:moveTo>
                <a:lnTo>
                  <a:pt x="5281" y="9199"/>
                </a:lnTo>
                <a:lnTo>
                  <a:pt x="5110" y="9393"/>
                </a:lnTo>
                <a:lnTo>
                  <a:pt x="4989" y="9636"/>
                </a:lnTo>
                <a:lnTo>
                  <a:pt x="4745" y="10099"/>
                </a:lnTo>
                <a:lnTo>
                  <a:pt x="4478" y="10561"/>
                </a:lnTo>
                <a:lnTo>
                  <a:pt x="4186" y="11023"/>
                </a:lnTo>
                <a:lnTo>
                  <a:pt x="3869" y="11437"/>
                </a:lnTo>
                <a:lnTo>
                  <a:pt x="3529" y="11851"/>
                </a:lnTo>
                <a:lnTo>
                  <a:pt x="2823" y="12678"/>
                </a:lnTo>
                <a:lnTo>
                  <a:pt x="2117" y="13505"/>
                </a:lnTo>
                <a:lnTo>
                  <a:pt x="1777" y="13846"/>
                </a:lnTo>
                <a:lnTo>
                  <a:pt x="1460" y="14235"/>
                </a:lnTo>
                <a:lnTo>
                  <a:pt x="1144" y="14600"/>
                </a:lnTo>
                <a:lnTo>
                  <a:pt x="998" y="14795"/>
                </a:lnTo>
                <a:lnTo>
                  <a:pt x="876" y="15014"/>
                </a:lnTo>
                <a:lnTo>
                  <a:pt x="779" y="14819"/>
                </a:lnTo>
                <a:lnTo>
                  <a:pt x="706" y="14600"/>
                </a:lnTo>
                <a:lnTo>
                  <a:pt x="925" y="14333"/>
                </a:lnTo>
                <a:lnTo>
                  <a:pt x="1144" y="14041"/>
                </a:lnTo>
                <a:lnTo>
                  <a:pt x="1363" y="13749"/>
                </a:lnTo>
                <a:lnTo>
                  <a:pt x="1582" y="13457"/>
                </a:lnTo>
                <a:lnTo>
                  <a:pt x="2069" y="12897"/>
                </a:lnTo>
                <a:lnTo>
                  <a:pt x="2555" y="12337"/>
                </a:lnTo>
                <a:lnTo>
                  <a:pt x="3091" y="11607"/>
                </a:lnTo>
                <a:lnTo>
                  <a:pt x="3626" y="10853"/>
                </a:lnTo>
                <a:lnTo>
                  <a:pt x="4648" y="9345"/>
                </a:lnTo>
                <a:lnTo>
                  <a:pt x="4697" y="9296"/>
                </a:lnTo>
                <a:lnTo>
                  <a:pt x="4697" y="9272"/>
                </a:lnTo>
                <a:lnTo>
                  <a:pt x="4745" y="9199"/>
                </a:lnTo>
                <a:lnTo>
                  <a:pt x="4770" y="9174"/>
                </a:lnTo>
                <a:close/>
                <a:moveTo>
                  <a:pt x="12094" y="10634"/>
                </a:moveTo>
                <a:lnTo>
                  <a:pt x="12386" y="11072"/>
                </a:lnTo>
                <a:lnTo>
                  <a:pt x="11923" y="11632"/>
                </a:lnTo>
                <a:lnTo>
                  <a:pt x="11461" y="12216"/>
                </a:lnTo>
                <a:lnTo>
                  <a:pt x="10585" y="13359"/>
                </a:lnTo>
                <a:lnTo>
                  <a:pt x="9685" y="14503"/>
                </a:lnTo>
                <a:lnTo>
                  <a:pt x="9295" y="14990"/>
                </a:lnTo>
                <a:lnTo>
                  <a:pt x="9125" y="15257"/>
                </a:lnTo>
                <a:lnTo>
                  <a:pt x="8979" y="15525"/>
                </a:lnTo>
                <a:lnTo>
                  <a:pt x="8152" y="15525"/>
                </a:lnTo>
                <a:lnTo>
                  <a:pt x="8322" y="15379"/>
                </a:lnTo>
                <a:lnTo>
                  <a:pt x="8468" y="15184"/>
                </a:lnTo>
                <a:lnTo>
                  <a:pt x="8736" y="14819"/>
                </a:lnTo>
                <a:lnTo>
                  <a:pt x="9295" y="14065"/>
                </a:lnTo>
                <a:lnTo>
                  <a:pt x="9855" y="13311"/>
                </a:lnTo>
                <a:lnTo>
                  <a:pt x="10098" y="12946"/>
                </a:lnTo>
                <a:lnTo>
                  <a:pt x="10366" y="12605"/>
                </a:lnTo>
                <a:lnTo>
                  <a:pt x="10926" y="11924"/>
                </a:lnTo>
                <a:lnTo>
                  <a:pt x="12094" y="10634"/>
                </a:lnTo>
                <a:close/>
                <a:moveTo>
                  <a:pt x="11364" y="9466"/>
                </a:moveTo>
                <a:lnTo>
                  <a:pt x="11850" y="10220"/>
                </a:lnTo>
                <a:lnTo>
                  <a:pt x="10707" y="11486"/>
                </a:lnTo>
                <a:lnTo>
                  <a:pt x="10171" y="12118"/>
                </a:lnTo>
                <a:lnTo>
                  <a:pt x="9660" y="12800"/>
                </a:lnTo>
                <a:lnTo>
                  <a:pt x="9174" y="13505"/>
                </a:lnTo>
                <a:lnTo>
                  <a:pt x="8711" y="14211"/>
                </a:lnTo>
                <a:lnTo>
                  <a:pt x="8468" y="14503"/>
                </a:lnTo>
                <a:lnTo>
                  <a:pt x="8201" y="14844"/>
                </a:lnTo>
                <a:lnTo>
                  <a:pt x="8079" y="15014"/>
                </a:lnTo>
                <a:lnTo>
                  <a:pt x="7957" y="15184"/>
                </a:lnTo>
                <a:lnTo>
                  <a:pt x="7860" y="15355"/>
                </a:lnTo>
                <a:lnTo>
                  <a:pt x="7811" y="15525"/>
                </a:lnTo>
                <a:lnTo>
                  <a:pt x="6838" y="15549"/>
                </a:lnTo>
                <a:lnTo>
                  <a:pt x="7130" y="15306"/>
                </a:lnTo>
                <a:lnTo>
                  <a:pt x="7422" y="15038"/>
                </a:lnTo>
                <a:lnTo>
                  <a:pt x="7884" y="14503"/>
                </a:lnTo>
                <a:lnTo>
                  <a:pt x="8274" y="14089"/>
                </a:lnTo>
                <a:lnTo>
                  <a:pt x="8639" y="13651"/>
                </a:lnTo>
                <a:lnTo>
                  <a:pt x="8784" y="13651"/>
                </a:lnTo>
                <a:lnTo>
                  <a:pt x="8906" y="13603"/>
                </a:lnTo>
                <a:lnTo>
                  <a:pt x="9028" y="13554"/>
                </a:lnTo>
                <a:lnTo>
                  <a:pt x="9149" y="13457"/>
                </a:lnTo>
                <a:lnTo>
                  <a:pt x="9271" y="13286"/>
                </a:lnTo>
                <a:lnTo>
                  <a:pt x="9368" y="13092"/>
                </a:lnTo>
                <a:lnTo>
                  <a:pt x="9417" y="12873"/>
                </a:lnTo>
                <a:lnTo>
                  <a:pt x="9441" y="12654"/>
                </a:lnTo>
                <a:lnTo>
                  <a:pt x="9514" y="12556"/>
                </a:lnTo>
                <a:lnTo>
                  <a:pt x="9709" y="12289"/>
                </a:lnTo>
                <a:lnTo>
                  <a:pt x="9855" y="12045"/>
                </a:lnTo>
                <a:lnTo>
                  <a:pt x="10171" y="11510"/>
                </a:lnTo>
                <a:lnTo>
                  <a:pt x="10439" y="10975"/>
                </a:lnTo>
                <a:lnTo>
                  <a:pt x="10731" y="10439"/>
                </a:lnTo>
                <a:lnTo>
                  <a:pt x="11047" y="9953"/>
                </a:lnTo>
                <a:lnTo>
                  <a:pt x="11364" y="9466"/>
                </a:lnTo>
                <a:close/>
                <a:moveTo>
                  <a:pt x="12605" y="11437"/>
                </a:moveTo>
                <a:lnTo>
                  <a:pt x="12945" y="11972"/>
                </a:lnTo>
                <a:lnTo>
                  <a:pt x="12678" y="12386"/>
                </a:lnTo>
                <a:lnTo>
                  <a:pt x="12361" y="12800"/>
                </a:lnTo>
                <a:lnTo>
                  <a:pt x="11753" y="13603"/>
                </a:lnTo>
                <a:lnTo>
                  <a:pt x="11583" y="13822"/>
                </a:lnTo>
                <a:lnTo>
                  <a:pt x="11388" y="14065"/>
                </a:lnTo>
                <a:lnTo>
                  <a:pt x="10950" y="14527"/>
                </a:lnTo>
                <a:lnTo>
                  <a:pt x="10755" y="14795"/>
                </a:lnTo>
                <a:lnTo>
                  <a:pt x="10585" y="15038"/>
                </a:lnTo>
                <a:lnTo>
                  <a:pt x="10439" y="15306"/>
                </a:lnTo>
                <a:lnTo>
                  <a:pt x="10317" y="15574"/>
                </a:lnTo>
                <a:lnTo>
                  <a:pt x="9368" y="15549"/>
                </a:lnTo>
                <a:lnTo>
                  <a:pt x="9539" y="15379"/>
                </a:lnTo>
                <a:lnTo>
                  <a:pt x="9685" y="15184"/>
                </a:lnTo>
                <a:lnTo>
                  <a:pt x="9977" y="14795"/>
                </a:lnTo>
                <a:lnTo>
                  <a:pt x="10999" y="13505"/>
                </a:lnTo>
                <a:lnTo>
                  <a:pt x="11802" y="12483"/>
                </a:lnTo>
                <a:lnTo>
                  <a:pt x="12605" y="11437"/>
                </a:lnTo>
                <a:close/>
                <a:moveTo>
                  <a:pt x="5865" y="9199"/>
                </a:moveTo>
                <a:lnTo>
                  <a:pt x="6230" y="9223"/>
                </a:lnTo>
                <a:lnTo>
                  <a:pt x="6084" y="9369"/>
                </a:lnTo>
                <a:lnTo>
                  <a:pt x="5962" y="9539"/>
                </a:lnTo>
                <a:lnTo>
                  <a:pt x="5767" y="9855"/>
                </a:lnTo>
                <a:lnTo>
                  <a:pt x="5548" y="10196"/>
                </a:lnTo>
                <a:lnTo>
                  <a:pt x="5451" y="10318"/>
                </a:lnTo>
                <a:lnTo>
                  <a:pt x="5378" y="10464"/>
                </a:lnTo>
                <a:lnTo>
                  <a:pt x="4891" y="11194"/>
                </a:lnTo>
                <a:lnTo>
                  <a:pt x="4380" y="11924"/>
                </a:lnTo>
                <a:lnTo>
                  <a:pt x="3991" y="12435"/>
                </a:lnTo>
                <a:lnTo>
                  <a:pt x="3577" y="12921"/>
                </a:lnTo>
                <a:lnTo>
                  <a:pt x="2750" y="13895"/>
                </a:lnTo>
                <a:lnTo>
                  <a:pt x="2409" y="14235"/>
                </a:lnTo>
                <a:lnTo>
                  <a:pt x="2069" y="14673"/>
                </a:lnTo>
                <a:lnTo>
                  <a:pt x="1898" y="14917"/>
                </a:lnTo>
                <a:lnTo>
                  <a:pt x="1752" y="15136"/>
                </a:lnTo>
                <a:lnTo>
                  <a:pt x="1655" y="15379"/>
                </a:lnTo>
                <a:lnTo>
                  <a:pt x="1631" y="15476"/>
                </a:lnTo>
                <a:lnTo>
                  <a:pt x="1631" y="15598"/>
                </a:lnTo>
                <a:lnTo>
                  <a:pt x="1363" y="15501"/>
                </a:lnTo>
                <a:lnTo>
                  <a:pt x="1266" y="15452"/>
                </a:lnTo>
                <a:lnTo>
                  <a:pt x="1193" y="15403"/>
                </a:lnTo>
                <a:lnTo>
                  <a:pt x="1047" y="15233"/>
                </a:lnTo>
                <a:lnTo>
                  <a:pt x="1217" y="15111"/>
                </a:lnTo>
                <a:lnTo>
                  <a:pt x="1387" y="14965"/>
                </a:lnTo>
                <a:lnTo>
                  <a:pt x="1704" y="14625"/>
                </a:lnTo>
                <a:lnTo>
                  <a:pt x="2263" y="13943"/>
                </a:lnTo>
                <a:lnTo>
                  <a:pt x="2993" y="13092"/>
                </a:lnTo>
                <a:lnTo>
                  <a:pt x="3723" y="12264"/>
                </a:lnTo>
                <a:lnTo>
                  <a:pt x="4040" y="11924"/>
                </a:lnTo>
                <a:lnTo>
                  <a:pt x="4332" y="11559"/>
                </a:lnTo>
                <a:lnTo>
                  <a:pt x="4599" y="11169"/>
                </a:lnTo>
                <a:lnTo>
                  <a:pt x="4867" y="10756"/>
                </a:lnTo>
                <a:lnTo>
                  <a:pt x="5086" y="10366"/>
                </a:lnTo>
                <a:lnTo>
                  <a:pt x="5281" y="9953"/>
                </a:lnTo>
                <a:lnTo>
                  <a:pt x="5402" y="9734"/>
                </a:lnTo>
                <a:lnTo>
                  <a:pt x="5524" y="9563"/>
                </a:lnTo>
                <a:lnTo>
                  <a:pt x="5670" y="9369"/>
                </a:lnTo>
                <a:lnTo>
                  <a:pt x="5840" y="9223"/>
                </a:lnTo>
                <a:lnTo>
                  <a:pt x="5865" y="9199"/>
                </a:lnTo>
                <a:close/>
                <a:moveTo>
                  <a:pt x="6351" y="14746"/>
                </a:moveTo>
                <a:lnTo>
                  <a:pt x="6497" y="14819"/>
                </a:lnTo>
                <a:lnTo>
                  <a:pt x="6643" y="14868"/>
                </a:lnTo>
                <a:lnTo>
                  <a:pt x="6814" y="14892"/>
                </a:lnTo>
                <a:lnTo>
                  <a:pt x="6984" y="14868"/>
                </a:lnTo>
                <a:lnTo>
                  <a:pt x="6911" y="14941"/>
                </a:lnTo>
                <a:lnTo>
                  <a:pt x="6619" y="15233"/>
                </a:lnTo>
                <a:lnTo>
                  <a:pt x="6497" y="15379"/>
                </a:lnTo>
                <a:lnTo>
                  <a:pt x="6376" y="15549"/>
                </a:lnTo>
                <a:lnTo>
                  <a:pt x="5475" y="15598"/>
                </a:lnTo>
                <a:lnTo>
                  <a:pt x="5719" y="15403"/>
                </a:lnTo>
                <a:lnTo>
                  <a:pt x="5938" y="15184"/>
                </a:lnTo>
                <a:lnTo>
                  <a:pt x="6351" y="14746"/>
                </a:lnTo>
                <a:close/>
                <a:moveTo>
                  <a:pt x="13164" y="12264"/>
                </a:moveTo>
                <a:lnTo>
                  <a:pt x="13432" y="12605"/>
                </a:lnTo>
                <a:lnTo>
                  <a:pt x="13189" y="12873"/>
                </a:lnTo>
                <a:lnTo>
                  <a:pt x="12994" y="13189"/>
                </a:lnTo>
                <a:lnTo>
                  <a:pt x="12629" y="13797"/>
                </a:lnTo>
                <a:lnTo>
                  <a:pt x="12361" y="14235"/>
                </a:lnTo>
                <a:lnTo>
                  <a:pt x="12069" y="14673"/>
                </a:lnTo>
                <a:lnTo>
                  <a:pt x="11777" y="15136"/>
                </a:lnTo>
                <a:lnTo>
                  <a:pt x="11656" y="15355"/>
                </a:lnTo>
                <a:lnTo>
                  <a:pt x="11534" y="15598"/>
                </a:lnTo>
                <a:lnTo>
                  <a:pt x="10828" y="15598"/>
                </a:lnTo>
                <a:lnTo>
                  <a:pt x="10609" y="15574"/>
                </a:lnTo>
                <a:lnTo>
                  <a:pt x="10901" y="15209"/>
                </a:lnTo>
                <a:lnTo>
                  <a:pt x="11169" y="14844"/>
                </a:lnTo>
                <a:lnTo>
                  <a:pt x="11558" y="14357"/>
                </a:lnTo>
                <a:lnTo>
                  <a:pt x="11923" y="13895"/>
                </a:lnTo>
                <a:lnTo>
                  <a:pt x="12556" y="13092"/>
                </a:lnTo>
                <a:lnTo>
                  <a:pt x="12872" y="12702"/>
                </a:lnTo>
                <a:lnTo>
                  <a:pt x="13164" y="12264"/>
                </a:lnTo>
                <a:close/>
                <a:moveTo>
                  <a:pt x="9344" y="9150"/>
                </a:moveTo>
                <a:lnTo>
                  <a:pt x="9782" y="9174"/>
                </a:lnTo>
                <a:lnTo>
                  <a:pt x="9490" y="9539"/>
                </a:lnTo>
                <a:lnTo>
                  <a:pt x="9222" y="9928"/>
                </a:lnTo>
                <a:lnTo>
                  <a:pt x="8711" y="10707"/>
                </a:lnTo>
                <a:lnTo>
                  <a:pt x="8201" y="11510"/>
                </a:lnTo>
                <a:lnTo>
                  <a:pt x="7957" y="11899"/>
                </a:lnTo>
                <a:lnTo>
                  <a:pt x="7690" y="12289"/>
                </a:lnTo>
                <a:lnTo>
                  <a:pt x="6935" y="13311"/>
                </a:lnTo>
                <a:lnTo>
                  <a:pt x="6789" y="13335"/>
                </a:lnTo>
                <a:lnTo>
                  <a:pt x="6668" y="13384"/>
                </a:lnTo>
                <a:lnTo>
                  <a:pt x="6595" y="13432"/>
                </a:lnTo>
                <a:lnTo>
                  <a:pt x="6570" y="13505"/>
                </a:lnTo>
                <a:lnTo>
                  <a:pt x="6473" y="13554"/>
                </a:lnTo>
                <a:lnTo>
                  <a:pt x="6351" y="13651"/>
                </a:lnTo>
                <a:lnTo>
                  <a:pt x="6230" y="13773"/>
                </a:lnTo>
                <a:lnTo>
                  <a:pt x="6157" y="13943"/>
                </a:lnTo>
                <a:lnTo>
                  <a:pt x="6108" y="14089"/>
                </a:lnTo>
                <a:lnTo>
                  <a:pt x="6084" y="14260"/>
                </a:lnTo>
                <a:lnTo>
                  <a:pt x="6108" y="14406"/>
                </a:lnTo>
                <a:lnTo>
                  <a:pt x="5548" y="14990"/>
                </a:lnTo>
                <a:lnTo>
                  <a:pt x="5281" y="15306"/>
                </a:lnTo>
                <a:lnTo>
                  <a:pt x="5037" y="15598"/>
                </a:lnTo>
                <a:lnTo>
                  <a:pt x="4697" y="15622"/>
                </a:lnTo>
                <a:lnTo>
                  <a:pt x="4113" y="15647"/>
                </a:lnTo>
                <a:lnTo>
                  <a:pt x="4356" y="15452"/>
                </a:lnTo>
                <a:lnTo>
                  <a:pt x="4575" y="15233"/>
                </a:lnTo>
                <a:lnTo>
                  <a:pt x="4770" y="15014"/>
                </a:lnTo>
                <a:lnTo>
                  <a:pt x="4940" y="14795"/>
                </a:lnTo>
                <a:lnTo>
                  <a:pt x="5256" y="14333"/>
                </a:lnTo>
                <a:lnTo>
                  <a:pt x="5548" y="13870"/>
                </a:lnTo>
                <a:lnTo>
                  <a:pt x="5840" y="13408"/>
                </a:lnTo>
                <a:lnTo>
                  <a:pt x="6132" y="12946"/>
                </a:lnTo>
                <a:lnTo>
                  <a:pt x="6400" y="12605"/>
                </a:lnTo>
                <a:lnTo>
                  <a:pt x="6692" y="12264"/>
                </a:lnTo>
                <a:lnTo>
                  <a:pt x="6887" y="12216"/>
                </a:lnTo>
                <a:lnTo>
                  <a:pt x="7057" y="12167"/>
                </a:lnTo>
                <a:lnTo>
                  <a:pt x="7227" y="12070"/>
                </a:lnTo>
                <a:lnTo>
                  <a:pt x="7398" y="11972"/>
                </a:lnTo>
                <a:lnTo>
                  <a:pt x="7544" y="11851"/>
                </a:lnTo>
                <a:lnTo>
                  <a:pt x="7665" y="11705"/>
                </a:lnTo>
                <a:lnTo>
                  <a:pt x="7787" y="11534"/>
                </a:lnTo>
                <a:lnTo>
                  <a:pt x="7884" y="11340"/>
                </a:lnTo>
                <a:lnTo>
                  <a:pt x="7933" y="11145"/>
                </a:lnTo>
                <a:lnTo>
                  <a:pt x="7982" y="10902"/>
                </a:lnTo>
                <a:lnTo>
                  <a:pt x="8249" y="10488"/>
                </a:lnTo>
                <a:lnTo>
                  <a:pt x="8493" y="10074"/>
                </a:lnTo>
                <a:lnTo>
                  <a:pt x="8760" y="9661"/>
                </a:lnTo>
                <a:lnTo>
                  <a:pt x="9052" y="9247"/>
                </a:lnTo>
                <a:lnTo>
                  <a:pt x="9101" y="9150"/>
                </a:lnTo>
                <a:close/>
                <a:moveTo>
                  <a:pt x="13700" y="12946"/>
                </a:moveTo>
                <a:lnTo>
                  <a:pt x="13797" y="13067"/>
                </a:lnTo>
                <a:lnTo>
                  <a:pt x="14065" y="13384"/>
                </a:lnTo>
                <a:lnTo>
                  <a:pt x="13967" y="13481"/>
                </a:lnTo>
                <a:lnTo>
                  <a:pt x="13870" y="13603"/>
                </a:lnTo>
                <a:lnTo>
                  <a:pt x="13724" y="13895"/>
                </a:lnTo>
                <a:lnTo>
                  <a:pt x="13578" y="14187"/>
                </a:lnTo>
                <a:lnTo>
                  <a:pt x="13432" y="14430"/>
                </a:lnTo>
                <a:lnTo>
                  <a:pt x="13213" y="14771"/>
                </a:lnTo>
                <a:lnTo>
                  <a:pt x="12970" y="15063"/>
                </a:lnTo>
                <a:lnTo>
                  <a:pt x="12483" y="15647"/>
                </a:lnTo>
                <a:lnTo>
                  <a:pt x="12240" y="15622"/>
                </a:lnTo>
                <a:lnTo>
                  <a:pt x="12021" y="15647"/>
                </a:lnTo>
                <a:lnTo>
                  <a:pt x="11923" y="15622"/>
                </a:lnTo>
                <a:lnTo>
                  <a:pt x="12045" y="15476"/>
                </a:lnTo>
                <a:lnTo>
                  <a:pt x="12191" y="15330"/>
                </a:lnTo>
                <a:lnTo>
                  <a:pt x="12410" y="14990"/>
                </a:lnTo>
                <a:lnTo>
                  <a:pt x="12824" y="14284"/>
                </a:lnTo>
                <a:lnTo>
                  <a:pt x="13335" y="13457"/>
                </a:lnTo>
                <a:lnTo>
                  <a:pt x="13700" y="12946"/>
                </a:lnTo>
                <a:close/>
                <a:moveTo>
                  <a:pt x="14284" y="13870"/>
                </a:moveTo>
                <a:lnTo>
                  <a:pt x="14284" y="14016"/>
                </a:lnTo>
                <a:lnTo>
                  <a:pt x="14284" y="14162"/>
                </a:lnTo>
                <a:lnTo>
                  <a:pt x="14259" y="14333"/>
                </a:lnTo>
                <a:lnTo>
                  <a:pt x="14186" y="14527"/>
                </a:lnTo>
                <a:lnTo>
                  <a:pt x="14065" y="14771"/>
                </a:lnTo>
                <a:lnTo>
                  <a:pt x="13919" y="15063"/>
                </a:lnTo>
                <a:lnTo>
                  <a:pt x="13724" y="15306"/>
                </a:lnTo>
                <a:lnTo>
                  <a:pt x="13627" y="15428"/>
                </a:lnTo>
                <a:lnTo>
                  <a:pt x="13529" y="15501"/>
                </a:lnTo>
                <a:lnTo>
                  <a:pt x="13408" y="15574"/>
                </a:lnTo>
                <a:lnTo>
                  <a:pt x="13286" y="15622"/>
                </a:lnTo>
                <a:lnTo>
                  <a:pt x="13164" y="15647"/>
                </a:lnTo>
                <a:lnTo>
                  <a:pt x="13018" y="15647"/>
                </a:lnTo>
                <a:lnTo>
                  <a:pt x="13189" y="15476"/>
                </a:lnTo>
                <a:lnTo>
                  <a:pt x="13359" y="15257"/>
                </a:lnTo>
                <a:lnTo>
                  <a:pt x="13651" y="14868"/>
                </a:lnTo>
                <a:lnTo>
                  <a:pt x="13967" y="14381"/>
                </a:lnTo>
                <a:lnTo>
                  <a:pt x="14138" y="14138"/>
                </a:lnTo>
                <a:lnTo>
                  <a:pt x="14284" y="13870"/>
                </a:lnTo>
                <a:close/>
                <a:moveTo>
                  <a:pt x="5865" y="12094"/>
                </a:moveTo>
                <a:lnTo>
                  <a:pt x="5986" y="12167"/>
                </a:lnTo>
                <a:lnTo>
                  <a:pt x="6108" y="12216"/>
                </a:lnTo>
                <a:lnTo>
                  <a:pt x="5962" y="12386"/>
                </a:lnTo>
                <a:lnTo>
                  <a:pt x="5670" y="12800"/>
                </a:lnTo>
                <a:lnTo>
                  <a:pt x="5402" y="13238"/>
                </a:lnTo>
                <a:lnTo>
                  <a:pt x="4867" y="14114"/>
                </a:lnTo>
                <a:lnTo>
                  <a:pt x="4526" y="14600"/>
                </a:lnTo>
                <a:lnTo>
                  <a:pt x="4356" y="14819"/>
                </a:lnTo>
                <a:lnTo>
                  <a:pt x="4161" y="15038"/>
                </a:lnTo>
                <a:lnTo>
                  <a:pt x="4015" y="15209"/>
                </a:lnTo>
                <a:lnTo>
                  <a:pt x="3845" y="15355"/>
                </a:lnTo>
                <a:lnTo>
                  <a:pt x="3675" y="15525"/>
                </a:lnTo>
                <a:lnTo>
                  <a:pt x="3529" y="15671"/>
                </a:lnTo>
                <a:lnTo>
                  <a:pt x="2847" y="15695"/>
                </a:lnTo>
                <a:lnTo>
                  <a:pt x="2847" y="15695"/>
                </a:lnTo>
                <a:lnTo>
                  <a:pt x="3018" y="15501"/>
                </a:lnTo>
                <a:lnTo>
                  <a:pt x="3796" y="14625"/>
                </a:lnTo>
                <a:lnTo>
                  <a:pt x="4575" y="13797"/>
                </a:lnTo>
                <a:lnTo>
                  <a:pt x="4940" y="13359"/>
                </a:lnTo>
                <a:lnTo>
                  <a:pt x="5281" y="12921"/>
                </a:lnTo>
                <a:lnTo>
                  <a:pt x="5865" y="12094"/>
                </a:lnTo>
                <a:close/>
                <a:moveTo>
                  <a:pt x="5281" y="11364"/>
                </a:moveTo>
                <a:lnTo>
                  <a:pt x="5378" y="11607"/>
                </a:lnTo>
                <a:lnTo>
                  <a:pt x="5451" y="11729"/>
                </a:lnTo>
                <a:lnTo>
                  <a:pt x="5548" y="11851"/>
                </a:lnTo>
                <a:lnTo>
                  <a:pt x="5232" y="12289"/>
                </a:lnTo>
                <a:lnTo>
                  <a:pt x="4867" y="12800"/>
                </a:lnTo>
                <a:lnTo>
                  <a:pt x="4478" y="13286"/>
                </a:lnTo>
                <a:lnTo>
                  <a:pt x="3650" y="14211"/>
                </a:lnTo>
                <a:lnTo>
                  <a:pt x="3334" y="14576"/>
                </a:lnTo>
                <a:lnTo>
                  <a:pt x="2993" y="14941"/>
                </a:lnTo>
                <a:lnTo>
                  <a:pt x="2750" y="15330"/>
                </a:lnTo>
                <a:lnTo>
                  <a:pt x="2507" y="15720"/>
                </a:lnTo>
                <a:lnTo>
                  <a:pt x="2166" y="15695"/>
                </a:lnTo>
                <a:lnTo>
                  <a:pt x="1825" y="15647"/>
                </a:lnTo>
                <a:lnTo>
                  <a:pt x="1947" y="15525"/>
                </a:lnTo>
                <a:lnTo>
                  <a:pt x="2044" y="15403"/>
                </a:lnTo>
                <a:lnTo>
                  <a:pt x="2239" y="15111"/>
                </a:lnTo>
                <a:lnTo>
                  <a:pt x="2604" y="14625"/>
                </a:lnTo>
                <a:lnTo>
                  <a:pt x="3018" y="14162"/>
                </a:lnTo>
                <a:lnTo>
                  <a:pt x="3748" y="13311"/>
                </a:lnTo>
                <a:lnTo>
                  <a:pt x="4113" y="12897"/>
                </a:lnTo>
                <a:lnTo>
                  <a:pt x="4478" y="12459"/>
                </a:lnTo>
                <a:lnTo>
                  <a:pt x="4867" y="11924"/>
                </a:lnTo>
                <a:lnTo>
                  <a:pt x="5281" y="11364"/>
                </a:lnTo>
                <a:close/>
                <a:moveTo>
                  <a:pt x="5500" y="1"/>
                </a:moveTo>
                <a:lnTo>
                  <a:pt x="5086" y="50"/>
                </a:lnTo>
                <a:lnTo>
                  <a:pt x="4916" y="98"/>
                </a:lnTo>
                <a:lnTo>
                  <a:pt x="4721" y="147"/>
                </a:lnTo>
                <a:lnTo>
                  <a:pt x="4551" y="220"/>
                </a:lnTo>
                <a:lnTo>
                  <a:pt x="4405" y="293"/>
                </a:lnTo>
                <a:lnTo>
                  <a:pt x="4259" y="415"/>
                </a:lnTo>
                <a:lnTo>
                  <a:pt x="4137" y="512"/>
                </a:lnTo>
                <a:lnTo>
                  <a:pt x="4040" y="658"/>
                </a:lnTo>
                <a:lnTo>
                  <a:pt x="3991" y="828"/>
                </a:lnTo>
                <a:lnTo>
                  <a:pt x="3942" y="1072"/>
                </a:lnTo>
                <a:lnTo>
                  <a:pt x="3942" y="1388"/>
                </a:lnTo>
                <a:lnTo>
                  <a:pt x="3967" y="1704"/>
                </a:lnTo>
                <a:lnTo>
                  <a:pt x="4064" y="2020"/>
                </a:lnTo>
                <a:lnTo>
                  <a:pt x="4210" y="2288"/>
                </a:lnTo>
                <a:lnTo>
                  <a:pt x="4283" y="2434"/>
                </a:lnTo>
                <a:lnTo>
                  <a:pt x="4380" y="2556"/>
                </a:lnTo>
                <a:lnTo>
                  <a:pt x="4502" y="2653"/>
                </a:lnTo>
                <a:lnTo>
                  <a:pt x="4599" y="2726"/>
                </a:lnTo>
                <a:lnTo>
                  <a:pt x="4745" y="2799"/>
                </a:lnTo>
                <a:lnTo>
                  <a:pt x="4867" y="2823"/>
                </a:lnTo>
                <a:lnTo>
                  <a:pt x="4891" y="3213"/>
                </a:lnTo>
                <a:lnTo>
                  <a:pt x="4891" y="3578"/>
                </a:lnTo>
                <a:lnTo>
                  <a:pt x="4843" y="4332"/>
                </a:lnTo>
                <a:lnTo>
                  <a:pt x="4843" y="4965"/>
                </a:lnTo>
                <a:lnTo>
                  <a:pt x="4843" y="5622"/>
                </a:lnTo>
                <a:lnTo>
                  <a:pt x="4843" y="5914"/>
                </a:lnTo>
                <a:lnTo>
                  <a:pt x="4818" y="6206"/>
                </a:lnTo>
                <a:lnTo>
                  <a:pt x="4794" y="6473"/>
                </a:lnTo>
                <a:lnTo>
                  <a:pt x="4818" y="6619"/>
                </a:lnTo>
                <a:lnTo>
                  <a:pt x="4843" y="6765"/>
                </a:lnTo>
                <a:lnTo>
                  <a:pt x="4697" y="6911"/>
                </a:lnTo>
                <a:lnTo>
                  <a:pt x="4551" y="7082"/>
                </a:lnTo>
                <a:lnTo>
                  <a:pt x="4332" y="7447"/>
                </a:lnTo>
                <a:lnTo>
                  <a:pt x="3723" y="8250"/>
                </a:lnTo>
                <a:lnTo>
                  <a:pt x="3115" y="9077"/>
                </a:lnTo>
                <a:lnTo>
                  <a:pt x="2434" y="10074"/>
                </a:lnTo>
                <a:lnTo>
                  <a:pt x="1728" y="11072"/>
                </a:lnTo>
                <a:lnTo>
                  <a:pt x="1047" y="12045"/>
                </a:lnTo>
                <a:lnTo>
                  <a:pt x="706" y="12483"/>
                </a:lnTo>
                <a:lnTo>
                  <a:pt x="560" y="12702"/>
                </a:lnTo>
                <a:lnTo>
                  <a:pt x="487" y="12824"/>
                </a:lnTo>
                <a:lnTo>
                  <a:pt x="463" y="12946"/>
                </a:lnTo>
                <a:lnTo>
                  <a:pt x="366" y="13043"/>
                </a:lnTo>
                <a:lnTo>
                  <a:pt x="293" y="13116"/>
                </a:lnTo>
                <a:lnTo>
                  <a:pt x="147" y="13335"/>
                </a:lnTo>
                <a:lnTo>
                  <a:pt x="74" y="13578"/>
                </a:lnTo>
                <a:lnTo>
                  <a:pt x="1" y="13773"/>
                </a:lnTo>
                <a:lnTo>
                  <a:pt x="1" y="13968"/>
                </a:lnTo>
                <a:lnTo>
                  <a:pt x="25" y="14138"/>
                </a:lnTo>
                <a:lnTo>
                  <a:pt x="49" y="14333"/>
                </a:lnTo>
                <a:lnTo>
                  <a:pt x="122" y="14503"/>
                </a:lnTo>
                <a:lnTo>
                  <a:pt x="268" y="14868"/>
                </a:lnTo>
                <a:lnTo>
                  <a:pt x="414" y="15184"/>
                </a:lnTo>
                <a:lnTo>
                  <a:pt x="512" y="15355"/>
                </a:lnTo>
                <a:lnTo>
                  <a:pt x="633" y="15501"/>
                </a:lnTo>
                <a:lnTo>
                  <a:pt x="755" y="15647"/>
                </a:lnTo>
                <a:lnTo>
                  <a:pt x="876" y="15744"/>
                </a:lnTo>
                <a:lnTo>
                  <a:pt x="998" y="15841"/>
                </a:lnTo>
                <a:lnTo>
                  <a:pt x="1144" y="15939"/>
                </a:lnTo>
                <a:lnTo>
                  <a:pt x="1290" y="15987"/>
                </a:lnTo>
                <a:lnTo>
                  <a:pt x="1460" y="16060"/>
                </a:lnTo>
                <a:lnTo>
                  <a:pt x="1777" y="16133"/>
                </a:lnTo>
                <a:lnTo>
                  <a:pt x="2117" y="16182"/>
                </a:lnTo>
                <a:lnTo>
                  <a:pt x="2482" y="16182"/>
                </a:lnTo>
                <a:lnTo>
                  <a:pt x="2847" y="16158"/>
                </a:lnTo>
                <a:lnTo>
                  <a:pt x="5208" y="16060"/>
                </a:lnTo>
                <a:lnTo>
                  <a:pt x="6400" y="16012"/>
                </a:lnTo>
                <a:lnTo>
                  <a:pt x="7568" y="15987"/>
                </a:lnTo>
                <a:lnTo>
                  <a:pt x="8711" y="15987"/>
                </a:lnTo>
                <a:lnTo>
                  <a:pt x="9879" y="16036"/>
                </a:lnTo>
                <a:lnTo>
                  <a:pt x="10828" y="16036"/>
                </a:lnTo>
                <a:lnTo>
                  <a:pt x="11339" y="16060"/>
                </a:lnTo>
                <a:lnTo>
                  <a:pt x="11826" y="16109"/>
                </a:lnTo>
                <a:lnTo>
                  <a:pt x="11850" y="16158"/>
                </a:lnTo>
                <a:lnTo>
                  <a:pt x="11899" y="16182"/>
                </a:lnTo>
                <a:lnTo>
                  <a:pt x="11972" y="16206"/>
                </a:lnTo>
                <a:lnTo>
                  <a:pt x="12045" y="16206"/>
                </a:lnTo>
                <a:lnTo>
                  <a:pt x="12459" y="16182"/>
                </a:lnTo>
                <a:lnTo>
                  <a:pt x="13067" y="16182"/>
                </a:lnTo>
                <a:lnTo>
                  <a:pt x="13262" y="16158"/>
                </a:lnTo>
                <a:lnTo>
                  <a:pt x="13456" y="16109"/>
                </a:lnTo>
                <a:lnTo>
                  <a:pt x="13651" y="16060"/>
                </a:lnTo>
                <a:lnTo>
                  <a:pt x="13773" y="15987"/>
                </a:lnTo>
                <a:lnTo>
                  <a:pt x="13870" y="15914"/>
                </a:lnTo>
                <a:lnTo>
                  <a:pt x="14065" y="15744"/>
                </a:lnTo>
                <a:lnTo>
                  <a:pt x="14211" y="15549"/>
                </a:lnTo>
                <a:lnTo>
                  <a:pt x="14357" y="15330"/>
                </a:lnTo>
                <a:lnTo>
                  <a:pt x="14527" y="14990"/>
                </a:lnTo>
                <a:lnTo>
                  <a:pt x="14697" y="14673"/>
                </a:lnTo>
                <a:lnTo>
                  <a:pt x="14770" y="14503"/>
                </a:lnTo>
                <a:lnTo>
                  <a:pt x="14795" y="14308"/>
                </a:lnTo>
                <a:lnTo>
                  <a:pt x="14843" y="14138"/>
                </a:lnTo>
                <a:lnTo>
                  <a:pt x="14843" y="13943"/>
                </a:lnTo>
                <a:lnTo>
                  <a:pt x="14819" y="13749"/>
                </a:lnTo>
                <a:lnTo>
                  <a:pt x="14770" y="13578"/>
                </a:lnTo>
                <a:lnTo>
                  <a:pt x="14697" y="13408"/>
                </a:lnTo>
                <a:lnTo>
                  <a:pt x="14624" y="13262"/>
                </a:lnTo>
                <a:lnTo>
                  <a:pt x="14405" y="12970"/>
                </a:lnTo>
                <a:lnTo>
                  <a:pt x="14162" y="12702"/>
                </a:lnTo>
                <a:lnTo>
                  <a:pt x="13773" y="12240"/>
                </a:lnTo>
                <a:lnTo>
                  <a:pt x="13408" y="11753"/>
                </a:lnTo>
                <a:lnTo>
                  <a:pt x="13408" y="11705"/>
                </a:lnTo>
                <a:lnTo>
                  <a:pt x="13359" y="11680"/>
                </a:lnTo>
                <a:lnTo>
                  <a:pt x="13018" y="11145"/>
                </a:lnTo>
                <a:lnTo>
                  <a:pt x="12702" y="10610"/>
                </a:lnTo>
                <a:lnTo>
                  <a:pt x="12410" y="10074"/>
                </a:lnTo>
                <a:lnTo>
                  <a:pt x="12094" y="9563"/>
                </a:lnTo>
                <a:lnTo>
                  <a:pt x="11534" y="8736"/>
                </a:lnTo>
                <a:lnTo>
                  <a:pt x="10974" y="7909"/>
                </a:lnTo>
                <a:lnTo>
                  <a:pt x="10755" y="7593"/>
                </a:lnTo>
                <a:lnTo>
                  <a:pt x="10536" y="7276"/>
                </a:lnTo>
                <a:lnTo>
                  <a:pt x="10415" y="7130"/>
                </a:lnTo>
                <a:lnTo>
                  <a:pt x="10293" y="6984"/>
                </a:lnTo>
                <a:lnTo>
                  <a:pt x="10147" y="6863"/>
                </a:lnTo>
                <a:lnTo>
                  <a:pt x="10001" y="6765"/>
                </a:lnTo>
                <a:lnTo>
                  <a:pt x="10074" y="6595"/>
                </a:lnTo>
                <a:lnTo>
                  <a:pt x="10123" y="6400"/>
                </a:lnTo>
                <a:lnTo>
                  <a:pt x="10147" y="6206"/>
                </a:lnTo>
                <a:lnTo>
                  <a:pt x="10171" y="5987"/>
                </a:lnTo>
                <a:lnTo>
                  <a:pt x="10171" y="5573"/>
                </a:lnTo>
                <a:lnTo>
                  <a:pt x="10147" y="5184"/>
                </a:lnTo>
                <a:lnTo>
                  <a:pt x="10147" y="4016"/>
                </a:lnTo>
                <a:lnTo>
                  <a:pt x="10147" y="3724"/>
                </a:lnTo>
                <a:lnTo>
                  <a:pt x="10123" y="3432"/>
                </a:lnTo>
                <a:lnTo>
                  <a:pt x="10074" y="3140"/>
                </a:lnTo>
                <a:lnTo>
                  <a:pt x="10025" y="2848"/>
                </a:lnTo>
                <a:lnTo>
                  <a:pt x="10317" y="2580"/>
                </a:lnTo>
                <a:lnTo>
                  <a:pt x="10609" y="2288"/>
                </a:lnTo>
                <a:lnTo>
                  <a:pt x="10755" y="2142"/>
                </a:lnTo>
                <a:lnTo>
                  <a:pt x="10877" y="1996"/>
                </a:lnTo>
                <a:lnTo>
                  <a:pt x="10974" y="1826"/>
                </a:lnTo>
                <a:lnTo>
                  <a:pt x="11072" y="1631"/>
                </a:lnTo>
                <a:lnTo>
                  <a:pt x="11096" y="1436"/>
                </a:lnTo>
                <a:lnTo>
                  <a:pt x="11096" y="1266"/>
                </a:lnTo>
                <a:lnTo>
                  <a:pt x="11047" y="1096"/>
                </a:lnTo>
                <a:lnTo>
                  <a:pt x="10974" y="950"/>
                </a:lnTo>
                <a:lnTo>
                  <a:pt x="10877" y="804"/>
                </a:lnTo>
                <a:lnTo>
                  <a:pt x="10755" y="682"/>
                </a:lnTo>
                <a:lnTo>
                  <a:pt x="10609" y="561"/>
                </a:lnTo>
                <a:lnTo>
                  <a:pt x="10463" y="463"/>
                </a:lnTo>
                <a:lnTo>
                  <a:pt x="10269" y="366"/>
                </a:lnTo>
                <a:lnTo>
                  <a:pt x="10074" y="293"/>
                </a:lnTo>
                <a:lnTo>
                  <a:pt x="9855" y="244"/>
                </a:lnTo>
                <a:lnTo>
                  <a:pt x="9636" y="196"/>
                </a:lnTo>
                <a:lnTo>
                  <a:pt x="9198" y="171"/>
                </a:lnTo>
                <a:lnTo>
                  <a:pt x="8784" y="147"/>
                </a:lnTo>
                <a:lnTo>
                  <a:pt x="7665" y="123"/>
                </a:lnTo>
                <a:lnTo>
                  <a:pt x="7106" y="98"/>
                </a:lnTo>
                <a:lnTo>
                  <a:pt x="6546" y="50"/>
                </a:lnTo>
                <a:lnTo>
                  <a:pt x="6230" y="1"/>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49" name="Shape 349"/>
          <p:cNvSpPr/>
          <p:nvPr/>
        </p:nvSpPr>
        <p:spPr>
          <a:xfrm>
            <a:off x="6719108" y="737385"/>
            <a:ext cx="373327" cy="376518"/>
          </a:xfrm>
          <a:custGeom>
            <a:pathLst>
              <a:path extrusionOk="0" h="17228" w="17082">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350" name="Shape 350"/>
          <p:cNvPicPr preferRelativeResize="0"/>
          <p:nvPr/>
        </p:nvPicPr>
        <p:blipFill>
          <a:blip r:embed="rId4">
            <a:alphaModFix/>
          </a:blip>
          <a:stretch>
            <a:fillRect/>
          </a:stretch>
        </p:blipFill>
        <p:spPr>
          <a:xfrm>
            <a:off x="5441350" y="3161375"/>
            <a:ext cx="3570100" cy="198212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54" name="Shape 354"/>
        <p:cNvGrpSpPr/>
        <p:nvPr/>
      </p:nvGrpSpPr>
      <p:grpSpPr>
        <a:xfrm>
          <a:off x="0" y="0"/>
          <a:ext cx="0" cy="0"/>
          <a:chOff x="0" y="0"/>
          <a:chExt cx="0" cy="0"/>
        </a:xfrm>
      </p:grpSpPr>
      <p:sp>
        <p:nvSpPr>
          <p:cNvPr id="355" name="Shape 355"/>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56" name="Shape 356"/>
          <p:cNvSpPr txBox="1"/>
          <p:nvPr>
            <p:ph idx="4294967295" type="body"/>
          </p:nvPr>
        </p:nvSpPr>
        <p:spPr>
          <a:xfrm>
            <a:off x="5889250" y="444300"/>
            <a:ext cx="2738700" cy="42549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4800" u="sng">
                <a:solidFill>
                  <a:srgbClr val="FFFFFF"/>
                </a:solidFill>
                <a:latin typeface="Lato"/>
                <a:ea typeface="Lato"/>
                <a:cs typeface="Lato"/>
                <a:sym typeface="Lato"/>
              </a:rPr>
              <a:t>Agenda:</a:t>
            </a:r>
            <a:endParaRPr b="1" sz="4800" u="sng">
              <a:solidFill>
                <a:srgbClr val="FFFFFF"/>
              </a:solidFill>
              <a:latin typeface="Lato"/>
              <a:ea typeface="Lato"/>
              <a:cs typeface="Lato"/>
              <a:sym typeface="Lato"/>
            </a:endParaRPr>
          </a:p>
          <a:p>
            <a:pPr indent="-381000" lvl="0" marL="457200" rtl="0">
              <a:spcBef>
                <a:spcPts val="600"/>
              </a:spcBef>
              <a:spcAft>
                <a:spcPts val="0"/>
              </a:spcAft>
              <a:buClr>
                <a:srgbClr val="FFFFFF"/>
              </a:buClr>
              <a:buSzPts val="2400"/>
              <a:buChar char="×"/>
            </a:pPr>
            <a:r>
              <a:rPr lang="en" sz="2400">
                <a:solidFill>
                  <a:srgbClr val="FFFFFF"/>
                </a:solidFill>
              </a:rPr>
              <a:t>Warm-Up</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Work Time</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Check-In</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Work Time</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Goal Setting</a:t>
            </a:r>
            <a:endParaRPr sz="2400">
              <a:solidFill>
                <a:srgbClr val="FFFFFF"/>
              </a:solidFill>
            </a:endParaRPr>
          </a:p>
        </p:txBody>
      </p:sp>
      <p:sp>
        <p:nvSpPr>
          <p:cNvPr id="357" name="Shape 357"/>
          <p:cNvSpPr txBox="1"/>
          <p:nvPr/>
        </p:nvSpPr>
        <p:spPr>
          <a:xfrm>
            <a:off x="402400" y="397725"/>
            <a:ext cx="3703800" cy="4102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Font typeface="Economica"/>
              <a:buNone/>
            </a:pPr>
            <a:r>
              <a:rPr lang="en" sz="2400" u="sng">
                <a:solidFill>
                  <a:schemeClr val="dk1"/>
                </a:solidFill>
                <a:latin typeface="Lato"/>
                <a:ea typeface="Lato"/>
                <a:cs typeface="Lato"/>
                <a:sym typeface="Lato"/>
              </a:rPr>
              <a:t>Warm Up</a:t>
            </a:r>
            <a:endParaRPr sz="1800">
              <a:solidFill>
                <a:schemeClr val="dk1"/>
              </a:solidFill>
              <a:latin typeface="Lato"/>
              <a:ea typeface="Lato"/>
              <a:cs typeface="Lato"/>
              <a:sym typeface="Lato"/>
            </a:endParaRPr>
          </a:p>
          <a:p>
            <a:pPr indent="0" lvl="0" marL="0" rtl="0" algn="ctr">
              <a:spcBef>
                <a:spcPts val="1000"/>
              </a:spcBef>
              <a:spcAft>
                <a:spcPts val="0"/>
              </a:spcAft>
              <a:buClr>
                <a:schemeClr val="dk1"/>
              </a:buClr>
              <a:buFont typeface="Economica"/>
              <a:buNone/>
            </a:pPr>
            <a:r>
              <a:rPr lang="en" sz="1800">
                <a:solidFill>
                  <a:schemeClr val="dk1"/>
                </a:solidFill>
                <a:latin typeface="Lato"/>
                <a:ea typeface="Lato"/>
                <a:cs typeface="Lato"/>
                <a:sym typeface="Lato"/>
              </a:rPr>
              <a:t>Presentation Practice</a:t>
            </a:r>
            <a:endParaRPr sz="1800">
              <a:solidFill>
                <a:schemeClr val="dk1"/>
              </a:solidFill>
              <a:latin typeface="Lato"/>
              <a:ea typeface="Lato"/>
              <a:cs typeface="Lato"/>
              <a:sym typeface="Lato"/>
            </a:endParaRPr>
          </a:p>
          <a:p>
            <a:pPr indent="0" lvl="0" marL="0" rtl="0" algn="ctr">
              <a:spcBef>
                <a:spcPts val="0"/>
              </a:spcBef>
              <a:spcAft>
                <a:spcPts val="0"/>
              </a:spcAft>
              <a:buClr>
                <a:schemeClr val="dk1"/>
              </a:buClr>
              <a:buFont typeface="Economica"/>
              <a:buNone/>
            </a:pPr>
            <a:r>
              <a:t/>
            </a:r>
            <a:endParaRPr sz="1800">
              <a:solidFill>
                <a:schemeClr val="dk1"/>
              </a:solidFill>
              <a:latin typeface="Lato"/>
              <a:ea typeface="Lato"/>
              <a:cs typeface="Lato"/>
              <a:sym typeface="Lato"/>
            </a:endParaRPr>
          </a:p>
          <a:p>
            <a:pPr indent="0" lvl="0" marL="0" rtl="0" algn="ctr">
              <a:spcBef>
                <a:spcPts val="0"/>
              </a:spcBef>
              <a:spcAft>
                <a:spcPts val="0"/>
              </a:spcAft>
              <a:buClr>
                <a:schemeClr val="dk1"/>
              </a:buClr>
              <a:buFont typeface="Economica"/>
              <a:buNone/>
            </a:pPr>
            <a:r>
              <a:t/>
            </a:r>
            <a:endParaRPr sz="1800">
              <a:solidFill>
                <a:schemeClr val="dk1"/>
              </a:solidFill>
              <a:latin typeface="Lato"/>
              <a:ea typeface="Lato"/>
              <a:cs typeface="Lato"/>
              <a:sym typeface="Lato"/>
            </a:endParaRPr>
          </a:p>
          <a:p>
            <a:pPr indent="0" lvl="0" marL="0" rtl="0" algn="ctr">
              <a:spcBef>
                <a:spcPts val="0"/>
              </a:spcBef>
              <a:spcAft>
                <a:spcPts val="0"/>
              </a:spcAft>
              <a:buClr>
                <a:schemeClr val="dk1"/>
              </a:buClr>
              <a:buFont typeface="Economica"/>
              <a:buNone/>
            </a:pPr>
            <a:r>
              <a:rPr lang="en" sz="2400">
                <a:solidFill>
                  <a:schemeClr val="dk1"/>
                </a:solidFill>
                <a:latin typeface="Lato"/>
                <a:ea typeface="Lato"/>
                <a:cs typeface="Lato"/>
                <a:sym typeface="Lato"/>
              </a:rPr>
              <a:t>Presenters Should:</a:t>
            </a:r>
            <a:endParaRPr sz="2400">
              <a:solidFill>
                <a:schemeClr val="dk1"/>
              </a:solidFill>
              <a:latin typeface="Lato"/>
              <a:ea typeface="Lato"/>
              <a:cs typeface="Lato"/>
              <a:sym typeface="Lato"/>
            </a:endParaRPr>
          </a:p>
          <a:p>
            <a:pPr indent="-381000" lvl="0" marL="457200" rtl="0" algn="ctr">
              <a:spcBef>
                <a:spcPts val="0"/>
              </a:spcBef>
              <a:spcAft>
                <a:spcPts val="0"/>
              </a:spcAft>
              <a:buClr>
                <a:schemeClr val="dk1"/>
              </a:buClr>
              <a:buSzPts val="2400"/>
              <a:buFont typeface="Lato"/>
              <a:buChar char="●"/>
            </a:pPr>
            <a:r>
              <a:rPr lang="en" sz="2400">
                <a:solidFill>
                  <a:schemeClr val="dk1"/>
                </a:solidFill>
                <a:latin typeface="Lato"/>
                <a:ea typeface="Lato"/>
                <a:cs typeface="Lato"/>
                <a:sym typeface="Lato"/>
              </a:rPr>
              <a:t>Look at audience</a:t>
            </a:r>
            <a:endParaRPr sz="2400">
              <a:solidFill>
                <a:schemeClr val="dk1"/>
              </a:solidFill>
              <a:latin typeface="Lato"/>
              <a:ea typeface="Lato"/>
              <a:cs typeface="Lato"/>
              <a:sym typeface="Lato"/>
            </a:endParaRPr>
          </a:p>
          <a:p>
            <a:pPr indent="-381000" lvl="0" marL="457200" rtl="0" algn="ctr">
              <a:spcBef>
                <a:spcPts val="0"/>
              </a:spcBef>
              <a:spcAft>
                <a:spcPts val="0"/>
              </a:spcAft>
              <a:buClr>
                <a:schemeClr val="dk1"/>
              </a:buClr>
              <a:buSzPts val="2400"/>
              <a:buFont typeface="Lato"/>
              <a:buChar char="●"/>
            </a:pPr>
            <a:r>
              <a:rPr lang="en" sz="2400">
                <a:solidFill>
                  <a:schemeClr val="dk1"/>
                </a:solidFill>
                <a:latin typeface="Lato"/>
                <a:ea typeface="Lato"/>
                <a:cs typeface="Lato"/>
                <a:sym typeface="Lato"/>
              </a:rPr>
              <a:t>Speak clearly</a:t>
            </a:r>
            <a:endParaRPr sz="2400">
              <a:solidFill>
                <a:schemeClr val="dk1"/>
              </a:solidFill>
              <a:latin typeface="Lato"/>
              <a:ea typeface="Lato"/>
              <a:cs typeface="Lato"/>
              <a:sym typeface="Lato"/>
            </a:endParaRPr>
          </a:p>
          <a:p>
            <a:pPr indent="-381000" lvl="0" marL="457200" rtl="0" algn="ctr">
              <a:spcBef>
                <a:spcPts val="0"/>
              </a:spcBef>
              <a:spcAft>
                <a:spcPts val="0"/>
              </a:spcAft>
              <a:buClr>
                <a:schemeClr val="dk1"/>
              </a:buClr>
              <a:buSzPts val="2400"/>
              <a:buFont typeface="Lato"/>
              <a:buChar char="●"/>
            </a:pPr>
            <a:r>
              <a:rPr lang="en" sz="2400">
                <a:solidFill>
                  <a:schemeClr val="dk1"/>
                </a:solidFill>
                <a:latin typeface="Lato"/>
                <a:ea typeface="Lato"/>
                <a:cs typeface="Lato"/>
                <a:sym typeface="Lato"/>
              </a:rPr>
              <a:t>Strong body language</a:t>
            </a:r>
            <a:endParaRPr sz="2400">
              <a:solidFill>
                <a:schemeClr val="dk1"/>
              </a:solidFill>
              <a:latin typeface="Lato"/>
              <a:ea typeface="Lato"/>
              <a:cs typeface="Lato"/>
              <a:sym typeface="Lato"/>
            </a:endParaRPr>
          </a:p>
          <a:p>
            <a:pPr indent="-381000" lvl="0" marL="457200" rtl="0" algn="ctr">
              <a:spcBef>
                <a:spcPts val="0"/>
              </a:spcBef>
              <a:spcAft>
                <a:spcPts val="0"/>
              </a:spcAft>
              <a:buClr>
                <a:schemeClr val="dk1"/>
              </a:buClr>
              <a:buSzPts val="2400"/>
              <a:buFont typeface="Lato"/>
              <a:buChar char="●"/>
            </a:pPr>
            <a:r>
              <a:rPr lang="en" sz="2400">
                <a:solidFill>
                  <a:schemeClr val="dk1"/>
                </a:solidFill>
                <a:latin typeface="Lato"/>
                <a:ea typeface="Lato"/>
                <a:cs typeface="Lato"/>
                <a:sym typeface="Lato"/>
              </a:rPr>
              <a:t>Appropriate aids (index card)</a:t>
            </a:r>
            <a:endParaRPr sz="2400">
              <a:solidFill>
                <a:schemeClr val="dk1"/>
              </a:solidFill>
              <a:latin typeface="Lato"/>
              <a:ea typeface="Lato"/>
              <a:cs typeface="Lato"/>
              <a:sym typeface="Lato"/>
            </a:endParaRPr>
          </a:p>
          <a:p>
            <a:pPr indent="0" lvl="0" marL="0" rtl="0" algn="ctr">
              <a:spcBef>
                <a:spcPts val="0"/>
              </a:spcBef>
              <a:spcAft>
                <a:spcPts val="0"/>
              </a:spcAft>
              <a:buNone/>
            </a:pPr>
            <a:r>
              <a:t/>
            </a:r>
            <a:endParaRPr sz="2400">
              <a:solidFill>
                <a:schemeClr val="dk1"/>
              </a:solidFill>
              <a:latin typeface="Lato"/>
              <a:ea typeface="Lato"/>
              <a:cs typeface="Lato"/>
              <a:sym typeface="Lato"/>
            </a:endParaRPr>
          </a:p>
          <a:p>
            <a:pPr indent="0" lvl="0" marL="0" rtl="0" algn="ctr">
              <a:spcBef>
                <a:spcPts val="0"/>
              </a:spcBef>
              <a:spcAft>
                <a:spcPts val="0"/>
              </a:spcAft>
              <a:buNone/>
            </a:pPr>
            <a:r>
              <a:rPr lang="en" sz="2400">
                <a:solidFill>
                  <a:schemeClr val="dk1"/>
                </a:solidFill>
                <a:latin typeface="Lato"/>
                <a:ea typeface="Lato"/>
                <a:cs typeface="Lato"/>
                <a:sym typeface="Lato"/>
              </a:rPr>
              <a:t>Let’s Practice!</a:t>
            </a:r>
            <a:endParaRPr sz="2400">
              <a:solidFill>
                <a:schemeClr val="dk1"/>
              </a:solidFill>
              <a:latin typeface="Lato"/>
              <a:ea typeface="Lato"/>
              <a:cs typeface="Lato"/>
              <a:sym typeface="La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Shape 88"/>
          <p:cNvSpPr txBox="1"/>
          <p:nvPr/>
        </p:nvSpPr>
        <p:spPr>
          <a:xfrm>
            <a:off x="2935550" y="940875"/>
            <a:ext cx="3550200" cy="30234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4800">
                <a:solidFill>
                  <a:srgbClr val="FFFFFF"/>
                </a:solidFill>
                <a:latin typeface="Lato"/>
                <a:ea typeface="Lato"/>
                <a:cs typeface="Lato"/>
                <a:sym typeface="Lato"/>
              </a:rPr>
              <a:t>Brain Break!</a:t>
            </a:r>
            <a:endParaRPr sz="4800">
              <a:solidFill>
                <a:srgbClr val="FFFFFF"/>
              </a:solidFill>
              <a:latin typeface="Lato"/>
              <a:ea typeface="Lato"/>
              <a:cs typeface="Lato"/>
              <a:sym typeface="Lato"/>
            </a:endParaRPr>
          </a:p>
          <a:p>
            <a:pPr indent="0" lvl="0" marL="0">
              <a:spcBef>
                <a:spcPts val="0"/>
              </a:spcBef>
              <a:spcAft>
                <a:spcPts val="0"/>
              </a:spcAft>
              <a:buNone/>
            </a:pPr>
            <a:r>
              <a:t/>
            </a:r>
            <a:endParaRPr>
              <a:solidFill>
                <a:srgbClr val="FFFFFF"/>
              </a:solidFill>
              <a:latin typeface="Lato"/>
              <a:ea typeface="Lato"/>
              <a:cs typeface="Lato"/>
              <a:sym typeface="Lato"/>
            </a:endParaRPr>
          </a:p>
          <a:p>
            <a:pPr indent="0" lvl="0" marL="0" algn="ctr">
              <a:spcBef>
                <a:spcPts val="0"/>
              </a:spcBef>
              <a:spcAft>
                <a:spcPts val="0"/>
              </a:spcAft>
              <a:buNone/>
            </a:pPr>
            <a:r>
              <a:rPr lang="en" sz="4800">
                <a:solidFill>
                  <a:srgbClr val="FFFFFF"/>
                </a:solidFill>
                <a:latin typeface="Lato"/>
                <a:ea typeface="Lato"/>
                <a:cs typeface="Lato"/>
                <a:sym typeface="Lato"/>
              </a:rPr>
              <a:t>Mingle, Mingle, Group</a:t>
            </a:r>
            <a:endParaRPr sz="4800">
              <a:solidFill>
                <a:srgbClr val="FFFFFF"/>
              </a:solidFill>
              <a:latin typeface="Lato"/>
              <a:ea typeface="Lato"/>
              <a:cs typeface="Lato"/>
              <a:sym typeface="Lato"/>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1" name="Shape 361"/>
        <p:cNvGrpSpPr/>
        <p:nvPr/>
      </p:nvGrpSpPr>
      <p:grpSpPr>
        <a:xfrm>
          <a:off x="0" y="0"/>
          <a:ext cx="0" cy="0"/>
          <a:chOff x="0" y="0"/>
          <a:chExt cx="0" cy="0"/>
        </a:xfrm>
      </p:grpSpPr>
      <p:sp>
        <p:nvSpPr>
          <p:cNvPr id="362" name="Shape 362"/>
          <p:cNvSpPr txBox="1"/>
          <p:nvPr>
            <p:ph idx="1" type="body"/>
          </p:nvPr>
        </p:nvSpPr>
        <p:spPr>
          <a:xfrm>
            <a:off x="2483350" y="836125"/>
            <a:ext cx="4177200" cy="6132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3000">
                <a:latin typeface="Lato"/>
                <a:ea typeface="Lato"/>
                <a:cs typeface="Lato"/>
                <a:sym typeface="Lato"/>
              </a:rPr>
              <a:t>Work Time--Revise APE/Citations</a:t>
            </a:r>
            <a:endParaRPr b="1" sz="3000">
              <a:latin typeface="Lato"/>
              <a:ea typeface="Lato"/>
              <a:cs typeface="Lato"/>
              <a:sym typeface="Lato"/>
            </a:endParaRPr>
          </a:p>
        </p:txBody>
      </p:sp>
      <p:pic>
        <p:nvPicPr>
          <p:cNvPr descr="http://timer-timer.com&#10;&#10;Possibly the easiest timer you'll ever use. Big easy to see numbers. Beeps when it reaches 0. Voted #1 by timer-timer.com - that's us :)" id="363" name="Shape 363" title="20 Minute Countdown Timer">
            <a:hlinkClick r:id="rId3"/>
          </p:cNvPr>
          <p:cNvPicPr preferRelativeResize="0"/>
          <p:nvPr/>
        </p:nvPicPr>
        <p:blipFill>
          <a:blip r:embed="rId4">
            <a:alphaModFix/>
          </a:blip>
          <a:stretch>
            <a:fillRect/>
          </a:stretch>
        </p:blipFill>
        <p:spPr>
          <a:xfrm>
            <a:off x="3040200" y="1589350"/>
            <a:ext cx="3350776" cy="25130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 name="Shape 367"/>
        <p:cNvGrpSpPr/>
        <p:nvPr/>
      </p:nvGrpSpPr>
      <p:grpSpPr>
        <a:xfrm>
          <a:off x="0" y="0"/>
          <a:ext cx="0" cy="0"/>
          <a:chOff x="0" y="0"/>
          <a:chExt cx="0" cy="0"/>
        </a:xfrm>
      </p:grpSpPr>
      <p:sp>
        <p:nvSpPr>
          <p:cNvPr id="368" name="Shape 368"/>
          <p:cNvSpPr txBox="1"/>
          <p:nvPr>
            <p:ph type="title"/>
          </p:nvPr>
        </p:nvSpPr>
        <p:spPr>
          <a:xfrm>
            <a:off x="457200" y="258300"/>
            <a:ext cx="5511300" cy="857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a:latin typeface="Lato"/>
                <a:ea typeface="Lato"/>
                <a:cs typeface="Lato"/>
                <a:sym typeface="Lato"/>
              </a:rPr>
              <a:t>Check-In</a:t>
            </a:r>
            <a:endParaRPr b="1">
              <a:latin typeface="Lato"/>
              <a:ea typeface="Lato"/>
              <a:cs typeface="Lato"/>
              <a:sym typeface="Lato"/>
            </a:endParaRPr>
          </a:p>
        </p:txBody>
      </p:sp>
      <p:sp>
        <p:nvSpPr>
          <p:cNvPr id="369" name="Shape 369"/>
          <p:cNvSpPr txBox="1"/>
          <p:nvPr>
            <p:ph idx="1" type="body"/>
          </p:nvPr>
        </p:nvSpPr>
        <p:spPr>
          <a:xfrm>
            <a:off x="457200" y="1115700"/>
            <a:ext cx="5511300" cy="3733800"/>
          </a:xfrm>
          <a:prstGeom prst="rect">
            <a:avLst/>
          </a:prstGeom>
        </p:spPr>
        <p:txBody>
          <a:bodyPr anchorCtr="0" anchor="t" bIns="91425" lIns="91425" spcFirstLastPara="1" rIns="91425" wrap="square" tIns="91425">
            <a:noAutofit/>
          </a:bodyPr>
          <a:lstStyle/>
          <a:p>
            <a:pPr indent="0" lvl="0" marL="0">
              <a:spcBef>
                <a:spcPts val="600"/>
              </a:spcBef>
              <a:spcAft>
                <a:spcPts val="0"/>
              </a:spcAft>
              <a:buNone/>
            </a:pPr>
            <a:r>
              <a:rPr lang="en" sz="3000">
                <a:solidFill>
                  <a:srgbClr val="000000"/>
                </a:solidFill>
              </a:rPr>
              <a:t>Find a partner by ….</a:t>
            </a:r>
            <a:endParaRPr sz="3000">
              <a:solidFill>
                <a:srgbClr val="000000"/>
              </a:solidFill>
            </a:endParaRPr>
          </a:p>
          <a:p>
            <a:pPr indent="0" lvl="0" marL="0">
              <a:spcBef>
                <a:spcPts val="600"/>
              </a:spcBef>
              <a:spcAft>
                <a:spcPts val="0"/>
              </a:spcAft>
              <a:buNone/>
            </a:pPr>
            <a:r>
              <a:t/>
            </a:r>
            <a:endParaRPr sz="3000">
              <a:solidFill>
                <a:srgbClr val="000000"/>
              </a:solidFill>
            </a:endParaRPr>
          </a:p>
          <a:p>
            <a:pPr indent="0" lvl="0" marL="0">
              <a:spcBef>
                <a:spcPts val="600"/>
              </a:spcBef>
              <a:spcAft>
                <a:spcPts val="0"/>
              </a:spcAft>
              <a:buNone/>
            </a:pPr>
            <a:r>
              <a:rPr lang="en" sz="3000">
                <a:solidFill>
                  <a:srgbClr val="000000"/>
                </a:solidFill>
              </a:rPr>
              <a:t>Check-in and help each other on the following:</a:t>
            </a:r>
            <a:endParaRPr sz="3000">
              <a:solidFill>
                <a:srgbClr val="000000"/>
              </a:solidFill>
            </a:endParaRPr>
          </a:p>
          <a:p>
            <a:pPr indent="0" lvl="0" marL="0" algn="ctr">
              <a:spcBef>
                <a:spcPts val="600"/>
              </a:spcBef>
              <a:spcAft>
                <a:spcPts val="0"/>
              </a:spcAft>
              <a:buNone/>
            </a:pPr>
            <a:r>
              <a:rPr b="1" lang="en" sz="3000">
                <a:solidFill>
                  <a:srgbClr val="000000"/>
                </a:solidFill>
                <a:latin typeface="Lato"/>
                <a:ea typeface="Lato"/>
                <a:cs typeface="Lato"/>
                <a:sym typeface="Lato"/>
              </a:rPr>
              <a:t>Research/Citations</a:t>
            </a:r>
            <a:endParaRPr b="1" sz="3000">
              <a:solidFill>
                <a:srgbClr val="000000"/>
              </a:solidFill>
              <a:latin typeface="Lato"/>
              <a:ea typeface="Lato"/>
              <a:cs typeface="Lato"/>
              <a:sym typeface="Lato"/>
            </a:endParaRPr>
          </a:p>
          <a:p>
            <a:pPr indent="0" lvl="0" marL="0" rtl="0" algn="ctr">
              <a:spcBef>
                <a:spcPts val="600"/>
              </a:spcBef>
              <a:spcAft>
                <a:spcPts val="0"/>
              </a:spcAft>
              <a:buClr>
                <a:schemeClr val="dk1"/>
              </a:buClr>
              <a:buSzPts val="1100"/>
              <a:buFont typeface="Arial"/>
              <a:buNone/>
            </a:pPr>
            <a:r>
              <a:rPr b="1" lang="en" sz="2400">
                <a:solidFill>
                  <a:schemeClr val="dk1"/>
                </a:solidFill>
                <a:latin typeface="Lato"/>
                <a:ea typeface="Lato"/>
                <a:cs typeface="Lato"/>
                <a:sym typeface="Lato"/>
              </a:rPr>
              <a:t>(Where are you having trouble?)</a:t>
            </a:r>
            <a:endParaRPr sz="3000"/>
          </a:p>
        </p:txBody>
      </p:sp>
      <p:sp>
        <p:nvSpPr>
          <p:cNvPr id="370" name="Shape 370"/>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4" name="Shape 374"/>
        <p:cNvGrpSpPr/>
        <p:nvPr/>
      </p:nvGrpSpPr>
      <p:grpSpPr>
        <a:xfrm>
          <a:off x="0" y="0"/>
          <a:ext cx="0" cy="0"/>
          <a:chOff x="0" y="0"/>
          <a:chExt cx="0" cy="0"/>
        </a:xfrm>
      </p:grpSpPr>
      <p:sp>
        <p:nvSpPr>
          <p:cNvPr id="375" name="Shape 375"/>
          <p:cNvSpPr txBox="1"/>
          <p:nvPr>
            <p:ph idx="1" type="body"/>
          </p:nvPr>
        </p:nvSpPr>
        <p:spPr>
          <a:xfrm>
            <a:off x="2483350" y="836125"/>
            <a:ext cx="4177200" cy="6132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3000">
                <a:latin typeface="Lato"/>
                <a:ea typeface="Lato"/>
                <a:cs typeface="Lato"/>
                <a:sym typeface="Lato"/>
              </a:rPr>
              <a:t>Work Time--Craft Final Speech</a:t>
            </a:r>
            <a:endParaRPr b="1" sz="3000">
              <a:latin typeface="Lato"/>
              <a:ea typeface="Lato"/>
              <a:cs typeface="Lato"/>
              <a:sym typeface="Lato"/>
            </a:endParaRPr>
          </a:p>
        </p:txBody>
      </p:sp>
      <p:pic>
        <p:nvPicPr>
          <p:cNvPr descr="http://timer-timer.com&#10;&#10;Possibly the easiest timer you'll ever use. Big easy to see numbers. Beeps when it reaches 0. Voted #1 by timer-timer.com - that's us :)" id="376" name="Shape 376" title="20 Minute Countdown Timer">
            <a:hlinkClick r:id="rId3"/>
          </p:cNvPr>
          <p:cNvPicPr preferRelativeResize="0"/>
          <p:nvPr/>
        </p:nvPicPr>
        <p:blipFill>
          <a:blip r:embed="rId4">
            <a:alphaModFix/>
          </a:blip>
          <a:stretch>
            <a:fillRect/>
          </a:stretch>
        </p:blipFill>
        <p:spPr>
          <a:xfrm>
            <a:off x="3040200" y="1589350"/>
            <a:ext cx="3350776" cy="251307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0" name="Shape 380"/>
        <p:cNvGrpSpPr/>
        <p:nvPr/>
      </p:nvGrpSpPr>
      <p:grpSpPr>
        <a:xfrm>
          <a:off x="0" y="0"/>
          <a:ext cx="0" cy="0"/>
          <a:chOff x="0" y="0"/>
          <a:chExt cx="0" cy="0"/>
        </a:xfrm>
      </p:grpSpPr>
      <p:sp>
        <p:nvSpPr>
          <p:cNvPr id="381" name="Shape 381"/>
          <p:cNvSpPr txBox="1"/>
          <p:nvPr>
            <p:ph type="title"/>
          </p:nvPr>
        </p:nvSpPr>
        <p:spPr>
          <a:xfrm>
            <a:off x="457200" y="258300"/>
            <a:ext cx="5511300" cy="8574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en">
                <a:latin typeface="Lato"/>
                <a:ea typeface="Lato"/>
                <a:cs typeface="Lato"/>
                <a:sym typeface="Lato"/>
              </a:rPr>
              <a:t>Check-In</a:t>
            </a:r>
            <a:endParaRPr b="1">
              <a:latin typeface="Lato"/>
              <a:ea typeface="Lato"/>
              <a:cs typeface="Lato"/>
              <a:sym typeface="Lato"/>
            </a:endParaRPr>
          </a:p>
        </p:txBody>
      </p:sp>
      <p:sp>
        <p:nvSpPr>
          <p:cNvPr id="382" name="Shape 382"/>
          <p:cNvSpPr txBox="1"/>
          <p:nvPr>
            <p:ph idx="1" type="body"/>
          </p:nvPr>
        </p:nvSpPr>
        <p:spPr>
          <a:xfrm>
            <a:off x="457200" y="1115700"/>
            <a:ext cx="5888400" cy="3733800"/>
          </a:xfrm>
          <a:prstGeom prst="rect">
            <a:avLst/>
          </a:prstGeom>
        </p:spPr>
        <p:txBody>
          <a:bodyPr anchorCtr="0" anchor="t" bIns="91425" lIns="91425" spcFirstLastPara="1" rIns="91425" wrap="square" tIns="91425">
            <a:noAutofit/>
          </a:bodyPr>
          <a:lstStyle/>
          <a:p>
            <a:pPr indent="0" lvl="0" marL="0" rtl="0">
              <a:spcBef>
                <a:spcPts val="600"/>
              </a:spcBef>
              <a:spcAft>
                <a:spcPts val="0"/>
              </a:spcAft>
              <a:buNone/>
            </a:pPr>
            <a:r>
              <a:rPr lang="en" sz="3000">
                <a:solidFill>
                  <a:srgbClr val="000000"/>
                </a:solidFill>
              </a:rPr>
              <a:t>Find a partner by ….</a:t>
            </a:r>
            <a:endParaRPr sz="3000">
              <a:solidFill>
                <a:srgbClr val="000000"/>
              </a:solidFill>
            </a:endParaRPr>
          </a:p>
          <a:p>
            <a:pPr indent="0" lvl="0" marL="0" rtl="0">
              <a:spcBef>
                <a:spcPts val="600"/>
              </a:spcBef>
              <a:spcAft>
                <a:spcPts val="0"/>
              </a:spcAft>
              <a:buNone/>
            </a:pPr>
            <a:r>
              <a:t/>
            </a:r>
            <a:endParaRPr sz="3000">
              <a:solidFill>
                <a:srgbClr val="000000"/>
              </a:solidFill>
            </a:endParaRPr>
          </a:p>
          <a:p>
            <a:pPr indent="0" lvl="0" marL="0" rtl="0">
              <a:spcBef>
                <a:spcPts val="600"/>
              </a:spcBef>
              <a:spcAft>
                <a:spcPts val="0"/>
              </a:spcAft>
              <a:buNone/>
            </a:pPr>
            <a:r>
              <a:rPr lang="en" sz="3000">
                <a:solidFill>
                  <a:srgbClr val="000000"/>
                </a:solidFill>
              </a:rPr>
              <a:t>Check-in and help each other on the following:</a:t>
            </a:r>
            <a:endParaRPr sz="3000">
              <a:solidFill>
                <a:srgbClr val="000000"/>
              </a:solidFill>
            </a:endParaRPr>
          </a:p>
          <a:p>
            <a:pPr indent="0" lvl="0" marL="0" rtl="0" algn="ctr">
              <a:spcBef>
                <a:spcPts val="600"/>
              </a:spcBef>
              <a:spcAft>
                <a:spcPts val="0"/>
              </a:spcAft>
              <a:buNone/>
            </a:pPr>
            <a:r>
              <a:rPr b="1" lang="en" sz="3000">
                <a:solidFill>
                  <a:srgbClr val="000000"/>
                </a:solidFill>
                <a:latin typeface="Lato"/>
                <a:ea typeface="Lato"/>
                <a:cs typeface="Lato"/>
                <a:sym typeface="Lato"/>
              </a:rPr>
              <a:t>Presentation</a:t>
            </a:r>
            <a:endParaRPr b="1" sz="3000">
              <a:solidFill>
                <a:srgbClr val="000000"/>
              </a:solidFill>
              <a:latin typeface="Lato"/>
              <a:ea typeface="Lato"/>
              <a:cs typeface="Lato"/>
              <a:sym typeface="Lato"/>
            </a:endParaRPr>
          </a:p>
          <a:p>
            <a:pPr indent="0" lvl="0" marL="0" rtl="0" algn="ctr">
              <a:spcBef>
                <a:spcPts val="600"/>
              </a:spcBef>
              <a:spcAft>
                <a:spcPts val="0"/>
              </a:spcAft>
              <a:buNone/>
            </a:pPr>
            <a:r>
              <a:rPr b="1" lang="en" sz="2400">
                <a:solidFill>
                  <a:srgbClr val="000000"/>
                </a:solidFill>
                <a:latin typeface="Lato"/>
                <a:ea typeface="Lato"/>
                <a:cs typeface="Lato"/>
                <a:sym typeface="Lato"/>
              </a:rPr>
              <a:t>(Make sure you know how to say your scientist’s name and other hard words)</a:t>
            </a:r>
            <a:endParaRPr b="1" sz="2400">
              <a:solidFill>
                <a:srgbClr val="000000"/>
              </a:solidFill>
              <a:latin typeface="Lato"/>
              <a:ea typeface="Lato"/>
              <a:cs typeface="Lato"/>
              <a:sym typeface="Lato"/>
            </a:endParaRPr>
          </a:p>
          <a:p>
            <a:pPr indent="0" lvl="0" marL="0" rtl="0">
              <a:spcBef>
                <a:spcPts val="600"/>
              </a:spcBef>
              <a:spcAft>
                <a:spcPts val="0"/>
              </a:spcAft>
              <a:buNone/>
            </a:pPr>
            <a:r>
              <a:t/>
            </a:r>
            <a:endParaRPr sz="3000"/>
          </a:p>
        </p:txBody>
      </p:sp>
      <p:sp>
        <p:nvSpPr>
          <p:cNvPr id="383" name="Shape 383"/>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fld id="{00000000-1234-1234-1234-123412341234}" type="slidenum">
              <a:rPr lang="en"/>
              <a:t>‹#›</a:t>
            </a:fld>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7" name="Shape 387"/>
        <p:cNvGrpSpPr/>
        <p:nvPr/>
      </p:nvGrpSpPr>
      <p:grpSpPr>
        <a:xfrm>
          <a:off x="0" y="0"/>
          <a:ext cx="0" cy="0"/>
          <a:chOff x="0" y="0"/>
          <a:chExt cx="0" cy="0"/>
        </a:xfrm>
      </p:grpSpPr>
      <p:sp>
        <p:nvSpPr>
          <p:cNvPr id="388" name="Shape 388"/>
          <p:cNvSpPr txBox="1"/>
          <p:nvPr>
            <p:ph idx="1" type="body"/>
          </p:nvPr>
        </p:nvSpPr>
        <p:spPr>
          <a:xfrm>
            <a:off x="2483350" y="836125"/>
            <a:ext cx="4177200" cy="6132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3000">
                <a:latin typeface="Lato"/>
                <a:ea typeface="Lato"/>
                <a:cs typeface="Lato"/>
                <a:sym typeface="Lato"/>
              </a:rPr>
              <a:t>Work Time</a:t>
            </a:r>
            <a:endParaRPr b="1" sz="3000">
              <a:latin typeface="Lato"/>
              <a:ea typeface="Lato"/>
              <a:cs typeface="Lato"/>
              <a:sym typeface="Lato"/>
            </a:endParaRPr>
          </a:p>
        </p:txBody>
      </p:sp>
      <p:pic>
        <p:nvPicPr>
          <p:cNvPr descr="http://timer-timer.com&#10;&#10;Possibly the easiest timer you'll ever use. Big easy to see numbers. Beeps when it reaches 0. Voted #1 by timer-timer.com - that's us :)" id="389" name="Shape 389" title="20 Minute Countdown Timer">
            <a:hlinkClick r:id="rId3"/>
          </p:cNvPr>
          <p:cNvPicPr preferRelativeResize="0"/>
          <p:nvPr/>
        </p:nvPicPr>
        <p:blipFill>
          <a:blip r:embed="rId4">
            <a:alphaModFix/>
          </a:blip>
          <a:stretch>
            <a:fillRect/>
          </a:stretch>
        </p:blipFill>
        <p:spPr>
          <a:xfrm>
            <a:off x="3040200" y="1589350"/>
            <a:ext cx="3350776" cy="251307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3" name="Shape 393"/>
        <p:cNvGrpSpPr/>
        <p:nvPr/>
      </p:nvGrpSpPr>
      <p:grpSpPr>
        <a:xfrm>
          <a:off x="0" y="0"/>
          <a:ext cx="0" cy="0"/>
          <a:chOff x="0" y="0"/>
          <a:chExt cx="0" cy="0"/>
        </a:xfrm>
      </p:grpSpPr>
      <p:sp>
        <p:nvSpPr>
          <p:cNvPr id="394" name="Shape 394"/>
          <p:cNvSpPr txBox="1"/>
          <p:nvPr>
            <p:ph type="title"/>
          </p:nvPr>
        </p:nvSpPr>
        <p:spPr>
          <a:xfrm>
            <a:off x="457200" y="258300"/>
            <a:ext cx="5511300" cy="8574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en">
                <a:latin typeface="Lato"/>
                <a:ea typeface="Lato"/>
                <a:cs typeface="Lato"/>
                <a:sym typeface="Lato"/>
              </a:rPr>
              <a:t>Check-In</a:t>
            </a:r>
            <a:endParaRPr b="1">
              <a:latin typeface="Lato"/>
              <a:ea typeface="Lato"/>
              <a:cs typeface="Lato"/>
              <a:sym typeface="Lato"/>
            </a:endParaRPr>
          </a:p>
        </p:txBody>
      </p:sp>
      <p:sp>
        <p:nvSpPr>
          <p:cNvPr id="395" name="Shape 395"/>
          <p:cNvSpPr txBox="1"/>
          <p:nvPr>
            <p:ph idx="1" type="body"/>
          </p:nvPr>
        </p:nvSpPr>
        <p:spPr>
          <a:xfrm>
            <a:off x="457200" y="1115700"/>
            <a:ext cx="5511300" cy="373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lang="en" sz="3000">
                <a:solidFill>
                  <a:srgbClr val="000000"/>
                </a:solidFill>
              </a:rPr>
              <a:t>Wagon Wheel</a:t>
            </a:r>
            <a:endParaRPr sz="3000">
              <a:solidFill>
                <a:srgbClr val="000000"/>
              </a:solidFill>
            </a:endParaRPr>
          </a:p>
          <a:p>
            <a:pPr indent="-419100" lvl="0" marL="457200" rtl="0">
              <a:spcBef>
                <a:spcPts val="600"/>
              </a:spcBef>
              <a:spcAft>
                <a:spcPts val="0"/>
              </a:spcAft>
              <a:buClr>
                <a:srgbClr val="000000"/>
              </a:buClr>
              <a:buSzPts val="3000"/>
              <a:buChar char="×"/>
            </a:pPr>
            <a:r>
              <a:rPr lang="en" sz="3000">
                <a:solidFill>
                  <a:srgbClr val="000000"/>
                </a:solidFill>
              </a:rPr>
              <a:t>Form an inner and outer circle. Inner circle will give their speech.</a:t>
            </a:r>
            <a:endParaRPr sz="3000">
              <a:solidFill>
                <a:srgbClr val="000000"/>
              </a:solidFill>
            </a:endParaRPr>
          </a:p>
          <a:p>
            <a:pPr indent="-419100" lvl="0" marL="457200" rtl="0">
              <a:spcBef>
                <a:spcPts val="0"/>
              </a:spcBef>
              <a:spcAft>
                <a:spcPts val="0"/>
              </a:spcAft>
              <a:buClr>
                <a:srgbClr val="000000"/>
              </a:buClr>
              <a:buSzPts val="3000"/>
              <a:buChar char="×"/>
            </a:pPr>
            <a:r>
              <a:rPr lang="en" sz="3000">
                <a:solidFill>
                  <a:srgbClr val="000000"/>
                </a:solidFill>
              </a:rPr>
              <a:t>Then outer circle will give their speech.</a:t>
            </a:r>
            <a:endParaRPr sz="3000">
              <a:solidFill>
                <a:srgbClr val="000000"/>
              </a:solidFill>
            </a:endParaRPr>
          </a:p>
          <a:p>
            <a:pPr indent="-419100" lvl="0" marL="457200" rtl="0">
              <a:spcBef>
                <a:spcPts val="0"/>
              </a:spcBef>
              <a:spcAft>
                <a:spcPts val="0"/>
              </a:spcAft>
              <a:buClr>
                <a:srgbClr val="000000"/>
              </a:buClr>
              <a:buSzPts val="3000"/>
              <a:buChar char="×"/>
            </a:pPr>
            <a:r>
              <a:rPr lang="en" sz="3000">
                <a:solidFill>
                  <a:srgbClr val="000000"/>
                </a:solidFill>
              </a:rPr>
              <a:t>Feedback.</a:t>
            </a:r>
            <a:endParaRPr sz="3000">
              <a:solidFill>
                <a:srgbClr val="000000"/>
              </a:solidFill>
            </a:endParaRPr>
          </a:p>
          <a:p>
            <a:pPr indent="-419100" lvl="0" marL="457200" rtl="0">
              <a:spcBef>
                <a:spcPts val="0"/>
              </a:spcBef>
              <a:spcAft>
                <a:spcPts val="0"/>
              </a:spcAft>
              <a:buClr>
                <a:srgbClr val="000000"/>
              </a:buClr>
              <a:buSzPts val="3000"/>
              <a:buChar char="×"/>
            </a:pPr>
            <a:r>
              <a:rPr lang="en" sz="3000">
                <a:solidFill>
                  <a:srgbClr val="000000"/>
                </a:solidFill>
              </a:rPr>
              <a:t>Outer circle moves.</a:t>
            </a:r>
            <a:endParaRPr sz="3000">
              <a:solidFill>
                <a:srgbClr val="000000"/>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9" name="Shape 399"/>
        <p:cNvGrpSpPr/>
        <p:nvPr/>
      </p:nvGrpSpPr>
      <p:grpSpPr>
        <a:xfrm>
          <a:off x="0" y="0"/>
          <a:ext cx="0" cy="0"/>
          <a:chOff x="0" y="0"/>
          <a:chExt cx="0" cy="0"/>
        </a:xfrm>
      </p:grpSpPr>
      <p:sp>
        <p:nvSpPr>
          <p:cNvPr id="400" name="Shape 400"/>
          <p:cNvSpPr txBox="1"/>
          <p:nvPr>
            <p:ph idx="1" type="body"/>
          </p:nvPr>
        </p:nvSpPr>
        <p:spPr>
          <a:xfrm>
            <a:off x="2483350" y="836125"/>
            <a:ext cx="4177200" cy="6132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3000">
                <a:latin typeface="Lato"/>
                <a:ea typeface="Lato"/>
                <a:cs typeface="Lato"/>
                <a:sym typeface="Lato"/>
              </a:rPr>
              <a:t>Work Time--Practice Final Speech</a:t>
            </a:r>
            <a:endParaRPr b="1" sz="3000">
              <a:latin typeface="Lato"/>
              <a:ea typeface="Lato"/>
              <a:cs typeface="Lato"/>
              <a:sym typeface="Lato"/>
            </a:endParaRPr>
          </a:p>
        </p:txBody>
      </p:sp>
      <p:pic>
        <p:nvPicPr>
          <p:cNvPr descr="http://timer-timer.com&#10;&#10;Possibly the easiest timer you'll ever use. Big easy to see numbers. Beeps when it reaches 0. Voted #1 by timer-timer.com - that's us :)" id="401" name="Shape 401" title="20 Minute Countdown Timer">
            <a:hlinkClick r:id="rId3"/>
          </p:cNvPr>
          <p:cNvPicPr preferRelativeResize="0"/>
          <p:nvPr/>
        </p:nvPicPr>
        <p:blipFill>
          <a:blip r:embed="rId4">
            <a:alphaModFix/>
          </a:blip>
          <a:stretch>
            <a:fillRect/>
          </a:stretch>
        </p:blipFill>
        <p:spPr>
          <a:xfrm>
            <a:off x="3040200" y="1589350"/>
            <a:ext cx="3350776" cy="251307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5" name="Shape 405"/>
        <p:cNvGrpSpPr/>
        <p:nvPr/>
      </p:nvGrpSpPr>
      <p:grpSpPr>
        <a:xfrm>
          <a:off x="0" y="0"/>
          <a:ext cx="0" cy="0"/>
          <a:chOff x="0" y="0"/>
          <a:chExt cx="0" cy="0"/>
        </a:xfrm>
      </p:grpSpPr>
      <p:sp>
        <p:nvSpPr>
          <p:cNvPr id="406" name="Shape 406"/>
          <p:cNvSpPr txBox="1"/>
          <p:nvPr/>
        </p:nvSpPr>
        <p:spPr>
          <a:xfrm>
            <a:off x="5268950" y="813575"/>
            <a:ext cx="3675600" cy="2922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2400">
                <a:latin typeface="Lato"/>
                <a:ea typeface="Lato"/>
                <a:cs typeface="Lato"/>
                <a:sym typeface="Lato"/>
              </a:rPr>
              <a:t>Curiosity </a:t>
            </a:r>
            <a:endParaRPr sz="1800">
              <a:solidFill>
                <a:srgbClr val="F3F3F3"/>
              </a:solidFill>
              <a:latin typeface="Lato"/>
              <a:ea typeface="Lato"/>
              <a:cs typeface="Lato"/>
              <a:sym typeface="Lato"/>
            </a:endParaRPr>
          </a:p>
          <a:p>
            <a:pPr indent="0" lvl="0" marL="0" rtl="0">
              <a:spcBef>
                <a:spcPts val="0"/>
              </a:spcBef>
              <a:spcAft>
                <a:spcPts val="0"/>
              </a:spcAft>
              <a:buClr>
                <a:schemeClr val="dk1"/>
              </a:buClr>
              <a:buSzPts val="1100"/>
              <a:buFont typeface="Arial"/>
              <a:buNone/>
            </a:pPr>
            <a:r>
              <a:rPr lang="en" sz="1800" u="sng">
                <a:solidFill>
                  <a:schemeClr val="hlink"/>
                </a:solidFill>
                <a:latin typeface="Lato"/>
                <a:ea typeface="Lato"/>
                <a:cs typeface="Lato"/>
                <a:sym typeface="Lato"/>
                <a:hlinkClick r:id="rId3"/>
              </a:rPr>
              <a:t>30. Dummy</a:t>
            </a:r>
            <a:br>
              <a:rPr lang="en" sz="1800">
                <a:latin typeface="Lato"/>
                <a:ea typeface="Lato"/>
                <a:cs typeface="Lato"/>
                <a:sym typeface="Lato"/>
              </a:rPr>
            </a:br>
            <a:r>
              <a:rPr lang="en" sz="1800">
                <a:latin typeface="Lato"/>
                <a:ea typeface="Lato"/>
                <a:cs typeface="Lato"/>
                <a:sym typeface="Lato"/>
              </a:rPr>
              <a:t>Einstein failed his initial university entrance exam. He reapplied the following year and was able to successfully complete the exam. </a:t>
            </a:r>
            <a:br>
              <a:rPr lang="en" sz="1800">
                <a:latin typeface="Lato"/>
                <a:ea typeface="Lato"/>
                <a:cs typeface="Lato"/>
                <a:sym typeface="Lato"/>
              </a:rPr>
            </a:br>
            <a:r>
              <a:rPr lang="en" sz="1800">
                <a:latin typeface="Lato"/>
                <a:ea typeface="Lato"/>
                <a:cs typeface="Lato"/>
                <a:sym typeface="Lato"/>
              </a:rPr>
              <a:t>If at first you don’t succeed…</a:t>
            </a:r>
            <a:endParaRPr sz="1800">
              <a:solidFill>
                <a:srgbClr val="444444"/>
              </a:solidFill>
              <a:highlight>
                <a:srgbClr val="FFFFFF"/>
              </a:highlight>
              <a:latin typeface="Lato"/>
              <a:ea typeface="Lato"/>
              <a:cs typeface="Lato"/>
              <a:sym typeface="Lato"/>
            </a:endParaRPr>
          </a:p>
          <a:p>
            <a:pPr indent="0" lvl="0" marL="0" rtl="0">
              <a:spcBef>
                <a:spcPts val="0"/>
              </a:spcBef>
              <a:spcAft>
                <a:spcPts val="0"/>
              </a:spcAft>
              <a:buNone/>
            </a:pPr>
            <a:r>
              <a:t/>
            </a:r>
            <a:endParaRPr sz="1800"/>
          </a:p>
        </p:txBody>
      </p:sp>
      <p:sp>
        <p:nvSpPr>
          <p:cNvPr id="407" name="Shape 407"/>
          <p:cNvSpPr txBox="1"/>
          <p:nvPr/>
        </p:nvSpPr>
        <p:spPr>
          <a:xfrm>
            <a:off x="326200" y="1353925"/>
            <a:ext cx="3387300" cy="34509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2400" u="sng">
                <a:solidFill>
                  <a:schemeClr val="dk1"/>
                </a:solidFill>
                <a:latin typeface="Lato"/>
                <a:ea typeface="Lato"/>
                <a:cs typeface="Lato"/>
                <a:sym typeface="Lato"/>
              </a:rPr>
              <a:t>Pick Up:</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Journal</a:t>
            </a:r>
            <a:endParaRPr>
              <a:solidFill>
                <a:schemeClr val="dk1"/>
              </a:solidFill>
              <a:latin typeface="Lato"/>
              <a:ea typeface="Lato"/>
              <a:cs typeface="Lato"/>
              <a:sym typeface="Lato"/>
            </a:endParaRPr>
          </a:p>
          <a:p>
            <a:pPr indent="0" lvl="0" marL="0" rtl="0">
              <a:spcBef>
                <a:spcPts val="0"/>
              </a:spcBef>
              <a:spcAft>
                <a:spcPts val="0"/>
              </a:spcAft>
              <a:buNone/>
            </a:pPr>
            <a:r>
              <a:t/>
            </a:r>
            <a:endParaRPr sz="1800">
              <a:solidFill>
                <a:schemeClr val="dk1"/>
              </a:solidFill>
              <a:latin typeface="Lato"/>
              <a:ea typeface="Lato"/>
              <a:cs typeface="Lato"/>
              <a:sym typeface="Lato"/>
            </a:endParaRPr>
          </a:p>
          <a:p>
            <a:pPr indent="0" lvl="0" marL="0" rtl="0">
              <a:spcBef>
                <a:spcPts val="0"/>
              </a:spcBef>
              <a:spcAft>
                <a:spcPts val="0"/>
              </a:spcAft>
              <a:buNone/>
            </a:pPr>
            <a:r>
              <a:rPr lang="en" sz="2400" u="sng">
                <a:solidFill>
                  <a:schemeClr val="dk1"/>
                </a:solidFill>
                <a:latin typeface="Lato"/>
                <a:ea typeface="Lato"/>
                <a:cs typeface="Lato"/>
                <a:sym typeface="Lato"/>
              </a:rPr>
              <a:t>Get Out:</a:t>
            </a:r>
            <a:endParaRPr sz="24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Writing Utensil</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SSR Book--Choice Book</a:t>
            </a:r>
            <a:endParaRPr sz="1800">
              <a:solidFill>
                <a:schemeClr val="dk1"/>
              </a:solidFill>
              <a:latin typeface="Lato"/>
              <a:ea typeface="Lato"/>
              <a:cs typeface="Lato"/>
              <a:sym typeface="Lato"/>
            </a:endParaRPr>
          </a:p>
          <a:p>
            <a:pPr indent="0" lvl="0" marL="0" rtl="0">
              <a:spcBef>
                <a:spcPts val="0"/>
              </a:spcBef>
              <a:spcAft>
                <a:spcPts val="0"/>
              </a:spcAft>
              <a:buNone/>
            </a:pPr>
            <a:r>
              <a:t/>
            </a:r>
            <a:endParaRPr sz="2400">
              <a:solidFill>
                <a:schemeClr val="dk1"/>
              </a:solidFill>
              <a:latin typeface="Lato"/>
              <a:ea typeface="Lato"/>
              <a:cs typeface="Lato"/>
              <a:sym typeface="Lato"/>
            </a:endParaRPr>
          </a:p>
          <a:p>
            <a:pPr indent="0" lvl="0" marL="0" rtl="0">
              <a:spcBef>
                <a:spcPts val="0"/>
              </a:spcBef>
              <a:spcAft>
                <a:spcPts val="0"/>
              </a:spcAft>
              <a:buNone/>
            </a:pPr>
            <a:r>
              <a:rPr lang="en" sz="2400" u="sng">
                <a:solidFill>
                  <a:schemeClr val="dk1"/>
                </a:solidFill>
                <a:latin typeface="Lato"/>
                <a:ea typeface="Lato"/>
                <a:cs typeface="Lato"/>
                <a:sym typeface="Lato"/>
              </a:rPr>
              <a:t>Seating:</a:t>
            </a:r>
            <a:endParaRPr sz="1800">
              <a:solidFill>
                <a:schemeClr val="dk1"/>
              </a:solidFill>
              <a:latin typeface="Lato"/>
              <a:ea typeface="Lato"/>
              <a:cs typeface="Lato"/>
              <a:sym typeface="Lato"/>
            </a:endParaRPr>
          </a:p>
          <a:p>
            <a:pPr indent="-342900" lvl="0" marL="342900" rtl="0">
              <a:spcBef>
                <a:spcPts val="0"/>
              </a:spcBef>
              <a:spcAft>
                <a:spcPts val="0"/>
              </a:spcAft>
              <a:buClr>
                <a:schemeClr val="dk1"/>
              </a:buClr>
              <a:buSzPts val="1800"/>
              <a:buFont typeface="Lato"/>
              <a:buChar char="•"/>
            </a:pPr>
            <a:r>
              <a:rPr lang="en" sz="1800">
                <a:solidFill>
                  <a:schemeClr val="dk1"/>
                </a:solidFill>
                <a:latin typeface="Lato"/>
                <a:ea typeface="Lato"/>
                <a:cs typeface="Lato"/>
                <a:sym typeface="Lato"/>
              </a:rPr>
              <a:t>Same seats as yesterday</a:t>
            </a:r>
            <a:endParaRPr>
              <a:latin typeface="Lato"/>
              <a:ea typeface="Lato"/>
              <a:cs typeface="Lato"/>
              <a:sym typeface="Lato"/>
            </a:endParaRPr>
          </a:p>
        </p:txBody>
      </p:sp>
      <p:sp>
        <p:nvSpPr>
          <p:cNvPr id="408" name="Shape 408"/>
          <p:cNvSpPr txBox="1"/>
          <p:nvPr/>
        </p:nvSpPr>
        <p:spPr>
          <a:xfrm>
            <a:off x="252950" y="36702"/>
            <a:ext cx="4045200" cy="131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4200">
                <a:solidFill>
                  <a:srgbClr val="4A86E8"/>
                </a:solidFill>
                <a:latin typeface="Lato"/>
                <a:ea typeface="Lato"/>
                <a:cs typeface="Lato"/>
                <a:sym typeface="Lato"/>
              </a:rPr>
              <a:t>Welcome BioEng!</a:t>
            </a:r>
            <a:endParaRPr sz="4200">
              <a:solidFill>
                <a:srgbClr val="4A86E8"/>
              </a:solidFill>
              <a:latin typeface="Lato"/>
              <a:ea typeface="Lato"/>
              <a:cs typeface="Lato"/>
              <a:sym typeface="Lato"/>
            </a:endParaRPr>
          </a:p>
        </p:txBody>
      </p:sp>
      <p:sp>
        <p:nvSpPr>
          <p:cNvPr id="409" name="Shape 409"/>
          <p:cNvSpPr txBox="1"/>
          <p:nvPr/>
        </p:nvSpPr>
        <p:spPr>
          <a:xfrm>
            <a:off x="4654250" y="36700"/>
            <a:ext cx="4701600" cy="775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600">
                <a:solidFill>
                  <a:schemeClr val="lt1"/>
                </a:solidFill>
                <a:latin typeface="Lato"/>
                <a:ea typeface="Lato"/>
                <a:cs typeface="Lato"/>
                <a:sym typeface="Lato"/>
              </a:rPr>
              <a:t>September 6 2018</a:t>
            </a:r>
            <a:endParaRPr sz="3600">
              <a:solidFill>
                <a:schemeClr val="lt1"/>
              </a:solidFill>
              <a:latin typeface="Lato"/>
              <a:ea typeface="Lato"/>
              <a:cs typeface="Lato"/>
              <a:sym typeface="Lato"/>
            </a:endParaRPr>
          </a:p>
        </p:txBody>
      </p:sp>
      <p:sp>
        <p:nvSpPr>
          <p:cNvPr id="410" name="Shape 410"/>
          <p:cNvSpPr/>
          <p:nvPr/>
        </p:nvSpPr>
        <p:spPr>
          <a:xfrm rot="2269930">
            <a:off x="577405" y="573374"/>
            <a:ext cx="483485" cy="610498"/>
          </a:xfrm>
          <a:custGeom>
            <a:pathLst>
              <a:path extrusionOk="0" h="16207" w="14844">
                <a:moveTo>
                  <a:pt x="7836" y="2337"/>
                </a:moveTo>
                <a:lnTo>
                  <a:pt x="7519" y="2385"/>
                </a:lnTo>
                <a:lnTo>
                  <a:pt x="7081" y="2410"/>
                </a:lnTo>
                <a:lnTo>
                  <a:pt x="6619" y="2434"/>
                </a:lnTo>
                <a:lnTo>
                  <a:pt x="6327" y="2434"/>
                </a:lnTo>
                <a:lnTo>
                  <a:pt x="6181" y="2458"/>
                </a:lnTo>
                <a:lnTo>
                  <a:pt x="6035" y="2507"/>
                </a:lnTo>
                <a:lnTo>
                  <a:pt x="5986" y="2556"/>
                </a:lnTo>
                <a:lnTo>
                  <a:pt x="5962" y="2604"/>
                </a:lnTo>
                <a:lnTo>
                  <a:pt x="5962" y="2653"/>
                </a:lnTo>
                <a:lnTo>
                  <a:pt x="5962" y="2726"/>
                </a:lnTo>
                <a:lnTo>
                  <a:pt x="6059" y="2848"/>
                </a:lnTo>
                <a:lnTo>
                  <a:pt x="6181" y="2921"/>
                </a:lnTo>
                <a:lnTo>
                  <a:pt x="6303" y="2969"/>
                </a:lnTo>
                <a:lnTo>
                  <a:pt x="6449" y="3018"/>
                </a:lnTo>
                <a:lnTo>
                  <a:pt x="7057" y="3018"/>
                </a:lnTo>
                <a:lnTo>
                  <a:pt x="7519" y="2994"/>
                </a:lnTo>
                <a:lnTo>
                  <a:pt x="7957" y="2945"/>
                </a:lnTo>
                <a:lnTo>
                  <a:pt x="8152" y="2945"/>
                </a:lnTo>
                <a:lnTo>
                  <a:pt x="8347" y="2969"/>
                </a:lnTo>
                <a:lnTo>
                  <a:pt x="8833" y="2969"/>
                </a:lnTo>
                <a:lnTo>
                  <a:pt x="8906" y="2921"/>
                </a:lnTo>
                <a:lnTo>
                  <a:pt x="8955" y="2848"/>
                </a:lnTo>
                <a:lnTo>
                  <a:pt x="8979" y="2775"/>
                </a:lnTo>
                <a:lnTo>
                  <a:pt x="9003" y="2702"/>
                </a:lnTo>
                <a:lnTo>
                  <a:pt x="8979" y="2629"/>
                </a:lnTo>
                <a:lnTo>
                  <a:pt x="8930" y="2556"/>
                </a:lnTo>
                <a:lnTo>
                  <a:pt x="8857" y="2483"/>
                </a:lnTo>
                <a:lnTo>
                  <a:pt x="8711" y="2410"/>
                </a:lnTo>
                <a:lnTo>
                  <a:pt x="8566" y="2361"/>
                </a:lnTo>
                <a:lnTo>
                  <a:pt x="8395" y="2337"/>
                </a:lnTo>
                <a:close/>
                <a:moveTo>
                  <a:pt x="7130" y="5768"/>
                </a:moveTo>
                <a:lnTo>
                  <a:pt x="7154" y="5792"/>
                </a:lnTo>
                <a:lnTo>
                  <a:pt x="7179" y="5816"/>
                </a:lnTo>
                <a:lnTo>
                  <a:pt x="7203" y="5841"/>
                </a:lnTo>
                <a:lnTo>
                  <a:pt x="7227" y="5889"/>
                </a:lnTo>
                <a:lnTo>
                  <a:pt x="7227" y="5987"/>
                </a:lnTo>
                <a:lnTo>
                  <a:pt x="7203" y="6084"/>
                </a:lnTo>
                <a:lnTo>
                  <a:pt x="7179" y="6157"/>
                </a:lnTo>
                <a:lnTo>
                  <a:pt x="7106" y="6206"/>
                </a:lnTo>
                <a:lnTo>
                  <a:pt x="6960" y="6254"/>
                </a:lnTo>
                <a:lnTo>
                  <a:pt x="6814" y="6230"/>
                </a:lnTo>
                <a:lnTo>
                  <a:pt x="6741" y="6206"/>
                </a:lnTo>
                <a:lnTo>
                  <a:pt x="6692" y="6157"/>
                </a:lnTo>
                <a:lnTo>
                  <a:pt x="6668" y="6084"/>
                </a:lnTo>
                <a:lnTo>
                  <a:pt x="6643" y="6011"/>
                </a:lnTo>
                <a:lnTo>
                  <a:pt x="6668" y="5938"/>
                </a:lnTo>
                <a:lnTo>
                  <a:pt x="6692" y="5865"/>
                </a:lnTo>
                <a:lnTo>
                  <a:pt x="6741" y="5816"/>
                </a:lnTo>
                <a:lnTo>
                  <a:pt x="6789" y="5768"/>
                </a:lnTo>
                <a:lnTo>
                  <a:pt x="6838" y="5816"/>
                </a:lnTo>
                <a:lnTo>
                  <a:pt x="6911" y="5841"/>
                </a:lnTo>
                <a:lnTo>
                  <a:pt x="7008" y="5816"/>
                </a:lnTo>
                <a:lnTo>
                  <a:pt x="7081" y="5816"/>
                </a:lnTo>
                <a:lnTo>
                  <a:pt x="7130" y="5768"/>
                </a:lnTo>
                <a:close/>
                <a:moveTo>
                  <a:pt x="6911" y="5232"/>
                </a:moveTo>
                <a:lnTo>
                  <a:pt x="6741" y="5257"/>
                </a:lnTo>
                <a:lnTo>
                  <a:pt x="6595" y="5305"/>
                </a:lnTo>
                <a:lnTo>
                  <a:pt x="6473" y="5427"/>
                </a:lnTo>
                <a:lnTo>
                  <a:pt x="6351" y="5549"/>
                </a:lnTo>
                <a:lnTo>
                  <a:pt x="6254" y="5695"/>
                </a:lnTo>
                <a:lnTo>
                  <a:pt x="6181" y="5865"/>
                </a:lnTo>
                <a:lnTo>
                  <a:pt x="6157" y="6011"/>
                </a:lnTo>
                <a:lnTo>
                  <a:pt x="6157" y="6108"/>
                </a:lnTo>
                <a:lnTo>
                  <a:pt x="6157" y="6206"/>
                </a:lnTo>
                <a:lnTo>
                  <a:pt x="6181" y="6303"/>
                </a:lnTo>
                <a:lnTo>
                  <a:pt x="6230" y="6376"/>
                </a:lnTo>
                <a:lnTo>
                  <a:pt x="6351" y="6522"/>
                </a:lnTo>
                <a:lnTo>
                  <a:pt x="6497" y="6644"/>
                </a:lnTo>
                <a:lnTo>
                  <a:pt x="6668" y="6717"/>
                </a:lnTo>
                <a:lnTo>
                  <a:pt x="6862" y="6741"/>
                </a:lnTo>
                <a:lnTo>
                  <a:pt x="7057" y="6741"/>
                </a:lnTo>
                <a:lnTo>
                  <a:pt x="7252" y="6692"/>
                </a:lnTo>
                <a:lnTo>
                  <a:pt x="7373" y="6644"/>
                </a:lnTo>
                <a:lnTo>
                  <a:pt x="7495" y="6546"/>
                </a:lnTo>
                <a:lnTo>
                  <a:pt x="7592" y="6449"/>
                </a:lnTo>
                <a:lnTo>
                  <a:pt x="7665" y="6327"/>
                </a:lnTo>
                <a:lnTo>
                  <a:pt x="7714" y="6181"/>
                </a:lnTo>
                <a:lnTo>
                  <a:pt x="7738" y="6035"/>
                </a:lnTo>
                <a:lnTo>
                  <a:pt x="7738" y="5889"/>
                </a:lnTo>
                <a:lnTo>
                  <a:pt x="7714" y="5743"/>
                </a:lnTo>
                <a:lnTo>
                  <a:pt x="7665" y="5622"/>
                </a:lnTo>
                <a:lnTo>
                  <a:pt x="7617" y="5524"/>
                </a:lnTo>
                <a:lnTo>
                  <a:pt x="7544" y="5451"/>
                </a:lnTo>
                <a:lnTo>
                  <a:pt x="7471" y="5378"/>
                </a:lnTo>
                <a:lnTo>
                  <a:pt x="7373" y="5330"/>
                </a:lnTo>
                <a:lnTo>
                  <a:pt x="7276" y="5281"/>
                </a:lnTo>
                <a:lnTo>
                  <a:pt x="7081" y="5281"/>
                </a:lnTo>
                <a:lnTo>
                  <a:pt x="6984" y="5257"/>
                </a:lnTo>
                <a:lnTo>
                  <a:pt x="6911" y="5232"/>
                </a:lnTo>
                <a:close/>
                <a:moveTo>
                  <a:pt x="7982" y="7276"/>
                </a:moveTo>
                <a:lnTo>
                  <a:pt x="7884" y="7301"/>
                </a:lnTo>
                <a:lnTo>
                  <a:pt x="7787" y="7325"/>
                </a:lnTo>
                <a:lnTo>
                  <a:pt x="7738" y="7374"/>
                </a:lnTo>
                <a:lnTo>
                  <a:pt x="7617" y="7495"/>
                </a:lnTo>
                <a:lnTo>
                  <a:pt x="7568" y="7617"/>
                </a:lnTo>
                <a:lnTo>
                  <a:pt x="7544" y="7739"/>
                </a:lnTo>
                <a:lnTo>
                  <a:pt x="7568" y="7885"/>
                </a:lnTo>
                <a:lnTo>
                  <a:pt x="7617" y="8006"/>
                </a:lnTo>
                <a:lnTo>
                  <a:pt x="7665" y="8104"/>
                </a:lnTo>
                <a:lnTo>
                  <a:pt x="7714" y="8177"/>
                </a:lnTo>
                <a:lnTo>
                  <a:pt x="7860" y="8250"/>
                </a:lnTo>
                <a:lnTo>
                  <a:pt x="8030" y="8298"/>
                </a:lnTo>
                <a:lnTo>
                  <a:pt x="8103" y="8298"/>
                </a:lnTo>
                <a:lnTo>
                  <a:pt x="8176" y="8274"/>
                </a:lnTo>
                <a:lnTo>
                  <a:pt x="8298" y="8225"/>
                </a:lnTo>
                <a:lnTo>
                  <a:pt x="8444" y="8104"/>
                </a:lnTo>
                <a:lnTo>
                  <a:pt x="8566" y="7958"/>
                </a:lnTo>
                <a:lnTo>
                  <a:pt x="8590" y="7885"/>
                </a:lnTo>
                <a:lnTo>
                  <a:pt x="8590" y="7812"/>
                </a:lnTo>
                <a:lnTo>
                  <a:pt x="8590" y="7739"/>
                </a:lnTo>
                <a:lnTo>
                  <a:pt x="8566" y="7666"/>
                </a:lnTo>
                <a:lnTo>
                  <a:pt x="8468" y="7520"/>
                </a:lnTo>
                <a:lnTo>
                  <a:pt x="8347" y="7422"/>
                </a:lnTo>
                <a:lnTo>
                  <a:pt x="8225" y="7398"/>
                </a:lnTo>
                <a:lnTo>
                  <a:pt x="8152" y="7325"/>
                </a:lnTo>
                <a:lnTo>
                  <a:pt x="8079" y="7301"/>
                </a:lnTo>
                <a:lnTo>
                  <a:pt x="7982" y="7276"/>
                </a:lnTo>
                <a:close/>
                <a:moveTo>
                  <a:pt x="5889" y="488"/>
                </a:moveTo>
                <a:lnTo>
                  <a:pt x="6205" y="512"/>
                </a:lnTo>
                <a:lnTo>
                  <a:pt x="6716" y="561"/>
                </a:lnTo>
                <a:lnTo>
                  <a:pt x="7373" y="609"/>
                </a:lnTo>
                <a:lnTo>
                  <a:pt x="8055" y="634"/>
                </a:lnTo>
                <a:lnTo>
                  <a:pt x="8736" y="634"/>
                </a:lnTo>
                <a:lnTo>
                  <a:pt x="9393" y="682"/>
                </a:lnTo>
                <a:lnTo>
                  <a:pt x="9587" y="707"/>
                </a:lnTo>
                <a:lnTo>
                  <a:pt x="9782" y="731"/>
                </a:lnTo>
                <a:lnTo>
                  <a:pt x="10001" y="804"/>
                </a:lnTo>
                <a:lnTo>
                  <a:pt x="10196" y="877"/>
                </a:lnTo>
                <a:lnTo>
                  <a:pt x="10366" y="974"/>
                </a:lnTo>
                <a:lnTo>
                  <a:pt x="10439" y="1047"/>
                </a:lnTo>
                <a:lnTo>
                  <a:pt x="10512" y="1120"/>
                </a:lnTo>
                <a:lnTo>
                  <a:pt x="10536" y="1193"/>
                </a:lnTo>
                <a:lnTo>
                  <a:pt x="10585" y="1291"/>
                </a:lnTo>
                <a:lnTo>
                  <a:pt x="10585" y="1388"/>
                </a:lnTo>
                <a:lnTo>
                  <a:pt x="10585" y="1485"/>
                </a:lnTo>
                <a:lnTo>
                  <a:pt x="10536" y="1631"/>
                </a:lnTo>
                <a:lnTo>
                  <a:pt x="10439" y="1777"/>
                </a:lnTo>
                <a:lnTo>
                  <a:pt x="10317" y="1923"/>
                </a:lnTo>
                <a:lnTo>
                  <a:pt x="10196" y="2045"/>
                </a:lnTo>
                <a:lnTo>
                  <a:pt x="9904" y="2288"/>
                </a:lnTo>
                <a:lnTo>
                  <a:pt x="9660" y="2507"/>
                </a:lnTo>
                <a:lnTo>
                  <a:pt x="9587" y="2604"/>
                </a:lnTo>
                <a:lnTo>
                  <a:pt x="9587" y="2677"/>
                </a:lnTo>
                <a:lnTo>
                  <a:pt x="9587" y="2775"/>
                </a:lnTo>
                <a:lnTo>
                  <a:pt x="9636" y="2848"/>
                </a:lnTo>
                <a:lnTo>
                  <a:pt x="9587" y="3091"/>
                </a:lnTo>
                <a:lnTo>
                  <a:pt x="9563" y="3334"/>
                </a:lnTo>
                <a:lnTo>
                  <a:pt x="9563" y="3845"/>
                </a:lnTo>
                <a:lnTo>
                  <a:pt x="9587" y="4381"/>
                </a:lnTo>
                <a:lnTo>
                  <a:pt x="9612" y="4867"/>
                </a:lnTo>
                <a:lnTo>
                  <a:pt x="9612" y="5816"/>
                </a:lnTo>
                <a:lnTo>
                  <a:pt x="9612" y="6060"/>
                </a:lnTo>
                <a:lnTo>
                  <a:pt x="9563" y="6303"/>
                </a:lnTo>
                <a:lnTo>
                  <a:pt x="9563" y="6546"/>
                </a:lnTo>
                <a:lnTo>
                  <a:pt x="9587" y="6765"/>
                </a:lnTo>
                <a:lnTo>
                  <a:pt x="9612" y="6838"/>
                </a:lnTo>
                <a:lnTo>
                  <a:pt x="9660" y="6887"/>
                </a:lnTo>
                <a:lnTo>
                  <a:pt x="9660" y="6936"/>
                </a:lnTo>
                <a:lnTo>
                  <a:pt x="9685" y="6984"/>
                </a:lnTo>
                <a:lnTo>
                  <a:pt x="10269" y="7787"/>
                </a:lnTo>
                <a:lnTo>
                  <a:pt x="10828" y="8639"/>
                </a:lnTo>
                <a:lnTo>
                  <a:pt x="10512" y="8615"/>
                </a:lnTo>
                <a:lnTo>
                  <a:pt x="10171" y="8639"/>
                </a:lnTo>
                <a:lnTo>
                  <a:pt x="9514" y="8663"/>
                </a:lnTo>
                <a:lnTo>
                  <a:pt x="8395" y="8688"/>
                </a:lnTo>
                <a:lnTo>
                  <a:pt x="7300" y="8712"/>
                </a:lnTo>
                <a:lnTo>
                  <a:pt x="6765" y="8736"/>
                </a:lnTo>
                <a:lnTo>
                  <a:pt x="6254" y="8736"/>
                </a:lnTo>
                <a:lnTo>
                  <a:pt x="5208" y="8712"/>
                </a:lnTo>
                <a:lnTo>
                  <a:pt x="4599" y="8712"/>
                </a:lnTo>
                <a:lnTo>
                  <a:pt x="4283" y="8736"/>
                </a:lnTo>
                <a:lnTo>
                  <a:pt x="4137" y="8761"/>
                </a:lnTo>
                <a:lnTo>
                  <a:pt x="3991" y="8809"/>
                </a:lnTo>
                <a:lnTo>
                  <a:pt x="4599" y="8006"/>
                </a:lnTo>
                <a:lnTo>
                  <a:pt x="4940" y="7520"/>
                </a:lnTo>
                <a:lnTo>
                  <a:pt x="5135" y="7276"/>
                </a:lnTo>
                <a:lnTo>
                  <a:pt x="5305" y="7082"/>
                </a:lnTo>
                <a:lnTo>
                  <a:pt x="5354" y="7009"/>
                </a:lnTo>
                <a:lnTo>
                  <a:pt x="5378" y="6911"/>
                </a:lnTo>
                <a:lnTo>
                  <a:pt x="5354" y="6838"/>
                </a:lnTo>
                <a:lnTo>
                  <a:pt x="5329" y="6741"/>
                </a:lnTo>
                <a:lnTo>
                  <a:pt x="5329" y="6717"/>
                </a:lnTo>
                <a:lnTo>
                  <a:pt x="5354" y="6084"/>
                </a:lnTo>
                <a:lnTo>
                  <a:pt x="5354" y="5451"/>
                </a:lnTo>
                <a:lnTo>
                  <a:pt x="5354" y="4794"/>
                </a:lnTo>
                <a:lnTo>
                  <a:pt x="5378" y="4162"/>
                </a:lnTo>
                <a:lnTo>
                  <a:pt x="5402" y="3821"/>
                </a:lnTo>
                <a:lnTo>
                  <a:pt x="5427" y="3432"/>
                </a:lnTo>
                <a:lnTo>
                  <a:pt x="5402" y="3237"/>
                </a:lnTo>
                <a:lnTo>
                  <a:pt x="5378" y="3042"/>
                </a:lnTo>
                <a:lnTo>
                  <a:pt x="5329" y="2872"/>
                </a:lnTo>
                <a:lnTo>
                  <a:pt x="5256" y="2726"/>
                </a:lnTo>
                <a:lnTo>
                  <a:pt x="5256" y="2653"/>
                </a:lnTo>
                <a:lnTo>
                  <a:pt x="5256" y="2604"/>
                </a:lnTo>
                <a:lnTo>
                  <a:pt x="5232" y="2556"/>
                </a:lnTo>
                <a:lnTo>
                  <a:pt x="5183" y="2507"/>
                </a:lnTo>
                <a:lnTo>
                  <a:pt x="4989" y="2385"/>
                </a:lnTo>
                <a:lnTo>
                  <a:pt x="4794" y="2215"/>
                </a:lnTo>
                <a:lnTo>
                  <a:pt x="4648" y="1996"/>
                </a:lnTo>
                <a:lnTo>
                  <a:pt x="4502" y="1777"/>
                </a:lnTo>
                <a:lnTo>
                  <a:pt x="4405" y="1534"/>
                </a:lnTo>
                <a:lnTo>
                  <a:pt x="4380" y="1412"/>
                </a:lnTo>
                <a:lnTo>
                  <a:pt x="4380" y="1291"/>
                </a:lnTo>
                <a:lnTo>
                  <a:pt x="4380" y="1169"/>
                </a:lnTo>
                <a:lnTo>
                  <a:pt x="4429" y="1047"/>
                </a:lnTo>
                <a:lnTo>
                  <a:pt x="4478" y="926"/>
                </a:lnTo>
                <a:lnTo>
                  <a:pt x="4551" y="828"/>
                </a:lnTo>
                <a:lnTo>
                  <a:pt x="4624" y="755"/>
                </a:lnTo>
                <a:lnTo>
                  <a:pt x="4721" y="682"/>
                </a:lnTo>
                <a:lnTo>
                  <a:pt x="4843" y="609"/>
                </a:lnTo>
                <a:lnTo>
                  <a:pt x="4989" y="561"/>
                </a:lnTo>
                <a:lnTo>
                  <a:pt x="5256" y="512"/>
                </a:lnTo>
                <a:lnTo>
                  <a:pt x="5573" y="488"/>
                </a:lnTo>
                <a:close/>
                <a:moveTo>
                  <a:pt x="7446" y="9199"/>
                </a:moveTo>
                <a:lnTo>
                  <a:pt x="7106" y="9612"/>
                </a:lnTo>
                <a:lnTo>
                  <a:pt x="7033" y="9588"/>
                </a:lnTo>
                <a:lnTo>
                  <a:pt x="6960" y="9563"/>
                </a:lnTo>
                <a:lnTo>
                  <a:pt x="6789" y="9563"/>
                </a:lnTo>
                <a:lnTo>
                  <a:pt x="6595" y="9588"/>
                </a:lnTo>
                <a:lnTo>
                  <a:pt x="6424" y="9636"/>
                </a:lnTo>
                <a:lnTo>
                  <a:pt x="6595" y="9466"/>
                </a:lnTo>
                <a:lnTo>
                  <a:pt x="6643" y="9369"/>
                </a:lnTo>
                <a:lnTo>
                  <a:pt x="6692" y="9272"/>
                </a:lnTo>
                <a:lnTo>
                  <a:pt x="6692" y="9223"/>
                </a:lnTo>
                <a:lnTo>
                  <a:pt x="7300" y="9199"/>
                </a:lnTo>
                <a:close/>
                <a:moveTo>
                  <a:pt x="8566" y="9174"/>
                </a:moveTo>
                <a:lnTo>
                  <a:pt x="8347" y="9418"/>
                </a:lnTo>
                <a:lnTo>
                  <a:pt x="8176" y="9661"/>
                </a:lnTo>
                <a:lnTo>
                  <a:pt x="7860" y="10196"/>
                </a:lnTo>
                <a:lnTo>
                  <a:pt x="7836" y="10147"/>
                </a:lnTo>
                <a:lnTo>
                  <a:pt x="7787" y="10050"/>
                </a:lnTo>
                <a:lnTo>
                  <a:pt x="7714" y="9953"/>
                </a:lnTo>
                <a:lnTo>
                  <a:pt x="7617" y="9855"/>
                </a:lnTo>
                <a:lnTo>
                  <a:pt x="7519" y="9782"/>
                </a:lnTo>
                <a:lnTo>
                  <a:pt x="7982" y="9223"/>
                </a:lnTo>
                <a:lnTo>
                  <a:pt x="8030" y="9174"/>
                </a:lnTo>
                <a:close/>
                <a:moveTo>
                  <a:pt x="6765" y="10099"/>
                </a:moveTo>
                <a:lnTo>
                  <a:pt x="6935" y="10172"/>
                </a:lnTo>
                <a:lnTo>
                  <a:pt x="7081" y="10220"/>
                </a:lnTo>
                <a:lnTo>
                  <a:pt x="7227" y="10293"/>
                </a:lnTo>
                <a:lnTo>
                  <a:pt x="7276" y="10366"/>
                </a:lnTo>
                <a:lnTo>
                  <a:pt x="7325" y="10439"/>
                </a:lnTo>
                <a:lnTo>
                  <a:pt x="7373" y="10610"/>
                </a:lnTo>
                <a:lnTo>
                  <a:pt x="7398" y="10780"/>
                </a:lnTo>
                <a:lnTo>
                  <a:pt x="7373" y="10950"/>
                </a:lnTo>
                <a:lnTo>
                  <a:pt x="7325" y="11121"/>
                </a:lnTo>
                <a:lnTo>
                  <a:pt x="7300" y="11242"/>
                </a:lnTo>
                <a:lnTo>
                  <a:pt x="7227" y="11340"/>
                </a:lnTo>
                <a:lnTo>
                  <a:pt x="7154" y="11413"/>
                </a:lnTo>
                <a:lnTo>
                  <a:pt x="7081" y="11510"/>
                </a:lnTo>
                <a:lnTo>
                  <a:pt x="6984" y="11559"/>
                </a:lnTo>
                <a:lnTo>
                  <a:pt x="6887" y="11607"/>
                </a:lnTo>
                <a:lnTo>
                  <a:pt x="6692" y="11680"/>
                </a:lnTo>
                <a:lnTo>
                  <a:pt x="6351" y="11680"/>
                </a:lnTo>
                <a:lnTo>
                  <a:pt x="6254" y="11632"/>
                </a:lnTo>
                <a:lnTo>
                  <a:pt x="6157" y="11607"/>
                </a:lnTo>
                <a:lnTo>
                  <a:pt x="6059" y="11534"/>
                </a:lnTo>
                <a:lnTo>
                  <a:pt x="5986" y="11461"/>
                </a:lnTo>
                <a:lnTo>
                  <a:pt x="5913" y="11364"/>
                </a:lnTo>
                <a:lnTo>
                  <a:pt x="5840" y="11218"/>
                </a:lnTo>
                <a:lnTo>
                  <a:pt x="5816" y="11096"/>
                </a:lnTo>
                <a:lnTo>
                  <a:pt x="5816" y="10950"/>
                </a:lnTo>
                <a:lnTo>
                  <a:pt x="5840" y="10829"/>
                </a:lnTo>
                <a:lnTo>
                  <a:pt x="5889" y="10683"/>
                </a:lnTo>
                <a:lnTo>
                  <a:pt x="5986" y="10585"/>
                </a:lnTo>
                <a:lnTo>
                  <a:pt x="6084" y="10464"/>
                </a:lnTo>
                <a:lnTo>
                  <a:pt x="6181" y="10366"/>
                </a:lnTo>
                <a:lnTo>
                  <a:pt x="6424" y="10220"/>
                </a:lnTo>
                <a:lnTo>
                  <a:pt x="6668" y="10123"/>
                </a:lnTo>
                <a:lnTo>
                  <a:pt x="6741" y="10099"/>
                </a:lnTo>
                <a:close/>
                <a:moveTo>
                  <a:pt x="10926" y="9174"/>
                </a:moveTo>
                <a:lnTo>
                  <a:pt x="10707" y="9539"/>
                </a:lnTo>
                <a:lnTo>
                  <a:pt x="10536" y="9855"/>
                </a:lnTo>
                <a:lnTo>
                  <a:pt x="10244" y="10366"/>
                </a:lnTo>
                <a:lnTo>
                  <a:pt x="9977" y="10877"/>
                </a:lnTo>
                <a:lnTo>
                  <a:pt x="9685" y="11388"/>
                </a:lnTo>
                <a:lnTo>
                  <a:pt x="9393" y="11899"/>
                </a:lnTo>
                <a:lnTo>
                  <a:pt x="9271" y="12118"/>
                </a:lnTo>
                <a:lnTo>
                  <a:pt x="9174" y="12021"/>
                </a:lnTo>
                <a:lnTo>
                  <a:pt x="9101" y="11948"/>
                </a:lnTo>
                <a:lnTo>
                  <a:pt x="8979" y="11899"/>
                </a:lnTo>
                <a:lnTo>
                  <a:pt x="8882" y="11875"/>
                </a:lnTo>
                <a:lnTo>
                  <a:pt x="8760" y="11851"/>
                </a:lnTo>
                <a:lnTo>
                  <a:pt x="8639" y="11851"/>
                </a:lnTo>
                <a:lnTo>
                  <a:pt x="8517" y="11875"/>
                </a:lnTo>
                <a:lnTo>
                  <a:pt x="8420" y="11924"/>
                </a:lnTo>
                <a:lnTo>
                  <a:pt x="8420" y="11924"/>
                </a:lnTo>
                <a:lnTo>
                  <a:pt x="8857" y="11218"/>
                </a:lnTo>
                <a:lnTo>
                  <a:pt x="9320" y="10512"/>
                </a:lnTo>
                <a:lnTo>
                  <a:pt x="9806" y="9831"/>
                </a:lnTo>
                <a:lnTo>
                  <a:pt x="10050" y="9515"/>
                </a:lnTo>
                <a:lnTo>
                  <a:pt x="10317" y="9199"/>
                </a:lnTo>
                <a:lnTo>
                  <a:pt x="10634" y="9199"/>
                </a:lnTo>
                <a:lnTo>
                  <a:pt x="10926" y="9174"/>
                </a:lnTo>
                <a:close/>
                <a:moveTo>
                  <a:pt x="8809" y="12386"/>
                </a:moveTo>
                <a:lnTo>
                  <a:pt x="8833" y="12410"/>
                </a:lnTo>
                <a:lnTo>
                  <a:pt x="8857" y="12459"/>
                </a:lnTo>
                <a:lnTo>
                  <a:pt x="8882" y="12508"/>
                </a:lnTo>
                <a:lnTo>
                  <a:pt x="8882" y="12581"/>
                </a:lnTo>
                <a:lnTo>
                  <a:pt x="8906" y="12654"/>
                </a:lnTo>
                <a:lnTo>
                  <a:pt x="8906" y="12751"/>
                </a:lnTo>
                <a:lnTo>
                  <a:pt x="8882" y="12800"/>
                </a:lnTo>
                <a:lnTo>
                  <a:pt x="8857" y="12897"/>
                </a:lnTo>
                <a:lnTo>
                  <a:pt x="8857" y="12970"/>
                </a:lnTo>
                <a:lnTo>
                  <a:pt x="8809" y="13043"/>
                </a:lnTo>
                <a:lnTo>
                  <a:pt x="8784" y="13092"/>
                </a:lnTo>
                <a:lnTo>
                  <a:pt x="8736" y="13116"/>
                </a:lnTo>
                <a:lnTo>
                  <a:pt x="8711" y="13140"/>
                </a:lnTo>
                <a:lnTo>
                  <a:pt x="8687" y="13140"/>
                </a:lnTo>
                <a:lnTo>
                  <a:pt x="8614" y="13116"/>
                </a:lnTo>
                <a:lnTo>
                  <a:pt x="8517" y="13067"/>
                </a:lnTo>
                <a:lnTo>
                  <a:pt x="8444" y="12970"/>
                </a:lnTo>
                <a:lnTo>
                  <a:pt x="8395" y="12873"/>
                </a:lnTo>
                <a:lnTo>
                  <a:pt x="8395" y="12751"/>
                </a:lnTo>
                <a:lnTo>
                  <a:pt x="8420" y="12629"/>
                </a:lnTo>
                <a:lnTo>
                  <a:pt x="8444" y="12508"/>
                </a:lnTo>
                <a:lnTo>
                  <a:pt x="8614" y="12410"/>
                </a:lnTo>
                <a:lnTo>
                  <a:pt x="8760" y="12386"/>
                </a:lnTo>
                <a:close/>
                <a:moveTo>
                  <a:pt x="7884" y="12702"/>
                </a:moveTo>
                <a:lnTo>
                  <a:pt x="7884" y="12897"/>
                </a:lnTo>
                <a:lnTo>
                  <a:pt x="7909" y="13067"/>
                </a:lnTo>
                <a:lnTo>
                  <a:pt x="7957" y="13189"/>
                </a:lnTo>
                <a:lnTo>
                  <a:pt x="8030" y="13311"/>
                </a:lnTo>
                <a:lnTo>
                  <a:pt x="8128" y="13408"/>
                </a:lnTo>
                <a:lnTo>
                  <a:pt x="8225" y="13481"/>
                </a:lnTo>
                <a:lnTo>
                  <a:pt x="7811" y="13968"/>
                </a:lnTo>
                <a:lnTo>
                  <a:pt x="7568" y="14260"/>
                </a:lnTo>
                <a:lnTo>
                  <a:pt x="7568" y="14065"/>
                </a:lnTo>
                <a:lnTo>
                  <a:pt x="7568" y="13895"/>
                </a:lnTo>
                <a:lnTo>
                  <a:pt x="7544" y="13773"/>
                </a:lnTo>
                <a:lnTo>
                  <a:pt x="7495" y="13676"/>
                </a:lnTo>
                <a:lnTo>
                  <a:pt x="7422" y="13578"/>
                </a:lnTo>
                <a:lnTo>
                  <a:pt x="7349" y="13481"/>
                </a:lnTo>
                <a:lnTo>
                  <a:pt x="7763" y="12873"/>
                </a:lnTo>
                <a:lnTo>
                  <a:pt x="7884" y="12702"/>
                </a:lnTo>
                <a:close/>
                <a:moveTo>
                  <a:pt x="3699" y="9174"/>
                </a:moveTo>
                <a:lnTo>
                  <a:pt x="3869" y="9199"/>
                </a:lnTo>
                <a:lnTo>
                  <a:pt x="4015" y="9223"/>
                </a:lnTo>
                <a:lnTo>
                  <a:pt x="4307" y="9199"/>
                </a:lnTo>
                <a:lnTo>
                  <a:pt x="3310" y="10683"/>
                </a:lnTo>
                <a:lnTo>
                  <a:pt x="2774" y="11437"/>
                </a:lnTo>
                <a:lnTo>
                  <a:pt x="2239" y="12143"/>
                </a:lnTo>
                <a:lnTo>
                  <a:pt x="1996" y="12459"/>
                </a:lnTo>
                <a:lnTo>
                  <a:pt x="1752" y="12775"/>
                </a:lnTo>
                <a:lnTo>
                  <a:pt x="1241" y="13384"/>
                </a:lnTo>
                <a:lnTo>
                  <a:pt x="1071" y="13627"/>
                </a:lnTo>
                <a:lnTo>
                  <a:pt x="876" y="13870"/>
                </a:lnTo>
                <a:lnTo>
                  <a:pt x="731" y="14138"/>
                </a:lnTo>
                <a:lnTo>
                  <a:pt x="682" y="14284"/>
                </a:lnTo>
                <a:lnTo>
                  <a:pt x="633" y="14406"/>
                </a:lnTo>
                <a:lnTo>
                  <a:pt x="585" y="14284"/>
                </a:lnTo>
                <a:lnTo>
                  <a:pt x="536" y="14065"/>
                </a:lnTo>
                <a:lnTo>
                  <a:pt x="512" y="13870"/>
                </a:lnTo>
                <a:lnTo>
                  <a:pt x="560" y="13676"/>
                </a:lnTo>
                <a:lnTo>
                  <a:pt x="633" y="13481"/>
                </a:lnTo>
                <a:lnTo>
                  <a:pt x="706" y="13311"/>
                </a:lnTo>
                <a:lnTo>
                  <a:pt x="779" y="13165"/>
                </a:lnTo>
                <a:lnTo>
                  <a:pt x="779" y="13116"/>
                </a:lnTo>
                <a:lnTo>
                  <a:pt x="949" y="12994"/>
                </a:lnTo>
                <a:lnTo>
                  <a:pt x="1120" y="12848"/>
                </a:lnTo>
                <a:lnTo>
                  <a:pt x="1266" y="12678"/>
                </a:lnTo>
                <a:lnTo>
                  <a:pt x="1412" y="12508"/>
                </a:lnTo>
                <a:lnTo>
                  <a:pt x="1679" y="12118"/>
                </a:lnTo>
                <a:lnTo>
                  <a:pt x="1923" y="11778"/>
                </a:lnTo>
                <a:lnTo>
                  <a:pt x="2288" y="11291"/>
                </a:lnTo>
                <a:lnTo>
                  <a:pt x="2604" y="10780"/>
                </a:lnTo>
                <a:lnTo>
                  <a:pt x="3285" y="9758"/>
                </a:lnTo>
                <a:lnTo>
                  <a:pt x="3699" y="9174"/>
                </a:lnTo>
                <a:close/>
                <a:moveTo>
                  <a:pt x="6984" y="13797"/>
                </a:moveTo>
                <a:lnTo>
                  <a:pt x="7057" y="13846"/>
                </a:lnTo>
                <a:lnTo>
                  <a:pt x="7106" y="13968"/>
                </a:lnTo>
                <a:lnTo>
                  <a:pt x="7130" y="14089"/>
                </a:lnTo>
                <a:lnTo>
                  <a:pt x="7106" y="14211"/>
                </a:lnTo>
                <a:lnTo>
                  <a:pt x="7057" y="14308"/>
                </a:lnTo>
                <a:lnTo>
                  <a:pt x="6984" y="14406"/>
                </a:lnTo>
                <a:lnTo>
                  <a:pt x="6935" y="14430"/>
                </a:lnTo>
                <a:lnTo>
                  <a:pt x="6862" y="14430"/>
                </a:lnTo>
                <a:lnTo>
                  <a:pt x="6692" y="14406"/>
                </a:lnTo>
                <a:lnTo>
                  <a:pt x="6619" y="14381"/>
                </a:lnTo>
                <a:lnTo>
                  <a:pt x="6570" y="14333"/>
                </a:lnTo>
                <a:lnTo>
                  <a:pt x="6546" y="14284"/>
                </a:lnTo>
                <a:lnTo>
                  <a:pt x="6522" y="14211"/>
                </a:lnTo>
                <a:lnTo>
                  <a:pt x="6546" y="14138"/>
                </a:lnTo>
                <a:lnTo>
                  <a:pt x="6595" y="14065"/>
                </a:lnTo>
                <a:lnTo>
                  <a:pt x="6692" y="13919"/>
                </a:lnTo>
                <a:lnTo>
                  <a:pt x="6741" y="13895"/>
                </a:lnTo>
                <a:lnTo>
                  <a:pt x="6814" y="13870"/>
                </a:lnTo>
                <a:lnTo>
                  <a:pt x="6935" y="13846"/>
                </a:lnTo>
                <a:lnTo>
                  <a:pt x="6984" y="13797"/>
                </a:lnTo>
                <a:close/>
                <a:moveTo>
                  <a:pt x="4770" y="9174"/>
                </a:moveTo>
                <a:lnTo>
                  <a:pt x="5281" y="9199"/>
                </a:lnTo>
                <a:lnTo>
                  <a:pt x="5110" y="9393"/>
                </a:lnTo>
                <a:lnTo>
                  <a:pt x="4989" y="9636"/>
                </a:lnTo>
                <a:lnTo>
                  <a:pt x="4745" y="10099"/>
                </a:lnTo>
                <a:lnTo>
                  <a:pt x="4478" y="10561"/>
                </a:lnTo>
                <a:lnTo>
                  <a:pt x="4186" y="11023"/>
                </a:lnTo>
                <a:lnTo>
                  <a:pt x="3869" y="11437"/>
                </a:lnTo>
                <a:lnTo>
                  <a:pt x="3529" y="11851"/>
                </a:lnTo>
                <a:lnTo>
                  <a:pt x="2823" y="12678"/>
                </a:lnTo>
                <a:lnTo>
                  <a:pt x="2117" y="13505"/>
                </a:lnTo>
                <a:lnTo>
                  <a:pt x="1777" y="13846"/>
                </a:lnTo>
                <a:lnTo>
                  <a:pt x="1460" y="14235"/>
                </a:lnTo>
                <a:lnTo>
                  <a:pt x="1144" y="14600"/>
                </a:lnTo>
                <a:lnTo>
                  <a:pt x="998" y="14795"/>
                </a:lnTo>
                <a:lnTo>
                  <a:pt x="876" y="15014"/>
                </a:lnTo>
                <a:lnTo>
                  <a:pt x="779" y="14819"/>
                </a:lnTo>
                <a:lnTo>
                  <a:pt x="706" y="14600"/>
                </a:lnTo>
                <a:lnTo>
                  <a:pt x="925" y="14333"/>
                </a:lnTo>
                <a:lnTo>
                  <a:pt x="1144" y="14041"/>
                </a:lnTo>
                <a:lnTo>
                  <a:pt x="1363" y="13749"/>
                </a:lnTo>
                <a:lnTo>
                  <a:pt x="1582" y="13457"/>
                </a:lnTo>
                <a:lnTo>
                  <a:pt x="2069" y="12897"/>
                </a:lnTo>
                <a:lnTo>
                  <a:pt x="2555" y="12337"/>
                </a:lnTo>
                <a:lnTo>
                  <a:pt x="3091" y="11607"/>
                </a:lnTo>
                <a:lnTo>
                  <a:pt x="3626" y="10853"/>
                </a:lnTo>
                <a:lnTo>
                  <a:pt x="4648" y="9345"/>
                </a:lnTo>
                <a:lnTo>
                  <a:pt x="4697" y="9296"/>
                </a:lnTo>
                <a:lnTo>
                  <a:pt x="4697" y="9272"/>
                </a:lnTo>
                <a:lnTo>
                  <a:pt x="4745" y="9199"/>
                </a:lnTo>
                <a:lnTo>
                  <a:pt x="4770" y="9174"/>
                </a:lnTo>
                <a:close/>
                <a:moveTo>
                  <a:pt x="12094" y="10634"/>
                </a:moveTo>
                <a:lnTo>
                  <a:pt x="12386" y="11072"/>
                </a:lnTo>
                <a:lnTo>
                  <a:pt x="11923" y="11632"/>
                </a:lnTo>
                <a:lnTo>
                  <a:pt x="11461" y="12216"/>
                </a:lnTo>
                <a:lnTo>
                  <a:pt x="10585" y="13359"/>
                </a:lnTo>
                <a:lnTo>
                  <a:pt x="9685" y="14503"/>
                </a:lnTo>
                <a:lnTo>
                  <a:pt x="9295" y="14990"/>
                </a:lnTo>
                <a:lnTo>
                  <a:pt x="9125" y="15257"/>
                </a:lnTo>
                <a:lnTo>
                  <a:pt x="8979" y="15525"/>
                </a:lnTo>
                <a:lnTo>
                  <a:pt x="8152" y="15525"/>
                </a:lnTo>
                <a:lnTo>
                  <a:pt x="8322" y="15379"/>
                </a:lnTo>
                <a:lnTo>
                  <a:pt x="8468" y="15184"/>
                </a:lnTo>
                <a:lnTo>
                  <a:pt x="8736" y="14819"/>
                </a:lnTo>
                <a:lnTo>
                  <a:pt x="9295" y="14065"/>
                </a:lnTo>
                <a:lnTo>
                  <a:pt x="9855" y="13311"/>
                </a:lnTo>
                <a:lnTo>
                  <a:pt x="10098" y="12946"/>
                </a:lnTo>
                <a:lnTo>
                  <a:pt x="10366" y="12605"/>
                </a:lnTo>
                <a:lnTo>
                  <a:pt x="10926" y="11924"/>
                </a:lnTo>
                <a:lnTo>
                  <a:pt x="12094" y="10634"/>
                </a:lnTo>
                <a:close/>
                <a:moveTo>
                  <a:pt x="11364" y="9466"/>
                </a:moveTo>
                <a:lnTo>
                  <a:pt x="11850" y="10220"/>
                </a:lnTo>
                <a:lnTo>
                  <a:pt x="10707" y="11486"/>
                </a:lnTo>
                <a:lnTo>
                  <a:pt x="10171" y="12118"/>
                </a:lnTo>
                <a:lnTo>
                  <a:pt x="9660" y="12800"/>
                </a:lnTo>
                <a:lnTo>
                  <a:pt x="9174" y="13505"/>
                </a:lnTo>
                <a:lnTo>
                  <a:pt x="8711" y="14211"/>
                </a:lnTo>
                <a:lnTo>
                  <a:pt x="8468" y="14503"/>
                </a:lnTo>
                <a:lnTo>
                  <a:pt x="8201" y="14844"/>
                </a:lnTo>
                <a:lnTo>
                  <a:pt x="8079" y="15014"/>
                </a:lnTo>
                <a:lnTo>
                  <a:pt x="7957" y="15184"/>
                </a:lnTo>
                <a:lnTo>
                  <a:pt x="7860" y="15355"/>
                </a:lnTo>
                <a:lnTo>
                  <a:pt x="7811" y="15525"/>
                </a:lnTo>
                <a:lnTo>
                  <a:pt x="6838" y="15549"/>
                </a:lnTo>
                <a:lnTo>
                  <a:pt x="7130" y="15306"/>
                </a:lnTo>
                <a:lnTo>
                  <a:pt x="7422" y="15038"/>
                </a:lnTo>
                <a:lnTo>
                  <a:pt x="7884" y="14503"/>
                </a:lnTo>
                <a:lnTo>
                  <a:pt x="8274" y="14089"/>
                </a:lnTo>
                <a:lnTo>
                  <a:pt x="8639" y="13651"/>
                </a:lnTo>
                <a:lnTo>
                  <a:pt x="8784" y="13651"/>
                </a:lnTo>
                <a:lnTo>
                  <a:pt x="8906" y="13603"/>
                </a:lnTo>
                <a:lnTo>
                  <a:pt x="9028" y="13554"/>
                </a:lnTo>
                <a:lnTo>
                  <a:pt x="9149" y="13457"/>
                </a:lnTo>
                <a:lnTo>
                  <a:pt x="9271" y="13286"/>
                </a:lnTo>
                <a:lnTo>
                  <a:pt x="9368" y="13092"/>
                </a:lnTo>
                <a:lnTo>
                  <a:pt x="9417" y="12873"/>
                </a:lnTo>
                <a:lnTo>
                  <a:pt x="9441" y="12654"/>
                </a:lnTo>
                <a:lnTo>
                  <a:pt x="9514" y="12556"/>
                </a:lnTo>
                <a:lnTo>
                  <a:pt x="9709" y="12289"/>
                </a:lnTo>
                <a:lnTo>
                  <a:pt x="9855" y="12045"/>
                </a:lnTo>
                <a:lnTo>
                  <a:pt x="10171" y="11510"/>
                </a:lnTo>
                <a:lnTo>
                  <a:pt x="10439" y="10975"/>
                </a:lnTo>
                <a:lnTo>
                  <a:pt x="10731" y="10439"/>
                </a:lnTo>
                <a:lnTo>
                  <a:pt x="11047" y="9953"/>
                </a:lnTo>
                <a:lnTo>
                  <a:pt x="11364" y="9466"/>
                </a:lnTo>
                <a:close/>
                <a:moveTo>
                  <a:pt x="12605" y="11437"/>
                </a:moveTo>
                <a:lnTo>
                  <a:pt x="12945" y="11972"/>
                </a:lnTo>
                <a:lnTo>
                  <a:pt x="12678" y="12386"/>
                </a:lnTo>
                <a:lnTo>
                  <a:pt x="12361" y="12800"/>
                </a:lnTo>
                <a:lnTo>
                  <a:pt x="11753" y="13603"/>
                </a:lnTo>
                <a:lnTo>
                  <a:pt x="11583" y="13822"/>
                </a:lnTo>
                <a:lnTo>
                  <a:pt x="11388" y="14065"/>
                </a:lnTo>
                <a:lnTo>
                  <a:pt x="10950" y="14527"/>
                </a:lnTo>
                <a:lnTo>
                  <a:pt x="10755" y="14795"/>
                </a:lnTo>
                <a:lnTo>
                  <a:pt x="10585" y="15038"/>
                </a:lnTo>
                <a:lnTo>
                  <a:pt x="10439" y="15306"/>
                </a:lnTo>
                <a:lnTo>
                  <a:pt x="10317" y="15574"/>
                </a:lnTo>
                <a:lnTo>
                  <a:pt x="9368" y="15549"/>
                </a:lnTo>
                <a:lnTo>
                  <a:pt x="9539" y="15379"/>
                </a:lnTo>
                <a:lnTo>
                  <a:pt x="9685" y="15184"/>
                </a:lnTo>
                <a:lnTo>
                  <a:pt x="9977" y="14795"/>
                </a:lnTo>
                <a:lnTo>
                  <a:pt x="10999" y="13505"/>
                </a:lnTo>
                <a:lnTo>
                  <a:pt x="11802" y="12483"/>
                </a:lnTo>
                <a:lnTo>
                  <a:pt x="12605" y="11437"/>
                </a:lnTo>
                <a:close/>
                <a:moveTo>
                  <a:pt x="5865" y="9199"/>
                </a:moveTo>
                <a:lnTo>
                  <a:pt x="6230" y="9223"/>
                </a:lnTo>
                <a:lnTo>
                  <a:pt x="6084" y="9369"/>
                </a:lnTo>
                <a:lnTo>
                  <a:pt x="5962" y="9539"/>
                </a:lnTo>
                <a:lnTo>
                  <a:pt x="5767" y="9855"/>
                </a:lnTo>
                <a:lnTo>
                  <a:pt x="5548" y="10196"/>
                </a:lnTo>
                <a:lnTo>
                  <a:pt x="5451" y="10318"/>
                </a:lnTo>
                <a:lnTo>
                  <a:pt x="5378" y="10464"/>
                </a:lnTo>
                <a:lnTo>
                  <a:pt x="4891" y="11194"/>
                </a:lnTo>
                <a:lnTo>
                  <a:pt x="4380" y="11924"/>
                </a:lnTo>
                <a:lnTo>
                  <a:pt x="3991" y="12435"/>
                </a:lnTo>
                <a:lnTo>
                  <a:pt x="3577" y="12921"/>
                </a:lnTo>
                <a:lnTo>
                  <a:pt x="2750" y="13895"/>
                </a:lnTo>
                <a:lnTo>
                  <a:pt x="2409" y="14235"/>
                </a:lnTo>
                <a:lnTo>
                  <a:pt x="2069" y="14673"/>
                </a:lnTo>
                <a:lnTo>
                  <a:pt x="1898" y="14917"/>
                </a:lnTo>
                <a:lnTo>
                  <a:pt x="1752" y="15136"/>
                </a:lnTo>
                <a:lnTo>
                  <a:pt x="1655" y="15379"/>
                </a:lnTo>
                <a:lnTo>
                  <a:pt x="1631" y="15476"/>
                </a:lnTo>
                <a:lnTo>
                  <a:pt x="1631" y="15598"/>
                </a:lnTo>
                <a:lnTo>
                  <a:pt x="1363" y="15501"/>
                </a:lnTo>
                <a:lnTo>
                  <a:pt x="1266" y="15452"/>
                </a:lnTo>
                <a:lnTo>
                  <a:pt x="1193" y="15403"/>
                </a:lnTo>
                <a:lnTo>
                  <a:pt x="1047" y="15233"/>
                </a:lnTo>
                <a:lnTo>
                  <a:pt x="1217" y="15111"/>
                </a:lnTo>
                <a:lnTo>
                  <a:pt x="1387" y="14965"/>
                </a:lnTo>
                <a:lnTo>
                  <a:pt x="1704" y="14625"/>
                </a:lnTo>
                <a:lnTo>
                  <a:pt x="2263" y="13943"/>
                </a:lnTo>
                <a:lnTo>
                  <a:pt x="2993" y="13092"/>
                </a:lnTo>
                <a:lnTo>
                  <a:pt x="3723" y="12264"/>
                </a:lnTo>
                <a:lnTo>
                  <a:pt x="4040" y="11924"/>
                </a:lnTo>
                <a:lnTo>
                  <a:pt x="4332" y="11559"/>
                </a:lnTo>
                <a:lnTo>
                  <a:pt x="4599" y="11169"/>
                </a:lnTo>
                <a:lnTo>
                  <a:pt x="4867" y="10756"/>
                </a:lnTo>
                <a:lnTo>
                  <a:pt x="5086" y="10366"/>
                </a:lnTo>
                <a:lnTo>
                  <a:pt x="5281" y="9953"/>
                </a:lnTo>
                <a:lnTo>
                  <a:pt x="5402" y="9734"/>
                </a:lnTo>
                <a:lnTo>
                  <a:pt x="5524" y="9563"/>
                </a:lnTo>
                <a:lnTo>
                  <a:pt x="5670" y="9369"/>
                </a:lnTo>
                <a:lnTo>
                  <a:pt x="5840" y="9223"/>
                </a:lnTo>
                <a:lnTo>
                  <a:pt x="5865" y="9199"/>
                </a:lnTo>
                <a:close/>
                <a:moveTo>
                  <a:pt x="6351" y="14746"/>
                </a:moveTo>
                <a:lnTo>
                  <a:pt x="6497" y="14819"/>
                </a:lnTo>
                <a:lnTo>
                  <a:pt x="6643" y="14868"/>
                </a:lnTo>
                <a:lnTo>
                  <a:pt x="6814" y="14892"/>
                </a:lnTo>
                <a:lnTo>
                  <a:pt x="6984" y="14868"/>
                </a:lnTo>
                <a:lnTo>
                  <a:pt x="6911" y="14941"/>
                </a:lnTo>
                <a:lnTo>
                  <a:pt x="6619" y="15233"/>
                </a:lnTo>
                <a:lnTo>
                  <a:pt x="6497" y="15379"/>
                </a:lnTo>
                <a:lnTo>
                  <a:pt x="6376" y="15549"/>
                </a:lnTo>
                <a:lnTo>
                  <a:pt x="5475" y="15598"/>
                </a:lnTo>
                <a:lnTo>
                  <a:pt x="5719" y="15403"/>
                </a:lnTo>
                <a:lnTo>
                  <a:pt x="5938" y="15184"/>
                </a:lnTo>
                <a:lnTo>
                  <a:pt x="6351" y="14746"/>
                </a:lnTo>
                <a:close/>
                <a:moveTo>
                  <a:pt x="13164" y="12264"/>
                </a:moveTo>
                <a:lnTo>
                  <a:pt x="13432" y="12605"/>
                </a:lnTo>
                <a:lnTo>
                  <a:pt x="13189" y="12873"/>
                </a:lnTo>
                <a:lnTo>
                  <a:pt x="12994" y="13189"/>
                </a:lnTo>
                <a:lnTo>
                  <a:pt x="12629" y="13797"/>
                </a:lnTo>
                <a:lnTo>
                  <a:pt x="12361" y="14235"/>
                </a:lnTo>
                <a:lnTo>
                  <a:pt x="12069" y="14673"/>
                </a:lnTo>
                <a:lnTo>
                  <a:pt x="11777" y="15136"/>
                </a:lnTo>
                <a:lnTo>
                  <a:pt x="11656" y="15355"/>
                </a:lnTo>
                <a:lnTo>
                  <a:pt x="11534" y="15598"/>
                </a:lnTo>
                <a:lnTo>
                  <a:pt x="10828" y="15598"/>
                </a:lnTo>
                <a:lnTo>
                  <a:pt x="10609" y="15574"/>
                </a:lnTo>
                <a:lnTo>
                  <a:pt x="10901" y="15209"/>
                </a:lnTo>
                <a:lnTo>
                  <a:pt x="11169" y="14844"/>
                </a:lnTo>
                <a:lnTo>
                  <a:pt x="11558" y="14357"/>
                </a:lnTo>
                <a:lnTo>
                  <a:pt x="11923" y="13895"/>
                </a:lnTo>
                <a:lnTo>
                  <a:pt x="12556" y="13092"/>
                </a:lnTo>
                <a:lnTo>
                  <a:pt x="12872" y="12702"/>
                </a:lnTo>
                <a:lnTo>
                  <a:pt x="13164" y="12264"/>
                </a:lnTo>
                <a:close/>
                <a:moveTo>
                  <a:pt x="9344" y="9150"/>
                </a:moveTo>
                <a:lnTo>
                  <a:pt x="9782" y="9174"/>
                </a:lnTo>
                <a:lnTo>
                  <a:pt x="9490" y="9539"/>
                </a:lnTo>
                <a:lnTo>
                  <a:pt x="9222" y="9928"/>
                </a:lnTo>
                <a:lnTo>
                  <a:pt x="8711" y="10707"/>
                </a:lnTo>
                <a:lnTo>
                  <a:pt x="8201" y="11510"/>
                </a:lnTo>
                <a:lnTo>
                  <a:pt x="7957" y="11899"/>
                </a:lnTo>
                <a:lnTo>
                  <a:pt x="7690" y="12289"/>
                </a:lnTo>
                <a:lnTo>
                  <a:pt x="6935" y="13311"/>
                </a:lnTo>
                <a:lnTo>
                  <a:pt x="6789" y="13335"/>
                </a:lnTo>
                <a:lnTo>
                  <a:pt x="6668" y="13384"/>
                </a:lnTo>
                <a:lnTo>
                  <a:pt x="6595" y="13432"/>
                </a:lnTo>
                <a:lnTo>
                  <a:pt x="6570" y="13505"/>
                </a:lnTo>
                <a:lnTo>
                  <a:pt x="6473" y="13554"/>
                </a:lnTo>
                <a:lnTo>
                  <a:pt x="6351" y="13651"/>
                </a:lnTo>
                <a:lnTo>
                  <a:pt x="6230" y="13773"/>
                </a:lnTo>
                <a:lnTo>
                  <a:pt x="6157" y="13943"/>
                </a:lnTo>
                <a:lnTo>
                  <a:pt x="6108" y="14089"/>
                </a:lnTo>
                <a:lnTo>
                  <a:pt x="6084" y="14260"/>
                </a:lnTo>
                <a:lnTo>
                  <a:pt x="6108" y="14406"/>
                </a:lnTo>
                <a:lnTo>
                  <a:pt x="5548" y="14990"/>
                </a:lnTo>
                <a:lnTo>
                  <a:pt x="5281" y="15306"/>
                </a:lnTo>
                <a:lnTo>
                  <a:pt x="5037" y="15598"/>
                </a:lnTo>
                <a:lnTo>
                  <a:pt x="4697" y="15622"/>
                </a:lnTo>
                <a:lnTo>
                  <a:pt x="4113" y="15647"/>
                </a:lnTo>
                <a:lnTo>
                  <a:pt x="4356" y="15452"/>
                </a:lnTo>
                <a:lnTo>
                  <a:pt x="4575" y="15233"/>
                </a:lnTo>
                <a:lnTo>
                  <a:pt x="4770" y="15014"/>
                </a:lnTo>
                <a:lnTo>
                  <a:pt x="4940" y="14795"/>
                </a:lnTo>
                <a:lnTo>
                  <a:pt x="5256" y="14333"/>
                </a:lnTo>
                <a:lnTo>
                  <a:pt x="5548" y="13870"/>
                </a:lnTo>
                <a:lnTo>
                  <a:pt x="5840" y="13408"/>
                </a:lnTo>
                <a:lnTo>
                  <a:pt x="6132" y="12946"/>
                </a:lnTo>
                <a:lnTo>
                  <a:pt x="6400" y="12605"/>
                </a:lnTo>
                <a:lnTo>
                  <a:pt x="6692" y="12264"/>
                </a:lnTo>
                <a:lnTo>
                  <a:pt x="6887" y="12216"/>
                </a:lnTo>
                <a:lnTo>
                  <a:pt x="7057" y="12167"/>
                </a:lnTo>
                <a:lnTo>
                  <a:pt x="7227" y="12070"/>
                </a:lnTo>
                <a:lnTo>
                  <a:pt x="7398" y="11972"/>
                </a:lnTo>
                <a:lnTo>
                  <a:pt x="7544" y="11851"/>
                </a:lnTo>
                <a:lnTo>
                  <a:pt x="7665" y="11705"/>
                </a:lnTo>
                <a:lnTo>
                  <a:pt x="7787" y="11534"/>
                </a:lnTo>
                <a:lnTo>
                  <a:pt x="7884" y="11340"/>
                </a:lnTo>
                <a:lnTo>
                  <a:pt x="7933" y="11145"/>
                </a:lnTo>
                <a:lnTo>
                  <a:pt x="7982" y="10902"/>
                </a:lnTo>
                <a:lnTo>
                  <a:pt x="8249" y="10488"/>
                </a:lnTo>
                <a:lnTo>
                  <a:pt x="8493" y="10074"/>
                </a:lnTo>
                <a:lnTo>
                  <a:pt x="8760" y="9661"/>
                </a:lnTo>
                <a:lnTo>
                  <a:pt x="9052" y="9247"/>
                </a:lnTo>
                <a:lnTo>
                  <a:pt x="9101" y="9150"/>
                </a:lnTo>
                <a:close/>
                <a:moveTo>
                  <a:pt x="13700" y="12946"/>
                </a:moveTo>
                <a:lnTo>
                  <a:pt x="13797" y="13067"/>
                </a:lnTo>
                <a:lnTo>
                  <a:pt x="14065" y="13384"/>
                </a:lnTo>
                <a:lnTo>
                  <a:pt x="13967" y="13481"/>
                </a:lnTo>
                <a:lnTo>
                  <a:pt x="13870" y="13603"/>
                </a:lnTo>
                <a:lnTo>
                  <a:pt x="13724" y="13895"/>
                </a:lnTo>
                <a:lnTo>
                  <a:pt x="13578" y="14187"/>
                </a:lnTo>
                <a:lnTo>
                  <a:pt x="13432" y="14430"/>
                </a:lnTo>
                <a:lnTo>
                  <a:pt x="13213" y="14771"/>
                </a:lnTo>
                <a:lnTo>
                  <a:pt x="12970" y="15063"/>
                </a:lnTo>
                <a:lnTo>
                  <a:pt x="12483" y="15647"/>
                </a:lnTo>
                <a:lnTo>
                  <a:pt x="12240" y="15622"/>
                </a:lnTo>
                <a:lnTo>
                  <a:pt x="12021" y="15647"/>
                </a:lnTo>
                <a:lnTo>
                  <a:pt x="11923" y="15622"/>
                </a:lnTo>
                <a:lnTo>
                  <a:pt x="12045" y="15476"/>
                </a:lnTo>
                <a:lnTo>
                  <a:pt x="12191" y="15330"/>
                </a:lnTo>
                <a:lnTo>
                  <a:pt x="12410" y="14990"/>
                </a:lnTo>
                <a:lnTo>
                  <a:pt x="12824" y="14284"/>
                </a:lnTo>
                <a:lnTo>
                  <a:pt x="13335" y="13457"/>
                </a:lnTo>
                <a:lnTo>
                  <a:pt x="13700" y="12946"/>
                </a:lnTo>
                <a:close/>
                <a:moveTo>
                  <a:pt x="14284" y="13870"/>
                </a:moveTo>
                <a:lnTo>
                  <a:pt x="14284" y="14016"/>
                </a:lnTo>
                <a:lnTo>
                  <a:pt x="14284" y="14162"/>
                </a:lnTo>
                <a:lnTo>
                  <a:pt x="14259" y="14333"/>
                </a:lnTo>
                <a:lnTo>
                  <a:pt x="14186" y="14527"/>
                </a:lnTo>
                <a:lnTo>
                  <a:pt x="14065" y="14771"/>
                </a:lnTo>
                <a:lnTo>
                  <a:pt x="13919" y="15063"/>
                </a:lnTo>
                <a:lnTo>
                  <a:pt x="13724" y="15306"/>
                </a:lnTo>
                <a:lnTo>
                  <a:pt x="13627" y="15428"/>
                </a:lnTo>
                <a:lnTo>
                  <a:pt x="13529" y="15501"/>
                </a:lnTo>
                <a:lnTo>
                  <a:pt x="13408" y="15574"/>
                </a:lnTo>
                <a:lnTo>
                  <a:pt x="13286" y="15622"/>
                </a:lnTo>
                <a:lnTo>
                  <a:pt x="13164" y="15647"/>
                </a:lnTo>
                <a:lnTo>
                  <a:pt x="13018" y="15647"/>
                </a:lnTo>
                <a:lnTo>
                  <a:pt x="13189" y="15476"/>
                </a:lnTo>
                <a:lnTo>
                  <a:pt x="13359" y="15257"/>
                </a:lnTo>
                <a:lnTo>
                  <a:pt x="13651" y="14868"/>
                </a:lnTo>
                <a:lnTo>
                  <a:pt x="13967" y="14381"/>
                </a:lnTo>
                <a:lnTo>
                  <a:pt x="14138" y="14138"/>
                </a:lnTo>
                <a:lnTo>
                  <a:pt x="14284" y="13870"/>
                </a:lnTo>
                <a:close/>
                <a:moveTo>
                  <a:pt x="5865" y="12094"/>
                </a:moveTo>
                <a:lnTo>
                  <a:pt x="5986" y="12167"/>
                </a:lnTo>
                <a:lnTo>
                  <a:pt x="6108" y="12216"/>
                </a:lnTo>
                <a:lnTo>
                  <a:pt x="5962" y="12386"/>
                </a:lnTo>
                <a:lnTo>
                  <a:pt x="5670" y="12800"/>
                </a:lnTo>
                <a:lnTo>
                  <a:pt x="5402" y="13238"/>
                </a:lnTo>
                <a:lnTo>
                  <a:pt x="4867" y="14114"/>
                </a:lnTo>
                <a:lnTo>
                  <a:pt x="4526" y="14600"/>
                </a:lnTo>
                <a:lnTo>
                  <a:pt x="4356" y="14819"/>
                </a:lnTo>
                <a:lnTo>
                  <a:pt x="4161" y="15038"/>
                </a:lnTo>
                <a:lnTo>
                  <a:pt x="4015" y="15209"/>
                </a:lnTo>
                <a:lnTo>
                  <a:pt x="3845" y="15355"/>
                </a:lnTo>
                <a:lnTo>
                  <a:pt x="3675" y="15525"/>
                </a:lnTo>
                <a:lnTo>
                  <a:pt x="3529" y="15671"/>
                </a:lnTo>
                <a:lnTo>
                  <a:pt x="2847" y="15695"/>
                </a:lnTo>
                <a:lnTo>
                  <a:pt x="2847" y="15695"/>
                </a:lnTo>
                <a:lnTo>
                  <a:pt x="3018" y="15501"/>
                </a:lnTo>
                <a:lnTo>
                  <a:pt x="3796" y="14625"/>
                </a:lnTo>
                <a:lnTo>
                  <a:pt x="4575" y="13797"/>
                </a:lnTo>
                <a:lnTo>
                  <a:pt x="4940" y="13359"/>
                </a:lnTo>
                <a:lnTo>
                  <a:pt x="5281" y="12921"/>
                </a:lnTo>
                <a:lnTo>
                  <a:pt x="5865" y="12094"/>
                </a:lnTo>
                <a:close/>
                <a:moveTo>
                  <a:pt x="5281" y="11364"/>
                </a:moveTo>
                <a:lnTo>
                  <a:pt x="5378" y="11607"/>
                </a:lnTo>
                <a:lnTo>
                  <a:pt x="5451" y="11729"/>
                </a:lnTo>
                <a:lnTo>
                  <a:pt x="5548" y="11851"/>
                </a:lnTo>
                <a:lnTo>
                  <a:pt x="5232" y="12289"/>
                </a:lnTo>
                <a:lnTo>
                  <a:pt x="4867" y="12800"/>
                </a:lnTo>
                <a:lnTo>
                  <a:pt x="4478" y="13286"/>
                </a:lnTo>
                <a:lnTo>
                  <a:pt x="3650" y="14211"/>
                </a:lnTo>
                <a:lnTo>
                  <a:pt x="3334" y="14576"/>
                </a:lnTo>
                <a:lnTo>
                  <a:pt x="2993" y="14941"/>
                </a:lnTo>
                <a:lnTo>
                  <a:pt x="2750" y="15330"/>
                </a:lnTo>
                <a:lnTo>
                  <a:pt x="2507" y="15720"/>
                </a:lnTo>
                <a:lnTo>
                  <a:pt x="2166" y="15695"/>
                </a:lnTo>
                <a:lnTo>
                  <a:pt x="1825" y="15647"/>
                </a:lnTo>
                <a:lnTo>
                  <a:pt x="1947" y="15525"/>
                </a:lnTo>
                <a:lnTo>
                  <a:pt x="2044" y="15403"/>
                </a:lnTo>
                <a:lnTo>
                  <a:pt x="2239" y="15111"/>
                </a:lnTo>
                <a:lnTo>
                  <a:pt x="2604" y="14625"/>
                </a:lnTo>
                <a:lnTo>
                  <a:pt x="3018" y="14162"/>
                </a:lnTo>
                <a:lnTo>
                  <a:pt x="3748" y="13311"/>
                </a:lnTo>
                <a:lnTo>
                  <a:pt x="4113" y="12897"/>
                </a:lnTo>
                <a:lnTo>
                  <a:pt x="4478" y="12459"/>
                </a:lnTo>
                <a:lnTo>
                  <a:pt x="4867" y="11924"/>
                </a:lnTo>
                <a:lnTo>
                  <a:pt x="5281" y="11364"/>
                </a:lnTo>
                <a:close/>
                <a:moveTo>
                  <a:pt x="5500" y="1"/>
                </a:moveTo>
                <a:lnTo>
                  <a:pt x="5086" y="50"/>
                </a:lnTo>
                <a:lnTo>
                  <a:pt x="4916" y="98"/>
                </a:lnTo>
                <a:lnTo>
                  <a:pt x="4721" y="147"/>
                </a:lnTo>
                <a:lnTo>
                  <a:pt x="4551" y="220"/>
                </a:lnTo>
                <a:lnTo>
                  <a:pt x="4405" y="293"/>
                </a:lnTo>
                <a:lnTo>
                  <a:pt x="4259" y="415"/>
                </a:lnTo>
                <a:lnTo>
                  <a:pt x="4137" y="512"/>
                </a:lnTo>
                <a:lnTo>
                  <a:pt x="4040" y="658"/>
                </a:lnTo>
                <a:lnTo>
                  <a:pt x="3991" y="828"/>
                </a:lnTo>
                <a:lnTo>
                  <a:pt x="3942" y="1072"/>
                </a:lnTo>
                <a:lnTo>
                  <a:pt x="3942" y="1388"/>
                </a:lnTo>
                <a:lnTo>
                  <a:pt x="3967" y="1704"/>
                </a:lnTo>
                <a:lnTo>
                  <a:pt x="4064" y="2020"/>
                </a:lnTo>
                <a:lnTo>
                  <a:pt x="4210" y="2288"/>
                </a:lnTo>
                <a:lnTo>
                  <a:pt x="4283" y="2434"/>
                </a:lnTo>
                <a:lnTo>
                  <a:pt x="4380" y="2556"/>
                </a:lnTo>
                <a:lnTo>
                  <a:pt x="4502" y="2653"/>
                </a:lnTo>
                <a:lnTo>
                  <a:pt x="4599" y="2726"/>
                </a:lnTo>
                <a:lnTo>
                  <a:pt x="4745" y="2799"/>
                </a:lnTo>
                <a:lnTo>
                  <a:pt x="4867" y="2823"/>
                </a:lnTo>
                <a:lnTo>
                  <a:pt x="4891" y="3213"/>
                </a:lnTo>
                <a:lnTo>
                  <a:pt x="4891" y="3578"/>
                </a:lnTo>
                <a:lnTo>
                  <a:pt x="4843" y="4332"/>
                </a:lnTo>
                <a:lnTo>
                  <a:pt x="4843" y="4965"/>
                </a:lnTo>
                <a:lnTo>
                  <a:pt x="4843" y="5622"/>
                </a:lnTo>
                <a:lnTo>
                  <a:pt x="4843" y="5914"/>
                </a:lnTo>
                <a:lnTo>
                  <a:pt x="4818" y="6206"/>
                </a:lnTo>
                <a:lnTo>
                  <a:pt x="4794" y="6473"/>
                </a:lnTo>
                <a:lnTo>
                  <a:pt x="4818" y="6619"/>
                </a:lnTo>
                <a:lnTo>
                  <a:pt x="4843" y="6765"/>
                </a:lnTo>
                <a:lnTo>
                  <a:pt x="4697" y="6911"/>
                </a:lnTo>
                <a:lnTo>
                  <a:pt x="4551" y="7082"/>
                </a:lnTo>
                <a:lnTo>
                  <a:pt x="4332" y="7447"/>
                </a:lnTo>
                <a:lnTo>
                  <a:pt x="3723" y="8250"/>
                </a:lnTo>
                <a:lnTo>
                  <a:pt x="3115" y="9077"/>
                </a:lnTo>
                <a:lnTo>
                  <a:pt x="2434" y="10074"/>
                </a:lnTo>
                <a:lnTo>
                  <a:pt x="1728" y="11072"/>
                </a:lnTo>
                <a:lnTo>
                  <a:pt x="1047" y="12045"/>
                </a:lnTo>
                <a:lnTo>
                  <a:pt x="706" y="12483"/>
                </a:lnTo>
                <a:lnTo>
                  <a:pt x="560" y="12702"/>
                </a:lnTo>
                <a:lnTo>
                  <a:pt x="487" y="12824"/>
                </a:lnTo>
                <a:lnTo>
                  <a:pt x="463" y="12946"/>
                </a:lnTo>
                <a:lnTo>
                  <a:pt x="366" y="13043"/>
                </a:lnTo>
                <a:lnTo>
                  <a:pt x="293" y="13116"/>
                </a:lnTo>
                <a:lnTo>
                  <a:pt x="147" y="13335"/>
                </a:lnTo>
                <a:lnTo>
                  <a:pt x="74" y="13578"/>
                </a:lnTo>
                <a:lnTo>
                  <a:pt x="1" y="13773"/>
                </a:lnTo>
                <a:lnTo>
                  <a:pt x="1" y="13968"/>
                </a:lnTo>
                <a:lnTo>
                  <a:pt x="25" y="14138"/>
                </a:lnTo>
                <a:lnTo>
                  <a:pt x="49" y="14333"/>
                </a:lnTo>
                <a:lnTo>
                  <a:pt x="122" y="14503"/>
                </a:lnTo>
                <a:lnTo>
                  <a:pt x="268" y="14868"/>
                </a:lnTo>
                <a:lnTo>
                  <a:pt x="414" y="15184"/>
                </a:lnTo>
                <a:lnTo>
                  <a:pt x="512" y="15355"/>
                </a:lnTo>
                <a:lnTo>
                  <a:pt x="633" y="15501"/>
                </a:lnTo>
                <a:lnTo>
                  <a:pt x="755" y="15647"/>
                </a:lnTo>
                <a:lnTo>
                  <a:pt x="876" y="15744"/>
                </a:lnTo>
                <a:lnTo>
                  <a:pt x="998" y="15841"/>
                </a:lnTo>
                <a:lnTo>
                  <a:pt x="1144" y="15939"/>
                </a:lnTo>
                <a:lnTo>
                  <a:pt x="1290" y="15987"/>
                </a:lnTo>
                <a:lnTo>
                  <a:pt x="1460" y="16060"/>
                </a:lnTo>
                <a:lnTo>
                  <a:pt x="1777" y="16133"/>
                </a:lnTo>
                <a:lnTo>
                  <a:pt x="2117" y="16182"/>
                </a:lnTo>
                <a:lnTo>
                  <a:pt x="2482" y="16182"/>
                </a:lnTo>
                <a:lnTo>
                  <a:pt x="2847" y="16158"/>
                </a:lnTo>
                <a:lnTo>
                  <a:pt x="5208" y="16060"/>
                </a:lnTo>
                <a:lnTo>
                  <a:pt x="6400" y="16012"/>
                </a:lnTo>
                <a:lnTo>
                  <a:pt x="7568" y="15987"/>
                </a:lnTo>
                <a:lnTo>
                  <a:pt x="8711" y="15987"/>
                </a:lnTo>
                <a:lnTo>
                  <a:pt x="9879" y="16036"/>
                </a:lnTo>
                <a:lnTo>
                  <a:pt x="10828" y="16036"/>
                </a:lnTo>
                <a:lnTo>
                  <a:pt x="11339" y="16060"/>
                </a:lnTo>
                <a:lnTo>
                  <a:pt x="11826" y="16109"/>
                </a:lnTo>
                <a:lnTo>
                  <a:pt x="11850" y="16158"/>
                </a:lnTo>
                <a:lnTo>
                  <a:pt x="11899" y="16182"/>
                </a:lnTo>
                <a:lnTo>
                  <a:pt x="11972" y="16206"/>
                </a:lnTo>
                <a:lnTo>
                  <a:pt x="12045" y="16206"/>
                </a:lnTo>
                <a:lnTo>
                  <a:pt x="12459" y="16182"/>
                </a:lnTo>
                <a:lnTo>
                  <a:pt x="13067" y="16182"/>
                </a:lnTo>
                <a:lnTo>
                  <a:pt x="13262" y="16158"/>
                </a:lnTo>
                <a:lnTo>
                  <a:pt x="13456" y="16109"/>
                </a:lnTo>
                <a:lnTo>
                  <a:pt x="13651" y="16060"/>
                </a:lnTo>
                <a:lnTo>
                  <a:pt x="13773" y="15987"/>
                </a:lnTo>
                <a:lnTo>
                  <a:pt x="13870" y="15914"/>
                </a:lnTo>
                <a:lnTo>
                  <a:pt x="14065" y="15744"/>
                </a:lnTo>
                <a:lnTo>
                  <a:pt x="14211" y="15549"/>
                </a:lnTo>
                <a:lnTo>
                  <a:pt x="14357" y="15330"/>
                </a:lnTo>
                <a:lnTo>
                  <a:pt x="14527" y="14990"/>
                </a:lnTo>
                <a:lnTo>
                  <a:pt x="14697" y="14673"/>
                </a:lnTo>
                <a:lnTo>
                  <a:pt x="14770" y="14503"/>
                </a:lnTo>
                <a:lnTo>
                  <a:pt x="14795" y="14308"/>
                </a:lnTo>
                <a:lnTo>
                  <a:pt x="14843" y="14138"/>
                </a:lnTo>
                <a:lnTo>
                  <a:pt x="14843" y="13943"/>
                </a:lnTo>
                <a:lnTo>
                  <a:pt x="14819" y="13749"/>
                </a:lnTo>
                <a:lnTo>
                  <a:pt x="14770" y="13578"/>
                </a:lnTo>
                <a:lnTo>
                  <a:pt x="14697" y="13408"/>
                </a:lnTo>
                <a:lnTo>
                  <a:pt x="14624" y="13262"/>
                </a:lnTo>
                <a:lnTo>
                  <a:pt x="14405" y="12970"/>
                </a:lnTo>
                <a:lnTo>
                  <a:pt x="14162" y="12702"/>
                </a:lnTo>
                <a:lnTo>
                  <a:pt x="13773" y="12240"/>
                </a:lnTo>
                <a:lnTo>
                  <a:pt x="13408" y="11753"/>
                </a:lnTo>
                <a:lnTo>
                  <a:pt x="13408" y="11705"/>
                </a:lnTo>
                <a:lnTo>
                  <a:pt x="13359" y="11680"/>
                </a:lnTo>
                <a:lnTo>
                  <a:pt x="13018" y="11145"/>
                </a:lnTo>
                <a:lnTo>
                  <a:pt x="12702" y="10610"/>
                </a:lnTo>
                <a:lnTo>
                  <a:pt x="12410" y="10074"/>
                </a:lnTo>
                <a:lnTo>
                  <a:pt x="12094" y="9563"/>
                </a:lnTo>
                <a:lnTo>
                  <a:pt x="11534" y="8736"/>
                </a:lnTo>
                <a:lnTo>
                  <a:pt x="10974" y="7909"/>
                </a:lnTo>
                <a:lnTo>
                  <a:pt x="10755" y="7593"/>
                </a:lnTo>
                <a:lnTo>
                  <a:pt x="10536" y="7276"/>
                </a:lnTo>
                <a:lnTo>
                  <a:pt x="10415" y="7130"/>
                </a:lnTo>
                <a:lnTo>
                  <a:pt x="10293" y="6984"/>
                </a:lnTo>
                <a:lnTo>
                  <a:pt x="10147" y="6863"/>
                </a:lnTo>
                <a:lnTo>
                  <a:pt x="10001" y="6765"/>
                </a:lnTo>
                <a:lnTo>
                  <a:pt x="10074" y="6595"/>
                </a:lnTo>
                <a:lnTo>
                  <a:pt x="10123" y="6400"/>
                </a:lnTo>
                <a:lnTo>
                  <a:pt x="10147" y="6206"/>
                </a:lnTo>
                <a:lnTo>
                  <a:pt x="10171" y="5987"/>
                </a:lnTo>
                <a:lnTo>
                  <a:pt x="10171" y="5573"/>
                </a:lnTo>
                <a:lnTo>
                  <a:pt x="10147" y="5184"/>
                </a:lnTo>
                <a:lnTo>
                  <a:pt x="10147" y="4016"/>
                </a:lnTo>
                <a:lnTo>
                  <a:pt x="10147" y="3724"/>
                </a:lnTo>
                <a:lnTo>
                  <a:pt x="10123" y="3432"/>
                </a:lnTo>
                <a:lnTo>
                  <a:pt x="10074" y="3140"/>
                </a:lnTo>
                <a:lnTo>
                  <a:pt x="10025" y="2848"/>
                </a:lnTo>
                <a:lnTo>
                  <a:pt x="10317" y="2580"/>
                </a:lnTo>
                <a:lnTo>
                  <a:pt x="10609" y="2288"/>
                </a:lnTo>
                <a:lnTo>
                  <a:pt x="10755" y="2142"/>
                </a:lnTo>
                <a:lnTo>
                  <a:pt x="10877" y="1996"/>
                </a:lnTo>
                <a:lnTo>
                  <a:pt x="10974" y="1826"/>
                </a:lnTo>
                <a:lnTo>
                  <a:pt x="11072" y="1631"/>
                </a:lnTo>
                <a:lnTo>
                  <a:pt x="11096" y="1436"/>
                </a:lnTo>
                <a:lnTo>
                  <a:pt x="11096" y="1266"/>
                </a:lnTo>
                <a:lnTo>
                  <a:pt x="11047" y="1096"/>
                </a:lnTo>
                <a:lnTo>
                  <a:pt x="10974" y="950"/>
                </a:lnTo>
                <a:lnTo>
                  <a:pt x="10877" y="804"/>
                </a:lnTo>
                <a:lnTo>
                  <a:pt x="10755" y="682"/>
                </a:lnTo>
                <a:lnTo>
                  <a:pt x="10609" y="561"/>
                </a:lnTo>
                <a:lnTo>
                  <a:pt x="10463" y="463"/>
                </a:lnTo>
                <a:lnTo>
                  <a:pt x="10269" y="366"/>
                </a:lnTo>
                <a:lnTo>
                  <a:pt x="10074" y="293"/>
                </a:lnTo>
                <a:lnTo>
                  <a:pt x="9855" y="244"/>
                </a:lnTo>
                <a:lnTo>
                  <a:pt x="9636" y="196"/>
                </a:lnTo>
                <a:lnTo>
                  <a:pt x="9198" y="171"/>
                </a:lnTo>
                <a:lnTo>
                  <a:pt x="8784" y="147"/>
                </a:lnTo>
                <a:lnTo>
                  <a:pt x="7665" y="123"/>
                </a:lnTo>
                <a:lnTo>
                  <a:pt x="7106" y="98"/>
                </a:lnTo>
                <a:lnTo>
                  <a:pt x="6546" y="50"/>
                </a:lnTo>
                <a:lnTo>
                  <a:pt x="6230" y="1"/>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11" name="Shape 411"/>
          <p:cNvSpPr/>
          <p:nvPr/>
        </p:nvSpPr>
        <p:spPr>
          <a:xfrm>
            <a:off x="6719108" y="813585"/>
            <a:ext cx="373327" cy="376518"/>
          </a:xfrm>
          <a:custGeom>
            <a:pathLst>
              <a:path extrusionOk="0" h="17228" w="17082">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rgbClr val="FFFF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id="412" name="Shape 412"/>
          <p:cNvPicPr preferRelativeResize="0"/>
          <p:nvPr/>
        </p:nvPicPr>
        <p:blipFill>
          <a:blip r:embed="rId4">
            <a:alphaModFix/>
          </a:blip>
          <a:stretch>
            <a:fillRect/>
          </a:stretch>
        </p:blipFill>
        <p:spPr>
          <a:xfrm>
            <a:off x="5733125" y="3005125"/>
            <a:ext cx="2687130" cy="2138376"/>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416" name="Shape 416"/>
        <p:cNvGrpSpPr/>
        <p:nvPr/>
      </p:nvGrpSpPr>
      <p:grpSpPr>
        <a:xfrm>
          <a:off x="0" y="0"/>
          <a:ext cx="0" cy="0"/>
          <a:chOff x="0" y="0"/>
          <a:chExt cx="0" cy="0"/>
        </a:xfrm>
      </p:grpSpPr>
      <p:sp>
        <p:nvSpPr>
          <p:cNvPr id="417" name="Shape 417"/>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18" name="Shape 418"/>
          <p:cNvSpPr txBox="1"/>
          <p:nvPr>
            <p:ph idx="4294967295" type="body"/>
          </p:nvPr>
        </p:nvSpPr>
        <p:spPr>
          <a:xfrm>
            <a:off x="5889250" y="444300"/>
            <a:ext cx="2738700" cy="42549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4800" u="sng">
                <a:solidFill>
                  <a:srgbClr val="FFFFFF"/>
                </a:solidFill>
                <a:latin typeface="Lato"/>
                <a:ea typeface="Lato"/>
                <a:cs typeface="Lato"/>
                <a:sym typeface="Lato"/>
              </a:rPr>
              <a:t>Agenda:</a:t>
            </a:r>
            <a:endParaRPr b="1" sz="4800" u="sng">
              <a:solidFill>
                <a:srgbClr val="FFFFFF"/>
              </a:solidFill>
              <a:latin typeface="Lato"/>
              <a:ea typeface="Lato"/>
              <a:cs typeface="Lato"/>
              <a:sym typeface="Lato"/>
            </a:endParaRPr>
          </a:p>
          <a:p>
            <a:pPr indent="-381000" lvl="0" marL="457200" rtl="0">
              <a:spcBef>
                <a:spcPts val="600"/>
              </a:spcBef>
              <a:spcAft>
                <a:spcPts val="0"/>
              </a:spcAft>
              <a:buClr>
                <a:srgbClr val="FFFFFF"/>
              </a:buClr>
              <a:buSzPts val="2400"/>
              <a:buChar char="×"/>
            </a:pPr>
            <a:r>
              <a:rPr lang="en" sz="2400">
                <a:solidFill>
                  <a:srgbClr val="FFFFFF"/>
                </a:solidFill>
              </a:rPr>
              <a:t>Warm-Up</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Finish Up</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Present</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Debrief</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Brain Break</a:t>
            </a:r>
            <a:endParaRPr sz="2400">
              <a:solidFill>
                <a:srgbClr val="FFFFFF"/>
              </a:solidFill>
            </a:endParaRPr>
          </a:p>
          <a:p>
            <a:pPr indent="-381000" lvl="0" marL="457200" rtl="0">
              <a:spcBef>
                <a:spcPts val="0"/>
              </a:spcBef>
              <a:spcAft>
                <a:spcPts val="0"/>
              </a:spcAft>
              <a:buClr>
                <a:srgbClr val="FFFFFF"/>
              </a:buClr>
              <a:buSzPts val="2400"/>
              <a:buChar char="×"/>
            </a:pPr>
            <a:r>
              <a:rPr lang="en" sz="2400">
                <a:solidFill>
                  <a:srgbClr val="FFFFFF"/>
                </a:solidFill>
              </a:rPr>
              <a:t>Portfolio Post</a:t>
            </a:r>
            <a:endParaRPr sz="2400">
              <a:solidFill>
                <a:srgbClr val="FFFFFF"/>
              </a:solidFill>
            </a:endParaRPr>
          </a:p>
        </p:txBody>
      </p:sp>
      <p:sp>
        <p:nvSpPr>
          <p:cNvPr id="419" name="Shape 419"/>
          <p:cNvSpPr txBox="1"/>
          <p:nvPr/>
        </p:nvSpPr>
        <p:spPr>
          <a:xfrm>
            <a:off x="402400" y="1254500"/>
            <a:ext cx="3387300" cy="355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Font typeface="Economica"/>
              <a:buNone/>
            </a:pPr>
            <a:r>
              <a:rPr lang="en" sz="2400" u="sng">
                <a:solidFill>
                  <a:schemeClr val="dk1"/>
                </a:solidFill>
                <a:latin typeface="Lato"/>
                <a:ea typeface="Lato"/>
                <a:cs typeface="Lato"/>
                <a:sym typeface="Lato"/>
              </a:rPr>
              <a:t>Check-In</a:t>
            </a:r>
            <a:endParaRPr sz="1800">
              <a:solidFill>
                <a:schemeClr val="dk1"/>
              </a:solidFill>
              <a:latin typeface="Lato"/>
              <a:ea typeface="Lato"/>
              <a:cs typeface="Lato"/>
              <a:sym typeface="Lato"/>
            </a:endParaRPr>
          </a:p>
          <a:p>
            <a:pPr indent="0" lvl="0" marL="0" rtl="0" algn="ctr">
              <a:spcBef>
                <a:spcPts val="1000"/>
              </a:spcBef>
              <a:spcAft>
                <a:spcPts val="0"/>
              </a:spcAft>
              <a:buNone/>
            </a:pPr>
            <a:r>
              <a:rPr lang="en" sz="1800">
                <a:solidFill>
                  <a:schemeClr val="dk1"/>
                </a:solidFill>
                <a:latin typeface="Lato"/>
                <a:ea typeface="Lato"/>
                <a:cs typeface="Lato"/>
                <a:sym typeface="Lato"/>
              </a:rPr>
              <a:t>Reflection Table Talk:</a:t>
            </a:r>
            <a:endParaRPr sz="1800">
              <a:solidFill>
                <a:schemeClr val="dk1"/>
              </a:solidFill>
              <a:latin typeface="Lato"/>
              <a:ea typeface="Lato"/>
              <a:cs typeface="Lato"/>
              <a:sym typeface="Lato"/>
            </a:endParaRPr>
          </a:p>
          <a:p>
            <a:pPr indent="0" lvl="0" marL="0" rtl="0" algn="ctr">
              <a:spcBef>
                <a:spcPts val="0"/>
              </a:spcBef>
              <a:spcAft>
                <a:spcPts val="0"/>
              </a:spcAft>
              <a:buNone/>
            </a:pPr>
            <a:r>
              <a:t/>
            </a:r>
            <a:endParaRPr sz="1800">
              <a:solidFill>
                <a:schemeClr val="dk1"/>
              </a:solidFill>
              <a:latin typeface="Lato"/>
              <a:ea typeface="Lato"/>
              <a:cs typeface="Lato"/>
              <a:sym typeface="Lato"/>
            </a:endParaRPr>
          </a:p>
          <a:p>
            <a:pPr indent="0" lvl="0" marL="0" rtl="0" algn="ctr">
              <a:spcBef>
                <a:spcPts val="0"/>
              </a:spcBef>
              <a:spcAft>
                <a:spcPts val="0"/>
              </a:spcAft>
              <a:buNone/>
            </a:pPr>
            <a:r>
              <a:rPr lang="en" sz="2000">
                <a:solidFill>
                  <a:schemeClr val="dk1"/>
                </a:solidFill>
                <a:latin typeface="Lato"/>
                <a:ea typeface="Lato"/>
                <a:cs typeface="Lato"/>
                <a:sym typeface="Lato"/>
              </a:rPr>
              <a:t>What did you learn about success or yourself or both during this project?</a:t>
            </a:r>
            <a:endParaRPr sz="2000">
              <a:solidFill>
                <a:schemeClr val="dk1"/>
              </a:solidFill>
              <a:latin typeface="Lato"/>
              <a:ea typeface="Lato"/>
              <a:cs typeface="Lato"/>
              <a:sym typeface="Lato"/>
            </a:endParaRPr>
          </a:p>
          <a:p>
            <a:pPr indent="0" lvl="0" marL="0" rtl="0" algn="ctr">
              <a:spcBef>
                <a:spcPts val="0"/>
              </a:spcBef>
              <a:spcAft>
                <a:spcPts val="0"/>
              </a:spcAft>
              <a:buClr>
                <a:schemeClr val="dk1"/>
              </a:buClr>
              <a:buFont typeface="Economica"/>
              <a:buNone/>
            </a:pPr>
            <a:r>
              <a:t/>
            </a:r>
            <a:endParaRPr>
              <a:latin typeface="Lato"/>
              <a:ea typeface="Lato"/>
              <a:cs typeface="Lato"/>
              <a:sym typeface="Lato"/>
            </a:endParaRPr>
          </a:p>
          <a:p>
            <a:pPr indent="0" lvl="0" marL="0" rtl="0" algn="ctr">
              <a:spcBef>
                <a:spcPts val="0"/>
              </a:spcBef>
              <a:spcAft>
                <a:spcPts val="0"/>
              </a:spcAft>
              <a:buClr>
                <a:schemeClr val="dk1"/>
              </a:buClr>
              <a:buFont typeface="Economica"/>
              <a:buNone/>
            </a:pPr>
            <a:r>
              <a:t/>
            </a:r>
            <a:endParaRPr>
              <a:latin typeface="Lato"/>
              <a:ea typeface="Lato"/>
              <a:cs typeface="Lato"/>
              <a:sym typeface="Lato"/>
            </a:endParaRPr>
          </a:p>
        </p:txBody>
      </p:sp>
      <p:sp>
        <p:nvSpPr>
          <p:cNvPr id="420" name="Shape 420"/>
          <p:cNvSpPr/>
          <p:nvPr/>
        </p:nvSpPr>
        <p:spPr>
          <a:xfrm>
            <a:off x="4052725" y="828151"/>
            <a:ext cx="1455215" cy="3550168"/>
          </a:xfrm>
          <a:custGeom>
            <a:pathLst>
              <a:path extrusionOk="0" h="21073" w="8542">
                <a:moveTo>
                  <a:pt x="4478" y="487"/>
                </a:moveTo>
                <a:lnTo>
                  <a:pt x="4673" y="536"/>
                </a:lnTo>
                <a:lnTo>
                  <a:pt x="4600" y="584"/>
                </a:lnTo>
                <a:lnTo>
                  <a:pt x="4527" y="657"/>
                </a:lnTo>
                <a:lnTo>
                  <a:pt x="4527" y="730"/>
                </a:lnTo>
                <a:lnTo>
                  <a:pt x="4527" y="755"/>
                </a:lnTo>
                <a:lnTo>
                  <a:pt x="4697" y="755"/>
                </a:lnTo>
                <a:lnTo>
                  <a:pt x="4819" y="730"/>
                </a:lnTo>
                <a:lnTo>
                  <a:pt x="4892" y="682"/>
                </a:lnTo>
                <a:lnTo>
                  <a:pt x="4965" y="633"/>
                </a:lnTo>
                <a:lnTo>
                  <a:pt x="5038" y="682"/>
                </a:lnTo>
                <a:lnTo>
                  <a:pt x="4965" y="730"/>
                </a:lnTo>
                <a:lnTo>
                  <a:pt x="4916" y="779"/>
                </a:lnTo>
                <a:lnTo>
                  <a:pt x="4819" y="925"/>
                </a:lnTo>
                <a:lnTo>
                  <a:pt x="4819" y="949"/>
                </a:lnTo>
                <a:lnTo>
                  <a:pt x="4843" y="974"/>
                </a:lnTo>
                <a:lnTo>
                  <a:pt x="4867" y="998"/>
                </a:lnTo>
                <a:lnTo>
                  <a:pt x="4892" y="974"/>
                </a:lnTo>
                <a:lnTo>
                  <a:pt x="5038" y="876"/>
                </a:lnTo>
                <a:lnTo>
                  <a:pt x="5111" y="828"/>
                </a:lnTo>
                <a:lnTo>
                  <a:pt x="5208" y="803"/>
                </a:lnTo>
                <a:lnTo>
                  <a:pt x="5330" y="901"/>
                </a:lnTo>
                <a:lnTo>
                  <a:pt x="5451" y="1022"/>
                </a:lnTo>
                <a:lnTo>
                  <a:pt x="5281" y="1120"/>
                </a:lnTo>
                <a:lnTo>
                  <a:pt x="5208" y="1193"/>
                </a:lnTo>
                <a:lnTo>
                  <a:pt x="5111" y="1266"/>
                </a:lnTo>
                <a:lnTo>
                  <a:pt x="4965" y="1436"/>
                </a:lnTo>
                <a:lnTo>
                  <a:pt x="4965" y="1460"/>
                </a:lnTo>
                <a:lnTo>
                  <a:pt x="4965" y="1485"/>
                </a:lnTo>
                <a:lnTo>
                  <a:pt x="5013" y="1485"/>
                </a:lnTo>
                <a:lnTo>
                  <a:pt x="5111" y="1436"/>
                </a:lnTo>
                <a:lnTo>
                  <a:pt x="5208" y="1387"/>
                </a:lnTo>
                <a:lnTo>
                  <a:pt x="5403" y="1314"/>
                </a:lnTo>
                <a:lnTo>
                  <a:pt x="5573" y="1217"/>
                </a:lnTo>
                <a:lnTo>
                  <a:pt x="5695" y="1412"/>
                </a:lnTo>
                <a:lnTo>
                  <a:pt x="5768" y="1631"/>
                </a:lnTo>
                <a:lnTo>
                  <a:pt x="5719" y="1631"/>
                </a:lnTo>
                <a:lnTo>
                  <a:pt x="5597" y="1679"/>
                </a:lnTo>
                <a:lnTo>
                  <a:pt x="5451" y="1728"/>
                </a:lnTo>
                <a:lnTo>
                  <a:pt x="5184" y="1874"/>
                </a:lnTo>
                <a:lnTo>
                  <a:pt x="4989" y="1996"/>
                </a:lnTo>
                <a:lnTo>
                  <a:pt x="4892" y="2069"/>
                </a:lnTo>
                <a:lnTo>
                  <a:pt x="4819" y="2166"/>
                </a:lnTo>
                <a:lnTo>
                  <a:pt x="4819" y="2190"/>
                </a:lnTo>
                <a:lnTo>
                  <a:pt x="4843" y="2215"/>
                </a:lnTo>
                <a:lnTo>
                  <a:pt x="4940" y="2239"/>
                </a:lnTo>
                <a:lnTo>
                  <a:pt x="5038" y="2239"/>
                </a:lnTo>
                <a:lnTo>
                  <a:pt x="5232" y="2166"/>
                </a:lnTo>
                <a:lnTo>
                  <a:pt x="5524" y="2069"/>
                </a:lnTo>
                <a:lnTo>
                  <a:pt x="5816" y="1947"/>
                </a:lnTo>
                <a:lnTo>
                  <a:pt x="5841" y="1947"/>
                </a:lnTo>
                <a:lnTo>
                  <a:pt x="5841" y="1971"/>
                </a:lnTo>
                <a:lnTo>
                  <a:pt x="5841" y="2142"/>
                </a:lnTo>
                <a:lnTo>
                  <a:pt x="5816" y="2312"/>
                </a:lnTo>
                <a:lnTo>
                  <a:pt x="5743" y="2312"/>
                </a:lnTo>
                <a:lnTo>
                  <a:pt x="5622" y="2361"/>
                </a:lnTo>
                <a:lnTo>
                  <a:pt x="5476" y="2385"/>
                </a:lnTo>
                <a:lnTo>
                  <a:pt x="5208" y="2434"/>
                </a:lnTo>
                <a:lnTo>
                  <a:pt x="4916" y="2507"/>
                </a:lnTo>
                <a:lnTo>
                  <a:pt x="4794" y="2555"/>
                </a:lnTo>
                <a:lnTo>
                  <a:pt x="4648" y="2604"/>
                </a:lnTo>
                <a:lnTo>
                  <a:pt x="4648" y="2653"/>
                </a:lnTo>
                <a:lnTo>
                  <a:pt x="4673" y="2653"/>
                </a:lnTo>
                <a:lnTo>
                  <a:pt x="5208" y="2701"/>
                </a:lnTo>
                <a:lnTo>
                  <a:pt x="5476" y="2701"/>
                </a:lnTo>
                <a:lnTo>
                  <a:pt x="5719" y="2653"/>
                </a:lnTo>
                <a:lnTo>
                  <a:pt x="5646" y="2847"/>
                </a:lnTo>
                <a:lnTo>
                  <a:pt x="5524" y="3042"/>
                </a:lnTo>
                <a:lnTo>
                  <a:pt x="4697" y="3042"/>
                </a:lnTo>
                <a:lnTo>
                  <a:pt x="4624" y="3018"/>
                </a:lnTo>
                <a:lnTo>
                  <a:pt x="4575" y="2993"/>
                </a:lnTo>
                <a:lnTo>
                  <a:pt x="4551" y="2993"/>
                </a:lnTo>
                <a:lnTo>
                  <a:pt x="4551" y="3018"/>
                </a:lnTo>
                <a:lnTo>
                  <a:pt x="4600" y="3091"/>
                </a:lnTo>
                <a:lnTo>
                  <a:pt x="4673" y="3164"/>
                </a:lnTo>
                <a:lnTo>
                  <a:pt x="4746" y="3212"/>
                </a:lnTo>
                <a:lnTo>
                  <a:pt x="4843" y="3261"/>
                </a:lnTo>
                <a:lnTo>
                  <a:pt x="5086" y="3310"/>
                </a:lnTo>
                <a:lnTo>
                  <a:pt x="5330" y="3310"/>
                </a:lnTo>
                <a:lnTo>
                  <a:pt x="5159" y="3456"/>
                </a:lnTo>
                <a:lnTo>
                  <a:pt x="4989" y="3577"/>
                </a:lnTo>
                <a:lnTo>
                  <a:pt x="4892" y="3529"/>
                </a:lnTo>
                <a:lnTo>
                  <a:pt x="4746" y="3504"/>
                </a:lnTo>
                <a:lnTo>
                  <a:pt x="4259" y="3504"/>
                </a:lnTo>
                <a:lnTo>
                  <a:pt x="4235" y="3529"/>
                </a:lnTo>
                <a:lnTo>
                  <a:pt x="4210" y="3577"/>
                </a:lnTo>
                <a:lnTo>
                  <a:pt x="4210" y="3626"/>
                </a:lnTo>
                <a:lnTo>
                  <a:pt x="4235" y="3699"/>
                </a:lnTo>
                <a:lnTo>
                  <a:pt x="4283" y="3748"/>
                </a:lnTo>
                <a:lnTo>
                  <a:pt x="4429" y="3796"/>
                </a:lnTo>
                <a:lnTo>
                  <a:pt x="4283" y="3821"/>
                </a:lnTo>
                <a:lnTo>
                  <a:pt x="3967" y="3821"/>
                </a:lnTo>
                <a:lnTo>
                  <a:pt x="3821" y="3772"/>
                </a:lnTo>
                <a:lnTo>
                  <a:pt x="3675" y="3723"/>
                </a:lnTo>
                <a:lnTo>
                  <a:pt x="3529" y="3650"/>
                </a:lnTo>
                <a:lnTo>
                  <a:pt x="3407" y="3577"/>
                </a:lnTo>
                <a:lnTo>
                  <a:pt x="3310" y="3456"/>
                </a:lnTo>
                <a:lnTo>
                  <a:pt x="3213" y="3358"/>
                </a:lnTo>
                <a:lnTo>
                  <a:pt x="3115" y="3237"/>
                </a:lnTo>
                <a:lnTo>
                  <a:pt x="2969" y="2945"/>
                </a:lnTo>
                <a:lnTo>
                  <a:pt x="2848" y="2653"/>
                </a:lnTo>
                <a:lnTo>
                  <a:pt x="2775" y="2361"/>
                </a:lnTo>
                <a:lnTo>
                  <a:pt x="2750" y="2069"/>
                </a:lnTo>
                <a:lnTo>
                  <a:pt x="2750" y="1898"/>
                </a:lnTo>
                <a:lnTo>
                  <a:pt x="2775" y="1728"/>
                </a:lnTo>
                <a:lnTo>
                  <a:pt x="2823" y="1558"/>
                </a:lnTo>
                <a:lnTo>
                  <a:pt x="2896" y="1412"/>
                </a:lnTo>
                <a:lnTo>
                  <a:pt x="3067" y="1120"/>
                </a:lnTo>
                <a:lnTo>
                  <a:pt x="3261" y="852"/>
                </a:lnTo>
                <a:lnTo>
                  <a:pt x="3359" y="755"/>
                </a:lnTo>
                <a:lnTo>
                  <a:pt x="3480" y="682"/>
                </a:lnTo>
                <a:lnTo>
                  <a:pt x="3699" y="560"/>
                </a:lnTo>
                <a:lnTo>
                  <a:pt x="3772" y="584"/>
                </a:lnTo>
                <a:lnTo>
                  <a:pt x="3845" y="560"/>
                </a:lnTo>
                <a:lnTo>
                  <a:pt x="4064" y="511"/>
                </a:lnTo>
                <a:lnTo>
                  <a:pt x="4259" y="487"/>
                </a:lnTo>
                <a:close/>
                <a:moveTo>
                  <a:pt x="4600" y="4818"/>
                </a:moveTo>
                <a:lnTo>
                  <a:pt x="4940" y="4842"/>
                </a:lnTo>
                <a:lnTo>
                  <a:pt x="4746" y="4915"/>
                </a:lnTo>
                <a:lnTo>
                  <a:pt x="4600" y="5037"/>
                </a:lnTo>
                <a:lnTo>
                  <a:pt x="4600" y="5061"/>
                </a:lnTo>
                <a:lnTo>
                  <a:pt x="4600" y="5086"/>
                </a:lnTo>
                <a:lnTo>
                  <a:pt x="4624" y="5110"/>
                </a:lnTo>
                <a:lnTo>
                  <a:pt x="4648" y="5134"/>
                </a:lnTo>
                <a:lnTo>
                  <a:pt x="4770" y="5110"/>
                </a:lnTo>
                <a:lnTo>
                  <a:pt x="4867" y="5086"/>
                </a:lnTo>
                <a:lnTo>
                  <a:pt x="5086" y="5013"/>
                </a:lnTo>
                <a:lnTo>
                  <a:pt x="5305" y="4964"/>
                </a:lnTo>
                <a:lnTo>
                  <a:pt x="5403" y="4940"/>
                </a:lnTo>
                <a:lnTo>
                  <a:pt x="5500" y="4915"/>
                </a:lnTo>
                <a:lnTo>
                  <a:pt x="5573" y="4940"/>
                </a:lnTo>
                <a:lnTo>
                  <a:pt x="5719" y="4964"/>
                </a:lnTo>
                <a:lnTo>
                  <a:pt x="5695" y="4988"/>
                </a:lnTo>
                <a:lnTo>
                  <a:pt x="5427" y="5086"/>
                </a:lnTo>
                <a:lnTo>
                  <a:pt x="5281" y="5159"/>
                </a:lnTo>
                <a:lnTo>
                  <a:pt x="5232" y="5207"/>
                </a:lnTo>
                <a:lnTo>
                  <a:pt x="5184" y="5256"/>
                </a:lnTo>
                <a:lnTo>
                  <a:pt x="5208" y="5280"/>
                </a:lnTo>
                <a:lnTo>
                  <a:pt x="5281" y="5329"/>
                </a:lnTo>
                <a:lnTo>
                  <a:pt x="5403" y="5353"/>
                </a:lnTo>
                <a:lnTo>
                  <a:pt x="5524" y="5353"/>
                </a:lnTo>
                <a:lnTo>
                  <a:pt x="5622" y="5329"/>
                </a:lnTo>
                <a:lnTo>
                  <a:pt x="5938" y="5256"/>
                </a:lnTo>
                <a:lnTo>
                  <a:pt x="6254" y="5183"/>
                </a:lnTo>
                <a:lnTo>
                  <a:pt x="6425" y="5305"/>
                </a:lnTo>
                <a:lnTo>
                  <a:pt x="6254" y="5329"/>
                </a:lnTo>
                <a:lnTo>
                  <a:pt x="6035" y="5378"/>
                </a:lnTo>
                <a:lnTo>
                  <a:pt x="5841" y="5451"/>
                </a:lnTo>
                <a:lnTo>
                  <a:pt x="5743" y="5475"/>
                </a:lnTo>
                <a:lnTo>
                  <a:pt x="5670" y="5548"/>
                </a:lnTo>
                <a:lnTo>
                  <a:pt x="5573" y="5597"/>
                </a:lnTo>
                <a:lnTo>
                  <a:pt x="5500" y="5645"/>
                </a:lnTo>
                <a:lnTo>
                  <a:pt x="5476" y="5670"/>
                </a:lnTo>
                <a:lnTo>
                  <a:pt x="5500" y="5694"/>
                </a:lnTo>
                <a:lnTo>
                  <a:pt x="5573" y="5694"/>
                </a:lnTo>
                <a:lnTo>
                  <a:pt x="5622" y="5718"/>
                </a:lnTo>
                <a:lnTo>
                  <a:pt x="5670" y="5718"/>
                </a:lnTo>
                <a:lnTo>
                  <a:pt x="5743" y="5743"/>
                </a:lnTo>
                <a:lnTo>
                  <a:pt x="5889" y="5718"/>
                </a:lnTo>
                <a:lnTo>
                  <a:pt x="6035" y="5694"/>
                </a:lnTo>
                <a:lnTo>
                  <a:pt x="6230" y="5645"/>
                </a:lnTo>
                <a:lnTo>
                  <a:pt x="6400" y="5621"/>
                </a:lnTo>
                <a:lnTo>
                  <a:pt x="6571" y="5621"/>
                </a:lnTo>
                <a:lnTo>
                  <a:pt x="6668" y="5645"/>
                </a:lnTo>
                <a:lnTo>
                  <a:pt x="6741" y="5670"/>
                </a:lnTo>
                <a:lnTo>
                  <a:pt x="6668" y="5694"/>
                </a:lnTo>
                <a:lnTo>
                  <a:pt x="6498" y="5718"/>
                </a:lnTo>
                <a:lnTo>
                  <a:pt x="6352" y="5767"/>
                </a:lnTo>
                <a:lnTo>
                  <a:pt x="6206" y="5840"/>
                </a:lnTo>
                <a:lnTo>
                  <a:pt x="6133" y="5913"/>
                </a:lnTo>
                <a:lnTo>
                  <a:pt x="6108" y="5962"/>
                </a:lnTo>
                <a:lnTo>
                  <a:pt x="6084" y="6010"/>
                </a:lnTo>
                <a:lnTo>
                  <a:pt x="6108" y="6059"/>
                </a:lnTo>
                <a:lnTo>
                  <a:pt x="6133" y="6083"/>
                </a:lnTo>
                <a:lnTo>
                  <a:pt x="6181" y="6108"/>
                </a:lnTo>
                <a:lnTo>
                  <a:pt x="6279" y="6108"/>
                </a:lnTo>
                <a:lnTo>
                  <a:pt x="6400" y="6083"/>
                </a:lnTo>
                <a:lnTo>
                  <a:pt x="6619" y="6010"/>
                </a:lnTo>
                <a:lnTo>
                  <a:pt x="7130" y="6010"/>
                </a:lnTo>
                <a:lnTo>
                  <a:pt x="7203" y="6108"/>
                </a:lnTo>
                <a:lnTo>
                  <a:pt x="7276" y="6229"/>
                </a:lnTo>
                <a:lnTo>
                  <a:pt x="7106" y="6278"/>
                </a:lnTo>
                <a:lnTo>
                  <a:pt x="6936" y="6351"/>
                </a:lnTo>
                <a:lnTo>
                  <a:pt x="6790" y="6473"/>
                </a:lnTo>
                <a:lnTo>
                  <a:pt x="6668" y="6594"/>
                </a:lnTo>
                <a:lnTo>
                  <a:pt x="6668" y="6619"/>
                </a:lnTo>
                <a:lnTo>
                  <a:pt x="6887" y="6619"/>
                </a:lnTo>
                <a:lnTo>
                  <a:pt x="7082" y="6594"/>
                </a:lnTo>
                <a:lnTo>
                  <a:pt x="7471" y="6570"/>
                </a:lnTo>
                <a:lnTo>
                  <a:pt x="7544" y="6765"/>
                </a:lnTo>
                <a:lnTo>
                  <a:pt x="7130" y="6862"/>
                </a:lnTo>
                <a:lnTo>
                  <a:pt x="6984" y="6935"/>
                </a:lnTo>
                <a:lnTo>
                  <a:pt x="6936" y="6959"/>
                </a:lnTo>
                <a:lnTo>
                  <a:pt x="6911" y="6984"/>
                </a:lnTo>
                <a:lnTo>
                  <a:pt x="6960" y="7057"/>
                </a:lnTo>
                <a:lnTo>
                  <a:pt x="7033" y="7081"/>
                </a:lnTo>
                <a:lnTo>
                  <a:pt x="7106" y="7105"/>
                </a:lnTo>
                <a:lnTo>
                  <a:pt x="7203" y="7105"/>
                </a:lnTo>
                <a:lnTo>
                  <a:pt x="7422" y="7081"/>
                </a:lnTo>
                <a:lnTo>
                  <a:pt x="7641" y="7032"/>
                </a:lnTo>
                <a:lnTo>
                  <a:pt x="7714" y="7227"/>
                </a:lnTo>
                <a:lnTo>
                  <a:pt x="7544" y="7276"/>
                </a:lnTo>
                <a:lnTo>
                  <a:pt x="7349" y="7349"/>
                </a:lnTo>
                <a:lnTo>
                  <a:pt x="7203" y="7422"/>
                </a:lnTo>
                <a:lnTo>
                  <a:pt x="7155" y="7470"/>
                </a:lnTo>
                <a:lnTo>
                  <a:pt x="7106" y="7543"/>
                </a:lnTo>
                <a:lnTo>
                  <a:pt x="7106" y="7568"/>
                </a:lnTo>
                <a:lnTo>
                  <a:pt x="7106" y="7592"/>
                </a:lnTo>
                <a:lnTo>
                  <a:pt x="7130" y="7616"/>
                </a:lnTo>
                <a:lnTo>
                  <a:pt x="7155" y="7616"/>
                </a:lnTo>
                <a:lnTo>
                  <a:pt x="7228" y="7568"/>
                </a:lnTo>
                <a:lnTo>
                  <a:pt x="7325" y="7543"/>
                </a:lnTo>
                <a:lnTo>
                  <a:pt x="7495" y="7519"/>
                </a:lnTo>
                <a:lnTo>
                  <a:pt x="7763" y="7470"/>
                </a:lnTo>
                <a:lnTo>
                  <a:pt x="7836" y="7762"/>
                </a:lnTo>
                <a:lnTo>
                  <a:pt x="7812" y="7787"/>
                </a:lnTo>
                <a:lnTo>
                  <a:pt x="7568" y="7811"/>
                </a:lnTo>
                <a:lnTo>
                  <a:pt x="7349" y="7884"/>
                </a:lnTo>
                <a:lnTo>
                  <a:pt x="7301" y="7933"/>
                </a:lnTo>
                <a:lnTo>
                  <a:pt x="7301" y="7981"/>
                </a:lnTo>
                <a:lnTo>
                  <a:pt x="7301" y="8030"/>
                </a:lnTo>
                <a:lnTo>
                  <a:pt x="7349" y="8054"/>
                </a:lnTo>
                <a:lnTo>
                  <a:pt x="7447" y="8079"/>
                </a:lnTo>
                <a:lnTo>
                  <a:pt x="7568" y="8079"/>
                </a:lnTo>
                <a:lnTo>
                  <a:pt x="7763" y="8054"/>
                </a:lnTo>
                <a:lnTo>
                  <a:pt x="7885" y="8030"/>
                </a:lnTo>
                <a:lnTo>
                  <a:pt x="7933" y="8273"/>
                </a:lnTo>
                <a:lnTo>
                  <a:pt x="7690" y="8346"/>
                </a:lnTo>
                <a:lnTo>
                  <a:pt x="7593" y="8395"/>
                </a:lnTo>
                <a:lnTo>
                  <a:pt x="7495" y="8468"/>
                </a:lnTo>
                <a:lnTo>
                  <a:pt x="7495" y="8492"/>
                </a:lnTo>
                <a:lnTo>
                  <a:pt x="7739" y="8541"/>
                </a:lnTo>
                <a:lnTo>
                  <a:pt x="7958" y="8541"/>
                </a:lnTo>
                <a:lnTo>
                  <a:pt x="7982" y="8809"/>
                </a:lnTo>
                <a:lnTo>
                  <a:pt x="7860" y="8833"/>
                </a:lnTo>
                <a:lnTo>
                  <a:pt x="7739" y="8857"/>
                </a:lnTo>
                <a:lnTo>
                  <a:pt x="7641" y="8930"/>
                </a:lnTo>
                <a:lnTo>
                  <a:pt x="7568" y="9003"/>
                </a:lnTo>
                <a:lnTo>
                  <a:pt x="7544" y="9052"/>
                </a:lnTo>
                <a:lnTo>
                  <a:pt x="7568" y="9101"/>
                </a:lnTo>
                <a:lnTo>
                  <a:pt x="7690" y="9125"/>
                </a:lnTo>
                <a:lnTo>
                  <a:pt x="7787" y="9125"/>
                </a:lnTo>
                <a:lnTo>
                  <a:pt x="8006" y="9101"/>
                </a:lnTo>
                <a:lnTo>
                  <a:pt x="8006" y="9320"/>
                </a:lnTo>
                <a:lnTo>
                  <a:pt x="7933" y="9344"/>
                </a:lnTo>
                <a:lnTo>
                  <a:pt x="7860" y="9368"/>
                </a:lnTo>
                <a:lnTo>
                  <a:pt x="7787" y="9417"/>
                </a:lnTo>
                <a:lnTo>
                  <a:pt x="7666" y="9490"/>
                </a:lnTo>
                <a:lnTo>
                  <a:pt x="7641" y="9539"/>
                </a:lnTo>
                <a:lnTo>
                  <a:pt x="7666" y="9563"/>
                </a:lnTo>
                <a:lnTo>
                  <a:pt x="7787" y="9587"/>
                </a:lnTo>
                <a:lnTo>
                  <a:pt x="7933" y="9612"/>
                </a:lnTo>
                <a:lnTo>
                  <a:pt x="8031" y="9612"/>
                </a:lnTo>
                <a:lnTo>
                  <a:pt x="8031" y="9855"/>
                </a:lnTo>
                <a:lnTo>
                  <a:pt x="7909" y="9879"/>
                </a:lnTo>
                <a:lnTo>
                  <a:pt x="7787" y="9928"/>
                </a:lnTo>
                <a:lnTo>
                  <a:pt x="7690" y="10001"/>
                </a:lnTo>
                <a:lnTo>
                  <a:pt x="7666" y="10025"/>
                </a:lnTo>
                <a:lnTo>
                  <a:pt x="7666" y="10050"/>
                </a:lnTo>
                <a:lnTo>
                  <a:pt x="7714" y="10098"/>
                </a:lnTo>
                <a:lnTo>
                  <a:pt x="8031" y="10098"/>
                </a:lnTo>
                <a:lnTo>
                  <a:pt x="8006" y="10415"/>
                </a:lnTo>
                <a:lnTo>
                  <a:pt x="7885" y="10439"/>
                </a:lnTo>
                <a:lnTo>
                  <a:pt x="7739" y="10488"/>
                </a:lnTo>
                <a:lnTo>
                  <a:pt x="7714" y="10512"/>
                </a:lnTo>
                <a:lnTo>
                  <a:pt x="7714" y="10536"/>
                </a:lnTo>
                <a:lnTo>
                  <a:pt x="7739" y="10585"/>
                </a:lnTo>
                <a:lnTo>
                  <a:pt x="7763" y="10609"/>
                </a:lnTo>
                <a:lnTo>
                  <a:pt x="7885" y="10634"/>
                </a:lnTo>
                <a:lnTo>
                  <a:pt x="7982" y="10634"/>
                </a:lnTo>
                <a:lnTo>
                  <a:pt x="7958" y="10901"/>
                </a:lnTo>
                <a:lnTo>
                  <a:pt x="7909" y="10926"/>
                </a:lnTo>
                <a:lnTo>
                  <a:pt x="7860" y="10926"/>
                </a:lnTo>
                <a:lnTo>
                  <a:pt x="7812" y="10950"/>
                </a:lnTo>
                <a:lnTo>
                  <a:pt x="7787" y="10950"/>
                </a:lnTo>
                <a:lnTo>
                  <a:pt x="7787" y="10999"/>
                </a:lnTo>
                <a:lnTo>
                  <a:pt x="7860" y="11047"/>
                </a:lnTo>
                <a:lnTo>
                  <a:pt x="7933" y="11072"/>
                </a:lnTo>
                <a:lnTo>
                  <a:pt x="7958" y="11145"/>
                </a:lnTo>
                <a:lnTo>
                  <a:pt x="7982" y="11193"/>
                </a:lnTo>
                <a:lnTo>
                  <a:pt x="8079" y="11266"/>
                </a:lnTo>
                <a:lnTo>
                  <a:pt x="8055" y="11437"/>
                </a:lnTo>
                <a:lnTo>
                  <a:pt x="8006" y="11583"/>
                </a:lnTo>
                <a:lnTo>
                  <a:pt x="7933" y="11729"/>
                </a:lnTo>
                <a:lnTo>
                  <a:pt x="7812" y="11826"/>
                </a:lnTo>
                <a:lnTo>
                  <a:pt x="7690" y="11899"/>
                </a:lnTo>
                <a:lnTo>
                  <a:pt x="7520" y="11899"/>
                </a:lnTo>
                <a:lnTo>
                  <a:pt x="7447" y="11850"/>
                </a:lnTo>
                <a:lnTo>
                  <a:pt x="7398" y="11802"/>
                </a:lnTo>
                <a:lnTo>
                  <a:pt x="7325" y="11729"/>
                </a:lnTo>
                <a:lnTo>
                  <a:pt x="7301" y="11656"/>
                </a:lnTo>
                <a:lnTo>
                  <a:pt x="7276" y="11583"/>
                </a:lnTo>
                <a:lnTo>
                  <a:pt x="7276" y="11388"/>
                </a:lnTo>
                <a:lnTo>
                  <a:pt x="7301" y="11242"/>
                </a:lnTo>
                <a:lnTo>
                  <a:pt x="7398" y="11096"/>
                </a:lnTo>
                <a:lnTo>
                  <a:pt x="7422" y="11023"/>
                </a:lnTo>
                <a:lnTo>
                  <a:pt x="7447" y="10974"/>
                </a:lnTo>
                <a:lnTo>
                  <a:pt x="7447" y="10828"/>
                </a:lnTo>
                <a:lnTo>
                  <a:pt x="7374" y="10561"/>
                </a:lnTo>
                <a:lnTo>
                  <a:pt x="7301" y="10074"/>
                </a:lnTo>
                <a:lnTo>
                  <a:pt x="7252" y="9612"/>
                </a:lnTo>
                <a:lnTo>
                  <a:pt x="7179" y="9125"/>
                </a:lnTo>
                <a:lnTo>
                  <a:pt x="7106" y="8906"/>
                </a:lnTo>
                <a:lnTo>
                  <a:pt x="7033" y="8663"/>
                </a:lnTo>
                <a:lnTo>
                  <a:pt x="6765" y="7957"/>
                </a:lnTo>
                <a:lnTo>
                  <a:pt x="6449" y="7276"/>
                </a:lnTo>
                <a:lnTo>
                  <a:pt x="6400" y="7203"/>
                </a:lnTo>
                <a:lnTo>
                  <a:pt x="6352" y="7105"/>
                </a:lnTo>
                <a:lnTo>
                  <a:pt x="6327" y="7057"/>
                </a:lnTo>
                <a:lnTo>
                  <a:pt x="6206" y="7057"/>
                </a:lnTo>
                <a:lnTo>
                  <a:pt x="6157" y="7081"/>
                </a:lnTo>
                <a:lnTo>
                  <a:pt x="6133" y="7105"/>
                </a:lnTo>
                <a:lnTo>
                  <a:pt x="6133" y="7154"/>
                </a:lnTo>
                <a:lnTo>
                  <a:pt x="6133" y="7227"/>
                </a:lnTo>
                <a:lnTo>
                  <a:pt x="5987" y="7227"/>
                </a:lnTo>
                <a:lnTo>
                  <a:pt x="5816" y="7251"/>
                </a:lnTo>
                <a:lnTo>
                  <a:pt x="5743" y="7276"/>
                </a:lnTo>
                <a:lnTo>
                  <a:pt x="5670" y="7300"/>
                </a:lnTo>
                <a:lnTo>
                  <a:pt x="5646" y="7349"/>
                </a:lnTo>
                <a:lnTo>
                  <a:pt x="5646" y="7397"/>
                </a:lnTo>
                <a:lnTo>
                  <a:pt x="5670" y="7422"/>
                </a:lnTo>
                <a:lnTo>
                  <a:pt x="5695" y="7470"/>
                </a:lnTo>
                <a:lnTo>
                  <a:pt x="5743" y="7495"/>
                </a:lnTo>
                <a:lnTo>
                  <a:pt x="5816" y="7519"/>
                </a:lnTo>
                <a:lnTo>
                  <a:pt x="6133" y="7519"/>
                </a:lnTo>
                <a:lnTo>
                  <a:pt x="6133" y="7714"/>
                </a:lnTo>
                <a:lnTo>
                  <a:pt x="6084" y="7714"/>
                </a:lnTo>
                <a:lnTo>
                  <a:pt x="5768" y="7738"/>
                </a:lnTo>
                <a:lnTo>
                  <a:pt x="5597" y="7787"/>
                </a:lnTo>
                <a:lnTo>
                  <a:pt x="5451" y="7860"/>
                </a:lnTo>
                <a:lnTo>
                  <a:pt x="5427" y="7884"/>
                </a:lnTo>
                <a:lnTo>
                  <a:pt x="5451" y="7933"/>
                </a:lnTo>
                <a:lnTo>
                  <a:pt x="5573" y="7981"/>
                </a:lnTo>
                <a:lnTo>
                  <a:pt x="5719" y="8006"/>
                </a:lnTo>
                <a:lnTo>
                  <a:pt x="6157" y="8006"/>
                </a:lnTo>
                <a:lnTo>
                  <a:pt x="6157" y="8298"/>
                </a:lnTo>
                <a:lnTo>
                  <a:pt x="5962" y="8298"/>
                </a:lnTo>
                <a:lnTo>
                  <a:pt x="5792" y="8322"/>
                </a:lnTo>
                <a:lnTo>
                  <a:pt x="5646" y="8322"/>
                </a:lnTo>
                <a:lnTo>
                  <a:pt x="5500" y="8371"/>
                </a:lnTo>
                <a:lnTo>
                  <a:pt x="5354" y="8444"/>
                </a:lnTo>
                <a:lnTo>
                  <a:pt x="5232" y="8541"/>
                </a:lnTo>
                <a:lnTo>
                  <a:pt x="5232" y="8565"/>
                </a:lnTo>
                <a:lnTo>
                  <a:pt x="5232" y="8590"/>
                </a:lnTo>
                <a:lnTo>
                  <a:pt x="5378" y="8638"/>
                </a:lnTo>
                <a:lnTo>
                  <a:pt x="5524" y="8663"/>
                </a:lnTo>
                <a:lnTo>
                  <a:pt x="5987" y="8663"/>
                </a:lnTo>
                <a:lnTo>
                  <a:pt x="6157" y="8638"/>
                </a:lnTo>
                <a:lnTo>
                  <a:pt x="6157" y="8784"/>
                </a:lnTo>
                <a:lnTo>
                  <a:pt x="6084" y="8760"/>
                </a:lnTo>
                <a:lnTo>
                  <a:pt x="5987" y="8784"/>
                </a:lnTo>
                <a:lnTo>
                  <a:pt x="5816" y="8809"/>
                </a:lnTo>
                <a:lnTo>
                  <a:pt x="5549" y="8833"/>
                </a:lnTo>
                <a:lnTo>
                  <a:pt x="5403" y="8857"/>
                </a:lnTo>
                <a:lnTo>
                  <a:pt x="5281" y="8906"/>
                </a:lnTo>
                <a:lnTo>
                  <a:pt x="5257" y="8930"/>
                </a:lnTo>
                <a:lnTo>
                  <a:pt x="5281" y="8955"/>
                </a:lnTo>
                <a:lnTo>
                  <a:pt x="5403" y="9028"/>
                </a:lnTo>
                <a:lnTo>
                  <a:pt x="5549" y="9052"/>
                </a:lnTo>
                <a:lnTo>
                  <a:pt x="5670" y="9076"/>
                </a:lnTo>
                <a:lnTo>
                  <a:pt x="5816" y="9101"/>
                </a:lnTo>
                <a:lnTo>
                  <a:pt x="5987" y="9101"/>
                </a:lnTo>
                <a:lnTo>
                  <a:pt x="6084" y="9076"/>
                </a:lnTo>
                <a:lnTo>
                  <a:pt x="6181" y="9076"/>
                </a:lnTo>
                <a:lnTo>
                  <a:pt x="6181" y="9320"/>
                </a:lnTo>
                <a:lnTo>
                  <a:pt x="5962" y="9295"/>
                </a:lnTo>
                <a:lnTo>
                  <a:pt x="5743" y="9320"/>
                </a:lnTo>
                <a:lnTo>
                  <a:pt x="5500" y="9344"/>
                </a:lnTo>
                <a:lnTo>
                  <a:pt x="5378" y="9393"/>
                </a:lnTo>
                <a:lnTo>
                  <a:pt x="5281" y="9441"/>
                </a:lnTo>
                <a:lnTo>
                  <a:pt x="5257" y="9466"/>
                </a:lnTo>
                <a:lnTo>
                  <a:pt x="5257" y="9514"/>
                </a:lnTo>
                <a:lnTo>
                  <a:pt x="5305" y="9563"/>
                </a:lnTo>
                <a:lnTo>
                  <a:pt x="5378" y="9587"/>
                </a:lnTo>
                <a:lnTo>
                  <a:pt x="5476" y="9612"/>
                </a:lnTo>
                <a:lnTo>
                  <a:pt x="5914" y="9612"/>
                </a:lnTo>
                <a:lnTo>
                  <a:pt x="6181" y="9636"/>
                </a:lnTo>
                <a:lnTo>
                  <a:pt x="6157" y="9855"/>
                </a:lnTo>
                <a:lnTo>
                  <a:pt x="6060" y="9855"/>
                </a:lnTo>
                <a:lnTo>
                  <a:pt x="5670" y="9928"/>
                </a:lnTo>
                <a:lnTo>
                  <a:pt x="5500" y="9952"/>
                </a:lnTo>
                <a:lnTo>
                  <a:pt x="5427" y="10001"/>
                </a:lnTo>
                <a:lnTo>
                  <a:pt x="5403" y="10001"/>
                </a:lnTo>
                <a:lnTo>
                  <a:pt x="5378" y="10025"/>
                </a:lnTo>
                <a:lnTo>
                  <a:pt x="5378" y="10098"/>
                </a:lnTo>
                <a:lnTo>
                  <a:pt x="5403" y="10147"/>
                </a:lnTo>
                <a:lnTo>
                  <a:pt x="5451" y="10171"/>
                </a:lnTo>
                <a:lnTo>
                  <a:pt x="5500" y="10196"/>
                </a:lnTo>
                <a:lnTo>
                  <a:pt x="5622" y="10220"/>
                </a:lnTo>
                <a:lnTo>
                  <a:pt x="5743" y="10220"/>
                </a:lnTo>
                <a:lnTo>
                  <a:pt x="5938" y="10196"/>
                </a:lnTo>
                <a:lnTo>
                  <a:pt x="6133" y="10171"/>
                </a:lnTo>
                <a:lnTo>
                  <a:pt x="6157" y="10147"/>
                </a:lnTo>
                <a:lnTo>
                  <a:pt x="6157" y="10366"/>
                </a:lnTo>
                <a:lnTo>
                  <a:pt x="6011" y="10390"/>
                </a:lnTo>
                <a:lnTo>
                  <a:pt x="5889" y="10415"/>
                </a:lnTo>
                <a:lnTo>
                  <a:pt x="5573" y="10512"/>
                </a:lnTo>
                <a:lnTo>
                  <a:pt x="5403" y="10585"/>
                </a:lnTo>
                <a:lnTo>
                  <a:pt x="5354" y="10634"/>
                </a:lnTo>
                <a:lnTo>
                  <a:pt x="5354" y="10658"/>
                </a:lnTo>
                <a:lnTo>
                  <a:pt x="5403" y="10707"/>
                </a:lnTo>
                <a:lnTo>
                  <a:pt x="5451" y="10731"/>
                </a:lnTo>
                <a:lnTo>
                  <a:pt x="5573" y="10755"/>
                </a:lnTo>
                <a:lnTo>
                  <a:pt x="5841" y="10731"/>
                </a:lnTo>
                <a:lnTo>
                  <a:pt x="6157" y="10682"/>
                </a:lnTo>
                <a:lnTo>
                  <a:pt x="6157" y="10999"/>
                </a:lnTo>
                <a:lnTo>
                  <a:pt x="6133" y="10999"/>
                </a:lnTo>
                <a:lnTo>
                  <a:pt x="5938" y="11023"/>
                </a:lnTo>
                <a:lnTo>
                  <a:pt x="5743" y="11047"/>
                </a:lnTo>
                <a:lnTo>
                  <a:pt x="5549" y="11120"/>
                </a:lnTo>
                <a:lnTo>
                  <a:pt x="5378" y="11193"/>
                </a:lnTo>
                <a:lnTo>
                  <a:pt x="5354" y="11218"/>
                </a:lnTo>
                <a:lnTo>
                  <a:pt x="5354" y="11242"/>
                </a:lnTo>
                <a:lnTo>
                  <a:pt x="5354" y="11266"/>
                </a:lnTo>
                <a:lnTo>
                  <a:pt x="5378" y="11291"/>
                </a:lnTo>
                <a:lnTo>
                  <a:pt x="5573" y="11315"/>
                </a:lnTo>
                <a:lnTo>
                  <a:pt x="5768" y="11315"/>
                </a:lnTo>
                <a:lnTo>
                  <a:pt x="6133" y="11291"/>
                </a:lnTo>
                <a:lnTo>
                  <a:pt x="6157" y="11266"/>
                </a:lnTo>
                <a:lnTo>
                  <a:pt x="6157" y="11558"/>
                </a:lnTo>
                <a:lnTo>
                  <a:pt x="6011" y="11558"/>
                </a:lnTo>
                <a:lnTo>
                  <a:pt x="5841" y="11607"/>
                </a:lnTo>
                <a:lnTo>
                  <a:pt x="5573" y="11656"/>
                </a:lnTo>
                <a:lnTo>
                  <a:pt x="5330" y="11753"/>
                </a:lnTo>
                <a:lnTo>
                  <a:pt x="5305" y="11777"/>
                </a:lnTo>
                <a:lnTo>
                  <a:pt x="5305" y="11826"/>
                </a:lnTo>
                <a:lnTo>
                  <a:pt x="5330" y="11850"/>
                </a:lnTo>
                <a:lnTo>
                  <a:pt x="5378" y="11850"/>
                </a:lnTo>
                <a:lnTo>
                  <a:pt x="5622" y="11875"/>
                </a:lnTo>
                <a:lnTo>
                  <a:pt x="5865" y="11850"/>
                </a:lnTo>
                <a:lnTo>
                  <a:pt x="6011" y="11850"/>
                </a:lnTo>
                <a:lnTo>
                  <a:pt x="6084" y="11826"/>
                </a:lnTo>
                <a:lnTo>
                  <a:pt x="6157" y="11802"/>
                </a:lnTo>
                <a:lnTo>
                  <a:pt x="6157" y="12020"/>
                </a:lnTo>
                <a:lnTo>
                  <a:pt x="5962" y="12020"/>
                </a:lnTo>
                <a:lnTo>
                  <a:pt x="5743" y="12045"/>
                </a:lnTo>
                <a:lnTo>
                  <a:pt x="5549" y="12118"/>
                </a:lnTo>
                <a:lnTo>
                  <a:pt x="5476" y="12142"/>
                </a:lnTo>
                <a:lnTo>
                  <a:pt x="5378" y="12191"/>
                </a:lnTo>
                <a:lnTo>
                  <a:pt x="5378" y="12239"/>
                </a:lnTo>
                <a:lnTo>
                  <a:pt x="5378" y="12264"/>
                </a:lnTo>
                <a:lnTo>
                  <a:pt x="5476" y="12312"/>
                </a:lnTo>
                <a:lnTo>
                  <a:pt x="5549" y="12337"/>
                </a:lnTo>
                <a:lnTo>
                  <a:pt x="5743" y="12385"/>
                </a:lnTo>
                <a:lnTo>
                  <a:pt x="5962" y="12361"/>
                </a:lnTo>
                <a:lnTo>
                  <a:pt x="6157" y="12361"/>
                </a:lnTo>
                <a:lnTo>
                  <a:pt x="6157" y="12458"/>
                </a:lnTo>
                <a:lnTo>
                  <a:pt x="6157" y="12483"/>
                </a:lnTo>
                <a:lnTo>
                  <a:pt x="6011" y="12531"/>
                </a:lnTo>
                <a:lnTo>
                  <a:pt x="5889" y="12580"/>
                </a:lnTo>
                <a:lnTo>
                  <a:pt x="5622" y="12653"/>
                </a:lnTo>
                <a:lnTo>
                  <a:pt x="5500" y="12702"/>
                </a:lnTo>
                <a:lnTo>
                  <a:pt x="5403" y="12750"/>
                </a:lnTo>
                <a:lnTo>
                  <a:pt x="5378" y="12799"/>
                </a:lnTo>
                <a:lnTo>
                  <a:pt x="5378" y="12823"/>
                </a:lnTo>
                <a:lnTo>
                  <a:pt x="5403" y="12848"/>
                </a:lnTo>
                <a:lnTo>
                  <a:pt x="5500" y="12872"/>
                </a:lnTo>
                <a:lnTo>
                  <a:pt x="5622" y="12896"/>
                </a:lnTo>
                <a:lnTo>
                  <a:pt x="5743" y="12921"/>
                </a:lnTo>
                <a:lnTo>
                  <a:pt x="5865" y="12896"/>
                </a:lnTo>
                <a:lnTo>
                  <a:pt x="6011" y="12872"/>
                </a:lnTo>
                <a:lnTo>
                  <a:pt x="6181" y="12848"/>
                </a:lnTo>
                <a:lnTo>
                  <a:pt x="6181" y="13042"/>
                </a:lnTo>
                <a:lnTo>
                  <a:pt x="6108" y="13018"/>
                </a:lnTo>
                <a:lnTo>
                  <a:pt x="5962" y="13042"/>
                </a:lnTo>
                <a:lnTo>
                  <a:pt x="5841" y="13091"/>
                </a:lnTo>
                <a:lnTo>
                  <a:pt x="5719" y="13164"/>
                </a:lnTo>
                <a:lnTo>
                  <a:pt x="5573" y="13237"/>
                </a:lnTo>
                <a:lnTo>
                  <a:pt x="5549" y="13261"/>
                </a:lnTo>
                <a:lnTo>
                  <a:pt x="5573" y="13286"/>
                </a:lnTo>
                <a:lnTo>
                  <a:pt x="5597" y="13334"/>
                </a:lnTo>
                <a:lnTo>
                  <a:pt x="5622" y="13334"/>
                </a:lnTo>
                <a:lnTo>
                  <a:pt x="5743" y="13310"/>
                </a:lnTo>
                <a:lnTo>
                  <a:pt x="6157" y="13310"/>
                </a:lnTo>
                <a:lnTo>
                  <a:pt x="6206" y="13286"/>
                </a:lnTo>
                <a:lnTo>
                  <a:pt x="6206" y="13529"/>
                </a:lnTo>
                <a:lnTo>
                  <a:pt x="6035" y="13553"/>
                </a:lnTo>
                <a:lnTo>
                  <a:pt x="5865" y="13553"/>
                </a:lnTo>
                <a:lnTo>
                  <a:pt x="5719" y="13602"/>
                </a:lnTo>
                <a:lnTo>
                  <a:pt x="5573" y="13675"/>
                </a:lnTo>
                <a:lnTo>
                  <a:pt x="5524" y="13724"/>
                </a:lnTo>
                <a:lnTo>
                  <a:pt x="5476" y="13797"/>
                </a:lnTo>
                <a:lnTo>
                  <a:pt x="5476" y="13870"/>
                </a:lnTo>
                <a:lnTo>
                  <a:pt x="5476" y="13894"/>
                </a:lnTo>
                <a:lnTo>
                  <a:pt x="5500" y="13918"/>
                </a:lnTo>
                <a:lnTo>
                  <a:pt x="5646" y="13967"/>
                </a:lnTo>
                <a:lnTo>
                  <a:pt x="5792" y="13967"/>
                </a:lnTo>
                <a:lnTo>
                  <a:pt x="6108" y="13943"/>
                </a:lnTo>
                <a:lnTo>
                  <a:pt x="6254" y="13943"/>
                </a:lnTo>
                <a:lnTo>
                  <a:pt x="6279" y="14235"/>
                </a:lnTo>
                <a:lnTo>
                  <a:pt x="6011" y="14308"/>
                </a:lnTo>
                <a:lnTo>
                  <a:pt x="5841" y="14332"/>
                </a:lnTo>
                <a:lnTo>
                  <a:pt x="5670" y="14381"/>
                </a:lnTo>
                <a:lnTo>
                  <a:pt x="5622" y="14429"/>
                </a:lnTo>
                <a:lnTo>
                  <a:pt x="5597" y="14478"/>
                </a:lnTo>
                <a:lnTo>
                  <a:pt x="5622" y="14551"/>
                </a:lnTo>
                <a:lnTo>
                  <a:pt x="5670" y="14600"/>
                </a:lnTo>
                <a:lnTo>
                  <a:pt x="5719" y="14624"/>
                </a:lnTo>
                <a:lnTo>
                  <a:pt x="5792" y="14648"/>
                </a:lnTo>
                <a:lnTo>
                  <a:pt x="5962" y="14673"/>
                </a:lnTo>
                <a:lnTo>
                  <a:pt x="6133" y="14648"/>
                </a:lnTo>
                <a:lnTo>
                  <a:pt x="6303" y="14600"/>
                </a:lnTo>
                <a:lnTo>
                  <a:pt x="6303" y="14770"/>
                </a:lnTo>
                <a:lnTo>
                  <a:pt x="6133" y="14794"/>
                </a:lnTo>
                <a:lnTo>
                  <a:pt x="5962" y="14867"/>
                </a:lnTo>
                <a:lnTo>
                  <a:pt x="5841" y="14916"/>
                </a:lnTo>
                <a:lnTo>
                  <a:pt x="5719" y="14965"/>
                </a:lnTo>
                <a:lnTo>
                  <a:pt x="5646" y="15062"/>
                </a:lnTo>
                <a:lnTo>
                  <a:pt x="5597" y="15111"/>
                </a:lnTo>
                <a:lnTo>
                  <a:pt x="5573" y="15159"/>
                </a:lnTo>
                <a:lnTo>
                  <a:pt x="5573" y="15184"/>
                </a:lnTo>
                <a:lnTo>
                  <a:pt x="5597" y="15208"/>
                </a:lnTo>
                <a:lnTo>
                  <a:pt x="5670" y="15257"/>
                </a:lnTo>
                <a:lnTo>
                  <a:pt x="5768" y="15281"/>
                </a:lnTo>
                <a:lnTo>
                  <a:pt x="5962" y="15257"/>
                </a:lnTo>
                <a:lnTo>
                  <a:pt x="6352" y="15184"/>
                </a:lnTo>
                <a:lnTo>
                  <a:pt x="6376" y="15451"/>
                </a:lnTo>
                <a:lnTo>
                  <a:pt x="6133" y="15476"/>
                </a:lnTo>
                <a:lnTo>
                  <a:pt x="5865" y="15524"/>
                </a:lnTo>
                <a:lnTo>
                  <a:pt x="5743" y="15573"/>
                </a:lnTo>
                <a:lnTo>
                  <a:pt x="5646" y="15646"/>
                </a:lnTo>
                <a:lnTo>
                  <a:pt x="5622" y="15646"/>
                </a:lnTo>
                <a:lnTo>
                  <a:pt x="5622" y="15670"/>
                </a:lnTo>
                <a:lnTo>
                  <a:pt x="5695" y="15768"/>
                </a:lnTo>
                <a:lnTo>
                  <a:pt x="5792" y="15816"/>
                </a:lnTo>
                <a:lnTo>
                  <a:pt x="5889" y="15841"/>
                </a:lnTo>
                <a:lnTo>
                  <a:pt x="5987" y="15841"/>
                </a:lnTo>
                <a:lnTo>
                  <a:pt x="6206" y="15865"/>
                </a:lnTo>
                <a:lnTo>
                  <a:pt x="6400" y="15865"/>
                </a:lnTo>
                <a:lnTo>
                  <a:pt x="6400" y="15962"/>
                </a:lnTo>
                <a:lnTo>
                  <a:pt x="6133" y="16035"/>
                </a:lnTo>
                <a:lnTo>
                  <a:pt x="5938" y="16084"/>
                </a:lnTo>
                <a:lnTo>
                  <a:pt x="5792" y="16181"/>
                </a:lnTo>
                <a:lnTo>
                  <a:pt x="5768" y="16230"/>
                </a:lnTo>
                <a:lnTo>
                  <a:pt x="5768" y="16254"/>
                </a:lnTo>
                <a:lnTo>
                  <a:pt x="5816" y="16327"/>
                </a:lnTo>
                <a:lnTo>
                  <a:pt x="5889" y="16376"/>
                </a:lnTo>
                <a:lnTo>
                  <a:pt x="5987" y="16400"/>
                </a:lnTo>
                <a:lnTo>
                  <a:pt x="6181" y="16400"/>
                </a:lnTo>
                <a:lnTo>
                  <a:pt x="6425" y="16352"/>
                </a:lnTo>
                <a:lnTo>
                  <a:pt x="6449" y="16644"/>
                </a:lnTo>
                <a:lnTo>
                  <a:pt x="6230" y="16668"/>
                </a:lnTo>
                <a:lnTo>
                  <a:pt x="6035" y="16717"/>
                </a:lnTo>
                <a:lnTo>
                  <a:pt x="5962" y="16765"/>
                </a:lnTo>
                <a:lnTo>
                  <a:pt x="5865" y="16790"/>
                </a:lnTo>
                <a:lnTo>
                  <a:pt x="5841" y="16838"/>
                </a:lnTo>
                <a:lnTo>
                  <a:pt x="5841" y="16887"/>
                </a:lnTo>
                <a:lnTo>
                  <a:pt x="5841" y="16911"/>
                </a:lnTo>
                <a:lnTo>
                  <a:pt x="5889" y="16936"/>
                </a:lnTo>
                <a:lnTo>
                  <a:pt x="6084" y="16960"/>
                </a:lnTo>
                <a:lnTo>
                  <a:pt x="6279" y="16984"/>
                </a:lnTo>
                <a:lnTo>
                  <a:pt x="6449" y="16984"/>
                </a:lnTo>
                <a:lnTo>
                  <a:pt x="6449" y="17276"/>
                </a:lnTo>
                <a:lnTo>
                  <a:pt x="6206" y="17325"/>
                </a:lnTo>
                <a:lnTo>
                  <a:pt x="6011" y="17349"/>
                </a:lnTo>
                <a:lnTo>
                  <a:pt x="5938" y="17398"/>
                </a:lnTo>
                <a:lnTo>
                  <a:pt x="5865" y="17447"/>
                </a:lnTo>
                <a:lnTo>
                  <a:pt x="5841" y="17471"/>
                </a:lnTo>
                <a:lnTo>
                  <a:pt x="5841" y="17520"/>
                </a:lnTo>
                <a:lnTo>
                  <a:pt x="5841" y="17544"/>
                </a:lnTo>
                <a:lnTo>
                  <a:pt x="5865" y="17568"/>
                </a:lnTo>
                <a:lnTo>
                  <a:pt x="5987" y="17641"/>
                </a:lnTo>
                <a:lnTo>
                  <a:pt x="6133" y="17690"/>
                </a:lnTo>
                <a:lnTo>
                  <a:pt x="6303" y="17690"/>
                </a:lnTo>
                <a:lnTo>
                  <a:pt x="6449" y="17666"/>
                </a:lnTo>
                <a:lnTo>
                  <a:pt x="6449" y="17958"/>
                </a:lnTo>
                <a:lnTo>
                  <a:pt x="6303" y="17982"/>
                </a:lnTo>
                <a:lnTo>
                  <a:pt x="6181" y="18031"/>
                </a:lnTo>
                <a:lnTo>
                  <a:pt x="6011" y="18055"/>
                </a:lnTo>
                <a:lnTo>
                  <a:pt x="5914" y="18104"/>
                </a:lnTo>
                <a:lnTo>
                  <a:pt x="5841" y="18152"/>
                </a:lnTo>
                <a:lnTo>
                  <a:pt x="5816" y="18177"/>
                </a:lnTo>
                <a:lnTo>
                  <a:pt x="5816" y="18225"/>
                </a:lnTo>
                <a:lnTo>
                  <a:pt x="5841" y="18250"/>
                </a:lnTo>
                <a:lnTo>
                  <a:pt x="5865" y="18274"/>
                </a:lnTo>
                <a:lnTo>
                  <a:pt x="5987" y="18323"/>
                </a:lnTo>
                <a:lnTo>
                  <a:pt x="6157" y="18371"/>
                </a:lnTo>
                <a:lnTo>
                  <a:pt x="6303" y="18371"/>
                </a:lnTo>
                <a:lnTo>
                  <a:pt x="6449" y="18347"/>
                </a:lnTo>
                <a:lnTo>
                  <a:pt x="6473" y="18444"/>
                </a:lnTo>
                <a:lnTo>
                  <a:pt x="6303" y="18469"/>
                </a:lnTo>
                <a:lnTo>
                  <a:pt x="6157" y="18542"/>
                </a:lnTo>
                <a:lnTo>
                  <a:pt x="6035" y="18615"/>
                </a:lnTo>
                <a:lnTo>
                  <a:pt x="5914" y="18688"/>
                </a:lnTo>
                <a:lnTo>
                  <a:pt x="5889" y="18736"/>
                </a:lnTo>
                <a:lnTo>
                  <a:pt x="5889" y="18761"/>
                </a:lnTo>
                <a:lnTo>
                  <a:pt x="5914" y="18785"/>
                </a:lnTo>
                <a:lnTo>
                  <a:pt x="5962" y="18809"/>
                </a:lnTo>
                <a:lnTo>
                  <a:pt x="6108" y="18809"/>
                </a:lnTo>
                <a:lnTo>
                  <a:pt x="6279" y="18785"/>
                </a:lnTo>
                <a:lnTo>
                  <a:pt x="6498" y="18761"/>
                </a:lnTo>
                <a:lnTo>
                  <a:pt x="6522" y="18980"/>
                </a:lnTo>
                <a:lnTo>
                  <a:pt x="6376" y="19028"/>
                </a:lnTo>
                <a:lnTo>
                  <a:pt x="6254" y="19101"/>
                </a:lnTo>
                <a:lnTo>
                  <a:pt x="5987" y="19223"/>
                </a:lnTo>
                <a:lnTo>
                  <a:pt x="5962" y="19272"/>
                </a:lnTo>
                <a:lnTo>
                  <a:pt x="5962" y="19320"/>
                </a:lnTo>
                <a:lnTo>
                  <a:pt x="5987" y="19369"/>
                </a:lnTo>
                <a:lnTo>
                  <a:pt x="6011" y="19393"/>
                </a:lnTo>
                <a:lnTo>
                  <a:pt x="6425" y="19393"/>
                </a:lnTo>
                <a:lnTo>
                  <a:pt x="6595" y="19345"/>
                </a:lnTo>
                <a:lnTo>
                  <a:pt x="6619" y="19393"/>
                </a:lnTo>
                <a:lnTo>
                  <a:pt x="6571" y="19442"/>
                </a:lnTo>
                <a:lnTo>
                  <a:pt x="6522" y="19515"/>
                </a:lnTo>
                <a:lnTo>
                  <a:pt x="6254" y="19637"/>
                </a:lnTo>
                <a:lnTo>
                  <a:pt x="6230" y="19661"/>
                </a:lnTo>
                <a:lnTo>
                  <a:pt x="6206" y="19734"/>
                </a:lnTo>
                <a:lnTo>
                  <a:pt x="6230" y="19758"/>
                </a:lnTo>
                <a:lnTo>
                  <a:pt x="6279" y="19783"/>
                </a:lnTo>
                <a:lnTo>
                  <a:pt x="6595" y="19758"/>
                </a:lnTo>
                <a:lnTo>
                  <a:pt x="6668" y="19783"/>
                </a:lnTo>
                <a:lnTo>
                  <a:pt x="6887" y="19856"/>
                </a:lnTo>
                <a:lnTo>
                  <a:pt x="7106" y="19904"/>
                </a:lnTo>
                <a:lnTo>
                  <a:pt x="7203" y="19953"/>
                </a:lnTo>
                <a:lnTo>
                  <a:pt x="7252" y="20001"/>
                </a:lnTo>
                <a:lnTo>
                  <a:pt x="7276" y="20050"/>
                </a:lnTo>
                <a:lnTo>
                  <a:pt x="7276" y="20123"/>
                </a:lnTo>
                <a:lnTo>
                  <a:pt x="7252" y="20172"/>
                </a:lnTo>
                <a:lnTo>
                  <a:pt x="7203" y="20245"/>
                </a:lnTo>
                <a:lnTo>
                  <a:pt x="7057" y="20342"/>
                </a:lnTo>
                <a:lnTo>
                  <a:pt x="6936" y="20391"/>
                </a:lnTo>
                <a:lnTo>
                  <a:pt x="6814" y="20439"/>
                </a:lnTo>
                <a:lnTo>
                  <a:pt x="6692" y="20464"/>
                </a:lnTo>
                <a:lnTo>
                  <a:pt x="6571" y="20464"/>
                </a:lnTo>
                <a:lnTo>
                  <a:pt x="6303" y="20439"/>
                </a:lnTo>
                <a:lnTo>
                  <a:pt x="5889" y="20439"/>
                </a:lnTo>
                <a:lnTo>
                  <a:pt x="5768" y="20391"/>
                </a:lnTo>
                <a:lnTo>
                  <a:pt x="5670" y="20318"/>
                </a:lnTo>
                <a:lnTo>
                  <a:pt x="5597" y="20220"/>
                </a:lnTo>
                <a:lnTo>
                  <a:pt x="5524" y="20099"/>
                </a:lnTo>
                <a:lnTo>
                  <a:pt x="5476" y="19929"/>
                </a:lnTo>
                <a:lnTo>
                  <a:pt x="5403" y="19612"/>
                </a:lnTo>
                <a:lnTo>
                  <a:pt x="5354" y="19247"/>
                </a:lnTo>
                <a:lnTo>
                  <a:pt x="5330" y="18882"/>
                </a:lnTo>
                <a:lnTo>
                  <a:pt x="5305" y="18371"/>
                </a:lnTo>
                <a:lnTo>
                  <a:pt x="5184" y="16960"/>
                </a:lnTo>
                <a:lnTo>
                  <a:pt x="5111" y="16254"/>
                </a:lnTo>
                <a:lnTo>
                  <a:pt x="5038" y="15549"/>
                </a:lnTo>
                <a:lnTo>
                  <a:pt x="4965" y="15086"/>
                </a:lnTo>
                <a:lnTo>
                  <a:pt x="4867" y="14600"/>
                </a:lnTo>
                <a:lnTo>
                  <a:pt x="4624" y="13675"/>
                </a:lnTo>
                <a:lnTo>
                  <a:pt x="4527" y="13310"/>
                </a:lnTo>
                <a:lnTo>
                  <a:pt x="4454" y="13018"/>
                </a:lnTo>
                <a:lnTo>
                  <a:pt x="4405" y="12896"/>
                </a:lnTo>
                <a:lnTo>
                  <a:pt x="4356" y="12823"/>
                </a:lnTo>
                <a:lnTo>
                  <a:pt x="4356" y="12799"/>
                </a:lnTo>
                <a:lnTo>
                  <a:pt x="4332" y="12750"/>
                </a:lnTo>
                <a:lnTo>
                  <a:pt x="4283" y="12702"/>
                </a:lnTo>
                <a:lnTo>
                  <a:pt x="4235" y="12677"/>
                </a:lnTo>
                <a:lnTo>
                  <a:pt x="4186" y="12653"/>
                </a:lnTo>
                <a:lnTo>
                  <a:pt x="4113" y="12677"/>
                </a:lnTo>
                <a:lnTo>
                  <a:pt x="4040" y="12750"/>
                </a:lnTo>
                <a:lnTo>
                  <a:pt x="3991" y="12848"/>
                </a:lnTo>
                <a:lnTo>
                  <a:pt x="3918" y="13091"/>
                </a:lnTo>
                <a:lnTo>
                  <a:pt x="3870" y="13286"/>
                </a:lnTo>
                <a:lnTo>
                  <a:pt x="3772" y="13237"/>
                </a:lnTo>
                <a:lnTo>
                  <a:pt x="3675" y="13213"/>
                </a:lnTo>
                <a:lnTo>
                  <a:pt x="3626" y="13237"/>
                </a:lnTo>
                <a:lnTo>
                  <a:pt x="3602" y="13310"/>
                </a:lnTo>
                <a:lnTo>
                  <a:pt x="3626" y="13383"/>
                </a:lnTo>
                <a:lnTo>
                  <a:pt x="3675" y="13456"/>
                </a:lnTo>
                <a:lnTo>
                  <a:pt x="3748" y="13529"/>
                </a:lnTo>
                <a:lnTo>
                  <a:pt x="3821" y="13578"/>
                </a:lnTo>
                <a:lnTo>
                  <a:pt x="3797" y="13772"/>
                </a:lnTo>
                <a:lnTo>
                  <a:pt x="3651" y="13772"/>
                </a:lnTo>
                <a:lnTo>
                  <a:pt x="3505" y="13821"/>
                </a:lnTo>
                <a:lnTo>
                  <a:pt x="3480" y="13845"/>
                </a:lnTo>
                <a:lnTo>
                  <a:pt x="3505" y="13870"/>
                </a:lnTo>
                <a:lnTo>
                  <a:pt x="3651" y="13943"/>
                </a:lnTo>
                <a:lnTo>
                  <a:pt x="3772" y="14016"/>
                </a:lnTo>
                <a:lnTo>
                  <a:pt x="3724" y="14405"/>
                </a:lnTo>
                <a:lnTo>
                  <a:pt x="3505" y="14381"/>
                </a:lnTo>
                <a:lnTo>
                  <a:pt x="3407" y="14381"/>
                </a:lnTo>
                <a:lnTo>
                  <a:pt x="3310" y="14405"/>
                </a:lnTo>
                <a:lnTo>
                  <a:pt x="3286" y="14454"/>
                </a:lnTo>
                <a:lnTo>
                  <a:pt x="3286" y="14478"/>
                </a:lnTo>
                <a:lnTo>
                  <a:pt x="3286" y="14502"/>
                </a:lnTo>
                <a:lnTo>
                  <a:pt x="3383" y="14551"/>
                </a:lnTo>
                <a:lnTo>
                  <a:pt x="3480" y="14624"/>
                </a:lnTo>
                <a:lnTo>
                  <a:pt x="3675" y="14721"/>
                </a:lnTo>
                <a:lnTo>
                  <a:pt x="3675" y="14892"/>
                </a:lnTo>
                <a:lnTo>
                  <a:pt x="3480" y="14892"/>
                </a:lnTo>
                <a:lnTo>
                  <a:pt x="3286" y="14916"/>
                </a:lnTo>
                <a:lnTo>
                  <a:pt x="3213" y="14940"/>
                </a:lnTo>
                <a:lnTo>
                  <a:pt x="3140" y="14965"/>
                </a:lnTo>
                <a:lnTo>
                  <a:pt x="3115" y="15013"/>
                </a:lnTo>
                <a:lnTo>
                  <a:pt x="3115" y="15038"/>
                </a:lnTo>
                <a:lnTo>
                  <a:pt x="3140" y="15086"/>
                </a:lnTo>
                <a:lnTo>
                  <a:pt x="3188" y="15135"/>
                </a:lnTo>
                <a:lnTo>
                  <a:pt x="3310" y="15208"/>
                </a:lnTo>
                <a:lnTo>
                  <a:pt x="3456" y="15232"/>
                </a:lnTo>
                <a:lnTo>
                  <a:pt x="3626" y="15257"/>
                </a:lnTo>
                <a:lnTo>
                  <a:pt x="3578" y="15573"/>
                </a:lnTo>
                <a:lnTo>
                  <a:pt x="3334" y="15549"/>
                </a:lnTo>
                <a:lnTo>
                  <a:pt x="3018" y="15549"/>
                </a:lnTo>
                <a:lnTo>
                  <a:pt x="2921" y="15573"/>
                </a:lnTo>
                <a:lnTo>
                  <a:pt x="2896" y="15597"/>
                </a:lnTo>
                <a:lnTo>
                  <a:pt x="2896" y="15622"/>
                </a:lnTo>
                <a:lnTo>
                  <a:pt x="2945" y="15695"/>
                </a:lnTo>
                <a:lnTo>
                  <a:pt x="3018" y="15743"/>
                </a:lnTo>
                <a:lnTo>
                  <a:pt x="3164" y="15816"/>
                </a:lnTo>
                <a:lnTo>
                  <a:pt x="3359" y="15889"/>
                </a:lnTo>
                <a:lnTo>
                  <a:pt x="3553" y="15914"/>
                </a:lnTo>
                <a:lnTo>
                  <a:pt x="3529" y="16011"/>
                </a:lnTo>
                <a:lnTo>
                  <a:pt x="3261" y="16035"/>
                </a:lnTo>
                <a:lnTo>
                  <a:pt x="3115" y="16060"/>
                </a:lnTo>
                <a:lnTo>
                  <a:pt x="2994" y="16108"/>
                </a:lnTo>
                <a:lnTo>
                  <a:pt x="2969" y="16133"/>
                </a:lnTo>
                <a:lnTo>
                  <a:pt x="2969" y="16181"/>
                </a:lnTo>
                <a:lnTo>
                  <a:pt x="2969" y="16206"/>
                </a:lnTo>
                <a:lnTo>
                  <a:pt x="2994" y="16230"/>
                </a:lnTo>
                <a:lnTo>
                  <a:pt x="3115" y="16279"/>
                </a:lnTo>
                <a:lnTo>
                  <a:pt x="3237" y="16303"/>
                </a:lnTo>
                <a:lnTo>
                  <a:pt x="3480" y="16327"/>
                </a:lnTo>
                <a:lnTo>
                  <a:pt x="3432" y="16790"/>
                </a:lnTo>
                <a:lnTo>
                  <a:pt x="3261" y="16790"/>
                </a:lnTo>
                <a:lnTo>
                  <a:pt x="3115" y="16814"/>
                </a:lnTo>
                <a:lnTo>
                  <a:pt x="2872" y="16838"/>
                </a:lnTo>
                <a:lnTo>
                  <a:pt x="2775" y="16887"/>
                </a:lnTo>
                <a:lnTo>
                  <a:pt x="2677" y="16960"/>
                </a:lnTo>
                <a:lnTo>
                  <a:pt x="2653" y="17033"/>
                </a:lnTo>
                <a:lnTo>
                  <a:pt x="2677" y="17082"/>
                </a:lnTo>
                <a:lnTo>
                  <a:pt x="2702" y="17106"/>
                </a:lnTo>
                <a:lnTo>
                  <a:pt x="2799" y="17155"/>
                </a:lnTo>
                <a:lnTo>
                  <a:pt x="2896" y="17155"/>
                </a:lnTo>
                <a:lnTo>
                  <a:pt x="3091" y="17179"/>
                </a:lnTo>
                <a:lnTo>
                  <a:pt x="3383" y="17203"/>
                </a:lnTo>
                <a:lnTo>
                  <a:pt x="3359" y="17398"/>
                </a:lnTo>
                <a:lnTo>
                  <a:pt x="3188" y="17398"/>
                </a:lnTo>
                <a:lnTo>
                  <a:pt x="3042" y="17422"/>
                </a:lnTo>
                <a:lnTo>
                  <a:pt x="2750" y="17520"/>
                </a:lnTo>
                <a:lnTo>
                  <a:pt x="2702" y="17544"/>
                </a:lnTo>
                <a:lnTo>
                  <a:pt x="2677" y="17593"/>
                </a:lnTo>
                <a:lnTo>
                  <a:pt x="2702" y="17641"/>
                </a:lnTo>
                <a:lnTo>
                  <a:pt x="2750" y="17666"/>
                </a:lnTo>
                <a:lnTo>
                  <a:pt x="2896" y="17714"/>
                </a:lnTo>
                <a:lnTo>
                  <a:pt x="3018" y="17739"/>
                </a:lnTo>
                <a:lnTo>
                  <a:pt x="3310" y="17739"/>
                </a:lnTo>
                <a:lnTo>
                  <a:pt x="3310" y="17763"/>
                </a:lnTo>
                <a:lnTo>
                  <a:pt x="3286" y="17933"/>
                </a:lnTo>
                <a:lnTo>
                  <a:pt x="3018" y="17958"/>
                </a:lnTo>
                <a:lnTo>
                  <a:pt x="2799" y="17982"/>
                </a:lnTo>
                <a:lnTo>
                  <a:pt x="2702" y="18031"/>
                </a:lnTo>
                <a:lnTo>
                  <a:pt x="2629" y="18079"/>
                </a:lnTo>
                <a:lnTo>
                  <a:pt x="2604" y="18128"/>
                </a:lnTo>
                <a:lnTo>
                  <a:pt x="2604" y="18177"/>
                </a:lnTo>
                <a:lnTo>
                  <a:pt x="2653" y="18250"/>
                </a:lnTo>
                <a:lnTo>
                  <a:pt x="2702" y="18274"/>
                </a:lnTo>
                <a:lnTo>
                  <a:pt x="2775" y="18298"/>
                </a:lnTo>
                <a:lnTo>
                  <a:pt x="2848" y="18323"/>
                </a:lnTo>
                <a:lnTo>
                  <a:pt x="3018" y="18323"/>
                </a:lnTo>
                <a:lnTo>
                  <a:pt x="3164" y="18298"/>
                </a:lnTo>
                <a:lnTo>
                  <a:pt x="3237" y="18323"/>
                </a:lnTo>
                <a:lnTo>
                  <a:pt x="3213" y="18517"/>
                </a:lnTo>
                <a:lnTo>
                  <a:pt x="2848" y="18566"/>
                </a:lnTo>
                <a:lnTo>
                  <a:pt x="2677" y="18615"/>
                </a:lnTo>
                <a:lnTo>
                  <a:pt x="2604" y="18663"/>
                </a:lnTo>
                <a:lnTo>
                  <a:pt x="2531" y="18712"/>
                </a:lnTo>
                <a:lnTo>
                  <a:pt x="2507" y="18761"/>
                </a:lnTo>
                <a:lnTo>
                  <a:pt x="2507" y="18785"/>
                </a:lnTo>
                <a:lnTo>
                  <a:pt x="2531" y="18809"/>
                </a:lnTo>
                <a:lnTo>
                  <a:pt x="2556" y="18834"/>
                </a:lnTo>
                <a:lnTo>
                  <a:pt x="2702" y="18882"/>
                </a:lnTo>
                <a:lnTo>
                  <a:pt x="3164" y="18882"/>
                </a:lnTo>
                <a:lnTo>
                  <a:pt x="3115" y="19223"/>
                </a:lnTo>
                <a:lnTo>
                  <a:pt x="2799" y="19199"/>
                </a:lnTo>
                <a:lnTo>
                  <a:pt x="2677" y="19199"/>
                </a:lnTo>
                <a:lnTo>
                  <a:pt x="2580" y="19223"/>
                </a:lnTo>
                <a:lnTo>
                  <a:pt x="2483" y="19247"/>
                </a:lnTo>
                <a:lnTo>
                  <a:pt x="2410" y="19320"/>
                </a:lnTo>
                <a:lnTo>
                  <a:pt x="2410" y="19369"/>
                </a:lnTo>
                <a:lnTo>
                  <a:pt x="2410" y="19393"/>
                </a:lnTo>
                <a:lnTo>
                  <a:pt x="2483" y="19466"/>
                </a:lnTo>
                <a:lnTo>
                  <a:pt x="2580" y="19515"/>
                </a:lnTo>
                <a:lnTo>
                  <a:pt x="2702" y="19564"/>
                </a:lnTo>
                <a:lnTo>
                  <a:pt x="2799" y="19564"/>
                </a:lnTo>
                <a:lnTo>
                  <a:pt x="3042" y="19612"/>
                </a:lnTo>
                <a:lnTo>
                  <a:pt x="3018" y="19807"/>
                </a:lnTo>
                <a:lnTo>
                  <a:pt x="2896" y="19807"/>
                </a:lnTo>
                <a:lnTo>
                  <a:pt x="2556" y="19856"/>
                </a:lnTo>
                <a:lnTo>
                  <a:pt x="2483" y="19880"/>
                </a:lnTo>
                <a:lnTo>
                  <a:pt x="2434" y="19904"/>
                </a:lnTo>
                <a:lnTo>
                  <a:pt x="2337" y="20001"/>
                </a:lnTo>
                <a:lnTo>
                  <a:pt x="2312" y="20026"/>
                </a:lnTo>
                <a:lnTo>
                  <a:pt x="2337" y="20074"/>
                </a:lnTo>
                <a:lnTo>
                  <a:pt x="2434" y="20123"/>
                </a:lnTo>
                <a:lnTo>
                  <a:pt x="2531" y="20147"/>
                </a:lnTo>
                <a:lnTo>
                  <a:pt x="2726" y="20172"/>
                </a:lnTo>
                <a:lnTo>
                  <a:pt x="2507" y="20269"/>
                </a:lnTo>
                <a:lnTo>
                  <a:pt x="2288" y="20366"/>
                </a:lnTo>
                <a:lnTo>
                  <a:pt x="1801" y="20512"/>
                </a:lnTo>
                <a:lnTo>
                  <a:pt x="1655" y="20537"/>
                </a:lnTo>
                <a:lnTo>
                  <a:pt x="1485" y="20561"/>
                </a:lnTo>
                <a:lnTo>
                  <a:pt x="1315" y="20537"/>
                </a:lnTo>
                <a:lnTo>
                  <a:pt x="1145" y="20488"/>
                </a:lnTo>
                <a:lnTo>
                  <a:pt x="1120" y="20464"/>
                </a:lnTo>
                <a:lnTo>
                  <a:pt x="1096" y="20415"/>
                </a:lnTo>
                <a:lnTo>
                  <a:pt x="1096" y="20391"/>
                </a:lnTo>
                <a:lnTo>
                  <a:pt x="1096" y="20342"/>
                </a:lnTo>
                <a:lnTo>
                  <a:pt x="1145" y="20245"/>
                </a:lnTo>
                <a:lnTo>
                  <a:pt x="1242" y="20123"/>
                </a:lnTo>
                <a:lnTo>
                  <a:pt x="1485" y="19929"/>
                </a:lnTo>
                <a:lnTo>
                  <a:pt x="1631" y="19831"/>
                </a:lnTo>
                <a:lnTo>
                  <a:pt x="1680" y="19807"/>
                </a:lnTo>
                <a:lnTo>
                  <a:pt x="1704" y="19758"/>
                </a:lnTo>
                <a:lnTo>
                  <a:pt x="1704" y="19710"/>
                </a:lnTo>
                <a:lnTo>
                  <a:pt x="1704" y="19661"/>
                </a:lnTo>
                <a:lnTo>
                  <a:pt x="1728" y="19588"/>
                </a:lnTo>
                <a:lnTo>
                  <a:pt x="1826" y="18785"/>
                </a:lnTo>
                <a:lnTo>
                  <a:pt x="1923" y="18006"/>
                </a:lnTo>
                <a:lnTo>
                  <a:pt x="2045" y="16425"/>
                </a:lnTo>
                <a:lnTo>
                  <a:pt x="2142" y="14843"/>
                </a:lnTo>
                <a:lnTo>
                  <a:pt x="2264" y="13237"/>
                </a:lnTo>
                <a:lnTo>
                  <a:pt x="2410" y="11631"/>
                </a:lnTo>
                <a:lnTo>
                  <a:pt x="2531" y="10025"/>
                </a:lnTo>
                <a:lnTo>
                  <a:pt x="2556" y="9368"/>
                </a:lnTo>
                <a:lnTo>
                  <a:pt x="2580" y="8663"/>
                </a:lnTo>
                <a:lnTo>
                  <a:pt x="2580" y="8322"/>
                </a:lnTo>
                <a:lnTo>
                  <a:pt x="2580" y="7981"/>
                </a:lnTo>
                <a:lnTo>
                  <a:pt x="2531" y="7641"/>
                </a:lnTo>
                <a:lnTo>
                  <a:pt x="2483" y="7324"/>
                </a:lnTo>
                <a:lnTo>
                  <a:pt x="2483" y="7251"/>
                </a:lnTo>
                <a:lnTo>
                  <a:pt x="2458" y="7178"/>
                </a:lnTo>
                <a:lnTo>
                  <a:pt x="2434" y="7130"/>
                </a:lnTo>
                <a:lnTo>
                  <a:pt x="2410" y="7105"/>
                </a:lnTo>
                <a:lnTo>
                  <a:pt x="2337" y="7057"/>
                </a:lnTo>
                <a:lnTo>
                  <a:pt x="2239" y="7057"/>
                </a:lnTo>
                <a:lnTo>
                  <a:pt x="2166" y="7105"/>
                </a:lnTo>
                <a:lnTo>
                  <a:pt x="2020" y="7130"/>
                </a:lnTo>
                <a:lnTo>
                  <a:pt x="1899" y="7154"/>
                </a:lnTo>
                <a:lnTo>
                  <a:pt x="1826" y="7227"/>
                </a:lnTo>
                <a:lnTo>
                  <a:pt x="1801" y="7300"/>
                </a:lnTo>
                <a:lnTo>
                  <a:pt x="1801" y="7349"/>
                </a:lnTo>
                <a:lnTo>
                  <a:pt x="1801" y="7397"/>
                </a:lnTo>
                <a:lnTo>
                  <a:pt x="1874" y="7446"/>
                </a:lnTo>
                <a:lnTo>
                  <a:pt x="1923" y="7470"/>
                </a:lnTo>
                <a:lnTo>
                  <a:pt x="1899" y="7519"/>
                </a:lnTo>
                <a:lnTo>
                  <a:pt x="1704" y="7519"/>
                </a:lnTo>
                <a:lnTo>
                  <a:pt x="1631" y="7543"/>
                </a:lnTo>
                <a:lnTo>
                  <a:pt x="1558" y="7592"/>
                </a:lnTo>
                <a:lnTo>
                  <a:pt x="1534" y="7665"/>
                </a:lnTo>
                <a:lnTo>
                  <a:pt x="1534" y="7714"/>
                </a:lnTo>
                <a:lnTo>
                  <a:pt x="1558" y="7738"/>
                </a:lnTo>
                <a:lnTo>
                  <a:pt x="1631" y="7811"/>
                </a:lnTo>
                <a:lnTo>
                  <a:pt x="1753" y="7860"/>
                </a:lnTo>
                <a:lnTo>
                  <a:pt x="1728" y="7957"/>
                </a:lnTo>
                <a:lnTo>
                  <a:pt x="1582" y="7957"/>
                </a:lnTo>
                <a:lnTo>
                  <a:pt x="1461" y="8006"/>
                </a:lnTo>
                <a:lnTo>
                  <a:pt x="1412" y="8054"/>
                </a:lnTo>
                <a:lnTo>
                  <a:pt x="1388" y="8127"/>
                </a:lnTo>
                <a:lnTo>
                  <a:pt x="1412" y="8200"/>
                </a:lnTo>
                <a:lnTo>
                  <a:pt x="1461" y="8249"/>
                </a:lnTo>
                <a:lnTo>
                  <a:pt x="1534" y="8273"/>
                </a:lnTo>
                <a:lnTo>
                  <a:pt x="1631" y="8298"/>
                </a:lnTo>
                <a:lnTo>
                  <a:pt x="1582" y="8468"/>
                </a:lnTo>
                <a:lnTo>
                  <a:pt x="1437" y="8468"/>
                </a:lnTo>
                <a:lnTo>
                  <a:pt x="1364" y="8517"/>
                </a:lnTo>
                <a:lnTo>
                  <a:pt x="1291" y="8541"/>
                </a:lnTo>
                <a:lnTo>
                  <a:pt x="1291" y="8590"/>
                </a:lnTo>
                <a:lnTo>
                  <a:pt x="1291" y="8638"/>
                </a:lnTo>
                <a:lnTo>
                  <a:pt x="1339" y="8687"/>
                </a:lnTo>
                <a:lnTo>
                  <a:pt x="1388" y="8736"/>
                </a:lnTo>
                <a:lnTo>
                  <a:pt x="1509" y="8760"/>
                </a:lnTo>
                <a:lnTo>
                  <a:pt x="1485" y="8833"/>
                </a:lnTo>
                <a:lnTo>
                  <a:pt x="1461" y="8930"/>
                </a:lnTo>
                <a:lnTo>
                  <a:pt x="1315" y="8955"/>
                </a:lnTo>
                <a:lnTo>
                  <a:pt x="1242" y="8979"/>
                </a:lnTo>
                <a:lnTo>
                  <a:pt x="1193" y="9028"/>
                </a:lnTo>
                <a:lnTo>
                  <a:pt x="1169" y="9076"/>
                </a:lnTo>
                <a:lnTo>
                  <a:pt x="1169" y="9149"/>
                </a:lnTo>
                <a:lnTo>
                  <a:pt x="1218" y="9198"/>
                </a:lnTo>
                <a:lnTo>
                  <a:pt x="1242" y="9222"/>
                </a:lnTo>
                <a:lnTo>
                  <a:pt x="1364" y="9271"/>
                </a:lnTo>
                <a:lnTo>
                  <a:pt x="1364" y="9295"/>
                </a:lnTo>
                <a:lnTo>
                  <a:pt x="1315" y="9320"/>
                </a:lnTo>
                <a:lnTo>
                  <a:pt x="1169" y="9344"/>
                </a:lnTo>
                <a:lnTo>
                  <a:pt x="1096" y="9393"/>
                </a:lnTo>
                <a:lnTo>
                  <a:pt x="1047" y="9441"/>
                </a:lnTo>
                <a:lnTo>
                  <a:pt x="1023" y="9539"/>
                </a:lnTo>
                <a:lnTo>
                  <a:pt x="1047" y="9563"/>
                </a:lnTo>
                <a:lnTo>
                  <a:pt x="1072" y="9612"/>
                </a:lnTo>
                <a:lnTo>
                  <a:pt x="1120" y="9636"/>
                </a:lnTo>
                <a:lnTo>
                  <a:pt x="1169" y="9660"/>
                </a:lnTo>
                <a:lnTo>
                  <a:pt x="1291" y="9660"/>
                </a:lnTo>
                <a:lnTo>
                  <a:pt x="1266" y="9733"/>
                </a:lnTo>
                <a:lnTo>
                  <a:pt x="1145" y="9733"/>
                </a:lnTo>
                <a:lnTo>
                  <a:pt x="1072" y="9758"/>
                </a:lnTo>
                <a:lnTo>
                  <a:pt x="1023" y="9806"/>
                </a:lnTo>
                <a:lnTo>
                  <a:pt x="999" y="9879"/>
                </a:lnTo>
                <a:lnTo>
                  <a:pt x="1023" y="9952"/>
                </a:lnTo>
                <a:lnTo>
                  <a:pt x="1120" y="10001"/>
                </a:lnTo>
                <a:lnTo>
                  <a:pt x="1218" y="10025"/>
                </a:lnTo>
                <a:lnTo>
                  <a:pt x="1169" y="10269"/>
                </a:lnTo>
                <a:lnTo>
                  <a:pt x="1096" y="10244"/>
                </a:lnTo>
                <a:lnTo>
                  <a:pt x="1023" y="10269"/>
                </a:lnTo>
                <a:lnTo>
                  <a:pt x="974" y="10293"/>
                </a:lnTo>
                <a:lnTo>
                  <a:pt x="926" y="10342"/>
                </a:lnTo>
                <a:lnTo>
                  <a:pt x="926" y="10390"/>
                </a:lnTo>
                <a:lnTo>
                  <a:pt x="926" y="10439"/>
                </a:lnTo>
                <a:lnTo>
                  <a:pt x="950" y="10488"/>
                </a:lnTo>
                <a:lnTo>
                  <a:pt x="999" y="10536"/>
                </a:lnTo>
                <a:lnTo>
                  <a:pt x="1096" y="10609"/>
                </a:lnTo>
                <a:lnTo>
                  <a:pt x="1072" y="10634"/>
                </a:lnTo>
                <a:lnTo>
                  <a:pt x="1047" y="10682"/>
                </a:lnTo>
                <a:lnTo>
                  <a:pt x="1047" y="10755"/>
                </a:lnTo>
                <a:lnTo>
                  <a:pt x="1047" y="10804"/>
                </a:lnTo>
                <a:lnTo>
                  <a:pt x="1145" y="11096"/>
                </a:lnTo>
                <a:lnTo>
                  <a:pt x="1169" y="11291"/>
                </a:lnTo>
                <a:lnTo>
                  <a:pt x="1193" y="11461"/>
                </a:lnTo>
                <a:lnTo>
                  <a:pt x="1193" y="11631"/>
                </a:lnTo>
                <a:lnTo>
                  <a:pt x="1120" y="11777"/>
                </a:lnTo>
                <a:lnTo>
                  <a:pt x="1096" y="11826"/>
                </a:lnTo>
                <a:lnTo>
                  <a:pt x="1023" y="11875"/>
                </a:lnTo>
                <a:lnTo>
                  <a:pt x="950" y="11923"/>
                </a:lnTo>
                <a:lnTo>
                  <a:pt x="780" y="11923"/>
                </a:lnTo>
                <a:lnTo>
                  <a:pt x="707" y="11875"/>
                </a:lnTo>
                <a:lnTo>
                  <a:pt x="658" y="11826"/>
                </a:lnTo>
                <a:lnTo>
                  <a:pt x="609" y="11753"/>
                </a:lnTo>
                <a:lnTo>
                  <a:pt x="512" y="11607"/>
                </a:lnTo>
                <a:lnTo>
                  <a:pt x="463" y="11437"/>
                </a:lnTo>
                <a:lnTo>
                  <a:pt x="463" y="11315"/>
                </a:lnTo>
                <a:lnTo>
                  <a:pt x="463" y="11193"/>
                </a:lnTo>
                <a:lnTo>
                  <a:pt x="512" y="10974"/>
                </a:lnTo>
                <a:lnTo>
                  <a:pt x="585" y="10974"/>
                </a:lnTo>
                <a:lnTo>
                  <a:pt x="634" y="10950"/>
                </a:lnTo>
                <a:lnTo>
                  <a:pt x="658" y="10901"/>
                </a:lnTo>
                <a:lnTo>
                  <a:pt x="658" y="10853"/>
                </a:lnTo>
                <a:lnTo>
                  <a:pt x="609" y="10658"/>
                </a:lnTo>
                <a:lnTo>
                  <a:pt x="585" y="10463"/>
                </a:lnTo>
                <a:lnTo>
                  <a:pt x="561" y="10074"/>
                </a:lnTo>
                <a:lnTo>
                  <a:pt x="585" y="9660"/>
                </a:lnTo>
                <a:lnTo>
                  <a:pt x="634" y="9271"/>
                </a:lnTo>
                <a:lnTo>
                  <a:pt x="731" y="8882"/>
                </a:lnTo>
                <a:lnTo>
                  <a:pt x="828" y="8492"/>
                </a:lnTo>
                <a:lnTo>
                  <a:pt x="1072" y="7714"/>
                </a:lnTo>
                <a:lnTo>
                  <a:pt x="1218" y="7227"/>
                </a:lnTo>
                <a:lnTo>
                  <a:pt x="1412" y="6740"/>
                </a:lnTo>
                <a:lnTo>
                  <a:pt x="1631" y="6302"/>
                </a:lnTo>
                <a:lnTo>
                  <a:pt x="1753" y="6108"/>
                </a:lnTo>
                <a:lnTo>
                  <a:pt x="1899" y="5913"/>
                </a:lnTo>
                <a:lnTo>
                  <a:pt x="2045" y="5743"/>
                </a:lnTo>
                <a:lnTo>
                  <a:pt x="2215" y="5572"/>
                </a:lnTo>
                <a:lnTo>
                  <a:pt x="2385" y="5402"/>
                </a:lnTo>
                <a:lnTo>
                  <a:pt x="2580" y="5280"/>
                </a:lnTo>
                <a:lnTo>
                  <a:pt x="2799" y="5159"/>
                </a:lnTo>
                <a:lnTo>
                  <a:pt x="3042" y="5061"/>
                </a:lnTo>
                <a:lnTo>
                  <a:pt x="3286" y="4964"/>
                </a:lnTo>
                <a:lnTo>
                  <a:pt x="3553" y="4891"/>
                </a:lnTo>
                <a:lnTo>
                  <a:pt x="3845" y="4842"/>
                </a:lnTo>
                <a:lnTo>
                  <a:pt x="4113" y="4818"/>
                </a:lnTo>
                <a:lnTo>
                  <a:pt x="4162" y="4842"/>
                </a:lnTo>
                <a:lnTo>
                  <a:pt x="4259" y="4818"/>
                </a:lnTo>
                <a:close/>
                <a:moveTo>
                  <a:pt x="4259" y="0"/>
                </a:moveTo>
                <a:lnTo>
                  <a:pt x="4016" y="25"/>
                </a:lnTo>
                <a:lnTo>
                  <a:pt x="3797" y="98"/>
                </a:lnTo>
                <a:lnTo>
                  <a:pt x="3675" y="98"/>
                </a:lnTo>
                <a:lnTo>
                  <a:pt x="3578" y="146"/>
                </a:lnTo>
                <a:lnTo>
                  <a:pt x="3334" y="244"/>
                </a:lnTo>
                <a:lnTo>
                  <a:pt x="3140" y="390"/>
                </a:lnTo>
                <a:lnTo>
                  <a:pt x="2945" y="536"/>
                </a:lnTo>
                <a:lnTo>
                  <a:pt x="2799" y="682"/>
                </a:lnTo>
                <a:lnTo>
                  <a:pt x="2677" y="852"/>
                </a:lnTo>
                <a:lnTo>
                  <a:pt x="2556" y="1047"/>
                </a:lnTo>
                <a:lnTo>
                  <a:pt x="2458" y="1241"/>
                </a:lnTo>
                <a:lnTo>
                  <a:pt x="2385" y="1436"/>
                </a:lnTo>
                <a:lnTo>
                  <a:pt x="2337" y="1655"/>
                </a:lnTo>
                <a:lnTo>
                  <a:pt x="2288" y="1850"/>
                </a:lnTo>
                <a:lnTo>
                  <a:pt x="2264" y="2069"/>
                </a:lnTo>
                <a:lnTo>
                  <a:pt x="2264" y="2263"/>
                </a:lnTo>
                <a:lnTo>
                  <a:pt x="2288" y="2434"/>
                </a:lnTo>
                <a:lnTo>
                  <a:pt x="2312" y="2628"/>
                </a:lnTo>
                <a:lnTo>
                  <a:pt x="2361" y="2823"/>
                </a:lnTo>
                <a:lnTo>
                  <a:pt x="2434" y="2993"/>
                </a:lnTo>
                <a:lnTo>
                  <a:pt x="2507" y="3164"/>
                </a:lnTo>
                <a:lnTo>
                  <a:pt x="2604" y="3310"/>
                </a:lnTo>
                <a:lnTo>
                  <a:pt x="2702" y="3480"/>
                </a:lnTo>
                <a:lnTo>
                  <a:pt x="2823" y="3626"/>
                </a:lnTo>
                <a:lnTo>
                  <a:pt x="2945" y="3748"/>
                </a:lnTo>
                <a:lnTo>
                  <a:pt x="3067" y="3869"/>
                </a:lnTo>
                <a:lnTo>
                  <a:pt x="3213" y="3991"/>
                </a:lnTo>
                <a:lnTo>
                  <a:pt x="3383" y="4088"/>
                </a:lnTo>
                <a:lnTo>
                  <a:pt x="3553" y="4161"/>
                </a:lnTo>
                <a:lnTo>
                  <a:pt x="3724" y="4210"/>
                </a:lnTo>
                <a:lnTo>
                  <a:pt x="3894" y="4258"/>
                </a:lnTo>
                <a:lnTo>
                  <a:pt x="3894" y="4404"/>
                </a:lnTo>
                <a:lnTo>
                  <a:pt x="3553" y="4429"/>
                </a:lnTo>
                <a:lnTo>
                  <a:pt x="3261" y="4502"/>
                </a:lnTo>
                <a:lnTo>
                  <a:pt x="2969" y="4575"/>
                </a:lnTo>
                <a:lnTo>
                  <a:pt x="2702" y="4696"/>
                </a:lnTo>
                <a:lnTo>
                  <a:pt x="2458" y="4818"/>
                </a:lnTo>
                <a:lnTo>
                  <a:pt x="2239" y="4964"/>
                </a:lnTo>
                <a:lnTo>
                  <a:pt x="2020" y="5110"/>
                </a:lnTo>
                <a:lnTo>
                  <a:pt x="1826" y="5305"/>
                </a:lnTo>
                <a:lnTo>
                  <a:pt x="1655" y="5499"/>
                </a:lnTo>
                <a:lnTo>
                  <a:pt x="1485" y="5694"/>
                </a:lnTo>
                <a:lnTo>
                  <a:pt x="1339" y="5937"/>
                </a:lnTo>
                <a:lnTo>
                  <a:pt x="1193" y="6156"/>
                </a:lnTo>
                <a:lnTo>
                  <a:pt x="1072" y="6400"/>
                </a:lnTo>
                <a:lnTo>
                  <a:pt x="853" y="6935"/>
                </a:lnTo>
                <a:lnTo>
                  <a:pt x="658" y="7470"/>
                </a:lnTo>
                <a:lnTo>
                  <a:pt x="366" y="8492"/>
                </a:lnTo>
                <a:lnTo>
                  <a:pt x="244" y="9003"/>
                </a:lnTo>
                <a:lnTo>
                  <a:pt x="147" y="9514"/>
                </a:lnTo>
                <a:lnTo>
                  <a:pt x="123" y="9782"/>
                </a:lnTo>
                <a:lnTo>
                  <a:pt x="123" y="10098"/>
                </a:lnTo>
                <a:lnTo>
                  <a:pt x="147" y="10415"/>
                </a:lnTo>
                <a:lnTo>
                  <a:pt x="171" y="10561"/>
                </a:lnTo>
                <a:lnTo>
                  <a:pt x="220" y="10682"/>
                </a:lnTo>
                <a:lnTo>
                  <a:pt x="147" y="10755"/>
                </a:lnTo>
                <a:lnTo>
                  <a:pt x="74" y="10853"/>
                </a:lnTo>
                <a:lnTo>
                  <a:pt x="25" y="10974"/>
                </a:lnTo>
                <a:lnTo>
                  <a:pt x="1" y="11096"/>
                </a:lnTo>
                <a:lnTo>
                  <a:pt x="1" y="11339"/>
                </a:lnTo>
                <a:lnTo>
                  <a:pt x="25" y="11558"/>
                </a:lnTo>
                <a:lnTo>
                  <a:pt x="74" y="11704"/>
                </a:lnTo>
                <a:lnTo>
                  <a:pt x="123" y="11826"/>
                </a:lnTo>
                <a:lnTo>
                  <a:pt x="196" y="11972"/>
                </a:lnTo>
                <a:lnTo>
                  <a:pt x="269" y="12093"/>
                </a:lnTo>
                <a:lnTo>
                  <a:pt x="366" y="12191"/>
                </a:lnTo>
                <a:lnTo>
                  <a:pt x="488" y="12264"/>
                </a:lnTo>
                <a:lnTo>
                  <a:pt x="609" y="12337"/>
                </a:lnTo>
                <a:lnTo>
                  <a:pt x="755" y="12361"/>
                </a:lnTo>
                <a:lnTo>
                  <a:pt x="926" y="12385"/>
                </a:lnTo>
                <a:lnTo>
                  <a:pt x="1072" y="12361"/>
                </a:lnTo>
                <a:lnTo>
                  <a:pt x="1193" y="12312"/>
                </a:lnTo>
                <a:lnTo>
                  <a:pt x="1291" y="12264"/>
                </a:lnTo>
                <a:lnTo>
                  <a:pt x="1388" y="12166"/>
                </a:lnTo>
                <a:lnTo>
                  <a:pt x="1461" y="12069"/>
                </a:lnTo>
                <a:lnTo>
                  <a:pt x="1509" y="11947"/>
                </a:lnTo>
                <a:lnTo>
                  <a:pt x="1534" y="11802"/>
                </a:lnTo>
                <a:lnTo>
                  <a:pt x="1582" y="11510"/>
                </a:lnTo>
                <a:lnTo>
                  <a:pt x="1582" y="11218"/>
                </a:lnTo>
                <a:lnTo>
                  <a:pt x="1534" y="10950"/>
                </a:lnTo>
                <a:lnTo>
                  <a:pt x="1461" y="10707"/>
                </a:lnTo>
                <a:lnTo>
                  <a:pt x="1437" y="10658"/>
                </a:lnTo>
                <a:lnTo>
                  <a:pt x="1485" y="10536"/>
                </a:lnTo>
                <a:lnTo>
                  <a:pt x="1509" y="10488"/>
                </a:lnTo>
                <a:lnTo>
                  <a:pt x="1534" y="10269"/>
                </a:lnTo>
                <a:lnTo>
                  <a:pt x="1582" y="10025"/>
                </a:lnTo>
                <a:lnTo>
                  <a:pt x="1704" y="9539"/>
                </a:lnTo>
                <a:lnTo>
                  <a:pt x="1850" y="9028"/>
                </a:lnTo>
                <a:lnTo>
                  <a:pt x="2142" y="8103"/>
                </a:lnTo>
                <a:lnTo>
                  <a:pt x="2118" y="9344"/>
                </a:lnTo>
                <a:lnTo>
                  <a:pt x="2045" y="10585"/>
                </a:lnTo>
                <a:lnTo>
                  <a:pt x="1947" y="11826"/>
                </a:lnTo>
                <a:lnTo>
                  <a:pt x="1826" y="13067"/>
                </a:lnTo>
                <a:lnTo>
                  <a:pt x="1680" y="14648"/>
                </a:lnTo>
                <a:lnTo>
                  <a:pt x="1558" y="16254"/>
                </a:lnTo>
                <a:lnTo>
                  <a:pt x="1412" y="17860"/>
                </a:lnTo>
                <a:lnTo>
                  <a:pt x="1339" y="18663"/>
                </a:lnTo>
                <a:lnTo>
                  <a:pt x="1218" y="19442"/>
                </a:lnTo>
                <a:lnTo>
                  <a:pt x="1242" y="19564"/>
                </a:lnTo>
                <a:lnTo>
                  <a:pt x="1120" y="19612"/>
                </a:lnTo>
                <a:lnTo>
                  <a:pt x="1023" y="19661"/>
                </a:lnTo>
                <a:lnTo>
                  <a:pt x="950" y="19734"/>
                </a:lnTo>
                <a:lnTo>
                  <a:pt x="853" y="19831"/>
                </a:lnTo>
                <a:lnTo>
                  <a:pt x="731" y="20026"/>
                </a:lnTo>
                <a:lnTo>
                  <a:pt x="634" y="20245"/>
                </a:lnTo>
                <a:lnTo>
                  <a:pt x="634" y="20342"/>
                </a:lnTo>
                <a:lnTo>
                  <a:pt x="609" y="20464"/>
                </a:lnTo>
                <a:lnTo>
                  <a:pt x="634" y="20561"/>
                </a:lnTo>
                <a:lnTo>
                  <a:pt x="658" y="20683"/>
                </a:lnTo>
                <a:lnTo>
                  <a:pt x="731" y="20780"/>
                </a:lnTo>
                <a:lnTo>
                  <a:pt x="804" y="20853"/>
                </a:lnTo>
                <a:lnTo>
                  <a:pt x="901" y="20926"/>
                </a:lnTo>
                <a:lnTo>
                  <a:pt x="1023" y="20999"/>
                </a:lnTo>
                <a:lnTo>
                  <a:pt x="1145" y="21023"/>
                </a:lnTo>
                <a:lnTo>
                  <a:pt x="1266" y="21048"/>
                </a:lnTo>
                <a:lnTo>
                  <a:pt x="1558" y="21072"/>
                </a:lnTo>
                <a:lnTo>
                  <a:pt x="1874" y="21048"/>
                </a:lnTo>
                <a:lnTo>
                  <a:pt x="2191" y="20975"/>
                </a:lnTo>
                <a:lnTo>
                  <a:pt x="2483" y="20877"/>
                </a:lnTo>
                <a:lnTo>
                  <a:pt x="2775" y="20731"/>
                </a:lnTo>
                <a:lnTo>
                  <a:pt x="3042" y="20610"/>
                </a:lnTo>
                <a:lnTo>
                  <a:pt x="3261" y="20439"/>
                </a:lnTo>
                <a:lnTo>
                  <a:pt x="3334" y="20366"/>
                </a:lnTo>
                <a:lnTo>
                  <a:pt x="3359" y="20293"/>
                </a:lnTo>
                <a:lnTo>
                  <a:pt x="3383" y="20269"/>
                </a:lnTo>
                <a:lnTo>
                  <a:pt x="3456" y="20172"/>
                </a:lnTo>
                <a:lnTo>
                  <a:pt x="3480" y="20050"/>
                </a:lnTo>
                <a:lnTo>
                  <a:pt x="3529" y="19807"/>
                </a:lnTo>
                <a:lnTo>
                  <a:pt x="3699" y="18542"/>
                </a:lnTo>
                <a:lnTo>
                  <a:pt x="3870" y="16984"/>
                </a:lnTo>
                <a:lnTo>
                  <a:pt x="4040" y="15427"/>
                </a:lnTo>
                <a:lnTo>
                  <a:pt x="4064" y="15184"/>
                </a:lnTo>
                <a:lnTo>
                  <a:pt x="4089" y="15111"/>
                </a:lnTo>
                <a:lnTo>
                  <a:pt x="4089" y="15062"/>
                </a:lnTo>
                <a:lnTo>
                  <a:pt x="4186" y="14089"/>
                </a:lnTo>
                <a:lnTo>
                  <a:pt x="4186" y="14040"/>
                </a:lnTo>
                <a:lnTo>
                  <a:pt x="4186" y="13991"/>
                </a:lnTo>
                <a:lnTo>
                  <a:pt x="4186" y="13967"/>
                </a:lnTo>
                <a:lnTo>
                  <a:pt x="4210" y="13870"/>
                </a:lnTo>
                <a:lnTo>
                  <a:pt x="4308" y="14186"/>
                </a:lnTo>
                <a:lnTo>
                  <a:pt x="4454" y="14892"/>
                </a:lnTo>
                <a:lnTo>
                  <a:pt x="4575" y="15597"/>
                </a:lnTo>
                <a:lnTo>
                  <a:pt x="4673" y="16327"/>
                </a:lnTo>
                <a:lnTo>
                  <a:pt x="4721" y="17057"/>
                </a:lnTo>
                <a:lnTo>
                  <a:pt x="4843" y="18493"/>
                </a:lnTo>
                <a:lnTo>
                  <a:pt x="4916" y="19223"/>
                </a:lnTo>
                <a:lnTo>
                  <a:pt x="5013" y="19953"/>
                </a:lnTo>
                <a:lnTo>
                  <a:pt x="5038" y="20147"/>
                </a:lnTo>
                <a:lnTo>
                  <a:pt x="5111" y="20342"/>
                </a:lnTo>
                <a:lnTo>
                  <a:pt x="5208" y="20537"/>
                </a:lnTo>
                <a:lnTo>
                  <a:pt x="5354" y="20683"/>
                </a:lnTo>
                <a:lnTo>
                  <a:pt x="5500" y="20780"/>
                </a:lnTo>
                <a:lnTo>
                  <a:pt x="5670" y="20853"/>
                </a:lnTo>
                <a:lnTo>
                  <a:pt x="5865" y="20877"/>
                </a:lnTo>
                <a:lnTo>
                  <a:pt x="6084" y="20853"/>
                </a:lnTo>
                <a:lnTo>
                  <a:pt x="6303" y="20877"/>
                </a:lnTo>
                <a:lnTo>
                  <a:pt x="6522" y="20902"/>
                </a:lnTo>
                <a:lnTo>
                  <a:pt x="6741" y="20877"/>
                </a:lnTo>
                <a:lnTo>
                  <a:pt x="6936" y="20853"/>
                </a:lnTo>
                <a:lnTo>
                  <a:pt x="7155" y="20780"/>
                </a:lnTo>
                <a:lnTo>
                  <a:pt x="7325" y="20683"/>
                </a:lnTo>
                <a:lnTo>
                  <a:pt x="7495" y="20561"/>
                </a:lnTo>
                <a:lnTo>
                  <a:pt x="7666" y="20391"/>
                </a:lnTo>
                <a:lnTo>
                  <a:pt x="7714" y="20293"/>
                </a:lnTo>
                <a:lnTo>
                  <a:pt x="7739" y="20220"/>
                </a:lnTo>
                <a:lnTo>
                  <a:pt x="7739" y="20123"/>
                </a:lnTo>
                <a:lnTo>
                  <a:pt x="7739" y="20026"/>
                </a:lnTo>
                <a:lnTo>
                  <a:pt x="7739" y="19929"/>
                </a:lnTo>
                <a:lnTo>
                  <a:pt x="7690" y="19831"/>
                </a:lnTo>
                <a:lnTo>
                  <a:pt x="7666" y="19758"/>
                </a:lnTo>
                <a:lnTo>
                  <a:pt x="7593" y="19685"/>
                </a:lnTo>
                <a:lnTo>
                  <a:pt x="7495" y="19612"/>
                </a:lnTo>
                <a:lnTo>
                  <a:pt x="7374" y="19539"/>
                </a:lnTo>
                <a:lnTo>
                  <a:pt x="7130" y="19442"/>
                </a:lnTo>
                <a:lnTo>
                  <a:pt x="7130" y="19418"/>
                </a:lnTo>
                <a:lnTo>
                  <a:pt x="7057" y="19126"/>
                </a:lnTo>
                <a:lnTo>
                  <a:pt x="7009" y="18809"/>
                </a:lnTo>
                <a:lnTo>
                  <a:pt x="6984" y="18152"/>
                </a:lnTo>
                <a:lnTo>
                  <a:pt x="6936" y="16546"/>
                </a:lnTo>
                <a:lnTo>
                  <a:pt x="6863" y="15476"/>
                </a:lnTo>
                <a:lnTo>
                  <a:pt x="6765" y="14405"/>
                </a:lnTo>
                <a:lnTo>
                  <a:pt x="6668" y="13334"/>
                </a:lnTo>
                <a:lnTo>
                  <a:pt x="6595" y="12288"/>
                </a:lnTo>
                <a:lnTo>
                  <a:pt x="6571" y="10804"/>
                </a:lnTo>
                <a:lnTo>
                  <a:pt x="6546" y="9344"/>
                </a:lnTo>
                <a:lnTo>
                  <a:pt x="6546" y="8395"/>
                </a:lnTo>
                <a:lnTo>
                  <a:pt x="6644" y="8663"/>
                </a:lnTo>
                <a:lnTo>
                  <a:pt x="6765" y="8930"/>
                </a:lnTo>
                <a:lnTo>
                  <a:pt x="6814" y="9174"/>
                </a:lnTo>
                <a:lnTo>
                  <a:pt x="6887" y="9417"/>
                </a:lnTo>
                <a:lnTo>
                  <a:pt x="6936" y="9904"/>
                </a:lnTo>
                <a:lnTo>
                  <a:pt x="6984" y="10415"/>
                </a:lnTo>
                <a:lnTo>
                  <a:pt x="7057" y="10901"/>
                </a:lnTo>
                <a:lnTo>
                  <a:pt x="6960" y="11120"/>
                </a:lnTo>
                <a:lnTo>
                  <a:pt x="6911" y="11339"/>
                </a:lnTo>
                <a:lnTo>
                  <a:pt x="6887" y="11583"/>
                </a:lnTo>
                <a:lnTo>
                  <a:pt x="6936" y="11802"/>
                </a:lnTo>
                <a:lnTo>
                  <a:pt x="6960" y="11923"/>
                </a:lnTo>
                <a:lnTo>
                  <a:pt x="7009" y="12020"/>
                </a:lnTo>
                <a:lnTo>
                  <a:pt x="7057" y="12093"/>
                </a:lnTo>
                <a:lnTo>
                  <a:pt x="7130" y="12166"/>
                </a:lnTo>
                <a:lnTo>
                  <a:pt x="7228" y="12239"/>
                </a:lnTo>
                <a:lnTo>
                  <a:pt x="7325" y="12288"/>
                </a:lnTo>
                <a:lnTo>
                  <a:pt x="7447" y="12312"/>
                </a:lnTo>
                <a:lnTo>
                  <a:pt x="7714" y="12312"/>
                </a:lnTo>
                <a:lnTo>
                  <a:pt x="7860" y="12264"/>
                </a:lnTo>
                <a:lnTo>
                  <a:pt x="7982" y="12215"/>
                </a:lnTo>
                <a:lnTo>
                  <a:pt x="8104" y="12142"/>
                </a:lnTo>
                <a:lnTo>
                  <a:pt x="8201" y="12045"/>
                </a:lnTo>
                <a:lnTo>
                  <a:pt x="8298" y="11947"/>
                </a:lnTo>
                <a:lnTo>
                  <a:pt x="8371" y="11826"/>
                </a:lnTo>
                <a:lnTo>
                  <a:pt x="8444" y="11704"/>
                </a:lnTo>
                <a:lnTo>
                  <a:pt x="8517" y="11510"/>
                </a:lnTo>
                <a:lnTo>
                  <a:pt x="8542" y="11291"/>
                </a:lnTo>
                <a:lnTo>
                  <a:pt x="8517" y="11193"/>
                </a:lnTo>
                <a:lnTo>
                  <a:pt x="8493" y="11096"/>
                </a:lnTo>
                <a:lnTo>
                  <a:pt x="8469" y="10999"/>
                </a:lnTo>
                <a:lnTo>
                  <a:pt x="8396" y="10926"/>
                </a:lnTo>
                <a:lnTo>
                  <a:pt x="8469" y="10269"/>
                </a:lnTo>
                <a:lnTo>
                  <a:pt x="8493" y="9587"/>
                </a:lnTo>
                <a:lnTo>
                  <a:pt x="8469" y="8906"/>
                </a:lnTo>
                <a:lnTo>
                  <a:pt x="8396" y="8249"/>
                </a:lnTo>
                <a:lnTo>
                  <a:pt x="8323" y="7908"/>
                </a:lnTo>
                <a:lnTo>
                  <a:pt x="8250" y="7568"/>
                </a:lnTo>
                <a:lnTo>
                  <a:pt x="8177" y="7251"/>
                </a:lnTo>
                <a:lnTo>
                  <a:pt x="8079" y="6935"/>
                </a:lnTo>
                <a:lnTo>
                  <a:pt x="7958" y="6619"/>
                </a:lnTo>
                <a:lnTo>
                  <a:pt x="7812" y="6327"/>
                </a:lnTo>
                <a:lnTo>
                  <a:pt x="7666" y="6035"/>
                </a:lnTo>
                <a:lnTo>
                  <a:pt x="7495" y="5743"/>
                </a:lnTo>
                <a:lnTo>
                  <a:pt x="7349" y="5548"/>
                </a:lnTo>
                <a:lnTo>
                  <a:pt x="7203" y="5378"/>
                </a:lnTo>
                <a:lnTo>
                  <a:pt x="7057" y="5232"/>
                </a:lnTo>
                <a:lnTo>
                  <a:pt x="6887" y="5086"/>
                </a:lnTo>
                <a:lnTo>
                  <a:pt x="6717" y="4940"/>
                </a:lnTo>
                <a:lnTo>
                  <a:pt x="6522" y="4842"/>
                </a:lnTo>
                <a:lnTo>
                  <a:pt x="6327" y="4745"/>
                </a:lnTo>
                <a:lnTo>
                  <a:pt x="6133" y="4648"/>
                </a:lnTo>
                <a:lnTo>
                  <a:pt x="5719" y="4502"/>
                </a:lnTo>
                <a:lnTo>
                  <a:pt x="5305" y="4429"/>
                </a:lnTo>
                <a:lnTo>
                  <a:pt x="4867" y="4380"/>
                </a:lnTo>
                <a:lnTo>
                  <a:pt x="4405" y="4356"/>
                </a:lnTo>
                <a:lnTo>
                  <a:pt x="4405" y="4307"/>
                </a:lnTo>
                <a:lnTo>
                  <a:pt x="4405" y="4283"/>
                </a:lnTo>
                <a:lnTo>
                  <a:pt x="4600" y="4258"/>
                </a:lnTo>
                <a:lnTo>
                  <a:pt x="4794" y="4185"/>
                </a:lnTo>
                <a:lnTo>
                  <a:pt x="4965" y="4112"/>
                </a:lnTo>
                <a:lnTo>
                  <a:pt x="5159" y="4015"/>
                </a:lnTo>
                <a:lnTo>
                  <a:pt x="5305" y="3893"/>
                </a:lnTo>
                <a:lnTo>
                  <a:pt x="5451" y="3772"/>
                </a:lnTo>
                <a:lnTo>
                  <a:pt x="5597" y="3626"/>
                </a:lnTo>
                <a:lnTo>
                  <a:pt x="5719" y="3456"/>
                </a:lnTo>
                <a:lnTo>
                  <a:pt x="5841" y="3310"/>
                </a:lnTo>
                <a:lnTo>
                  <a:pt x="5938" y="3115"/>
                </a:lnTo>
                <a:lnTo>
                  <a:pt x="6035" y="2945"/>
                </a:lnTo>
                <a:lnTo>
                  <a:pt x="6108" y="2750"/>
                </a:lnTo>
                <a:lnTo>
                  <a:pt x="6181" y="2555"/>
                </a:lnTo>
                <a:lnTo>
                  <a:pt x="6230" y="2361"/>
                </a:lnTo>
                <a:lnTo>
                  <a:pt x="6254" y="2166"/>
                </a:lnTo>
                <a:lnTo>
                  <a:pt x="6279" y="1971"/>
                </a:lnTo>
                <a:lnTo>
                  <a:pt x="6254" y="1752"/>
                </a:lnTo>
                <a:lnTo>
                  <a:pt x="6230" y="1533"/>
                </a:lnTo>
                <a:lnTo>
                  <a:pt x="6157" y="1314"/>
                </a:lnTo>
                <a:lnTo>
                  <a:pt x="6060" y="1095"/>
                </a:lnTo>
                <a:lnTo>
                  <a:pt x="5962" y="925"/>
                </a:lnTo>
                <a:lnTo>
                  <a:pt x="5816" y="730"/>
                </a:lnTo>
                <a:lnTo>
                  <a:pt x="5670" y="584"/>
                </a:lnTo>
                <a:lnTo>
                  <a:pt x="5500" y="438"/>
                </a:lnTo>
                <a:lnTo>
                  <a:pt x="5305" y="292"/>
                </a:lnTo>
                <a:lnTo>
                  <a:pt x="5111" y="195"/>
                </a:lnTo>
                <a:lnTo>
                  <a:pt x="4892" y="98"/>
                </a:lnTo>
                <a:lnTo>
                  <a:pt x="4697" y="49"/>
                </a:lnTo>
                <a:lnTo>
                  <a:pt x="4478" y="25"/>
                </a:lnTo>
                <a:lnTo>
                  <a:pt x="4259" y="0"/>
                </a:lnTo>
                <a:close/>
              </a:path>
            </a:pathLst>
          </a:custGeom>
          <a:solidFill>
            <a:srgbClr val="FFFF00"/>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4" name="Shape 424"/>
        <p:cNvGrpSpPr/>
        <p:nvPr/>
      </p:nvGrpSpPr>
      <p:grpSpPr>
        <a:xfrm>
          <a:off x="0" y="0"/>
          <a:ext cx="0" cy="0"/>
          <a:chOff x="0" y="0"/>
          <a:chExt cx="0" cy="0"/>
        </a:xfrm>
      </p:grpSpPr>
      <p:sp>
        <p:nvSpPr>
          <p:cNvPr id="425" name="Shape 425"/>
          <p:cNvSpPr txBox="1"/>
          <p:nvPr>
            <p:ph idx="1" type="body"/>
          </p:nvPr>
        </p:nvSpPr>
        <p:spPr>
          <a:xfrm>
            <a:off x="2483350" y="836125"/>
            <a:ext cx="4177200" cy="613200"/>
          </a:xfrm>
          <a:prstGeom prst="rect">
            <a:avLst/>
          </a:prstGeom>
        </p:spPr>
        <p:txBody>
          <a:bodyPr anchorCtr="0" anchor="ctr" bIns="91425" lIns="91425" spcFirstLastPara="1" rIns="91425" wrap="square" tIns="91425">
            <a:noAutofit/>
          </a:bodyPr>
          <a:lstStyle/>
          <a:p>
            <a:pPr indent="0" lvl="0" marL="0" rtl="0">
              <a:spcBef>
                <a:spcPts val="600"/>
              </a:spcBef>
              <a:spcAft>
                <a:spcPts val="0"/>
              </a:spcAft>
              <a:buNone/>
            </a:pPr>
            <a:r>
              <a:rPr b="1" lang="en" sz="3000">
                <a:latin typeface="Lato"/>
                <a:ea typeface="Lato"/>
                <a:cs typeface="Lato"/>
                <a:sym typeface="Lato"/>
              </a:rPr>
              <a:t>Finishing Touches</a:t>
            </a:r>
            <a:endParaRPr b="1" sz="3000">
              <a:latin typeface="Lato"/>
              <a:ea typeface="Lato"/>
              <a:cs typeface="Lato"/>
              <a:sym typeface="Lato"/>
            </a:endParaRPr>
          </a:p>
        </p:txBody>
      </p:sp>
      <p:pic>
        <p:nvPicPr>
          <p:cNvPr descr="Possibly the easiest timer you'll ever use. Big easy to see numbers. Beeps when it reaches 0. Voted #1 by timer-timer.com - that's us :) http://timer-timer.com" id="426" name="Shape 426" title="10 Minute Countdown Timer">
            <a:hlinkClick r:id="rId3"/>
          </p:cNvPr>
          <p:cNvPicPr preferRelativeResize="0"/>
          <p:nvPr/>
        </p:nvPicPr>
        <p:blipFill>
          <a:blip r:embed="rId4">
            <a:alphaModFix/>
          </a:blip>
          <a:stretch>
            <a:fillRect/>
          </a:stretch>
        </p:blipFill>
        <p:spPr>
          <a:xfrm>
            <a:off x="3077375" y="1738050"/>
            <a:ext cx="3202025" cy="24015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Shape 93"/>
          <p:cNvSpPr txBox="1"/>
          <p:nvPr>
            <p:ph type="title"/>
          </p:nvPr>
        </p:nvSpPr>
        <p:spPr>
          <a:xfrm>
            <a:off x="381000" y="144650"/>
            <a:ext cx="5511300" cy="8574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en">
                <a:latin typeface="Lato"/>
                <a:ea typeface="Lato"/>
                <a:cs typeface="Lato"/>
                <a:sym typeface="Lato"/>
              </a:rPr>
              <a:t>Microlabs</a:t>
            </a:r>
            <a:endParaRPr b="1">
              <a:latin typeface="Lato"/>
              <a:ea typeface="Lato"/>
              <a:cs typeface="Lato"/>
              <a:sym typeface="Lato"/>
            </a:endParaRPr>
          </a:p>
        </p:txBody>
      </p:sp>
      <p:sp>
        <p:nvSpPr>
          <p:cNvPr id="94" name="Shape 94"/>
          <p:cNvSpPr txBox="1"/>
          <p:nvPr>
            <p:ph idx="1" type="body"/>
          </p:nvPr>
        </p:nvSpPr>
        <p:spPr>
          <a:xfrm>
            <a:off x="727625" y="901400"/>
            <a:ext cx="6699000" cy="3795900"/>
          </a:xfrm>
          <a:prstGeom prst="rect">
            <a:avLst/>
          </a:prstGeom>
        </p:spPr>
        <p:txBody>
          <a:bodyPr anchorCtr="0" anchor="t" bIns="91425" lIns="91425" spcFirstLastPara="1" rIns="91425" wrap="square" tIns="91425">
            <a:noAutofit/>
          </a:bodyPr>
          <a:lstStyle/>
          <a:p>
            <a:pPr indent="0" lvl="0" marL="0" rtl="0">
              <a:spcBef>
                <a:spcPts val="600"/>
              </a:spcBef>
              <a:spcAft>
                <a:spcPts val="0"/>
              </a:spcAft>
              <a:buNone/>
            </a:pPr>
            <a:r>
              <a:rPr lang="en" sz="2600">
                <a:solidFill>
                  <a:srgbClr val="000000"/>
                </a:solidFill>
              </a:rPr>
              <a:t>For each question, everyone will have 30 seconds to </a:t>
            </a:r>
            <a:r>
              <a:rPr b="1" lang="en" sz="2600">
                <a:solidFill>
                  <a:srgbClr val="000000"/>
                </a:solidFill>
                <a:latin typeface="Lato"/>
                <a:ea typeface="Lato"/>
                <a:cs typeface="Lato"/>
                <a:sym typeface="Lato"/>
              </a:rPr>
              <a:t>silently write</a:t>
            </a:r>
            <a:r>
              <a:rPr lang="en" sz="2600">
                <a:solidFill>
                  <a:srgbClr val="000000"/>
                </a:solidFill>
              </a:rPr>
              <a:t> about the question.</a:t>
            </a:r>
            <a:br>
              <a:rPr lang="en" sz="2600">
                <a:solidFill>
                  <a:srgbClr val="000000"/>
                </a:solidFill>
              </a:rPr>
            </a:br>
            <a:br>
              <a:rPr lang="en" sz="2600">
                <a:solidFill>
                  <a:srgbClr val="000000"/>
                </a:solidFill>
              </a:rPr>
            </a:br>
            <a:r>
              <a:rPr lang="en" sz="2600">
                <a:solidFill>
                  <a:srgbClr val="000000"/>
                </a:solidFill>
              </a:rPr>
              <a:t>Then, in rounds, each person will have </a:t>
            </a:r>
            <a:r>
              <a:rPr b="1" lang="en" sz="2600">
                <a:solidFill>
                  <a:srgbClr val="000000"/>
                </a:solidFill>
                <a:latin typeface="Lato"/>
                <a:ea typeface="Lato"/>
                <a:cs typeface="Lato"/>
                <a:sym typeface="Lato"/>
              </a:rPr>
              <a:t>1 minute of uninterrupted </a:t>
            </a:r>
            <a:r>
              <a:rPr lang="en" sz="2600">
                <a:solidFill>
                  <a:srgbClr val="000000"/>
                </a:solidFill>
              </a:rPr>
              <a:t>time to talk. </a:t>
            </a:r>
            <a:br>
              <a:rPr lang="en" sz="2600">
                <a:solidFill>
                  <a:srgbClr val="000000"/>
                </a:solidFill>
              </a:rPr>
            </a:br>
            <a:r>
              <a:rPr lang="en" sz="2600">
                <a:solidFill>
                  <a:srgbClr val="000000"/>
                </a:solidFill>
              </a:rPr>
              <a:t>Ms. Sherry will be the facilitator today.</a:t>
            </a:r>
            <a:br>
              <a:rPr lang="en" sz="2600">
                <a:solidFill>
                  <a:srgbClr val="000000"/>
                </a:solidFill>
              </a:rPr>
            </a:br>
            <a:br>
              <a:rPr lang="en" sz="2600">
                <a:solidFill>
                  <a:srgbClr val="000000"/>
                </a:solidFill>
              </a:rPr>
            </a:br>
            <a:r>
              <a:rPr b="1" lang="en" sz="2600">
                <a:solidFill>
                  <a:srgbClr val="000000"/>
                </a:solidFill>
                <a:latin typeface="Lato"/>
                <a:ea typeface="Lato"/>
                <a:cs typeface="Lato"/>
                <a:sym typeface="Lato"/>
              </a:rPr>
              <a:t>Why do you think we are using this structure?</a:t>
            </a:r>
            <a:endParaRPr/>
          </a:p>
        </p:txBody>
      </p:sp>
      <p:sp>
        <p:nvSpPr>
          <p:cNvPr id="95" name="Shape 95"/>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fld id="{00000000-1234-1234-1234-123412341234}" type="slidenum">
              <a:rPr lang="en"/>
              <a:t>‹#›</a:t>
            </a:fld>
            <a:endParaRPr/>
          </a:p>
        </p:txBody>
      </p:sp>
      <p:sp>
        <p:nvSpPr>
          <p:cNvPr id="96" name="Shape 96"/>
          <p:cNvSpPr/>
          <p:nvPr/>
        </p:nvSpPr>
        <p:spPr>
          <a:xfrm>
            <a:off x="305840" y="1236088"/>
            <a:ext cx="373873" cy="479695"/>
          </a:xfrm>
          <a:custGeom>
            <a:pathLst>
              <a:path extrusionOk="0" h="21949" w="17107">
                <a:moveTo>
                  <a:pt x="9198" y="1679"/>
                </a:moveTo>
                <a:lnTo>
                  <a:pt x="9198" y="1947"/>
                </a:lnTo>
                <a:lnTo>
                  <a:pt x="9247" y="2190"/>
                </a:lnTo>
                <a:lnTo>
                  <a:pt x="9296" y="2385"/>
                </a:lnTo>
                <a:lnTo>
                  <a:pt x="9344" y="2482"/>
                </a:lnTo>
                <a:lnTo>
                  <a:pt x="9417" y="2531"/>
                </a:lnTo>
                <a:lnTo>
                  <a:pt x="9515" y="2604"/>
                </a:lnTo>
                <a:lnTo>
                  <a:pt x="9612" y="2604"/>
                </a:lnTo>
                <a:lnTo>
                  <a:pt x="9709" y="2580"/>
                </a:lnTo>
                <a:lnTo>
                  <a:pt x="9758" y="2531"/>
                </a:lnTo>
                <a:lnTo>
                  <a:pt x="9782" y="2482"/>
                </a:lnTo>
                <a:lnTo>
                  <a:pt x="9831" y="2385"/>
                </a:lnTo>
                <a:lnTo>
                  <a:pt x="9855" y="2263"/>
                </a:lnTo>
                <a:lnTo>
                  <a:pt x="9831" y="2409"/>
                </a:lnTo>
                <a:lnTo>
                  <a:pt x="9806" y="2555"/>
                </a:lnTo>
                <a:lnTo>
                  <a:pt x="9758" y="2677"/>
                </a:lnTo>
                <a:lnTo>
                  <a:pt x="9661" y="2799"/>
                </a:lnTo>
                <a:lnTo>
                  <a:pt x="9563" y="2847"/>
                </a:lnTo>
                <a:lnTo>
                  <a:pt x="9466" y="2872"/>
                </a:lnTo>
                <a:lnTo>
                  <a:pt x="9320" y="2847"/>
                </a:lnTo>
                <a:lnTo>
                  <a:pt x="9198" y="2774"/>
                </a:lnTo>
                <a:lnTo>
                  <a:pt x="9077" y="2701"/>
                </a:lnTo>
                <a:lnTo>
                  <a:pt x="8979" y="2628"/>
                </a:lnTo>
                <a:lnTo>
                  <a:pt x="8906" y="2531"/>
                </a:lnTo>
                <a:lnTo>
                  <a:pt x="8858" y="2434"/>
                </a:lnTo>
                <a:lnTo>
                  <a:pt x="8809" y="2312"/>
                </a:lnTo>
                <a:lnTo>
                  <a:pt x="8809" y="2190"/>
                </a:lnTo>
                <a:lnTo>
                  <a:pt x="8833" y="2093"/>
                </a:lnTo>
                <a:lnTo>
                  <a:pt x="8858" y="1971"/>
                </a:lnTo>
                <a:lnTo>
                  <a:pt x="8931" y="1898"/>
                </a:lnTo>
                <a:lnTo>
                  <a:pt x="9004" y="1801"/>
                </a:lnTo>
                <a:lnTo>
                  <a:pt x="9101" y="1728"/>
                </a:lnTo>
                <a:lnTo>
                  <a:pt x="9198" y="1679"/>
                </a:lnTo>
                <a:close/>
                <a:moveTo>
                  <a:pt x="12483" y="1850"/>
                </a:moveTo>
                <a:lnTo>
                  <a:pt x="12507" y="2142"/>
                </a:lnTo>
                <a:lnTo>
                  <a:pt x="12556" y="2288"/>
                </a:lnTo>
                <a:lnTo>
                  <a:pt x="12605" y="2409"/>
                </a:lnTo>
                <a:lnTo>
                  <a:pt x="12629" y="2434"/>
                </a:lnTo>
                <a:lnTo>
                  <a:pt x="12653" y="2482"/>
                </a:lnTo>
                <a:lnTo>
                  <a:pt x="12751" y="2482"/>
                </a:lnTo>
                <a:lnTo>
                  <a:pt x="12848" y="2458"/>
                </a:lnTo>
                <a:lnTo>
                  <a:pt x="12921" y="2409"/>
                </a:lnTo>
                <a:lnTo>
                  <a:pt x="12970" y="2288"/>
                </a:lnTo>
                <a:lnTo>
                  <a:pt x="13018" y="2190"/>
                </a:lnTo>
                <a:lnTo>
                  <a:pt x="13043" y="2069"/>
                </a:lnTo>
                <a:lnTo>
                  <a:pt x="13043" y="1947"/>
                </a:lnTo>
                <a:lnTo>
                  <a:pt x="13140" y="1971"/>
                </a:lnTo>
                <a:lnTo>
                  <a:pt x="13213" y="2020"/>
                </a:lnTo>
                <a:lnTo>
                  <a:pt x="13286" y="2093"/>
                </a:lnTo>
                <a:lnTo>
                  <a:pt x="13359" y="2190"/>
                </a:lnTo>
                <a:lnTo>
                  <a:pt x="13432" y="2312"/>
                </a:lnTo>
                <a:lnTo>
                  <a:pt x="13456" y="2434"/>
                </a:lnTo>
                <a:lnTo>
                  <a:pt x="13432" y="2580"/>
                </a:lnTo>
                <a:lnTo>
                  <a:pt x="13408" y="2628"/>
                </a:lnTo>
                <a:lnTo>
                  <a:pt x="13383" y="2701"/>
                </a:lnTo>
                <a:lnTo>
                  <a:pt x="13286" y="2774"/>
                </a:lnTo>
                <a:lnTo>
                  <a:pt x="13164" y="2847"/>
                </a:lnTo>
                <a:lnTo>
                  <a:pt x="13043" y="2872"/>
                </a:lnTo>
                <a:lnTo>
                  <a:pt x="12921" y="2896"/>
                </a:lnTo>
                <a:lnTo>
                  <a:pt x="12629" y="2896"/>
                </a:lnTo>
                <a:lnTo>
                  <a:pt x="12386" y="2872"/>
                </a:lnTo>
                <a:lnTo>
                  <a:pt x="12264" y="2799"/>
                </a:lnTo>
                <a:lnTo>
                  <a:pt x="12167" y="2726"/>
                </a:lnTo>
                <a:lnTo>
                  <a:pt x="12094" y="2628"/>
                </a:lnTo>
                <a:lnTo>
                  <a:pt x="12069" y="2507"/>
                </a:lnTo>
                <a:lnTo>
                  <a:pt x="12094" y="2385"/>
                </a:lnTo>
                <a:lnTo>
                  <a:pt x="12118" y="2263"/>
                </a:lnTo>
                <a:lnTo>
                  <a:pt x="12167" y="2166"/>
                </a:lnTo>
                <a:lnTo>
                  <a:pt x="12240" y="2044"/>
                </a:lnTo>
                <a:lnTo>
                  <a:pt x="12361" y="1923"/>
                </a:lnTo>
                <a:lnTo>
                  <a:pt x="12483" y="1850"/>
                </a:lnTo>
                <a:close/>
                <a:moveTo>
                  <a:pt x="5865" y="1825"/>
                </a:moveTo>
                <a:lnTo>
                  <a:pt x="5840" y="1874"/>
                </a:lnTo>
                <a:lnTo>
                  <a:pt x="5840" y="2069"/>
                </a:lnTo>
                <a:lnTo>
                  <a:pt x="5840" y="2288"/>
                </a:lnTo>
                <a:lnTo>
                  <a:pt x="5865" y="2385"/>
                </a:lnTo>
                <a:lnTo>
                  <a:pt x="5889" y="2482"/>
                </a:lnTo>
                <a:lnTo>
                  <a:pt x="5938" y="2580"/>
                </a:lnTo>
                <a:lnTo>
                  <a:pt x="6011" y="2628"/>
                </a:lnTo>
                <a:lnTo>
                  <a:pt x="6132" y="2677"/>
                </a:lnTo>
                <a:lnTo>
                  <a:pt x="6230" y="2653"/>
                </a:lnTo>
                <a:lnTo>
                  <a:pt x="6327" y="2604"/>
                </a:lnTo>
                <a:lnTo>
                  <a:pt x="6376" y="2531"/>
                </a:lnTo>
                <a:lnTo>
                  <a:pt x="6400" y="2531"/>
                </a:lnTo>
                <a:lnTo>
                  <a:pt x="6424" y="2409"/>
                </a:lnTo>
                <a:lnTo>
                  <a:pt x="6449" y="2288"/>
                </a:lnTo>
                <a:lnTo>
                  <a:pt x="6449" y="1996"/>
                </a:lnTo>
                <a:lnTo>
                  <a:pt x="6522" y="2020"/>
                </a:lnTo>
                <a:lnTo>
                  <a:pt x="6595" y="2117"/>
                </a:lnTo>
                <a:lnTo>
                  <a:pt x="6643" y="2215"/>
                </a:lnTo>
                <a:lnTo>
                  <a:pt x="6643" y="2312"/>
                </a:lnTo>
                <a:lnTo>
                  <a:pt x="6643" y="2531"/>
                </a:lnTo>
                <a:lnTo>
                  <a:pt x="6595" y="2677"/>
                </a:lnTo>
                <a:lnTo>
                  <a:pt x="6522" y="2774"/>
                </a:lnTo>
                <a:lnTo>
                  <a:pt x="6424" y="2872"/>
                </a:lnTo>
                <a:lnTo>
                  <a:pt x="6303" y="2920"/>
                </a:lnTo>
                <a:lnTo>
                  <a:pt x="6181" y="2969"/>
                </a:lnTo>
                <a:lnTo>
                  <a:pt x="6059" y="2993"/>
                </a:lnTo>
                <a:lnTo>
                  <a:pt x="5913" y="2993"/>
                </a:lnTo>
                <a:lnTo>
                  <a:pt x="5792" y="2969"/>
                </a:lnTo>
                <a:lnTo>
                  <a:pt x="5646" y="2896"/>
                </a:lnTo>
                <a:lnTo>
                  <a:pt x="5548" y="2799"/>
                </a:lnTo>
                <a:lnTo>
                  <a:pt x="5475" y="2701"/>
                </a:lnTo>
                <a:lnTo>
                  <a:pt x="5427" y="2580"/>
                </a:lnTo>
                <a:lnTo>
                  <a:pt x="5427" y="2458"/>
                </a:lnTo>
                <a:lnTo>
                  <a:pt x="5451" y="2312"/>
                </a:lnTo>
                <a:lnTo>
                  <a:pt x="5475" y="2190"/>
                </a:lnTo>
                <a:lnTo>
                  <a:pt x="5548" y="2069"/>
                </a:lnTo>
                <a:lnTo>
                  <a:pt x="5694" y="1923"/>
                </a:lnTo>
                <a:lnTo>
                  <a:pt x="5865" y="1825"/>
                </a:lnTo>
                <a:close/>
                <a:moveTo>
                  <a:pt x="2531" y="1825"/>
                </a:moveTo>
                <a:lnTo>
                  <a:pt x="2580" y="2288"/>
                </a:lnTo>
                <a:lnTo>
                  <a:pt x="2604" y="2385"/>
                </a:lnTo>
                <a:lnTo>
                  <a:pt x="2653" y="2458"/>
                </a:lnTo>
                <a:lnTo>
                  <a:pt x="2750" y="2507"/>
                </a:lnTo>
                <a:lnTo>
                  <a:pt x="2847" y="2531"/>
                </a:lnTo>
                <a:lnTo>
                  <a:pt x="2945" y="2507"/>
                </a:lnTo>
                <a:lnTo>
                  <a:pt x="3018" y="2458"/>
                </a:lnTo>
                <a:lnTo>
                  <a:pt x="3066" y="2385"/>
                </a:lnTo>
                <a:lnTo>
                  <a:pt x="3091" y="2288"/>
                </a:lnTo>
                <a:lnTo>
                  <a:pt x="3066" y="1947"/>
                </a:lnTo>
                <a:lnTo>
                  <a:pt x="3115" y="1996"/>
                </a:lnTo>
                <a:lnTo>
                  <a:pt x="3188" y="2044"/>
                </a:lnTo>
                <a:lnTo>
                  <a:pt x="3212" y="2117"/>
                </a:lnTo>
                <a:lnTo>
                  <a:pt x="3237" y="2166"/>
                </a:lnTo>
                <a:lnTo>
                  <a:pt x="3237" y="2336"/>
                </a:lnTo>
                <a:lnTo>
                  <a:pt x="3212" y="2507"/>
                </a:lnTo>
                <a:lnTo>
                  <a:pt x="3139" y="2677"/>
                </a:lnTo>
                <a:lnTo>
                  <a:pt x="3042" y="2823"/>
                </a:lnTo>
                <a:lnTo>
                  <a:pt x="2920" y="2945"/>
                </a:lnTo>
                <a:lnTo>
                  <a:pt x="2774" y="3018"/>
                </a:lnTo>
                <a:lnTo>
                  <a:pt x="2653" y="3066"/>
                </a:lnTo>
                <a:lnTo>
                  <a:pt x="2531" y="3042"/>
                </a:lnTo>
                <a:lnTo>
                  <a:pt x="2409" y="3018"/>
                </a:lnTo>
                <a:lnTo>
                  <a:pt x="2312" y="2945"/>
                </a:lnTo>
                <a:lnTo>
                  <a:pt x="2215" y="2847"/>
                </a:lnTo>
                <a:lnTo>
                  <a:pt x="2142" y="2750"/>
                </a:lnTo>
                <a:lnTo>
                  <a:pt x="2093" y="2653"/>
                </a:lnTo>
                <a:lnTo>
                  <a:pt x="2044" y="2531"/>
                </a:lnTo>
                <a:lnTo>
                  <a:pt x="2044" y="2434"/>
                </a:lnTo>
                <a:lnTo>
                  <a:pt x="2044" y="2361"/>
                </a:lnTo>
                <a:lnTo>
                  <a:pt x="2117" y="2215"/>
                </a:lnTo>
                <a:lnTo>
                  <a:pt x="2190" y="2069"/>
                </a:lnTo>
                <a:lnTo>
                  <a:pt x="2312" y="1947"/>
                </a:lnTo>
                <a:lnTo>
                  <a:pt x="2409" y="1874"/>
                </a:lnTo>
                <a:lnTo>
                  <a:pt x="2531" y="1825"/>
                </a:lnTo>
                <a:close/>
                <a:moveTo>
                  <a:pt x="15598" y="3285"/>
                </a:moveTo>
                <a:lnTo>
                  <a:pt x="15768" y="3310"/>
                </a:lnTo>
                <a:lnTo>
                  <a:pt x="15598" y="3553"/>
                </a:lnTo>
                <a:lnTo>
                  <a:pt x="15598" y="3285"/>
                </a:lnTo>
                <a:close/>
                <a:moveTo>
                  <a:pt x="16328" y="3310"/>
                </a:moveTo>
                <a:lnTo>
                  <a:pt x="16328" y="3577"/>
                </a:lnTo>
                <a:lnTo>
                  <a:pt x="16352" y="3869"/>
                </a:lnTo>
                <a:lnTo>
                  <a:pt x="16011" y="4234"/>
                </a:lnTo>
                <a:lnTo>
                  <a:pt x="15695" y="4623"/>
                </a:lnTo>
                <a:lnTo>
                  <a:pt x="15549" y="4794"/>
                </a:lnTo>
                <a:lnTo>
                  <a:pt x="15573" y="4526"/>
                </a:lnTo>
                <a:lnTo>
                  <a:pt x="15598" y="4404"/>
                </a:lnTo>
                <a:lnTo>
                  <a:pt x="15695" y="4161"/>
                </a:lnTo>
                <a:lnTo>
                  <a:pt x="15817" y="3918"/>
                </a:lnTo>
                <a:lnTo>
                  <a:pt x="15963" y="3626"/>
                </a:lnTo>
                <a:lnTo>
                  <a:pt x="16133" y="3310"/>
                </a:lnTo>
                <a:close/>
                <a:moveTo>
                  <a:pt x="16425" y="4331"/>
                </a:moveTo>
                <a:lnTo>
                  <a:pt x="16547" y="4940"/>
                </a:lnTo>
                <a:lnTo>
                  <a:pt x="16425" y="4988"/>
                </a:lnTo>
                <a:lnTo>
                  <a:pt x="16328" y="5086"/>
                </a:lnTo>
                <a:lnTo>
                  <a:pt x="16133" y="5280"/>
                </a:lnTo>
                <a:lnTo>
                  <a:pt x="15938" y="5499"/>
                </a:lnTo>
                <a:lnTo>
                  <a:pt x="15817" y="5670"/>
                </a:lnTo>
                <a:lnTo>
                  <a:pt x="15549" y="5986"/>
                </a:lnTo>
                <a:lnTo>
                  <a:pt x="15549" y="5864"/>
                </a:lnTo>
                <a:lnTo>
                  <a:pt x="15598" y="5840"/>
                </a:lnTo>
                <a:lnTo>
                  <a:pt x="15646" y="5791"/>
                </a:lnTo>
                <a:lnTo>
                  <a:pt x="15671" y="5718"/>
                </a:lnTo>
                <a:lnTo>
                  <a:pt x="15671" y="5645"/>
                </a:lnTo>
                <a:lnTo>
                  <a:pt x="15671" y="5475"/>
                </a:lnTo>
                <a:lnTo>
                  <a:pt x="15719" y="5305"/>
                </a:lnTo>
                <a:lnTo>
                  <a:pt x="15792" y="5159"/>
                </a:lnTo>
                <a:lnTo>
                  <a:pt x="15890" y="4988"/>
                </a:lnTo>
                <a:lnTo>
                  <a:pt x="16133" y="4696"/>
                </a:lnTo>
                <a:lnTo>
                  <a:pt x="16352" y="4453"/>
                </a:lnTo>
                <a:lnTo>
                  <a:pt x="16425" y="4331"/>
                </a:lnTo>
                <a:close/>
                <a:moveTo>
                  <a:pt x="16571" y="5280"/>
                </a:moveTo>
                <a:lnTo>
                  <a:pt x="16595" y="5621"/>
                </a:lnTo>
                <a:lnTo>
                  <a:pt x="16595" y="6010"/>
                </a:lnTo>
                <a:lnTo>
                  <a:pt x="16401" y="6108"/>
                </a:lnTo>
                <a:lnTo>
                  <a:pt x="16230" y="6254"/>
                </a:lnTo>
                <a:lnTo>
                  <a:pt x="15914" y="6546"/>
                </a:lnTo>
                <a:lnTo>
                  <a:pt x="15719" y="6740"/>
                </a:lnTo>
                <a:lnTo>
                  <a:pt x="15549" y="6959"/>
                </a:lnTo>
                <a:lnTo>
                  <a:pt x="15549" y="6765"/>
                </a:lnTo>
                <a:lnTo>
                  <a:pt x="15622" y="6619"/>
                </a:lnTo>
                <a:lnTo>
                  <a:pt x="15695" y="6497"/>
                </a:lnTo>
                <a:lnTo>
                  <a:pt x="15841" y="6229"/>
                </a:lnTo>
                <a:lnTo>
                  <a:pt x="16036" y="5962"/>
                </a:lnTo>
                <a:lnTo>
                  <a:pt x="16230" y="5670"/>
                </a:lnTo>
                <a:lnTo>
                  <a:pt x="16449" y="5402"/>
                </a:lnTo>
                <a:lnTo>
                  <a:pt x="16571" y="5280"/>
                </a:lnTo>
                <a:close/>
                <a:moveTo>
                  <a:pt x="5743" y="6716"/>
                </a:moveTo>
                <a:lnTo>
                  <a:pt x="5694" y="6740"/>
                </a:lnTo>
                <a:lnTo>
                  <a:pt x="5621" y="6789"/>
                </a:lnTo>
                <a:lnTo>
                  <a:pt x="5475" y="6935"/>
                </a:lnTo>
                <a:lnTo>
                  <a:pt x="5305" y="7105"/>
                </a:lnTo>
                <a:lnTo>
                  <a:pt x="5086" y="7251"/>
                </a:lnTo>
                <a:lnTo>
                  <a:pt x="4867" y="7373"/>
                </a:lnTo>
                <a:lnTo>
                  <a:pt x="4745" y="7422"/>
                </a:lnTo>
                <a:lnTo>
                  <a:pt x="4648" y="7446"/>
                </a:lnTo>
                <a:lnTo>
                  <a:pt x="4429" y="7446"/>
                </a:lnTo>
                <a:lnTo>
                  <a:pt x="4332" y="7397"/>
                </a:lnTo>
                <a:lnTo>
                  <a:pt x="4259" y="7349"/>
                </a:lnTo>
                <a:lnTo>
                  <a:pt x="4186" y="7251"/>
                </a:lnTo>
                <a:lnTo>
                  <a:pt x="4113" y="7130"/>
                </a:lnTo>
                <a:lnTo>
                  <a:pt x="4064" y="7057"/>
                </a:lnTo>
                <a:lnTo>
                  <a:pt x="3991" y="7032"/>
                </a:lnTo>
                <a:lnTo>
                  <a:pt x="3894" y="7032"/>
                </a:lnTo>
                <a:lnTo>
                  <a:pt x="3821" y="7057"/>
                </a:lnTo>
                <a:lnTo>
                  <a:pt x="3553" y="7227"/>
                </a:lnTo>
                <a:lnTo>
                  <a:pt x="3358" y="7324"/>
                </a:lnTo>
                <a:lnTo>
                  <a:pt x="3188" y="7422"/>
                </a:lnTo>
                <a:lnTo>
                  <a:pt x="3042" y="7470"/>
                </a:lnTo>
                <a:lnTo>
                  <a:pt x="2969" y="7470"/>
                </a:lnTo>
                <a:lnTo>
                  <a:pt x="2896" y="7446"/>
                </a:lnTo>
                <a:lnTo>
                  <a:pt x="2847" y="7422"/>
                </a:lnTo>
                <a:lnTo>
                  <a:pt x="2823" y="7349"/>
                </a:lnTo>
                <a:lnTo>
                  <a:pt x="2799" y="7276"/>
                </a:lnTo>
                <a:lnTo>
                  <a:pt x="2799" y="7178"/>
                </a:lnTo>
                <a:lnTo>
                  <a:pt x="2799" y="7130"/>
                </a:lnTo>
                <a:lnTo>
                  <a:pt x="2774" y="7105"/>
                </a:lnTo>
                <a:lnTo>
                  <a:pt x="2726" y="7081"/>
                </a:lnTo>
                <a:lnTo>
                  <a:pt x="2653" y="7081"/>
                </a:lnTo>
                <a:lnTo>
                  <a:pt x="2604" y="7154"/>
                </a:lnTo>
                <a:lnTo>
                  <a:pt x="2555" y="7373"/>
                </a:lnTo>
                <a:lnTo>
                  <a:pt x="2531" y="7470"/>
                </a:lnTo>
                <a:lnTo>
                  <a:pt x="2531" y="7568"/>
                </a:lnTo>
                <a:lnTo>
                  <a:pt x="2555" y="7665"/>
                </a:lnTo>
                <a:lnTo>
                  <a:pt x="2628" y="7762"/>
                </a:lnTo>
                <a:lnTo>
                  <a:pt x="2701" y="7811"/>
                </a:lnTo>
                <a:lnTo>
                  <a:pt x="2823" y="7860"/>
                </a:lnTo>
                <a:lnTo>
                  <a:pt x="2945" y="7884"/>
                </a:lnTo>
                <a:lnTo>
                  <a:pt x="3091" y="7860"/>
                </a:lnTo>
                <a:lnTo>
                  <a:pt x="3212" y="7835"/>
                </a:lnTo>
                <a:lnTo>
                  <a:pt x="3358" y="7787"/>
                </a:lnTo>
                <a:lnTo>
                  <a:pt x="3602" y="7665"/>
                </a:lnTo>
                <a:lnTo>
                  <a:pt x="3845" y="7519"/>
                </a:lnTo>
                <a:lnTo>
                  <a:pt x="3942" y="7641"/>
                </a:lnTo>
                <a:lnTo>
                  <a:pt x="4040" y="7714"/>
                </a:lnTo>
                <a:lnTo>
                  <a:pt x="4137" y="7787"/>
                </a:lnTo>
                <a:lnTo>
                  <a:pt x="4259" y="7835"/>
                </a:lnTo>
                <a:lnTo>
                  <a:pt x="4356" y="7860"/>
                </a:lnTo>
                <a:lnTo>
                  <a:pt x="4478" y="7860"/>
                </a:lnTo>
                <a:lnTo>
                  <a:pt x="4745" y="7835"/>
                </a:lnTo>
                <a:lnTo>
                  <a:pt x="4989" y="7762"/>
                </a:lnTo>
                <a:lnTo>
                  <a:pt x="5232" y="7641"/>
                </a:lnTo>
                <a:lnTo>
                  <a:pt x="5475" y="7495"/>
                </a:lnTo>
                <a:lnTo>
                  <a:pt x="5694" y="7324"/>
                </a:lnTo>
                <a:lnTo>
                  <a:pt x="5816" y="7470"/>
                </a:lnTo>
                <a:lnTo>
                  <a:pt x="5962" y="7592"/>
                </a:lnTo>
                <a:lnTo>
                  <a:pt x="6132" y="7665"/>
                </a:lnTo>
                <a:lnTo>
                  <a:pt x="6327" y="7738"/>
                </a:lnTo>
                <a:lnTo>
                  <a:pt x="6741" y="7738"/>
                </a:lnTo>
                <a:lnTo>
                  <a:pt x="6862" y="7689"/>
                </a:lnTo>
                <a:lnTo>
                  <a:pt x="6984" y="7641"/>
                </a:lnTo>
                <a:lnTo>
                  <a:pt x="7106" y="7592"/>
                </a:lnTo>
                <a:lnTo>
                  <a:pt x="7300" y="7422"/>
                </a:lnTo>
                <a:lnTo>
                  <a:pt x="7422" y="7568"/>
                </a:lnTo>
                <a:lnTo>
                  <a:pt x="7592" y="7665"/>
                </a:lnTo>
                <a:lnTo>
                  <a:pt x="7787" y="7714"/>
                </a:lnTo>
                <a:lnTo>
                  <a:pt x="7982" y="7738"/>
                </a:lnTo>
                <a:lnTo>
                  <a:pt x="8201" y="7714"/>
                </a:lnTo>
                <a:lnTo>
                  <a:pt x="8395" y="7665"/>
                </a:lnTo>
                <a:lnTo>
                  <a:pt x="8590" y="7568"/>
                </a:lnTo>
                <a:lnTo>
                  <a:pt x="8785" y="7446"/>
                </a:lnTo>
                <a:lnTo>
                  <a:pt x="8931" y="7568"/>
                </a:lnTo>
                <a:lnTo>
                  <a:pt x="9101" y="7665"/>
                </a:lnTo>
                <a:lnTo>
                  <a:pt x="9271" y="7738"/>
                </a:lnTo>
                <a:lnTo>
                  <a:pt x="9466" y="7787"/>
                </a:lnTo>
                <a:lnTo>
                  <a:pt x="9636" y="7787"/>
                </a:lnTo>
                <a:lnTo>
                  <a:pt x="9806" y="7762"/>
                </a:lnTo>
                <a:lnTo>
                  <a:pt x="9977" y="7714"/>
                </a:lnTo>
                <a:lnTo>
                  <a:pt x="10098" y="7616"/>
                </a:lnTo>
                <a:lnTo>
                  <a:pt x="10196" y="7714"/>
                </a:lnTo>
                <a:lnTo>
                  <a:pt x="10293" y="7787"/>
                </a:lnTo>
                <a:lnTo>
                  <a:pt x="10415" y="7860"/>
                </a:lnTo>
                <a:lnTo>
                  <a:pt x="10536" y="7908"/>
                </a:lnTo>
                <a:lnTo>
                  <a:pt x="10658" y="7957"/>
                </a:lnTo>
                <a:lnTo>
                  <a:pt x="10780" y="7957"/>
                </a:lnTo>
                <a:lnTo>
                  <a:pt x="10901" y="7908"/>
                </a:lnTo>
                <a:lnTo>
                  <a:pt x="10999" y="7860"/>
                </a:lnTo>
                <a:lnTo>
                  <a:pt x="11120" y="7811"/>
                </a:lnTo>
                <a:lnTo>
                  <a:pt x="11193" y="7714"/>
                </a:lnTo>
                <a:lnTo>
                  <a:pt x="11364" y="7543"/>
                </a:lnTo>
                <a:lnTo>
                  <a:pt x="11607" y="7689"/>
                </a:lnTo>
                <a:lnTo>
                  <a:pt x="11729" y="7762"/>
                </a:lnTo>
                <a:lnTo>
                  <a:pt x="11850" y="7811"/>
                </a:lnTo>
                <a:lnTo>
                  <a:pt x="11972" y="7835"/>
                </a:lnTo>
                <a:lnTo>
                  <a:pt x="12094" y="7835"/>
                </a:lnTo>
                <a:lnTo>
                  <a:pt x="12191" y="7811"/>
                </a:lnTo>
                <a:lnTo>
                  <a:pt x="12288" y="7738"/>
                </a:lnTo>
                <a:lnTo>
                  <a:pt x="12410" y="7835"/>
                </a:lnTo>
                <a:lnTo>
                  <a:pt x="12556" y="7884"/>
                </a:lnTo>
                <a:lnTo>
                  <a:pt x="12726" y="7908"/>
                </a:lnTo>
                <a:lnTo>
                  <a:pt x="12872" y="7884"/>
                </a:lnTo>
                <a:lnTo>
                  <a:pt x="13018" y="7860"/>
                </a:lnTo>
                <a:lnTo>
                  <a:pt x="13164" y="7762"/>
                </a:lnTo>
                <a:lnTo>
                  <a:pt x="13262" y="7665"/>
                </a:lnTo>
                <a:lnTo>
                  <a:pt x="13335" y="7519"/>
                </a:lnTo>
                <a:lnTo>
                  <a:pt x="13335" y="7470"/>
                </a:lnTo>
                <a:lnTo>
                  <a:pt x="13335" y="7446"/>
                </a:lnTo>
                <a:lnTo>
                  <a:pt x="13286" y="7422"/>
                </a:lnTo>
                <a:lnTo>
                  <a:pt x="13262" y="7422"/>
                </a:lnTo>
                <a:lnTo>
                  <a:pt x="13043" y="7470"/>
                </a:lnTo>
                <a:lnTo>
                  <a:pt x="12775" y="7543"/>
                </a:lnTo>
                <a:lnTo>
                  <a:pt x="12653" y="7543"/>
                </a:lnTo>
                <a:lnTo>
                  <a:pt x="12532" y="7519"/>
                </a:lnTo>
                <a:lnTo>
                  <a:pt x="12459" y="7470"/>
                </a:lnTo>
                <a:lnTo>
                  <a:pt x="12434" y="7422"/>
                </a:lnTo>
                <a:lnTo>
                  <a:pt x="12410" y="7373"/>
                </a:lnTo>
                <a:lnTo>
                  <a:pt x="12386" y="7300"/>
                </a:lnTo>
                <a:lnTo>
                  <a:pt x="12337" y="7251"/>
                </a:lnTo>
                <a:lnTo>
                  <a:pt x="12288" y="7203"/>
                </a:lnTo>
                <a:lnTo>
                  <a:pt x="12167" y="7203"/>
                </a:lnTo>
                <a:lnTo>
                  <a:pt x="12118" y="7251"/>
                </a:lnTo>
                <a:lnTo>
                  <a:pt x="12094" y="7300"/>
                </a:lnTo>
                <a:lnTo>
                  <a:pt x="12069" y="7373"/>
                </a:lnTo>
                <a:lnTo>
                  <a:pt x="12069" y="7422"/>
                </a:lnTo>
                <a:lnTo>
                  <a:pt x="12045" y="7470"/>
                </a:lnTo>
                <a:lnTo>
                  <a:pt x="12021" y="7495"/>
                </a:lnTo>
                <a:lnTo>
                  <a:pt x="11899" y="7495"/>
                </a:lnTo>
                <a:lnTo>
                  <a:pt x="11777" y="7446"/>
                </a:lnTo>
                <a:lnTo>
                  <a:pt x="11583" y="7300"/>
                </a:lnTo>
                <a:lnTo>
                  <a:pt x="11461" y="7178"/>
                </a:lnTo>
                <a:lnTo>
                  <a:pt x="11388" y="7154"/>
                </a:lnTo>
                <a:lnTo>
                  <a:pt x="11339" y="7130"/>
                </a:lnTo>
                <a:lnTo>
                  <a:pt x="11266" y="7154"/>
                </a:lnTo>
                <a:lnTo>
                  <a:pt x="11218" y="7178"/>
                </a:lnTo>
                <a:lnTo>
                  <a:pt x="11047" y="7397"/>
                </a:lnTo>
                <a:lnTo>
                  <a:pt x="10926" y="7495"/>
                </a:lnTo>
                <a:lnTo>
                  <a:pt x="10804" y="7543"/>
                </a:lnTo>
                <a:lnTo>
                  <a:pt x="10707" y="7568"/>
                </a:lnTo>
                <a:lnTo>
                  <a:pt x="10609" y="7568"/>
                </a:lnTo>
                <a:lnTo>
                  <a:pt x="10536" y="7519"/>
                </a:lnTo>
                <a:lnTo>
                  <a:pt x="10463" y="7422"/>
                </a:lnTo>
                <a:lnTo>
                  <a:pt x="10390" y="7324"/>
                </a:lnTo>
                <a:lnTo>
                  <a:pt x="10342" y="7178"/>
                </a:lnTo>
                <a:lnTo>
                  <a:pt x="10342" y="7105"/>
                </a:lnTo>
                <a:lnTo>
                  <a:pt x="10293" y="7032"/>
                </a:lnTo>
                <a:lnTo>
                  <a:pt x="10244" y="7008"/>
                </a:lnTo>
                <a:lnTo>
                  <a:pt x="10196" y="6984"/>
                </a:lnTo>
                <a:lnTo>
                  <a:pt x="10123" y="6984"/>
                </a:lnTo>
                <a:lnTo>
                  <a:pt x="10074" y="7008"/>
                </a:lnTo>
                <a:lnTo>
                  <a:pt x="10025" y="7057"/>
                </a:lnTo>
                <a:lnTo>
                  <a:pt x="9977" y="7130"/>
                </a:lnTo>
                <a:lnTo>
                  <a:pt x="9952" y="7227"/>
                </a:lnTo>
                <a:lnTo>
                  <a:pt x="9904" y="7300"/>
                </a:lnTo>
                <a:lnTo>
                  <a:pt x="9831" y="7349"/>
                </a:lnTo>
                <a:lnTo>
                  <a:pt x="9782" y="7397"/>
                </a:lnTo>
                <a:lnTo>
                  <a:pt x="9709" y="7422"/>
                </a:lnTo>
                <a:lnTo>
                  <a:pt x="9636" y="7422"/>
                </a:lnTo>
                <a:lnTo>
                  <a:pt x="9466" y="7397"/>
                </a:lnTo>
                <a:lnTo>
                  <a:pt x="9320" y="7349"/>
                </a:lnTo>
                <a:lnTo>
                  <a:pt x="9174" y="7251"/>
                </a:lnTo>
                <a:lnTo>
                  <a:pt x="9028" y="7154"/>
                </a:lnTo>
                <a:lnTo>
                  <a:pt x="8906" y="7032"/>
                </a:lnTo>
                <a:lnTo>
                  <a:pt x="8858" y="6984"/>
                </a:lnTo>
                <a:lnTo>
                  <a:pt x="8687" y="6984"/>
                </a:lnTo>
                <a:lnTo>
                  <a:pt x="8639" y="7032"/>
                </a:lnTo>
                <a:lnTo>
                  <a:pt x="8517" y="7130"/>
                </a:lnTo>
                <a:lnTo>
                  <a:pt x="8371" y="7227"/>
                </a:lnTo>
                <a:lnTo>
                  <a:pt x="8201" y="7300"/>
                </a:lnTo>
                <a:lnTo>
                  <a:pt x="8030" y="7349"/>
                </a:lnTo>
                <a:lnTo>
                  <a:pt x="7860" y="7349"/>
                </a:lnTo>
                <a:lnTo>
                  <a:pt x="7787" y="7324"/>
                </a:lnTo>
                <a:lnTo>
                  <a:pt x="7738" y="7300"/>
                </a:lnTo>
                <a:lnTo>
                  <a:pt x="7665" y="7251"/>
                </a:lnTo>
                <a:lnTo>
                  <a:pt x="7641" y="7178"/>
                </a:lnTo>
                <a:lnTo>
                  <a:pt x="7592" y="7105"/>
                </a:lnTo>
                <a:lnTo>
                  <a:pt x="7592" y="7008"/>
                </a:lnTo>
                <a:lnTo>
                  <a:pt x="7568" y="6935"/>
                </a:lnTo>
                <a:lnTo>
                  <a:pt x="7544" y="6886"/>
                </a:lnTo>
                <a:lnTo>
                  <a:pt x="7495" y="6838"/>
                </a:lnTo>
                <a:lnTo>
                  <a:pt x="7446" y="6813"/>
                </a:lnTo>
                <a:lnTo>
                  <a:pt x="7398" y="6789"/>
                </a:lnTo>
                <a:lnTo>
                  <a:pt x="7325" y="6789"/>
                </a:lnTo>
                <a:lnTo>
                  <a:pt x="7276" y="6813"/>
                </a:lnTo>
                <a:lnTo>
                  <a:pt x="7227" y="6862"/>
                </a:lnTo>
                <a:lnTo>
                  <a:pt x="7057" y="7057"/>
                </a:lnTo>
                <a:lnTo>
                  <a:pt x="6960" y="7154"/>
                </a:lnTo>
                <a:lnTo>
                  <a:pt x="6862" y="7251"/>
                </a:lnTo>
                <a:lnTo>
                  <a:pt x="6741" y="7300"/>
                </a:lnTo>
                <a:lnTo>
                  <a:pt x="6619" y="7324"/>
                </a:lnTo>
                <a:lnTo>
                  <a:pt x="6473" y="7324"/>
                </a:lnTo>
                <a:lnTo>
                  <a:pt x="6351" y="7300"/>
                </a:lnTo>
                <a:lnTo>
                  <a:pt x="6230" y="7251"/>
                </a:lnTo>
                <a:lnTo>
                  <a:pt x="6108" y="7178"/>
                </a:lnTo>
                <a:lnTo>
                  <a:pt x="6035" y="7057"/>
                </a:lnTo>
                <a:lnTo>
                  <a:pt x="5986" y="6935"/>
                </a:lnTo>
                <a:lnTo>
                  <a:pt x="5986" y="6886"/>
                </a:lnTo>
                <a:lnTo>
                  <a:pt x="5962" y="6838"/>
                </a:lnTo>
                <a:lnTo>
                  <a:pt x="5913" y="6789"/>
                </a:lnTo>
                <a:lnTo>
                  <a:pt x="5865" y="6740"/>
                </a:lnTo>
                <a:lnTo>
                  <a:pt x="5792" y="6716"/>
                </a:lnTo>
                <a:close/>
                <a:moveTo>
                  <a:pt x="16595" y="6302"/>
                </a:moveTo>
                <a:lnTo>
                  <a:pt x="16547" y="7081"/>
                </a:lnTo>
                <a:lnTo>
                  <a:pt x="16401" y="7203"/>
                </a:lnTo>
                <a:lnTo>
                  <a:pt x="16279" y="7349"/>
                </a:lnTo>
                <a:lnTo>
                  <a:pt x="16011" y="7665"/>
                </a:lnTo>
                <a:lnTo>
                  <a:pt x="15792" y="7908"/>
                </a:lnTo>
                <a:lnTo>
                  <a:pt x="15573" y="8200"/>
                </a:lnTo>
                <a:lnTo>
                  <a:pt x="15573" y="7689"/>
                </a:lnTo>
                <a:lnTo>
                  <a:pt x="15573" y="7665"/>
                </a:lnTo>
                <a:lnTo>
                  <a:pt x="15671" y="7470"/>
                </a:lnTo>
                <a:lnTo>
                  <a:pt x="15768" y="7276"/>
                </a:lnTo>
                <a:lnTo>
                  <a:pt x="16011" y="6935"/>
                </a:lnTo>
                <a:lnTo>
                  <a:pt x="16303" y="6619"/>
                </a:lnTo>
                <a:lnTo>
                  <a:pt x="16595" y="6302"/>
                </a:lnTo>
                <a:close/>
                <a:moveTo>
                  <a:pt x="16547" y="7592"/>
                </a:moveTo>
                <a:lnTo>
                  <a:pt x="16522" y="8663"/>
                </a:lnTo>
                <a:lnTo>
                  <a:pt x="16425" y="8711"/>
                </a:lnTo>
                <a:lnTo>
                  <a:pt x="16328" y="8760"/>
                </a:lnTo>
                <a:lnTo>
                  <a:pt x="16157" y="8930"/>
                </a:lnTo>
                <a:lnTo>
                  <a:pt x="15841" y="9271"/>
                </a:lnTo>
                <a:lnTo>
                  <a:pt x="15719" y="9417"/>
                </a:lnTo>
                <a:lnTo>
                  <a:pt x="15573" y="9612"/>
                </a:lnTo>
                <a:lnTo>
                  <a:pt x="15573" y="8882"/>
                </a:lnTo>
                <a:lnTo>
                  <a:pt x="15671" y="8857"/>
                </a:lnTo>
                <a:lnTo>
                  <a:pt x="15744" y="8784"/>
                </a:lnTo>
                <a:lnTo>
                  <a:pt x="15890" y="8517"/>
                </a:lnTo>
                <a:lnTo>
                  <a:pt x="16060" y="8273"/>
                </a:lnTo>
                <a:lnTo>
                  <a:pt x="16401" y="7811"/>
                </a:lnTo>
                <a:lnTo>
                  <a:pt x="16547" y="7592"/>
                </a:lnTo>
                <a:close/>
                <a:moveTo>
                  <a:pt x="9734" y="9149"/>
                </a:moveTo>
                <a:lnTo>
                  <a:pt x="9661" y="9174"/>
                </a:lnTo>
                <a:lnTo>
                  <a:pt x="9588" y="9198"/>
                </a:lnTo>
                <a:lnTo>
                  <a:pt x="9539" y="9247"/>
                </a:lnTo>
                <a:lnTo>
                  <a:pt x="9466" y="9368"/>
                </a:lnTo>
                <a:lnTo>
                  <a:pt x="9442" y="9490"/>
                </a:lnTo>
                <a:lnTo>
                  <a:pt x="9320" y="9587"/>
                </a:lnTo>
                <a:lnTo>
                  <a:pt x="9174" y="9660"/>
                </a:lnTo>
                <a:lnTo>
                  <a:pt x="9052" y="9685"/>
                </a:lnTo>
                <a:lnTo>
                  <a:pt x="8882" y="9685"/>
                </a:lnTo>
                <a:lnTo>
                  <a:pt x="8785" y="9660"/>
                </a:lnTo>
                <a:lnTo>
                  <a:pt x="8736" y="9636"/>
                </a:lnTo>
                <a:lnTo>
                  <a:pt x="8687" y="9587"/>
                </a:lnTo>
                <a:lnTo>
                  <a:pt x="8663" y="9539"/>
                </a:lnTo>
                <a:lnTo>
                  <a:pt x="8663" y="9441"/>
                </a:lnTo>
                <a:lnTo>
                  <a:pt x="8639" y="9368"/>
                </a:lnTo>
                <a:lnTo>
                  <a:pt x="8590" y="9320"/>
                </a:lnTo>
                <a:lnTo>
                  <a:pt x="8517" y="9295"/>
                </a:lnTo>
                <a:lnTo>
                  <a:pt x="8444" y="9271"/>
                </a:lnTo>
                <a:lnTo>
                  <a:pt x="8395" y="9295"/>
                </a:lnTo>
                <a:lnTo>
                  <a:pt x="8322" y="9344"/>
                </a:lnTo>
                <a:lnTo>
                  <a:pt x="8274" y="9417"/>
                </a:lnTo>
                <a:lnTo>
                  <a:pt x="8249" y="9466"/>
                </a:lnTo>
                <a:lnTo>
                  <a:pt x="8201" y="9514"/>
                </a:lnTo>
                <a:lnTo>
                  <a:pt x="8079" y="9587"/>
                </a:lnTo>
                <a:lnTo>
                  <a:pt x="7933" y="9612"/>
                </a:lnTo>
                <a:lnTo>
                  <a:pt x="7738" y="9636"/>
                </a:lnTo>
                <a:lnTo>
                  <a:pt x="7568" y="9636"/>
                </a:lnTo>
                <a:lnTo>
                  <a:pt x="7422" y="9587"/>
                </a:lnTo>
                <a:lnTo>
                  <a:pt x="7325" y="9514"/>
                </a:lnTo>
                <a:lnTo>
                  <a:pt x="7276" y="9466"/>
                </a:lnTo>
                <a:lnTo>
                  <a:pt x="7252" y="9417"/>
                </a:lnTo>
                <a:lnTo>
                  <a:pt x="7252" y="9344"/>
                </a:lnTo>
                <a:lnTo>
                  <a:pt x="7227" y="9295"/>
                </a:lnTo>
                <a:lnTo>
                  <a:pt x="7179" y="9247"/>
                </a:lnTo>
                <a:lnTo>
                  <a:pt x="7130" y="9222"/>
                </a:lnTo>
                <a:lnTo>
                  <a:pt x="7081" y="9198"/>
                </a:lnTo>
                <a:lnTo>
                  <a:pt x="7008" y="9198"/>
                </a:lnTo>
                <a:lnTo>
                  <a:pt x="6960" y="9222"/>
                </a:lnTo>
                <a:lnTo>
                  <a:pt x="6887" y="9247"/>
                </a:lnTo>
                <a:lnTo>
                  <a:pt x="6765" y="9417"/>
                </a:lnTo>
                <a:lnTo>
                  <a:pt x="6643" y="9563"/>
                </a:lnTo>
                <a:lnTo>
                  <a:pt x="6570" y="9636"/>
                </a:lnTo>
                <a:lnTo>
                  <a:pt x="6449" y="9685"/>
                </a:lnTo>
                <a:lnTo>
                  <a:pt x="6327" y="9733"/>
                </a:lnTo>
                <a:lnTo>
                  <a:pt x="6205" y="9758"/>
                </a:lnTo>
                <a:lnTo>
                  <a:pt x="6084" y="9758"/>
                </a:lnTo>
                <a:lnTo>
                  <a:pt x="6035" y="9733"/>
                </a:lnTo>
                <a:lnTo>
                  <a:pt x="5986" y="9709"/>
                </a:lnTo>
                <a:lnTo>
                  <a:pt x="5962" y="9660"/>
                </a:lnTo>
                <a:lnTo>
                  <a:pt x="5938" y="9612"/>
                </a:lnTo>
                <a:lnTo>
                  <a:pt x="5938" y="9514"/>
                </a:lnTo>
                <a:lnTo>
                  <a:pt x="5962" y="9441"/>
                </a:lnTo>
                <a:lnTo>
                  <a:pt x="5962" y="9344"/>
                </a:lnTo>
                <a:lnTo>
                  <a:pt x="5938" y="9271"/>
                </a:lnTo>
                <a:lnTo>
                  <a:pt x="5865" y="9198"/>
                </a:lnTo>
                <a:lnTo>
                  <a:pt x="5792" y="9174"/>
                </a:lnTo>
                <a:lnTo>
                  <a:pt x="5646" y="9174"/>
                </a:lnTo>
                <a:lnTo>
                  <a:pt x="5573" y="9247"/>
                </a:lnTo>
                <a:lnTo>
                  <a:pt x="5548" y="9320"/>
                </a:lnTo>
                <a:lnTo>
                  <a:pt x="5500" y="9417"/>
                </a:lnTo>
                <a:lnTo>
                  <a:pt x="5451" y="9490"/>
                </a:lnTo>
                <a:lnTo>
                  <a:pt x="5378" y="9587"/>
                </a:lnTo>
                <a:lnTo>
                  <a:pt x="5305" y="9636"/>
                </a:lnTo>
                <a:lnTo>
                  <a:pt x="5183" y="9685"/>
                </a:lnTo>
                <a:lnTo>
                  <a:pt x="5086" y="9733"/>
                </a:lnTo>
                <a:lnTo>
                  <a:pt x="4843" y="9782"/>
                </a:lnTo>
                <a:lnTo>
                  <a:pt x="4624" y="9782"/>
                </a:lnTo>
                <a:lnTo>
                  <a:pt x="4502" y="9733"/>
                </a:lnTo>
                <a:lnTo>
                  <a:pt x="4405" y="9709"/>
                </a:lnTo>
                <a:lnTo>
                  <a:pt x="4332" y="9636"/>
                </a:lnTo>
                <a:lnTo>
                  <a:pt x="4259" y="9587"/>
                </a:lnTo>
                <a:lnTo>
                  <a:pt x="4210" y="9490"/>
                </a:lnTo>
                <a:lnTo>
                  <a:pt x="4161" y="9393"/>
                </a:lnTo>
                <a:lnTo>
                  <a:pt x="4161" y="9344"/>
                </a:lnTo>
                <a:lnTo>
                  <a:pt x="4137" y="9295"/>
                </a:lnTo>
                <a:lnTo>
                  <a:pt x="4040" y="9247"/>
                </a:lnTo>
                <a:lnTo>
                  <a:pt x="3942" y="9222"/>
                </a:lnTo>
                <a:lnTo>
                  <a:pt x="3869" y="9247"/>
                </a:lnTo>
                <a:lnTo>
                  <a:pt x="3602" y="9417"/>
                </a:lnTo>
                <a:lnTo>
                  <a:pt x="3407" y="9539"/>
                </a:lnTo>
                <a:lnTo>
                  <a:pt x="3212" y="9660"/>
                </a:lnTo>
                <a:lnTo>
                  <a:pt x="3018" y="9733"/>
                </a:lnTo>
                <a:lnTo>
                  <a:pt x="2872" y="9733"/>
                </a:lnTo>
                <a:lnTo>
                  <a:pt x="2823" y="9709"/>
                </a:lnTo>
                <a:lnTo>
                  <a:pt x="2774" y="9660"/>
                </a:lnTo>
                <a:lnTo>
                  <a:pt x="2774" y="9587"/>
                </a:lnTo>
                <a:lnTo>
                  <a:pt x="2774" y="9490"/>
                </a:lnTo>
                <a:lnTo>
                  <a:pt x="2774" y="9417"/>
                </a:lnTo>
                <a:lnTo>
                  <a:pt x="2750" y="9368"/>
                </a:lnTo>
                <a:lnTo>
                  <a:pt x="2726" y="9344"/>
                </a:lnTo>
                <a:lnTo>
                  <a:pt x="2677" y="9320"/>
                </a:lnTo>
                <a:lnTo>
                  <a:pt x="2653" y="9295"/>
                </a:lnTo>
                <a:lnTo>
                  <a:pt x="2604" y="9320"/>
                </a:lnTo>
                <a:lnTo>
                  <a:pt x="2555" y="9320"/>
                </a:lnTo>
                <a:lnTo>
                  <a:pt x="2507" y="9368"/>
                </a:lnTo>
                <a:lnTo>
                  <a:pt x="2458" y="9490"/>
                </a:lnTo>
                <a:lnTo>
                  <a:pt x="2434" y="9612"/>
                </a:lnTo>
                <a:lnTo>
                  <a:pt x="2434" y="9733"/>
                </a:lnTo>
                <a:lnTo>
                  <a:pt x="2458" y="9831"/>
                </a:lnTo>
                <a:lnTo>
                  <a:pt x="2531" y="9928"/>
                </a:lnTo>
                <a:lnTo>
                  <a:pt x="2604" y="10025"/>
                </a:lnTo>
                <a:lnTo>
                  <a:pt x="2726" y="10098"/>
                </a:lnTo>
                <a:lnTo>
                  <a:pt x="2847" y="10147"/>
                </a:lnTo>
                <a:lnTo>
                  <a:pt x="2969" y="10171"/>
                </a:lnTo>
                <a:lnTo>
                  <a:pt x="3115" y="10147"/>
                </a:lnTo>
                <a:lnTo>
                  <a:pt x="3237" y="10123"/>
                </a:lnTo>
                <a:lnTo>
                  <a:pt x="3358" y="10074"/>
                </a:lnTo>
                <a:lnTo>
                  <a:pt x="3626" y="9928"/>
                </a:lnTo>
                <a:lnTo>
                  <a:pt x="3845" y="9758"/>
                </a:lnTo>
                <a:lnTo>
                  <a:pt x="3918" y="9855"/>
                </a:lnTo>
                <a:lnTo>
                  <a:pt x="3991" y="9952"/>
                </a:lnTo>
                <a:lnTo>
                  <a:pt x="4088" y="10025"/>
                </a:lnTo>
                <a:lnTo>
                  <a:pt x="4186" y="10074"/>
                </a:lnTo>
                <a:lnTo>
                  <a:pt x="4429" y="10171"/>
                </a:lnTo>
                <a:lnTo>
                  <a:pt x="4672" y="10196"/>
                </a:lnTo>
                <a:lnTo>
                  <a:pt x="4940" y="10196"/>
                </a:lnTo>
                <a:lnTo>
                  <a:pt x="5208" y="10147"/>
                </a:lnTo>
                <a:lnTo>
                  <a:pt x="5427" y="10050"/>
                </a:lnTo>
                <a:lnTo>
                  <a:pt x="5646" y="9928"/>
                </a:lnTo>
                <a:lnTo>
                  <a:pt x="5743" y="10001"/>
                </a:lnTo>
                <a:lnTo>
                  <a:pt x="5840" y="10098"/>
                </a:lnTo>
                <a:lnTo>
                  <a:pt x="5986" y="10147"/>
                </a:lnTo>
                <a:lnTo>
                  <a:pt x="6132" y="10196"/>
                </a:lnTo>
                <a:lnTo>
                  <a:pt x="6278" y="10220"/>
                </a:lnTo>
                <a:lnTo>
                  <a:pt x="6424" y="10196"/>
                </a:lnTo>
                <a:lnTo>
                  <a:pt x="6546" y="10171"/>
                </a:lnTo>
                <a:lnTo>
                  <a:pt x="6643" y="10123"/>
                </a:lnTo>
                <a:lnTo>
                  <a:pt x="6741" y="10050"/>
                </a:lnTo>
                <a:lnTo>
                  <a:pt x="6838" y="9977"/>
                </a:lnTo>
                <a:lnTo>
                  <a:pt x="7008" y="9782"/>
                </a:lnTo>
                <a:lnTo>
                  <a:pt x="7130" y="9879"/>
                </a:lnTo>
                <a:lnTo>
                  <a:pt x="7300" y="9977"/>
                </a:lnTo>
                <a:lnTo>
                  <a:pt x="7471" y="10025"/>
                </a:lnTo>
                <a:lnTo>
                  <a:pt x="7665" y="10050"/>
                </a:lnTo>
                <a:lnTo>
                  <a:pt x="7860" y="10050"/>
                </a:lnTo>
                <a:lnTo>
                  <a:pt x="8030" y="10025"/>
                </a:lnTo>
                <a:lnTo>
                  <a:pt x="8225" y="9952"/>
                </a:lnTo>
                <a:lnTo>
                  <a:pt x="8371" y="9879"/>
                </a:lnTo>
                <a:lnTo>
                  <a:pt x="8493" y="9977"/>
                </a:lnTo>
                <a:lnTo>
                  <a:pt x="8639" y="10025"/>
                </a:lnTo>
                <a:lnTo>
                  <a:pt x="8785" y="10074"/>
                </a:lnTo>
                <a:lnTo>
                  <a:pt x="8955" y="10074"/>
                </a:lnTo>
                <a:lnTo>
                  <a:pt x="9125" y="10050"/>
                </a:lnTo>
                <a:lnTo>
                  <a:pt x="9320" y="10001"/>
                </a:lnTo>
                <a:lnTo>
                  <a:pt x="9466" y="9928"/>
                </a:lnTo>
                <a:lnTo>
                  <a:pt x="9636" y="9831"/>
                </a:lnTo>
                <a:lnTo>
                  <a:pt x="9734" y="9904"/>
                </a:lnTo>
                <a:lnTo>
                  <a:pt x="9855" y="9952"/>
                </a:lnTo>
                <a:lnTo>
                  <a:pt x="10001" y="9977"/>
                </a:lnTo>
                <a:lnTo>
                  <a:pt x="10147" y="10001"/>
                </a:lnTo>
                <a:lnTo>
                  <a:pt x="10293" y="10001"/>
                </a:lnTo>
                <a:lnTo>
                  <a:pt x="10439" y="9977"/>
                </a:lnTo>
                <a:lnTo>
                  <a:pt x="10561" y="9928"/>
                </a:lnTo>
                <a:lnTo>
                  <a:pt x="10682" y="9855"/>
                </a:lnTo>
                <a:lnTo>
                  <a:pt x="10780" y="9952"/>
                </a:lnTo>
                <a:lnTo>
                  <a:pt x="10901" y="10001"/>
                </a:lnTo>
                <a:lnTo>
                  <a:pt x="11193" y="10001"/>
                </a:lnTo>
                <a:lnTo>
                  <a:pt x="11339" y="9952"/>
                </a:lnTo>
                <a:lnTo>
                  <a:pt x="11510" y="9904"/>
                </a:lnTo>
                <a:lnTo>
                  <a:pt x="11656" y="9831"/>
                </a:lnTo>
                <a:lnTo>
                  <a:pt x="11802" y="9733"/>
                </a:lnTo>
                <a:lnTo>
                  <a:pt x="11850" y="9806"/>
                </a:lnTo>
                <a:lnTo>
                  <a:pt x="11923" y="9855"/>
                </a:lnTo>
                <a:lnTo>
                  <a:pt x="12069" y="9928"/>
                </a:lnTo>
                <a:lnTo>
                  <a:pt x="12240" y="9952"/>
                </a:lnTo>
                <a:lnTo>
                  <a:pt x="12434" y="9952"/>
                </a:lnTo>
                <a:lnTo>
                  <a:pt x="12629" y="9904"/>
                </a:lnTo>
                <a:lnTo>
                  <a:pt x="12824" y="9831"/>
                </a:lnTo>
                <a:lnTo>
                  <a:pt x="13018" y="9758"/>
                </a:lnTo>
                <a:lnTo>
                  <a:pt x="13164" y="9660"/>
                </a:lnTo>
                <a:lnTo>
                  <a:pt x="13237" y="9612"/>
                </a:lnTo>
                <a:lnTo>
                  <a:pt x="13262" y="9539"/>
                </a:lnTo>
                <a:lnTo>
                  <a:pt x="13262" y="9466"/>
                </a:lnTo>
                <a:lnTo>
                  <a:pt x="13237" y="9393"/>
                </a:lnTo>
                <a:lnTo>
                  <a:pt x="13189" y="9344"/>
                </a:lnTo>
                <a:lnTo>
                  <a:pt x="13116" y="9320"/>
                </a:lnTo>
                <a:lnTo>
                  <a:pt x="13067" y="9320"/>
                </a:lnTo>
                <a:lnTo>
                  <a:pt x="12994" y="9344"/>
                </a:lnTo>
                <a:lnTo>
                  <a:pt x="12775" y="9466"/>
                </a:lnTo>
                <a:lnTo>
                  <a:pt x="12605" y="9539"/>
                </a:lnTo>
                <a:lnTo>
                  <a:pt x="12459" y="9587"/>
                </a:lnTo>
                <a:lnTo>
                  <a:pt x="12288" y="9612"/>
                </a:lnTo>
                <a:lnTo>
                  <a:pt x="12167" y="9612"/>
                </a:lnTo>
                <a:lnTo>
                  <a:pt x="12118" y="9587"/>
                </a:lnTo>
                <a:lnTo>
                  <a:pt x="12094" y="9539"/>
                </a:lnTo>
                <a:lnTo>
                  <a:pt x="12069" y="9490"/>
                </a:lnTo>
                <a:lnTo>
                  <a:pt x="12069" y="9417"/>
                </a:lnTo>
                <a:lnTo>
                  <a:pt x="12069" y="9368"/>
                </a:lnTo>
                <a:lnTo>
                  <a:pt x="12045" y="9295"/>
                </a:lnTo>
                <a:lnTo>
                  <a:pt x="12021" y="9247"/>
                </a:lnTo>
                <a:lnTo>
                  <a:pt x="11972" y="9222"/>
                </a:lnTo>
                <a:lnTo>
                  <a:pt x="11875" y="9222"/>
                </a:lnTo>
                <a:lnTo>
                  <a:pt x="11826" y="9247"/>
                </a:lnTo>
                <a:lnTo>
                  <a:pt x="11777" y="9295"/>
                </a:lnTo>
                <a:lnTo>
                  <a:pt x="11704" y="9393"/>
                </a:lnTo>
                <a:lnTo>
                  <a:pt x="11583" y="9490"/>
                </a:lnTo>
                <a:lnTo>
                  <a:pt x="11437" y="9587"/>
                </a:lnTo>
                <a:lnTo>
                  <a:pt x="11266" y="9660"/>
                </a:lnTo>
                <a:lnTo>
                  <a:pt x="11120" y="9709"/>
                </a:lnTo>
                <a:lnTo>
                  <a:pt x="11072" y="9709"/>
                </a:lnTo>
                <a:lnTo>
                  <a:pt x="11023" y="9685"/>
                </a:lnTo>
                <a:lnTo>
                  <a:pt x="10974" y="9660"/>
                </a:lnTo>
                <a:lnTo>
                  <a:pt x="10950" y="9612"/>
                </a:lnTo>
                <a:lnTo>
                  <a:pt x="10950" y="9539"/>
                </a:lnTo>
                <a:lnTo>
                  <a:pt x="10974" y="9441"/>
                </a:lnTo>
                <a:lnTo>
                  <a:pt x="10974" y="9393"/>
                </a:lnTo>
                <a:lnTo>
                  <a:pt x="10950" y="9320"/>
                </a:lnTo>
                <a:lnTo>
                  <a:pt x="10926" y="9271"/>
                </a:lnTo>
                <a:lnTo>
                  <a:pt x="10853" y="9271"/>
                </a:lnTo>
                <a:lnTo>
                  <a:pt x="10804" y="9247"/>
                </a:lnTo>
                <a:lnTo>
                  <a:pt x="10755" y="9271"/>
                </a:lnTo>
                <a:lnTo>
                  <a:pt x="10682" y="9295"/>
                </a:lnTo>
                <a:lnTo>
                  <a:pt x="10658" y="9368"/>
                </a:lnTo>
                <a:lnTo>
                  <a:pt x="10585" y="9490"/>
                </a:lnTo>
                <a:lnTo>
                  <a:pt x="10463" y="9587"/>
                </a:lnTo>
                <a:lnTo>
                  <a:pt x="10342" y="9636"/>
                </a:lnTo>
                <a:lnTo>
                  <a:pt x="10025" y="9636"/>
                </a:lnTo>
                <a:lnTo>
                  <a:pt x="9928" y="9587"/>
                </a:lnTo>
                <a:lnTo>
                  <a:pt x="9855" y="9563"/>
                </a:lnTo>
                <a:lnTo>
                  <a:pt x="9904" y="9393"/>
                </a:lnTo>
                <a:lnTo>
                  <a:pt x="9904" y="9320"/>
                </a:lnTo>
                <a:lnTo>
                  <a:pt x="9879" y="9247"/>
                </a:lnTo>
                <a:lnTo>
                  <a:pt x="9831" y="9198"/>
                </a:lnTo>
                <a:lnTo>
                  <a:pt x="9782" y="9174"/>
                </a:lnTo>
                <a:lnTo>
                  <a:pt x="9734" y="9149"/>
                </a:lnTo>
                <a:close/>
                <a:moveTo>
                  <a:pt x="16522" y="9003"/>
                </a:moveTo>
                <a:lnTo>
                  <a:pt x="16522" y="9879"/>
                </a:lnTo>
                <a:lnTo>
                  <a:pt x="16401" y="9879"/>
                </a:lnTo>
                <a:lnTo>
                  <a:pt x="16279" y="9928"/>
                </a:lnTo>
                <a:lnTo>
                  <a:pt x="16182" y="9977"/>
                </a:lnTo>
                <a:lnTo>
                  <a:pt x="16084" y="10050"/>
                </a:lnTo>
                <a:lnTo>
                  <a:pt x="15914" y="10196"/>
                </a:lnTo>
                <a:lnTo>
                  <a:pt x="15744" y="10390"/>
                </a:lnTo>
                <a:lnTo>
                  <a:pt x="15598" y="10561"/>
                </a:lnTo>
                <a:lnTo>
                  <a:pt x="15598" y="10342"/>
                </a:lnTo>
                <a:lnTo>
                  <a:pt x="15646" y="10317"/>
                </a:lnTo>
                <a:lnTo>
                  <a:pt x="15671" y="10269"/>
                </a:lnTo>
                <a:lnTo>
                  <a:pt x="15890" y="9879"/>
                </a:lnTo>
                <a:lnTo>
                  <a:pt x="16011" y="9685"/>
                </a:lnTo>
                <a:lnTo>
                  <a:pt x="16133" y="9490"/>
                </a:lnTo>
                <a:lnTo>
                  <a:pt x="16328" y="9271"/>
                </a:lnTo>
                <a:lnTo>
                  <a:pt x="16522" y="9003"/>
                </a:lnTo>
                <a:close/>
                <a:moveTo>
                  <a:pt x="16522" y="10001"/>
                </a:moveTo>
                <a:lnTo>
                  <a:pt x="16522" y="10755"/>
                </a:lnTo>
                <a:lnTo>
                  <a:pt x="16352" y="10853"/>
                </a:lnTo>
                <a:lnTo>
                  <a:pt x="16230" y="10974"/>
                </a:lnTo>
                <a:lnTo>
                  <a:pt x="15987" y="11242"/>
                </a:lnTo>
                <a:lnTo>
                  <a:pt x="15792" y="11461"/>
                </a:lnTo>
                <a:lnTo>
                  <a:pt x="15598" y="11704"/>
                </a:lnTo>
                <a:lnTo>
                  <a:pt x="15598" y="11291"/>
                </a:lnTo>
                <a:lnTo>
                  <a:pt x="15768" y="10974"/>
                </a:lnTo>
                <a:lnTo>
                  <a:pt x="15963" y="10682"/>
                </a:lnTo>
                <a:lnTo>
                  <a:pt x="16255" y="10342"/>
                </a:lnTo>
                <a:lnTo>
                  <a:pt x="16522" y="10001"/>
                </a:lnTo>
                <a:close/>
                <a:moveTo>
                  <a:pt x="10244" y="11145"/>
                </a:moveTo>
                <a:lnTo>
                  <a:pt x="10171" y="11193"/>
                </a:lnTo>
                <a:lnTo>
                  <a:pt x="10123" y="11242"/>
                </a:lnTo>
                <a:lnTo>
                  <a:pt x="9928" y="11534"/>
                </a:lnTo>
                <a:lnTo>
                  <a:pt x="9831" y="11656"/>
                </a:lnTo>
                <a:lnTo>
                  <a:pt x="9709" y="11753"/>
                </a:lnTo>
                <a:lnTo>
                  <a:pt x="9636" y="11802"/>
                </a:lnTo>
                <a:lnTo>
                  <a:pt x="9539" y="11826"/>
                </a:lnTo>
                <a:lnTo>
                  <a:pt x="9320" y="11826"/>
                </a:lnTo>
                <a:lnTo>
                  <a:pt x="9223" y="11802"/>
                </a:lnTo>
                <a:lnTo>
                  <a:pt x="9150" y="11753"/>
                </a:lnTo>
                <a:lnTo>
                  <a:pt x="9077" y="11680"/>
                </a:lnTo>
                <a:lnTo>
                  <a:pt x="9052" y="11607"/>
                </a:lnTo>
                <a:lnTo>
                  <a:pt x="9125" y="11412"/>
                </a:lnTo>
                <a:lnTo>
                  <a:pt x="9125" y="11339"/>
                </a:lnTo>
                <a:lnTo>
                  <a:pt x="9101" y="11266"/>
                </a:lnTo>
                <a:lnTo>
                  <a:pt x="9052" y="11218"/>
                </a:lnTo>
                <a:lnTo>
                  <a:pt x="9004" y="11169"/>
                </a:lnTo>
                <a:lnTo>
                  <a:pt x="8882" y="11169"/>
                </a:lnTo>
                <a:lnTo>
                  <a:pt x="8809" y="11193"/>
                </a:lnTo>
                <a:lnTo>
                  <a:pt x="8760" y="11266"/>
                </a:lnTo>
                <a:lnTo>
                  <a:pt x="8687" y="11388"/>
                </a:lnTo>
                <a:lnTo>
                  <a:pt x="8663" y="11510"/>
                </a:lnTo>
                <a:lnTo>
                  <a:pt x="8566" y="11656"/>
                </a:lnTo>
                <a:lnTo>
                  <a:pt x="8395" y="11729"/>
                </a:lnTo>
                <a:lnTo>
                  <a:pt x="8298" y="11753"/>
                </a:lnTo>
                <a:lnTo>
                  <a:pt x="8176" y="11777"/>
                </a:lnTo>
                <a:lnTo>
                  <a:pt x="8103" y="11753"/>
                </a:lnTo>
                <a:lnTo>
                  <a:pt x="8055" y="11729"/>
                </a:lnTo>
                <a:lnTo>
                  <a:pt x="8055" y="11680"/>
                </a:lnTo>
                <a:lnTo>
                  <a:pt x="8055" y="11607"/>
                </a:lnTo>
                <a:lnTo>
                  <a:pt x="8079" y="11534"/>
                </a:lnTo>
                <a:lnTo>
                  <a:pt x="8079" y="11461"/>
                </a:lnTo>
                <a:lnTo>
                  <a:pt x="8055" y="11412"/>
                </a:lnTo>
                <a:lnTo>
                  <a:pt x="8006" y="11364"/>
                </a:lnTo>
                <a:lnTo>
                  <a:pt x="7957" y="11339"/>
                </a:lnTo>
                <a:lnTo>
                  <a:pt x="7884" y="11315"/>
                </a:lnTo>
                <a:lnTo>
                  <a:pt x="7811" y="11339"/>
                </a:lnTo>
                <a:lnTo>
                  <a:pt x="7763" y="11388"/>
                </a:lnTo>
                <a:lnTo>
                  <a:pt x="7544" y="11558"/>
                </a:lnTo>
                <a:lnTo>
                  <a:pt x="7325" y="11753"/>
                </a:lnTo>
                <a:lnTo>
                  <a:pt x="7179" y="11802"/>
                </a:lnTo>
                <a:lnTo>
                  <a:pt x="6984" y="11826"/>
                </a:lnTo>
                <a:lnTo>
                  <a:pt x="6887" y="11802"/>
                </a:lnTo>
                <a:lnTo>
                  <a:pt x="6765" y="11802"/>
                </a:lnTo>
                <a:lnTo>
                  <a:pt x="6692" y="11753"/>
                </a:lnTo>
                <a:lnTo>
                  <a:pt x="6643" y="11704"/>
                </a:lnTo>
                <a:lnTo>
                  <a:pt x="6668" y="11583"/>
                </a:lnTo>
                <a:lnTo>
                  <a:pt x="6668" y="11412"/>
                </a:lnTo>
                <a:lnTo>
                  <a:pt x="6643" y="11339"/>
                </a:lnTo>
                <a:lnTo>
                  <a:pt x="6595" y="11266"/>
                </a:lnTo>
                <a:lnTo>
                  <a:pt x="6546" y="11218"/>
                </a:lnTo>
                <a:lnTo>
                  <a:pt x="6473" y="11193"/>
                </a:lnTo>
                <a:lnTo>
                  <a:pt x="6400" y="11193"/>
                </a:lnTo>
                <a:lnTo>
                  <a:pt x="6327" y="11218"/>
                </a:lnTo>
                <a:lnTo>
                  <a:pt x="6254" y="11291"/>
                </a:lnTo>
                <a:lnTo>
                  <a:pt x="6205" y="11364"/>
                </a:lnTo>
                <a:lnTo>
                  <a:pt x="6181" y="11485"/>
                </a:lnTo>
                <a:lnTo>
                  <a:pt x="6157" y="11583"/>
                </a:lnTo>
                <a:lnTo>
                  <a:pt x="6084" y="11656"/>
                </a:lnTo>
                <a:lnTo>
                  <a:pt x="5986" y="11704"/>
                </a:lnTo>
                <a:lnTo>
                  <a:pt x="5767" y="11704"/>
                </a:lnTo>
                <a:lnTo>
                  <a:pt x="5670" y="11680"/>
                </a:lnTo>
                <a:lnTo>
                  <a:pt x="5573" y="11607"/>
                </a:lnTo>
                <a:lnTo>
                  <a:pt x="5475" y="11534"/>
                </a:lnTo>
                <a:lnTo>
                  <a:pt x="5427" y="11461"/>
                </a:lnTo>
                <a:lnTo>
                  <a:pt x="5378" y="11388"/>
                </a:lnTo>
                <a:lnTo>
                  <a:pt x="5305" y="11315"/>
                </a:lnTo>
                <a:lnTo>
                  <a:pt x="5232" y="11291"/>
                </a:lnTo>
                <a:lnTo>
                  <a:pt x="5159" y="11291"/>
                </a:lnTo>
                <a:lnTo>
                  <a:pt x="5062" y="11315"/>
                </a:lnTo>
                <a:lnTo>
                  <a:pt x="5013" y="11364"/>
                </a:lnTo>
                <a:lnTo>
                  <a:pt x="4964" y="11412"/>
                </a:lnTo>
                <a:lnTo>
                  <a:pt x="4964" y="11510"/>
                </a:lnTo>
                <a:lnTo>
                  <a:pt x="4964" y="11607"/>
                </a:lnTo>
                <a:lnTo>
                  <a:pt x="4964" y="11680"/>
                </a:lnTo>
                <a:lnTo>
                  <a:pt x="4940" y="11729"/>
                </a:lnTo>
                <a:lnTo>
                  <a:pt x="4891" y="11777"/>
                </a:lnTo>
                <a:lnTo>
                  <a:pt x="4818" y="11826"/>
                </a:lnTo>
                <a:lnTo>
                  <a:pt x="4697" y="11850"/>
                </a:lnTo>
                <a:lnTo>
                  <a:pt x="4599" y="11826"/>
                </a:lnTo>
                <a:lnTo>
                  <a:pt x="4502" y="11753"/>
                </a:lnTo>
                <a:lnTo>
                  <a:pt x="4453" y="11656"/>
                </a:lnTo>
                <a:lnTo>
                  <a:pt x="4453" y="11607"/>
                </a:lnTo>
                <a:lnTo>
                  <a:pt x="4453" y="11558"/>
                </a:lnTo>
                <a:lnTo>
                  <a:pt x="4478" y="11437"/>
                </a:lnTo>
                <a:lnTo>
                  <a:pt x="4429" y="11364"/>
                </a:lnTo>
                <a:lnTo>
                  <a:pt x="4380" y="11291"/>
                </a:lnTo>
                <a:lnTo>
                  <a:pt x="4307" y="11266"/>
                </a:lnTo>
                <a:lnTo>
                  <a:pt x="4210" y="11242"/>
                </a:lnTo>
                <a:lnTo>
                  <a:pt x="4113" y="11266"/>
                </a:lnTo>
                <a:lnTo>
                  <a:pt x="4040" y="11339"/>
                </a:lnTo>
                <a:lnTo>
                  <a:pt x="3991" y="11412"/>
                </a:lnTo>
                <a:lnTo>
                  <a:pt x="3942" y="11510"/>
                </a:lnTo>
                <a:lnTo>
                  <a:pt x="3894" y="11607"/>
                </a:lnTo>
                <a:lnTo>
                  <a:pt x="3796" y="11680"/>
                </a:lnTo>
                <a:lnTo>
                  <a:pt x="3723" y="11753"/>
                </a:lnTo>
                <a:lnTo>
                  <a:pt x="3529" y="11850"/>
                </a:lnTo>
                <a:lnTo>
                  <a:pt x="3431" y="11875"/>
                </a:lnTo>
                <a:lnTo>
                  <a:pt x="3310" y="11899"/>
                </a:lnTo>
                <a:lnTo>
                  <a:pt x="3261" y="11899"/>
                </a:lnTo>
                <a:lnTo>
                  <a:pt x="3212" y="11875"/>
                </a:lnTo>
                <a:lnTo>
                  <a:pt x="3139" y="11826"/>
                </a:lnTo>
                <a:lnTo>
                  <a:pt x="3115" y="11729"/>
                </a:lnTo>
                <a:lnTo>
                  <a:pt x="3066" y="11631"/>
                </a:lnTo>
                <a:lnTo>
                  <a:pt x="3018" y="11461"/>
                </a:lnTo>
                <a:lnTo>
                  <a:pt x="2993" y="11388"/>
                </a:lnTo>
                <a:lnTo>
                  <a:pt x="2969" y="11388"/>
                </a:lnTo>
                <a:lnTo>
                  <a:pt x="2969" y="11364"/>
                </a:lnTo>
                <a:lnTo>
                  <a:pt x="2945" y="11339"/>
                </a:lnTo>
                <a:lnTo>
                  <a:pt x="2896" y="11315"/>
                </a:lnTo>
                <a:lnTo>
                  <a:pt x="2847" y="11315"/>
                </a:lnTo>
                <a:lnTo>
                  <a:pt x="2799" y="11339"/>
                </a:lnTo>
                <a:lnTo>
                  <a:pt x="2750" y="11364"/>
                </a:lnTo>
                <a:lnTo>
                  <a:pt x="2701" y="11461"/>
                </a:lnTo>
                <a:lnTo>
                  <a:pt x="2677" y="11583"/>
                </a:lnTo>
                <a:lnTo>
                  <a:pt x="2677" y="11802"/>
                </a:lnTo>
                <a:lnTo>
                  <a:pt x="2701" y="11923"/>
                </a:lnTo>
                <a:lnTo>
                  <a:pt x="2726" y="12021"/>
                </a:lnTo>
                <a:lnTo>
                  <a:pt x="2799" y="12093"/>
                </a:lnTo>
                <a:lnTo>
                  <a:pt x="2847" y="12191"/>
                </a:lnTo>
                <a:lnTo>
                  <a:pt x="2945" y="12264"/>
                </a:lnTo>
                <a:lnTo>
                  <a:pt x="3042" y="12312"/>
                </a:lnTo>
                <a:lnTo>
                  <a:pt x="3188" y="12361"/>
                </a:lnTo>
                <a:lnTo>
                  <a:pt x="3480" y="12361"/>
                </a:lnTo>
                <a:lnTo>
                  <a:pt x="3626" y="12337"/>
                </a:lnTo>
                <a:lnTo>
                  <a:pt x="3748" y="12288"/>
                </a:lnTo>
                <a:lnTo>
                  <a:pt x="3869" y="12215"/>
                </a:lnTo>
                <a:lnTo>
                  <a:pt x="4015" y="12142"/>
                </a:lnTo>
                <a:lnTo>
                  <a:pt x="4113" y="12045"/>
                </a:lnTo>
                <a:lnTo>
                  <a:pt x="4259" y="12166"/>
                </a:lnTo>
                <a:lnTo>
                  <a:pt x="4405" y="12239"/>
                </a:lnTo>
                <a:lnTo>
                  <a:pt x="4575" y="12288"/>
                </a:lnTo>
                <a:lnTo>
                  <a:pt x="4745" y="12312"/>
                </a:lnTo>
                <a:lnTo>
                  <a:pt x="4916" y="12288"/>
                </a:lnTo>
                <a:lnTo>
                  <a:pt x="5086" y="12239"/>
                </a:lnTo>
                <a:lnTo>
                  <a:pt x="5232" y="12142"/>
                </a:lnTo>
                <a:lnTo>
                  <a:pt x="5354" y="12021"/>
                </a:lnTo>
                <a:lnTo>
                  <a:pt x="5475" y="12069"/>
                </a:lnTo>
                <a:lnTo>
                  <a:pt x="5597" y="12118"/>
                </a:lnTo>
                <a:lnTo>
                  <a:pt x="5743" y="12142"/>
                </a:lnTo>
                <a:lnTo>
                  <a:pt x="5889" y="12166"/>
                </a:lnTo>
                <a:lnTo>
                  <a:pt x="6011" y="12166"/>
                </a:lnTo>
                <a:lnTo>
                  <a:pt x="6157" y="12142"/>
                </a:lnTo>
                <a:lnTo>
                  <a:pt x="6278" y="12093"/>
                </a:lnTo>
                <a:lnTo>
                  <a:pt x="6376" y="12045"/>
                </a:lnTo>
                <a:lnTo>
                  <a:pt x="6546" y="12142"/>
                </a:lnTo>
                <a:lnTo>
                  <a:pt x="6716" y="12239"/>
                </a:lnTo>
                <a:lnTo>
                  <a:pt x="6862" y="12288"/>
                </a:lnTo>
                <a:lnTo>
                  <a:pt x="7008" y="12312"/>
                </a:lnTo>
                <a:lnTo>
                  <a:pt x="7154" y="12288"/>
                </a:lnTo>
                <a:lnTo>
                  <a:pt x="7276" y="12264"/>
                </a:lnTo>
                <a:lnTo>
                  <a:pt x="7398" y="12191"/>
                </a:lnTo>
                <a:lnTo>
                  <a:pt x="7519" y="12118"/>
                </a:lnTo>
                <a:lnTo>
                  <a:pt x="7763" y="11948"/>
                </a:lnTo>
                <a:lnTo>
                  <a:pt x="7836" y="12021"/>
                </a:lnTo>
                <a:lnTo>
                  <a:pt x="7909" y="12093"/>
                </a:lnTo>
                <a:lnTo>
                  <a:pt x="8030" y="12142"/>
                </a:lnTo>
                <a:lnTo>
                  <a:pt x="8347" y="12142"/>
                </a:lnTo>
                <a:lnTo>
                  <a:pt x="8493" y="12118"/>
                </a:lnTo>
                <a:lnTo>
                  <a:pt x="8663" y="12045"/>
                </a:lnTo>
                <a:lnTo>
                  <a:pt x="8785" y="11948"/>
                </a:lnTo>
                <a:lnTo>
                  <a:pt x="8882" y="12021"/>
                </a:lnTo>
                <a:lnTo>
                  <a:pt x="8955" y="12093"/>
                </a:lnTo>
                <a:lnTo>
                  <a:pt x="9174" y="12191"/>
                </a:lnTo>
                <a:lnTo>
                  <a:pt x="9320" y="12239"/>
                </a:lnTo>
                <a:lnTo>
                  <a:pt x="9466" y="12264"/>
                </a:lnTo>
                <a:lnTo>
                  <a:pt x="9588" y="12239"/>
                </a:lnTo>
                <a:lnTo>
                  <a:pt x="9709" y="12215"/>
                </a:lnTo>
                <a:lnTo>
                  <a:pt x="9831" y="12166"/>
                </a:lnTo>
                <a:lnTo>
                  <a:pt x="9952" y="12093"/>
                </a:lnTo>
                <a:lnTo>
                  <a:pt x="10147" y="11899"/>
                </a:lnTo>
                <a:lnTo>
                  <a:pt x="10269" y="12021"/>
                </a:lnTo>
                <a:lnTo>
                  <a:pt x="10415" y="12093"/>
                </a:lnTo>
                <a:lnTo>
                  <a:pt x="10561" y="12142"/>
                </a:lnTo>
                <a:lnTo>
                  <a:pt x="10755" y="12166"/>
                </a:lnTo>
                <a:lnTo>
                  <a:pt x="10926" y="12191"/>
                </a:lnTo>
                <a:lnTo>
                  <a:pt x="11096" y="12166"/>
                </a:lnTo>
                <a:lnTo>
                  <a:pt x="11266" y="12093"/>
                </a:lnTo>
                <a:lnTo>
                  <a:pt x="11412" y="12021"/>
                </a:lnTo>
                <a:lnTo>
                  <a:pt x="11558" y="12093"/>
                </a:lnTo>
                <a:lnTo>
                  <a:pt x="11704" y="12142"/>
                </a:lnTo>
                <a:lnTo>
                  <a:pt x="12045" y="12142"/>
                </a:lnTo>
                <a:lnTo>
                  <a:pt x="12215" y="12118"/>
                </a:lnTo>
                <a:lnTo>
                  <a:pt x="12410" y="12069"/>
                </a:lnTo>
                <a:lnTo>
                  <a:pt x="12580" y="11996"/>
                </a:lnTo>
                <a:lnTo>
                  <a:pt x="12726" y="11899"/>
                </a:lnTo>
                <a:lnTo>
                  <a:pt x="12799" y="11948"/>
                </a:lnTo>
                <a:lnTo>
                  <a:pt x="12921" y="11972"/>
                </a:lnTo>
                <a:lnTo>
                  <a:pt x="13043" y="11972"/>
                </a:lnTo>
                <a:lnTo>
                  <a:pt x="13164" y="11948"/>
                </a:lnTo>
                <a:lnTo>
                  <a:pt x="13237" y="11899"/>
                </a:lnTo>
                <a:lnTo>
                  <a:pt x="13286" y="11850"/>
                </a:lnTo>
                <a:lnTo>
                  <a:pt x="13310" y="11777"/>
                </a:lnTo>
                <a:lnTo>
                  <a:pt x="13310" y="11704"/>
                </a:lnTo>
                <a:lnTo>
                  <a:pt x="13286" y="11631"/>
                </a:lnTo>
                <a:lnTo>
                  <a:pt x="13262" y="11583"/>
                </a:lnTo>
                <a:lnTo>
                  <a:pt x="13189" y="11558"/>
                </a:lnTo>
                <a:lnTo>
                  <a:pt x="13116" y="11534"/>
                </a:lnTo>
                <a:lnTo>
                  <a:pt x="13043" y="11558"/>
                </a:lnTo>
                <a:lnTo>
                  <a:pt x="12970" y="11534"/>
                </a:lnTo>
                <a:lnTo>
                  <a:pt x="12897" y="11437"/>
                </a:lnTo>
                <a:lnTo>
                  <a:pt x="12799" y="11388"/>
                </a:lnTo>
                <a:lnTo>
                  <a:pt x="12751" y="11364"/>
                </a:lnTo>
                <a:lnTo>
                  <a:pt x="12702" y="11364"/>
                </a:lnTo>
                <a:lnTo>
                  <a:pt x="12653" y="11388"/>
                </a:lnTo>
                <a:lnTo>
                  <a:pt x="12605" y="11437"/>
                </a:lnTo>
                <a:lnTo>
                  <a:pt x="12532" y="11485"/>
                </a:lnTo>
                <a:lnTo>
                  <a:pt x="12410" y="11558"/>
                </a:lnTo>
                <a:lnTo>
                  <a:pt x="12264" y="11631"/>
                </a:lnTo>
                <a:lnTo>
                  <a:pt x="12094" y="11704"/>
                </a:lnTo>
                <a:lnTo>
                  <a:pt x="11948" y="11729"/>
                </a:lnTo>
                <a:lnTo>
                  <a:pt x="11753" y="11729"/>
                </a:lnTo>
                <a:lnTo>
                  <a:pt x="11729" y="11704"/>
                </a:lnTo>
                <a:lnTo>
                  <a:pt x="11704" y="11656"/>
                </a:lnTo>
                <a:lnTo>
                  <a:pt x="11680" y="11607"/>
                </a:lnTo>
                <a:lnTo>
                  <a:pt x="11704" y="11485"/>
                </a:lnTo>
                <a:lnTo>
                  <a:pt x="11704" y="11412"/>
                </a:lnTo>
                <a:lnTo>
                  <a:pt x="11656" y="11339"/>
                </a:lnTo>
                <a:lnTo>
                  <a:pt x="11607" y="11291"/>
                </a:lnTo>
                <a:lnTo>
                  <a:pt x="11534" y="11266"/>
                </a:lnTo>
                <a:lnTo>
                  <a:pt x="11461" y="11291"/>
                </a:lnTo>
                <a:lnTo>
                  <a:pt x="11388" y="11315"/>
                </a:lnTo>
                <a:lnTo>
                  <a:pt x="11315" y="11364"/>
                </a:lnTo>
                <a:lnTo>
                  <a:pt x="11291" y="11437"/>
                </a:lnTo>
                <a:lnTo>
                  <a:pt x="11266" y="11558"/>
                </a:lnTo>
                <a:lnTo>
                  <a:pt x="11218" y="11607"/>
                </a:lnTo>
                <a:lnTo>
                  <a:pt x="11169" y="11656"/>
                </a:lnTo>
                <a:lnTo>
                  <a:pt x="11047" y="11729"/>
                </a:lnTo>
                <a:lnTo>
                  <a:pt x="10901" y="11753"/>
                </a:lnTo>
                <a:lnTo>
                  <a:pt x="10755" y="11753"/>
                </a:lnTo>
                <a:lnTo>
                  <a:pt x="10609" y="11729"/>
                </a:lnTo>
                <a:lnTo>
                  <a:pt x="10488" y="11656"/>
                </a:lnTo>
                <a:lnTo>
                  <a:pt x="10463" y="11631"/>
                </a:lnTo>
                <a:lnTo>
                  <a:pt x="10439" y="11583"/>
                </a:lnTo>
                <a:lnTo>
                  <a:pt x="10439" y="11510"/>
                </a:lnTo>
                <a:lnTo>
                  <a:pt x="10463" y="11461"/>
                </a:lnTo>
                <a:lnTo>
                  <a:pt x="10512" y="11364"/>
                </a:lnTo>
                <a:lnTo>
                  <a:pt x="10488" y="11291"/>
                </a:lnTo>
                <a:lnTo>
                  <a:pt x="10463" y="11218"/>
                </a:lnTo>
                <a:lnTo>
                  <a:pt x="10390" y="11169"/>
                </a:lnTo>
                <a:lnTo>
                  <a:pt x="10317" y="11145"/>
                </a:lnTo>
                <a:close/>
                <a:moveTo>
                  <a:pt x="16498" y="11193"/>
                </a:moveTo>
                <a:lnTo>
                  <a:pt x="16498" y="11948"/>
                </a:lnTo>
                <a:lnTo>
                  <a:pt x="16255" y="12093"/>
                </a:lnTo>
                <a:lnTo>
                  <a:pt x="16011" y="12312"/>
                </a:lnTo>
                <a:lnTo>
                  <a:pt x="15792" y="12556"/>
                </a:lnTo>
                <a:lnTo>
                  <a:pt x="15598" y="12823"/>
                </a:lnTo>
                <a:lnTo>
                  <a:pt x="15598" y="12775"/>
                </a:lnTo>
                <a:lnTo>
                  <a:pt x="15598" y="12434"/>
                </a:lnTo>
                <a:lnTo>
                  <a:pt x="15622" y="12385"/>
                </a:lnTo>
                <a:lnTo>
                  <a:pt x="15914" y="11923"/>
                </a:lnTo>
                <a:lnTo>
                  <a:pt x="16060" y="11680"/>
                </a:lnTo>
                <a:lnTo>
                  <a:pt x="16206" y="11461"/>
                </a:lnTo>
                <a:lnTo>
                  <a:pt x="16352" y="11339"/>
                </a:lnTo>
                <a:lnTo>
                  <a:pt x="16498" y="11193"/>
                </a:lnTo>
                <a:close/>
                <a:moveTo>
                  <a:pt x="16498" y="12288"/>
                </a:moveTo>
                <a:lnTo>
                  <a:pt x="16498" y="13140"/>
                </a:lnTo>
                <a:lnTo>
                  <a:pt x="16303" y="13213"/>
                </a:lnTo>
                <a:lnTo>
                  <a:pt x="16157" y="13334"/>
                </a:lnTo>
                <a:lnTo>
                  <a:pt x="16011" y="13456"/>
                </a:lnTo>
                <a:lnTo>
                  <a:pt x="15890" y="13602"/>
                </a:lnTo>
                <a:lnTo>
                  <a:pt x="15719" y="13797"/>
                </a:lnTo>
                <a:lnTo>
                  <a:pt x="15573" y="14016"/>
                </a:lnTo>
                <a:lnTo>
                  <a:pt x="15573" y="13602"/>
                </a:lnTo>
                <a:lnTo>
                  <a:pt x="15792" y="13213"/>
                </a:lnTo>
                <a:lnTo>
                  <a:pt x="16036" y="12848"/>
                </a:lnTo>
                <a:lnTo>
                  <a:pt x="16255" y="12556"/>
                </a:lnTo>
                <a:lnTo>
                  <a:pt x="16498" y="12288"/>
                </a:lnTo>
                <a:close/>
                <a:moveTo>
                  <a:pt x="2847" y="13286"/>
                </a:moveTo>
                <a:lnTo>
                  <a:pt x="2799" y="13310"/>
                </a:lnTo>
                <a:lnTo>
                  <a:pt x="2774" y="13334"/>
                </a:lnTo>
                <a:lnTo>
                  <a:pt x="2580" y="13675"/>
                </a:lnTo>
                <a:lnTo>
                  <a:pt x="2507" y="13870"/>
                </a:lnTo>
                <a:lnTo>
                  <a:pt x="2458" y="14064"/>
                </a:lnTo>
                <a:lnTo>
                  <a:pt x="2434" y="14259"/>
                </a:lnTo>
                <a:lnTo>
                  <a:pt x="2458" y="14332"/>
                </a:lnTo>
                <a:lnTo>
                  <a:pt x="2507" y="14405"/>
                </a:lnTo>
                <a:lnTo>
                  <a:pt x="2555" y="14478"/>
                </a:lnTo>
                <a:lnTo>
                  <a:pt x="2628" y="14527"/>
                </a:lnTo>
                <a:lnTo>
                  <a:pt x="2750" y="14551"/>
                </a:lnTo>
                <a:lnTo>
                  <a:pt x="3018" y="14551"/>
                </a:lnTo>
                <a:lnTo>
                  <a:pt x="3164" y="14527"/>
                </a:lnTo>
                <a:lnTo>
                  <a:pt x="3285" y="14478"/>
                </a:lnTo>
                <a:lnTo>
                  <a:pt x="3431" y="14429"/>
                </a:lnTo>
                <a:lnTo>
                  <a:pt x="3699" y="14283"/>
                </a:lnTo>
                <a:lnTo>
                  <a:pt x="3942" y="14089"/>
                </a:lnTo>
                <a:lnTo>
                  <a:pt x="4015" y="14186"/>
                </a:lnTo>
                <a:lnTo>
                  <a:pt x="4137" y="14259"/>
                </a:lnTo>
                <a:lnTo>
                  <a:pt x="4234" y="14332"/>
                </a:lnTo>
                <a:lnTo>
                  <a:pt x="4380" y="14381"/>
                </a:lnTo>
                <a:lnTo>
                  <a:pt x="4551" y="14429"/>
                </a:lnTo>
                <a:lnTo>
                  <a:pt x="4867" y="14429"/>
                </a:lnTo>
                <a:lnTo>
                  <a:pt x="5037" y="14405"/>
                </a:lnTo>
                <a:lnTo>
                  <a:pt x="5183" y="14356"/>
                </a:lnTo>
                <a:lnTo>
                  <a:pt x="5329" y="14283"/>
                </a:lnTo>
                <a:lnTo>
                  <a:pt x="5475" y="14186"/>
                </a:lnTo>
                <a:lnTo>
                  <a:pt x="5597" y="14089"/>
                </a:lnTo>
                <a:lnTo>
                  <a:pt x="5719" y="14186"/>
                </a:lnTo>
                <a:lnTo>
                  <a:pt x="5889" y="14235"/>
                </a:lnTo>
                <a:lnTo>
                  <a:pt x="6084" y="14259"/>
                </a:lnTo>
                <a:lnTo>
                  <a:pt x="6278" y="14259"/>
                </a:lnTo>
                <a:lnTo>
                  <a:pt x="6814" y="14235"/>
                </a:lnTo>
                <a:lnTo>
                  <a:pt x="7325" y="14259"/>
                </a:lnTo>
                <a:lnTo>
                  <a:pt x="7665" y="14283"/>
                </a:lnTo>
                <a:lnTo>
                  <a:pt x="8030" y="14259"/>
                </a:lnTo>
                <a:lnTo>
                  <a:pt x="8225" y="14235"/>
                </a:lnTo>
                <a:lnTo>
                  <a:pt x="8395" y="14186"/>
                </a:lnTo>
                <a:lnTo>
                  <a:pt x="8541" y="14113"/>
                </a:lnTo>
                <a:lnTo>
                  <a:pt x="8687" y="13991"/>
                </a:lnTo>
                <a:lnTo>
                  <a:pt x="8712" y="13943"/>
                </a:lnTo>
                <a:lnTo>
                  <a:pt x="8712" y="13894"/>
                </a:lnTo>
                <a:lnTo>
                  <a:pt x="8687" y="13845"/>
                </a:lnTo>
                <a:lnTo>
                  <a:pt x="8639" y="13821"/>
                </a:lnTo>
                <a:lnTo>
                  <a:pt x="8420" y="13772"/>
                </a:lnTo>
                <a:lnTo>
                  <a:pt x="8225" y="13797"/>
                </a:lnTo>
                <a:lnTo>
                  <a:pt x="7787" y="13845"/>
                </a:lnTo>
                <a:lnTo>
                  <a:pt x="7373" y="13845"/>
                </a:lnTo>
                <a:lnTo>
                  <a:pt x="6935" y="13797"/>
                </a:lnTo>
                <a:lnTo>
                  <a:pt x="6716" y="13797"/>
                </a:lnTo>
                <a:lnTo>
                  <a:pt x="6376" y="13821"/>
                </a:lnTo>
                <a:lnTo>
                  <a:pt x="6059" y="13821"/>
                </a:lnTo>
                <a:lnTo>
                  <a:pt x="5962" y="13797"/>
                </a:lnTo>
                <a:lnTo>
                  <a:pt x="5938" y="13797"/>
                </a:lnTo>
                <a:lnTo>
                  <a:pt x="5938" y="13772"/>
                </a:lnTo>
                <a:lnTo>
                  <a:pt x="5962" y="13699"/>
                </a:lnTo>
                <a:lnTo>
                  <a:pt x="5938" y="13602"/>
                </a:lnTo>
                <a:lnTo>
                  <a:pt x="5913" y="13553"/>
                </a:lnTo>
                <a:lnTo>
                  <a:pt x="5865" y="13480"/>
                </a:lnTo>
                <a:lnTo>
                  <a:pt x="5816" y="13456"/>
                </a:lnTo>
                <a:lnTo>
                  <a:pt x="5743" y="13432"/>
                </a:lnTo>
                <a:lnTo>
                  <a:pt x="5670" y="13456"/>
                </a:lnTo>
                <a:lnTo>
                  <a:pt x="5597" y="13505"/>
                </a:lnTo>
                <a:lnTo>
                  <a:pt x="5354" y="13748"/>
                </a:lnTo>
                <a:lnTo>
                  <a:pt x="5062" y="13943"/>
                </a:lnTo>
                <a:lnTo>
                  <a:pt x="4964" y="13991"/>
                </a:lnTo>
                <a:lnTo>
                  <a:pt x="4818" y="14016"/>
                </a:lnTo>
                <a:lnTo>
                  <a:pt x="4672" y="14016"/>
                </a:lnTo>
                <a:lnTo>
                  <a:pt x="4526" y="13991"/>
                </a:lnTo>
                <a:lnTo>
                  <a:pt x="4405" y="13943"/>
                </a:lnTo>
                <a:lnTo>
                  <a:pt x="4307" y="13870"/>
                </a:lnTo>
                <a:lnTo>
                  <a:pt x="4283" y="13821"/>
                </a:lnTo>
                <a:lnTo>
                  <a:pt x="4283" y="13748"/>
                </a:lnTo>
                <a:lnTo>
                  <a:pt x="4283" y="13675"/>
                </a:lnTo>
                <a:lnTo>
                  <a:pt x="4307" y="13578"/>
                </a:lnTo>
                <a:lnTo>
                  <a:pt x="4307" y="13505"/>
                </a:lnTo>
                <a:lnTo>
                  <a:pt x="4307" y="13432"/>
                </a:lnTo>
                <a:lnTo>
                  <a:pt x="4259" y="13383"/>
                </a:lnTo>
                <a:lnTo>
                  <a:pt x="4186" y="13334"/>
                </a:lnTo>
                <a:lnTo>
                  <a:pt x="4113" y="13310"/>
                </a:lnTo>
                <a:lnTo>
                  <a:pt x="4040" y="13334"/>
                </a:lnTo>
                <a:lnTo>
                  <a:pt x="3967" y="13359"/>
                </a:lnTo>
                <a:lnTo>
                  <a:pt x="3918" y="13432"/>
                </a:lnTo>
                <a:lnTo>
                  <a:pt x="3845" y="13529"/>
                </a:lnTo>
                <a:lnTo>
                  <a:pt x="3772" y="13602"/>
                </a:lnTo>
                <a:lnTo>
                  <a:pt x="3602" y="13772"/>
                </a:lnTo>
                <a:lnTo>
                  <a:pt x="3407" y="13918"/>
                </a:lnTo>
                <a:lnTo>
                  <a:pt x="3212" y="14016"/>
                </a:lnTo>
                <a:lnTo>
                  <a:pt x="3091" y="14089"/>
                </a:lnTo>
                <a:lnTo>
                  <a:pt x="2945" y="14113"/>
                </a:lnTo>
                <a:lnTo>
                  <a:pt x="2896" y="14113"/>
                </a:lnTo>
                <a:lnTo>
                  <a:pt x="2847" y="14089"/>
                </a:lnTo>
                <a:lnTo>
                  <a:pt x="2847" y="14016"/>
                </a:lnTo>
                <a:lnTo>
                  <a:pt x="2847" y="13918"/>
                </a:lnTo>
                <a:lnTo>
                  <a:pt x="2969" y="13456"/>
                </a:lnTo>
                <a:lnTo>
                  <a:pt x="2969" y="13407"/>
                </a:lnTo>
                <a:lnTo>
                  <a:pt x="2969" y="13359"/>
                </a:lnTo>
                <a:lnTo>
                  <a:pt x="2920" y="13310"/>
                </a:lnTo>
                <a:lnTo>
                  <a:pt x="2872" y="13286"/>
                </a:lnTo>
                <a:close/>
                <a:moveTo>
                  <a:pt x="16498" y="13286"/>
                </a:moveTo>
                <a:lnTo>
                  <a:pt x="16474" y="14137"/>
                </a:lnTo>
                <a:lnTo>
                  <a:pt x="16425" y="14137"/>
                </a:lnTo>
                <a:lnTo>
                  <a:pt x="16328" y="14210"/>
                </a:lnTo>
                <a:lnTo>
                  <a:pt x="16206" y="14283"/>
                </a:lnTo>
                <a:lnTo>
                  <a:pt x="15987" y="14478"/>
                </a:lnTo>
                <a:lnTo>
                  <a:pt x="15792" y="14697"/>
                </a:lnTo>
                <a:lnTo>
                  <a:pt x="15622" y="14916"/>
                </a:lnTo>
                <a:lnTo>
                  <a:pt x="15525" y="15038"/>
                </a:lnTo>
                <a:lnTo>
                  <a:pt x="15549" y="14673"/>
                </a:lnTo>
                <a:lnTo>
                  <a:pt x="15573" y="14673"/>
                </a:lnTo>
                <a:lnTo>
                  <a:pt x="15695" y="14502"/>
                </a:lnTo>
                <a:lnTo>
                  <a:pt x="15817" y="14332"/>
                </a:lnTo>
                <a:lnTo>
                  <a:pt x="16011" y="13967"/>
                </a:lnTo>
                <a:lnTo>
                  <a:pt x="16230" y="13602"/>
                </a:lnTo>
                <a:lnTo>
                  <a:pt x="16352" y="13432"/>
                </a:lnTo>
                <a:lnTo>
                  <a:pt x="16498" y="13286"/>
                </a:lnTo>
                <a:close/>
                <a:moveTo>
                  <a:pt x="16474" y="14332"/>
                </a:moveTo>
                <a:lnTo>
                  <a:pt x="16449" y="15208"/>
                </a:lnTo>
                <a:lnTo>
                  <a:pt x="16352" y="15232"/>
                </a:lnTo>
                <a:lnTo>
                  <a:pt x="16230" y="15305"/>
                </a:lnTo>
                <a:lnTo>
                  <a:pt x="15987" y="15500"/>
                </a:lnTo>
                <a:lnTo>
                  <a:pt x="15768" y="15719"/>
                </a:lnTo>
                <a:lnTo>
                  <a:pt x="15622" y="15889"/>
                </a:lnTo>
                <a:lnTo>
                  <a:pt x="15476" y="16035"/>
                </a:lnTo>
                <a:lnTo>
                  <a:pt x="15476" y="15743"/>
                </a:lnTo>
                <a:lnTo>
                  <a:pt x="15549" y="15695"/>
                </a:lnTo>
                <a:lnTo>
                  <a:pt x="15598" y="15646"/>
                </a:lnTo>
                <a:lnTo>
                  <a:pt x="15671" y="15500"/>
                </a:lnTo>
                <a:lnTo>
                  <a:pt x="15817" y="15257"/>
                </a:lnTo>
                <a:lnTo>
                  <a:pt x="16011" y="15013"/>
                </a:lnTo>
                <a:lnTo>
                  <a:pt x="16279" y="14697"/>
                </a:lnTo>
                <a:lnTo>
                  <a:pt x="16376" y="14502"/>
                </a:lnTo>
                <a:lnTo>
                  <a:pt x="16474" y="14332"/>
                </a:lnTo>
                <a:close/>
                <a:moveTo>
                  <a:pt x="16449" y="15622"/>
                </a:moveTo>
                <a:lnTo>
                  <a:pt x="16425" y="16376"/>
                </a:lnTo>
                <a:lnTo>
                  <a:pt x="16328" y="16425"/>
                </a:lnTo>
                <a:lnTo>
                  <a:pt x="16230" y="16522"/>
                </a:lnTo>
                <a:lnTo>
                  <a:pt x="16036" y="16692"/>
                </a:lnTo>
                <a:lnTo>
                  <a:pt x="15719" y="17082"/>
                </a:lnTo>
                <a:lnTo>
                  <a:pt x="15427" y="17422"/>
                </a:lnTo>
                <a:lnTo>
                  <a:pt x="15427" y="17106"/>
                </a:lnTo>
                <a:lnTo>
                  <a:pt x="15452" y="16960"/>
                </a:lnTo>
                <a:lnTo>
                  <a:pt x="15452" y="16887"/>
                </a:lnTo>
                <a:lnTo>
                  <a:pt x="15476" y="16765"/>
                </a:lnTo>
                <a:lnTo>
                  <a:pt x="15525" y="16644"/>
                </a:lnTo>
                <a:lnTo>
                  <a:pt x="15598" y="16522"/>
                </a:lnTo>
                <a:lnTo>
                  <a:pt x="15695" y="16400"/>
                </a:lnTo>
                <a:lnTo>
                  <a:pt x="15890" y="16181"/>
                </a:lnTo>
                <a:lnTo>
                  <a:pt x="16060" y="15987"/>
                </a:lnTo>
                <a:lnTo>
                  <a:pt x="16255" y="15816"/>
                </a:lnTo>
                <a:lnTo>
                  <a:pt x="16449" y="15622"/>
                </a:lnTo>
                <a:close/>
                <a:moveTo>
                  <a:pt x="16401" y="16984"/>
                </a:moveTo>
                <a:lnTo>
                  <a:pt x="16401" y="17641"/>
                </a:lnTo>
                <a:lnTo>
                  <a:pt x="16157" y="17763"/>
                </a:lnTo>
                <a:lnTo>
                  <a:pt x="15938" y="17933"/>
                </a:lnTo>
                <a:lnTo>
                  <a:pt x="15719" y="18104"/>
                </a:lnTo>
                <a:lnTo>
                  <a:pt x="15549" y="18323"/>
                </a:lnTo>
                <a:lnTo>
                  <a:pt x="15403" y="18493"/>
                </a:lnTo>
                <a:lnTo>
                  <a:pt x="15403" y="18347"/>
                </a:lnTo>
                <a:lnTo>
                  <a:pt x="15452" y="18298"/>
                </a:lnTo>
                <a:lnTo>
                  <a:pt x="15476" y="18250"/>
                </a:lnTo>
                <a:lnTo>
                  <a:pt x="15525" y="18104"/>
                </a:lnTo>
                <a:lnTo>
                  <a:pt x="15598" y="17982"/>
                </a:lnTo>
                <a:lnTo>
                  <a:pt x="15768" y="17714"/>
                </a:lnTo>
                <a:lnTo>
                  <a:pt x="15963" y="17471"/>
                </a:lnTo>
                <a:lnTo>
                  <a:pt x="16157" y="17252"/>
                </a:lnTo>
                <a:lnTo>
                  <a:pt x="16401" y="16984"/>
                </a:lnTo>
                <a:close/>
                <a:moveTo>
                  <a:pt x="14405" y="1533"/>
                </a:moveTo>
                <a:lnTo>
                  <a:pt x="14722" y="1558"/>
                </a:lnTo>
                <a:lnTo>
                  <a:pt x="14819" y="1582"/>
                </a:lnTo>
                <a:lnTo>
                  <a:pt x="14892" y="1606"/>
                </a:lnTo>
                <a:lnTo>
                  <a:pt x="14965" y="1655"/>
                </a:lnTo>
                <a:lnTo>
                  <a:pt x="14965" y="1874"/>
                </a:lnTo>
                <a:lnTo>
                  <a:pt x="14989" y="2093"/>
                </a:lnTo>
                <a:lnTo>
                  <a:pt x="15062" y="2531"/>
                </a:lnTo>
                <a:lnTo>
                  <a:pt x="15062" y="3188"/>
                </a:lnTo>
                <a:lnTo>
                  <a:pt x="15038" y="3821"/>
                </a:lnTo>
                <a:lnTo>
                  <a:pt x="15014" y="5183"/>
                </a:lnTo>
                <a:lnTo>
                  <a:pt x="15014" y="6546"/>
                </a:lnTo>
                <a:lnTo>
                  <a:pt x="15038" y="9563"/>
                </a:lnTo>
                <a:lnTo>
                  <a:pt x="15038" y="12580"/>
                </a:lnTo>
                <a:lnTo>
                  <a:pt x="15038" y="13651"/>
                </a:lnTo>
                <a:lnTo>
                  <a:pt x="14989" y="14697"/>
                </a:lnTo>
                <a:lnTo>
                  <a:pt x="14941" y="15768"/>
                </a:lnTo>
                <a:lnTo>
                  <a:pt x="14892" y="16814"/>
                </a:lnTo>
                <a:lnTo>
                  <a:pt x="14868" y="18420"/>
                </a:lnTo>
                <a:lnTo>
                  <a:pt x="14843" y="19077"/>
                </a:lnTo>
                <a:lnTo>
                  <a:pt x="14843" y="19296"/>
                </a:lnTo>
                <a:lnTo>
                  <a:pt x="14819" y="19393"/>
                </a:lnTo>
                <a:lnTo>
                  <a:pt x="14868" y="19296"/>
                </a:lnTo>
                <a:lnTo>
                  <a:pt x="14843" y="19369"/>
                </a:lnTo>
                <a:lnTo>
                  <a:pt x="14843" y="19442"/>
                </a:lnTo>
                <a:lnTo>
                  <a:pt x="14503" y="19491"/>
                </a:lnTo>
                <a:lnTo>
                  <a:pt x="13505" y="19491"/>
                </a:lnTo>
                <a:lnTo>
                  <a:pt x="12580" y="19515"/>
                </a:lnTo>
                <a:lnTo>
                  <a:pt x="11680" y="19539"/>
                </a:lnTo>
                <a:lnTo>
                  <a:pt x="9636" y="19466"/>
                </a:lnTo>
                <a:lnTo>
                  <a:pt x="7592" y="19418"/>
                </a:lnTo>
                <a:lnTo>
                  <a:pt x="6570" y="19393"/>
                </a:lnTo>
                <a:lnTo>
                  <a:pt x="2653" y="19393"/>
                </a:lnTo>
                <a:lnTo>
                  <a:pt x="1777" y="19466"/>
                </a:lnTo>
                <a:lnTo>
                  <a:pt x="1266" y="19491"/>
                </a:lnTo>
                <a:lnTo>
                  <a:pt x="731" y="19515"/>
                </a:lnTo>
                <a:lnTo>
                  <a:pt x="731" y="19491"/>
                </a:lnTo>
                <a:lnTo>
                  <a:pt x="682" y="18955"/>
                </a:lnTo>
                <a:lnTo>
                  <a:pt x="658" y="18420"/>
                </a:lnTo>
                <a:lnTo>
                  <a:pt x="633" y="17349"/>
                </a:lnTo>
                <a:lnTo>
                  <a:pt x="658" y="16279"/>
                </a:lnTo>
                <a:lnTo>
                  <a:pt x="633" y="15743"/>
                </a:lnTo>
                <a:lnTo>
                  <a:pt x="609" y="15208"/>
                </a:lnTo>
                <a:lnTo>
                  <a:pt x="560" y="14648"/>
                </a:lnTo>
                <a:lnTo>
                  <a:pt x="560" y="14113"/>
                </a:lnTo>
                <a:lnTo>
                  <a:pt x="560" y="13553"/>
                </a:lnTo>
                <a:lnTo>
                  <a:pt x="560" y="13018"/>
                </a:lnTo>
                <a:lnTo>
                  <a:pt x="633" y="11923"/>
                </a:lnTo>
                <a:lnTo>
                  <a:pt x="682" y="10828"/>
                </a:lnTo>
                <a:lnTo>
                  <a:pt x="731" y="9685"/>
                </a:lnTo>
                <a:lnTo>
                  <a:pt x="731" y="8541"/>
                </a:lnTo>
                <a:lnTo>
                  <a:pt x="682" y="7422"/>
                </a:lnTo>
                <a:lnTo>
                  <a:pt x="658" y="6278"/>
                </a:lnTo>
                <a:lnTo>
                  <a:pt x="585" y="4015"/>
                </a:lnTo>
                <a:lnTo>
                  <a:pt x="560" y="2847"/>
                </a:lnTo>
                <a:lnTo>
                  <a:pt x="560" y="2239"/>
                </a:lnTo>
                <a:lnTo>
                  <a:pt x="512" y="1655"/>
                </a:lnTo>
                <a:lnTo>
                  <a:pt x="852" y="1679"/>
                </a:lnTo>
                <a:lnTo>
                  <a:pt x="1193" y="1704"/>
                </a:lnTo>
                <a:lnTo>
                  <a:pt x="1874" y="1679"/>
                </a:lnTo>
                <a:lnTo>
                  <a:pt x="1874" y="1679"/>
                </a:lnTo>
                <a:lnTo>
                  <a:pt x="1753" y="1850"/>
                </a:lnTo>
                <a:lnTo>
                  <a:pt x="1631" y="2020"/>
                </a:lnTo>
                <a:lnTo>
                  <a:pt x="1558" y="2190"/>
                </a:lnTo>
                <a:lnTo>
                  <a:pt x="1534" y="2409"/>
                </a:lnTo>
                <a:lnTo>
                  <a:pt x="1534" y="2507"/>
                </a:lnTo>
                <a:lnTo>
                  <a:pt x="1558" y="2628"/>
                </a:lnTo>
                <a:lnTo>
                  <a:pt x="1607" y="2872"/>
                </a:lnTo>
                <a:lnTo>
                  <a:pt x="1728" y="3066"/>
                </a:lnTo>
                <a:lnTo>
                  <a:pt x="1874" y="3261"/>
                </a:lnTo>
                <a:lnTo>
                  <a:pt x="2069" y="3407"/>
                </a:lnTo>
                <a:lnTo>
                  <a:pt x="2288" y="3529"/>
                </a:lnTo>
                <a:lnTo>
                  <a:pt x="2385" y="3553"/>
                </a:lnTo>
                <a:lnTo>
                  <a:pt x="2507" y="3577"/>
                </a:lnTo>
                <a:lnTo>
                  <a:pt x="2750" y="3577"/>
                </a:lnTo>
                <a:lnTo>
                  <a:pt x="2896" y="3529"/>
                </a:lnTo>
                <a:lnTo>
                  <a:pt x="3042" y="3480"/>
                </a:lnTo>
                <a:lnTo>
                  <a:pt x="3164" y="3407"/>
                </a:lnTo>
                <a:lnTo>
                  <a:pt x="3285" y="3310"/>
                </a:lnTo>
                <a:lnTo>
                  <a:pt x="3407" y="3188"/>
                </a:lnTo>
                <a:lnTo>
                  <a:pt x="3504" y="3066"/>
                </a:lnTo>
                <a:lnTo>
                  <a:pt x="3577" y="2945"/>
                </a:lnTo>
                <a:lnTo>
                  <a:pt x="3650" y="2799"/>
                </a:lnTo>
                <a:lnTo>
                  <a:pt x="3699" y="2653"/>
                </a:lnTo>
                <a:lnTo>
                  <a:pt x="3748" y="2482"/>
                </a:lnTo>
                <a:lnTo>
                  <a:pt x="3772" y="2336"/>
                </a:lnTo>
                <a:lnTo>
                  <a:pt x="3772" y="2190"/>
                </a:lnTo>
                <a:lnTo>
                  <a:pt x="3748" y="2044"/>
                </a:lnTo>
                <a:lnTo>
                  <a:pt x="3723" y="1923"/>
                </a:lnTo>
                <a:lnTo>
                  <a:pt x="3675" y="1801"/>
                </a:lnTo>
                <a:lnTo>
                  <a:pt x="3577" y="1679"/>
                </a:lnTo>
                <a:lnTo>
                  <a:pt x="5378" y="1679"/>
                </a:lnTo>
                <a:lnTo>
                  <a:pt x="5281" y="1777"/>
                </a:lnTo>
                <a:lnTo>
                  <a:pt x="5208" y="1874"/>
                </a:lnTo>
                <a:lnTo>
                  <a:pt x="5086" y="2069"/>
                </a:lnTo>
                <a:lnTo>
                  <a:pt x="5013" y="2288"/>
                </a:lnTo>
                <a:lnTo>
                  <a:pt x="4989" y="2507"/>
                </a:lnTo>
                <a:lnTo>
                  <a:pt x="5013" y="2726"/>
                </a:lnTo>
                <a:lnTo>
                  <a:pt x="5110" y="2920"/>
                </a:lnTo>
                <a:lnTo>
                  <a:pt x="5232" y="3091"/>
                </a:lnTo>
                <a:lnTo>
                  <a:pt x="5402" y="3261"/>
                </a:lnTo>
                <a:lnTo>
                  <a:pt x="5597" y="3358"/>
                </a:lnTo>
                <a:lnTo>
                  <a:pt x="5840" y="3431"/>
                </a:lnTo>
                <a:lnTo>
                  <a:pt x="6059" y="3456"/>
                </a:lnTo>
                <a:lnTo>
                  <a:pt x="6303" y="3431"/>
                </a:lnTo>
                <a:lnTo>
                  <a:pt x="6497" y="3358"/>
                </a:lnTo>
                <a:lnTo>
                  <a:pt x="6716" y="3237"/>
                </a:lnTo>
                <a:lnTo>
                  <a:pt x="6862" y="3091"/>
                </a:lnTo>
                <a:lnTo>
                  <a:pt x="7008" y="2896"/>
                </a:lnTo>
                <a:lnTo>
                  <a:pt x="7081" y="2653"/>
                </a:lnTo>
                <a:lnTo>
                  <a:pt x="7106" y="2531"/>
                </a:lnTo>
                <a:lnTo>
                  <a:pt x="7106" y="2409"/>
                </a:lnTo>
                <a:lnTo>
                  <a:pt x="7081" y="2142"/>
                </a:lnTo>
                <a:lnTo>
                  <a:pt x="7057" y="1996"/>
                </a:lnTo>
                <a:lnTo>
                  <a:pt x="7008" y="1874"/>
                </a:lnTo>
                <a:lnTo>
                  <a:pt x="6935" y="1777"/>
                </a:lnTo>
                <a:lnTo>
                  <a:pt x="6862" y="1679"/>
                </a:lnTo>
                <a:lnTo>
                  <a:pt x="8614" y="1631"/>
                </a:lnTo>
                <a:lnTo>
                  <a:pt x="8639" y="1631"/>
                </a:lnTo>
                <a:lnTo>
                  <a:pt x="8541" y="1801"/>
                </a:lnTo>
                <a:lnTo>
                  <a:pt x="8444" y="1971"/>
                </a:lnTo>
                <a:lnTo>
                  <a:pt x="8420" y="2142"/>
                </a:lnTo>
                <a:lnTo>
                  <a:pt x="8395" y="2336"/>
                </a:lnTo>
                <a:lnTo>
                  <a:pt x="8420" y="2458"/>
                </a:lnTo>
                <a:lnTo>
                  <a:pt x="8444" y="2580"/>
                </a:lnTo>
                <a:lnTo>
                  <a:pt x="8493" y="2677"/>
                </a:lnTo>
                <a:lnTo>
                  <a:pt x="8541" y="2774"/>
                </a:lnTo>
                <a:lnTo>
                  <a:pt x="8712" y="2969"/>
                </a:lnTo>
                <a:lnTo>
                  <a:pt x="8906" y="3115"/>
                </a:lnTo>
                <a:lnTo>
                  <a:pt x="9125" y="3237"/>
                </a:lnTo>
                <a:lnTo>
                  <a:pt x="9369" y="3310"/>
                </a:lnTo>
                <a:lnTo>
                  <a:pt x="9588" y="3310"/>
                </a:lnTo>
                <a:lnTo>
                  <a:pt x="9709" y="3285"/>
                </a:lnTo>
                <a:lnTo>
                  <a:pt x="9831" y="3237"/>
                </a:lnTo>
                <a:lnTo>
                  <a:pt x="9977" y="3139"/>
                </a:lnTo>
                <a:lnTo>
                  <a:pt x="10098" y="3018"/>
                </a:lnTo>
                <a:lnTo>
                  <a:pt x="10171" y="2872"/>
                </a:lnTo>
                <a:lnTo>
                  <a:pt x="10244" y="2701"/>
                </a:lnTo>
                <a:lnTo>
                  <a:pt x="10293" y="2507"/>
                </a:lnTo>
                <a:lnTo>
                  <a:pt x="10293" y="2336"/>
                </a:lnTo>
                <a:lnTo>
                  <a:pt x="10293" y="2142"/>
                </a:lnTo>
                <a:lnTo>
                  <a:pt x="10293" y="1971"/>
                </a:lnTo>
                <a:lnTo>
                  <a:pt x="10220" y="1777"/>
                </a:lnTo>
                <a:lnTo>
                  <a:pt x="10123" y="1582"/>
                </a:lnTo>
                <a:lnTo>
                  <a:pt x="11169" y="1558"/>
                </a:lnTo>
                <a:lnTo>
                  <a:pt x="12215" y="1533"/>
                </a:lnTo>
                <a:lnTo>
                  <a:pt x="12069" y="1631"/>
                </a:lnTo>
                <a:lnTo>
                  <a:pt x="11948" y="1728"/>
                </a:lnTo>
                <a:lnTo>
                  <a:pt x="11850" y="1850"/>
                </a:lnTo>
                <a:lnTo>
                  <a:pt x="11753" y="1996"/>
                </a:lnTo>
                <a:lnTo>
                  <a:pt x="11656" y="2190"/>
                </a:lnTo>
                <a:lnTo>
                  <a:pt x="11631" y="2409"/>
                </a:lnTo>
                <a:lnTo>
                  <a:pt x="11631" y="2604"/>
                </a:lnTo>
                <a:lnTo>
                  <a:pt x="11704" y="2799"/>
                </a:lnTo>
                <a:lnTo>
                  <a:pt x="11802" y="2969"/>
                </a:lnTo>
                <a:lnTo>
                  <a:pt x="11948" y="3115"/>
                </a:lnTo>
                <a:lnTo>
                  <a:pt x="12118" y="3237"/>
                </a:lnTo>
                <a:lnTo>
                  <a:pt x="12313" y="3310"/>
                </a:lnTo>
                <a:lnTo>
                  <a:pt x="12532" y="3358"/>
                </a:lnTo>
                <a:lnTo>
                  <a:pt x="12751" y="3383"/>
                </a:lnTo>
                <a:lnTo>
                  <a:pt x="12970" y="3358"/>
                </a:lnTo>
                <a:lnTo>
                  <a:pt x="13213" y="3310"/>
                </a:lnTo>
                <a:lnTo>
                  <a:pt x="13432" y="3237"/>
                </a:lnTo>
                <a:lnTo>
                  <a:pt x="13602" y="3115"/>
                </a:lnTo>
                <a:lnTo>
                  <a:pt x="13773" y="2969"/>
                </a:lnTo>
                <a:lnTo>
                  <a:pt x="13821" y="2872"/>
                </a:lnTo>
                <a:lnTo>
                  <a:pt x="13870" y="2774"/>
                </a:lnTo>
                <a:lnTo>
                  <a:pt x="13919" y="2628"/>
                </a:lnTo>
                <a:lnTo>
                  <a:pt x="13919" y="2458"/>
                </a:lnTo>
                <a:lnTo>
                  <a:pt x="13894" y="2288"/>
                </a:lnTo>
                <a:lnTo>
                  <a:pt x="13846" y="2117"/>
                </a:lnTo>
                <a:lnTo>
                  <a:pt x="13773" y="1947"/>
                </a:lnTo>
                <a:lnTo>
                  <a:pt x="13675" y="1801"/>
                </a:lnTo>
                <a:lnTo>
                  <a:pt x="13554" y="1655"/>
                </a:lnTo>
                <a:lnTo>
                  <a:pt x="13432" y="1558"/>
                </a:lnTo>
                <a:lnTo>
                  <a:pt x="13870" y="1533"/>
                </a:lnTo>
                <a:close/>
                <a:moveTo>
                  <a:pt x="2628" y="19904"/>
                </a:moveTo>
                <a:lnTo>
                  <a:pt x="2507" y="20002"/>
                </a:lnTo>
                <a:lnTo>
                  <a:pt x="2385" y="20099"/>
                </a:lnTo>
                <a:lnTo>
                  <a:pt x="2190" y="20318"/>
                </a:lnTo>
                <a:lnTo>
                  <a:pt x="1996" y="20464"/>
                </a:lnTo>
                <a:lnTo>
                  <a:pt x="1996" y="20196"/>
                </a:lnTo>
                <a:lnTo>
                  <a:pt x="1996" y="19953"/>
                </a:lnTo>
                <a:lnTo>
                  <a:pt x="2628" y="19904"/>
                </a:lnTo>
                <a:close/>
                <a:moveTo>
                  <a:pt x="16449" y="20220"/>
                </a:moveTo>
                <a:lnTo>
                  <a:pt x="16425" y="20658"/>
                </a:lnTo>
                <a:lnTo>
                  <a:pt x="16376" y="21121"/>
                </a:lnTo>
                <a:lnTo>
                  <a:pt x="16230" y="21145"/>
                </a:lnTo>
                <a:lnTo>
                  <a:pt x="16328" y="20683"/>
                </a:lnTo>
                <a:lnTo>
                  <a:pt x="16449" y="20220"/>
                </a:lnTo>
                <a:close/>
                <a:moveTo>
                  <a:pt x="16425" y="18955"/>
                </a:moveTo>
                <a:lnTo>
                  <a:pt x="16449" y="19880"/>
                </a:lnTo>
                <a:lnTo>
                  <a:pt x="16303" y="19977"/>
                </a:lnTo>
                <a:lnTo>
                  <a:pt x="16206" y="20099"/>
                </a:lnTo>
                <a:lnTo>
                  <a:pt x="16109" y="20245"/>
                </a:lnTo>
                <a:lnTo>
                  <a:pt x="16011" y="20415"/>
                </a:lnTo>
                <a:lnTo>
                  <a:pt x="15890" y="20780"/>
                </a:lnTo>
                <a:lnTo>
                  <a:pt x="15792" y="21194"/>
                </a:lnTo>
                <a:lnTo>
                  <a:pt x="15744" y="21194"/>
                </a:lnTo>
                <a:lnTo>
                  <a:pt x="15817" y="20926"/>
                </a:lnTo>
                <a:lnTo>
                  <a:pt x="15865" y="20658"/>
                </a:lnTo>
                <a:lnTo>
                  <a:pt x="15987" y="20172"/>
                </a:lnTo>
                <a:lnTo>
                  <a:pt x="16206" y="19564"/>
                </a:lnTo>
                <a:lnTo>
                  <a:pt x="16425" y="18955"/>
                </a:lnTo>
                <a:close/>
                <a:moveTo>
                  <a:pt x="16401" y="17787"/>
                </a:moveTo>
                <a:lnTo>
                  <a:pt x="16425" y="18517"/>
                </a:lnTo>
                <a:lnTo>
                  <a:pt x="16303" y="18663"/>
                </a:lnTo>
                <a:lnTo>
                  <a:pt x="16206" y="18834"/>
                </a:lnTo>
                <a:lnTo>
                  <a:pt x="16011" y="19174"/>
                </a:lnTo>
                <a:lnTo>
                  <a:pt x="15865" y="19564"/>
                </a:lnTo>
                <a:lnTo>
                  <a:pt x="15744" y="19929"/>
                </a:lnTo>
                <a:lnTo>
                  <a:pt x="15500" y="20537"/>
                </a:lnTo>
                <a:lnTo>
                  <a:pt x="15379" y="20877"/>
                </a:lnTo>
                <a:lnTo>
                  <a:pt x="15306" y="21218"/>
                </a:lnTo>
                <a:lnTo>
                  <a:pt x="14892" y="21242"/>
                </a:lnTo>
                <a:lnTo>
                  <a:pt x="15038" y="20926"/>
                </a:lnTo>
                <a:lnTo>
                  <a:pt x="15135" y="20585"/>
                </a:lnTo>
                <a:lnTo>
                  <a:pt x="15184" y="20220"/>
                </a:lnTo>
                <a:lnTo>
                  <a:pt x="15184" y="19856"/>
                </a:lnTo>
                <a:lnTo>
                  <a:pt x="15257" y="19831"/>
                </a:lnTo>
                <a:lnTo>
                  <a:pt x="15330" y="19807"/>
                </a:lnTo>
                <a:lnTo>
                  <a:pt x="15379" y="19758"/>
                </a:lnTo>
                <a:lnTo>
                  <a:pt x="15403" y="19710"/>
                </a:lnTo>
                <a:lnTo>
                  <a:pt x="15427" y="19661"/>
                </a:lnTo>
                <a:lnTo>
                  <a:pt x="15427" y="19539"/>
                </a:lnTo>
                <a:lnTo>
                  <a:pt x="15379" y="19418"/>
                </a:lnTo>
                <a:lnTo>
                  <a:pt x="15403" y="19296"/>
                </a:lnTo>
                <a:lnTo>
                  <a:pt x="15403" y="19150"/>
                </a:lnTo>
                <a:lnTo>
                  <a:pt x="15500" y="19053"/>
                </a:lnTo>
                <a:lnTo>
                  <a:pt x="15598" y="18931"/>
                </a:lnTo>
                <a:lnTo>
                  <a:pt x="15768" y="18663"/>
                </a:lnTo>
                <a:lnTo>
                  <a:pt x="16084" y="18225"/>
                </a:lnTo>
                <a:lnTo>
                  <a:pt x="16230" y="18006"/>
                </a:lnTo>
                <a:lnTo>
                  <a:pt x="16401" y="17787"/>
                </a:lnTo>
                <a:close/>
                <a:moveTo>
                  <a:pt x="3431" y="19904"/>
                </a:moveTo>
                <a:lnTo>
                  <a:pt x="3285" y="20002"/>
                </a:lnTo>
                <a:lnTo>
                  <a:pt x="3164" y="20123"/>
                </a:lnTo>
                <a:lnTo>
                  <a:pt x="2920" y="20342"/>
                </a:lnTo>
                <a:lnTo>
                  <a:pt x="2628" y="20683"/>
                </a:lnTo>
                <a:lnTo>
                  <a:pt x="2336" y="21023"/>
                </a:lnTo>
                <a:lnTo>
                  <a:pt x="2093" y="21291"/>
                </a:lnTo>
                <a:lnTo>
                  <a:pt x="2044" y="20902"/>
                </a:lnTo>
                <a:lnTo>
                  <a:pt x="2190" y="20853"/>
                </a:lnTo>
                <a:lnTo>
                  <a:pt x="2312" y="20756"/>
                </a:lnTo>
                <a:lnTo>
                  <a:pt x="2531" y="20585"/>
                </a:lnTo>
                <a:lnTo>
                  <a:pt x="2677" y="20464"/>
                </a:lnTo>
                <a:lnTo>
                  <a:pt x="2823" y="20318"/>
                </a:lnTo>
                <a:lnTo>
                  <a:pt x="2945" y="20172"/>
                </a:lnTo>
                <a:lnTo>
                  <a:pt x="2969" y="20075"/>
                </a:lnTo>
                <a:lnTo>
                  <a:pt x="2993" y="20002"/>
                </a:lnTo>
                <a:lnTo>
                  <a:pt x="2969" y="19953"/>
                </a:lnTo>
                <a:lnTo>
                  <a:pt x="2945" y="19904"/>
                </a:lnTo>
                <a:close/>
                <a:moveTo>
                  <a:pt x="10050" y="19977"/>
                </a:moveTo>
                <a:lnTo>
                  <a:pt x="9879" y="20148"/>
                </a:lnTo>
                <a:lnTo>
                  <a:pt x="9734" y="20293"/>
                </a:lnTo>
                <a:lnTo>
                  <a:pt x="9588" y="20537"/>
                </a:lnTo>
                <a:lnTo>
                  <a:pt x="9442" y="20756"/>
                </a:lnTo>
                <a:lnTo>
                  <a:pt x="9296" y="20975"/>
                </a:lnTo>
                <a:lnTo>
                  <a:pt x="9223" y="21072"/>
                </a:lnTo>
                <a:lnTo>
                  <a:pt x="9198" y="21194"/>
                </a:lnTo>
                <a:lnTo>
                  <a:pt x="9198" y="21242"/>
                </a:lnTo>
                <a:lnTo>
                  <a:pt x="9198" y="21291"/>
                </a:lnTo>
                <a:lnTo>
                  <a:pt x="8493" y="21291"/>
                </a:lnTo>
                <a:lnTo>
                  <a:pt x="8663" y="21072"/>
                </a:lnTo>
                <a:lnTo>
                  <a:pt x="8833" y="20853"/>
                </a:lnTo>
                <a:lnTo>
                  <a:pt x="9028" y="20537"/>
                </a:lnTo>
                <a:lnTo>
                  <a:pt x="9247" y="20245"/>
                </a:lnTo>
                <a:lnTo>
                  <a:pt x="9393" y="20099"/>
                </a:lnTo>
                <a:lnTo>
                  <a:pt x="9563" y="19977"/>
                </a:lnTo>
                <a:close/>
                <a:moveTo>
                  <a:pt x="10780" y="20002"/>
                </a:moveTo>
                <a:lnTo>
                  <a:pt x="10585" y="20342"/>
                </a:lnTo>
                <a:lnTo>
                  <a:pt x="10366" y="20731"/>
                </a:lnTo>
                <a:lnTo>
                  <a:pt x="10147" y="21145"/>
                </a:lnTo>
                <a:lnTo>
                  <a:pt x="10123" y="21218"/>
                </a:lnTo>
                <a:lnTo>
                  <a:pt x="10147" y="21291"/>
                </a:lnTo>
                <a:lnTo>
                  <a:pt x="9417" y="21291"/>
                </a:lnTo>
                <a:lnTo>
                  <a:pt x="9515" y="21242"/>
                </a:lnTo>
                <a:lnTo>
                  <a:pt x="9588" y="21169"/>
                </a:lnTo>
                <a:lnTo>
                  <a:pt x="9734" y="20975"/>
                </a:lnTo>
                <a:lnTo>
                  <a:pt x="9977" y="20610"/>
                </a:lnTo>
                <a:lnTo>
                  <a:pt x="10050" y="20512"/>
                </a:lnTo>
                <a:lnTo>
                  <a:pt x="10147" y="20415"/>
                </a:lnTo>
                <a:lnTo>
                  <a:pt x="10366" y="20220"/>
                </a:lnTo>
                <a:lnTo>
                  <a:pt x="10463" y="20123"/>
                </a:lnTo>
                <a:lnTo>
                  <a:pt x="10512" y="20002"/>
                </a:lnTo>
                <a:close/>
                <a:moveTo>
                  <a:pt x="11534" y="20026"/>
                </a:moveTo>
                <a:lnTo>
                  <a:pt x="11364" y="20269"/>
                </a:lnTo>
                <a:lnTo>
                  <a:pt x="11218" y="20512"/>
                </a:lnTo>
                <a:lnTo>
                  <a:pt x="11120" y="20683"/>
                </a:lnTo>
                <a:lnTo>
                  <a:pt x="11023" y="20877"/>
                </a:lnTo>
                <a:lnTo>
                  <a:pt x="10950" y="21096"/>
                </a:lnTo>
                <a:lnTo>
                  <a:pt x="10901" y="21291"/>
                </a:lnTo>
                <a:lnTo>
                  <a:pt x="10488" y="21291"/>
                </a:lnTo>
                <a:lnTo>
                  <a:pt x="10609" y="21145"/>
                </a:lnTo>
                <a:lnTo>
                  <a:pt x="10707" y="20975"/>
                </a:lnTo>
                <a:lnTo>
                  <a:pt x="10901" y="20658"/>
                </a:lnTo>
                <a:lnTo>
                  <a:pt x="11120" y="20342"/>
                </a:lnTo>
                <a:lnTo>
                  <a:pt x="11218" y="20196"/>
                </a:lnTo>
                <a:lnTo>
                  <a:pt x="11315" y="20026"/>
                </a:lnTo>
                <a:close/>
                <a:moveTo>
                  <a:pt x="14843" y="19953"/>
                </a:moveTo>
                <a:lnTo>
                  <a:pt x="14746" y="20220"/>
                </a:lnTo>
                <a:lnTo>
                  <a:pt x="14697" y="20512"/>
                </a:lnTo>
                <a:lnTo>
                  <a:pt x="14624" y="20780"/>
                </a:lnTo>
                <a:lnTo>
                  <a:pt x="14576" y="20926"/>
                </a:lnTo>
                <a:lnTo>
                  <a:pt x="14527" y="21048"/>
                </a:lnTo>
                <a:lnTo>
                  <a:pt x="14503" y="21121"/>
                </a:lnTo>
                <a:lnTo>
                  <a:pt x="14503" y="21169"/>
                </a:lnTo>
                <a:lnTo>
                  <a:pt x="14527" y="21267"/>
                </a:lnTo>
                <a:lnTo>
                  <a:pt x="14211" y="21291"/>
                </a:lnTo>
                <a:lnTo>
                  <a:pt x="14284" y="20999"/>
                </a:lnTo>
                <a:lnTo>
                  <a:pt x="14381" y="20658"/>
                </a:lnTo>
                <a:lnTo>
                  <a:pt x="14454" y="20293"/>
                </a:lnTo>
                <a:lnTo>
                  <a:pt x="14454" y="20123"/>
                </a:lnTo>
                <a:lnTo>
                  <a:pt x="14478" y="19977"/>
                </a:lnTo>
                <a:lnTo>
                  <a:pt x="14843" y="19953"/>
                </a:lnTo>
                <a:close/>
                <a:moveTo>
                  <a:pt x="12337" y="20026"/>
                </a:moveTo>
                <a:lnTo>
                  <a:pt x="12215" y="20220"/>
                </a:lnTo>
                <a:lnTo>
                  <a:pt x="12142" y="20391"/>
                </a:lnTo>
                <a:lnTo>
                  <a:pt x="11948" y="20829"/>
                </a:lnTo>
                <a:lnTo>
                  <a:pt x="11875" y="21072"/>
                </a:lnTo>
                <a:lnTo>
                  <a:pt x="11826" y="21315"/>
                </a:lnTo>
                <a:lnTo>
                  <a:pt x="11364" y="21291"/>
                </a:lnTo>
                <a:lnTo>
                  <a:pt x="11412" y="21121"/>
                </a:lnTo>
                <a:lnTo>
                  <a:pt x="11485" y="20950"/>
                </a:lnTo>
                <a:lnTo>
                  <a:pt x="11656" y="20634"/>
                </a:lnTo>
                <a:lnTo>
                  <a:pt x="11826" y="20342"/>
                </a:lnTo>
                <a:lnTo>
                  <a:pt x="11899" y="20196"/>
                </a:lnTo>
                <a:lnTo>
                  <a:pt x="11948" y="20026"/>
                </a:lnTo>
                <a:close/>
                <a:moveTo>
                  <a:pt x="13335" y="20002"/>
                </a:moveTo>
                <a:lnTo>
                  <a:pt x="13213" y="20148"/>
                </a:lnTo>
                <a:lnTo>
                  <a:pt x="13140" y="20293"/>
                </a:lnTo>
                <a:lnTo>
                  <a:pt x="12970" y="20585"/>
                </a:lnTo>
                <a:lnTo>
                  <a:pt x="12799" y="20950"/>
                </a:lnTo>
                <a:lnTo>
                  <a:pt x="12751" y="21121"/>
                </a:lnTo>
                <a:lnTo>
                  <a:pt x="12702" y="21315"/>
                </a:lnTo>
                <a:lnTo>
                  <a:pt x="12264" y="21315"/>
                </a:lnTo>
                <a:lnTo>
                  <a:pt x="12337" y="21023"/>
                </a:lnTo>
                <a:lnTo>
                  <a:pt x="12410" y="20756"/>
                </a:lnTo>
                <a:lnTo>
                  <a:pt x="12507" y="20366"/>
                </a:lnTo>
                <a:lnTo>
                  <a:pt x="12580" y="20172"/>
                </a:lnTo>
                <a:lnTo>
                  <a:pt x="12629" y="20075"/>
                </a:lnTo>
                <a:lnTo>
                  <a:pt x="12702" y="20026"/>
                </a:lnTo>
                <a:lnTo>
                  <a:pt x="13335" y="20002"/>
                </a:lnTo>
                <a:close/>
                <a:moveTo>
                  <a:pt x="14113" y="20002"/>
                </a:moveTo>
                <a:lnTo>
                  <a:pt x="14065" y="20196"/>
                </a:lnTo>
                <a:lnTo>
                  <a:pt x="14016" y="20366"/>
                </a:lnTo>
                <a:lnTo>
                  <a:pt x="13870" y="20804"/>
                </a:lnTo>
                <a:lnTo>
                  <a:pt x="13748" y="21242"/>
                </a:lnTo>
                <a:lnTo>
                  <a:pt x="13748" y="21291"/>
                </a:lnTo>
                <a:lnTo>
                  <a:pt x="13164" y="21315"/>
                </a:lnTo>
                <a:lnTo>
                  <a:pt x="13262" y="21023"/>
                </a:lnTo>
                <a:lnTo>
                  <a:pt x="13383" y="20731"/>
                </a:lnTo>
                <a:lnTo>
                  <a:pt x="13578" y="20391"/>
                </a:lnTo>
                <a:lnTo>
                  <a:pt x="13651" y="20196"/>
                </a:lnTo>
                <a:lnTo>
                  <a:pt x="13700" y="20002"/>
                </a:lnTo>
                <a:close/>
                <a:moveTo>
                  <a:pt x="8979" y="19953"/>
                </a:moveTo>
                <a:lnTo>
                  <a:pt x="8833" y="20148"/>
                </a:lnTo>
                <a:lnTo>
                  <a:pt x="8736" y="20318"/>
                </a:lnTo>
                <a:lnTo>
                  <a:pt x="8395" y="20804"/>
                </a:lnTo>
                <a:lnTo>
                  <a:pt x="8225" y="21048"/>
                </a:lnTo>
                <a:lnTo>
                  <a:pt x="8079" y="21315"/>
                </a:lnTo>
                <a:lnTo>
                  <a:pt x="7446" y="21340"/>
                </a:lnTo>
                <a:lnTo>
                  <a:pt x="7446" y="21340"/>
                </a:lnTo>
                <a:lnTo>
                  <a:pt x="7592" y="21194"/>
                </a:lnTo>
                <a:lnTo>
                  <a:pt x="7714" y="21023"/>
                </a:lnTo>
                <a:lnTo>
                  <a:pt x="7957" y="20683"/>
                </a:lnTo>
                <a:lnTo>
                  <a:pt x="8055" y="20561"/>
                </a:lnTo>
                <a:lnTo>
                  <a:pt x="8152" y="20464"/>
                </a:lnTo>
                <a:lnTo>
                  <a:pt x="8371" y="20293"/>
                </a:lnTo>
                <a:lnTo>
                  <a:pt x="8614" y="20123"/>
                </a:lnTo>
                <a:lnTo>
                  <a:pt x="8833" y="19953"/>
                </a:lnTo>
                <a:close/>
                <a:moveTo>
                  <a:pt x="5646" y="19929"/>
                </a:moveTo>
                <a:lnTo>
                  <a:pt x="5548" y="19977"/>
                </a:lnTo>
                <a:lnTo>
                  <a:pt x="4818" y="20658"/>
                </a:lnTo>
                <a:lnTo>
                  <a:pt x="4478" y="20975"/>
                </a:lnTo>
                <a:lnTo>
                  <a:pt x="4332" y="21145"/>
                </a:lnTo>
                <a:lnTo>
                  <a:pt x="4259" y="21242"/>
                </a:lnTo>
                <a:lnTo>
                  <a:pt x="4210" y="21340"/>
                </a:lnTo>
                <a:lnTo>
                  <a:pt x="4210" y="21364"/>
                </a:lnTo>
                <a:lnTo>
                  <a:pt x="4234" y="21364"/>
                </a:lnTo>
                <a:lnTo>
                  <a:pt x="4332" y="21340"/>
                </a:lnTo>
                <a:lnTo>
                  <a:pt x="4453" y="21291"/>
                </a:lnTo>
                <a:lnTo>
                  <a:pt x="4648" y="21194"/>
                </a:lnTo>
                <a:lnTo>
                  <a:pt x="5013" y="20926"/>
                </a:lnTo>
                <a:lnTo>
                  <a:pt x="5427" y="20610"/>
                </a:lnTo>
                <a:lnTo>
                  <a:pt x="5816" y="20245"/>
                </a:lnTo>
                <a:lnTo>
                  <a:pt x="5865" y="20172"/>
                </a:lnTo>
                <a:lnTo>
                  <a:pt x="5865" y="20075"/>
                </a:lnTo>
                <a:lnTo>
                  <a:pt x="5816" y="19977"/>
                </a:lnTo>
                <a:lnTo>
                  <a:pt x="5743" y="19929"/>
                </a:lnTo>
                <a:close/>
                <a:moveTo>
                  <a:pt x="8225" y="19929"/>
                </a:moveTo>
                <a:lnTo>
                  <a:pt x="7982" y="20123"/>
                </a:lnTo>
                <a:lnTo>
                  <a:pt x="7763" y="20342"/>
                </a:lnTo>
                <a:lnTo>
                  <a:pt x="7568" y="20585"/>
                </a:lnTo>
                <a:lnTo>
                  <a:pt x="7373" y="20829"/>
                </a:lnTo>
                <a:lnTo>
                  <a:pt x="7033" y="21364"/>
                </a:lnTo>
                <a:lnTo>
                  <a:pt x="6668" y="21388"/>
                </a:lnTo>
                <a:lnTo>
                  <a:pt x="6668" y="21388"/>
                </a:lnTo>
                <a:lnTo>
                  <a:pt x="6838" y="21169"/>
                </a:lnTo>
                <a:lnTo>
                  <a:pt x="6984" y="20950"/>
                </a:lnTo>
                <a:lnTo>
                  <a:pt x="7227" y="20585"/>
                </a:lnTo>
                <a:lnTo>
                  <a:pt x="7495" y="20220"/>
                </a:lnTo>
                <a:lnTo>
                  <a:pt x="7690" y="20050"/>
                </a:lnTo>
                <a:lnTo>
                  <a:pt x="7860" y="19929"/>
                </a:lnTo>
                <a:close/>
                <a:moveTo>
                  <a:pt x="4526" y="19904"/>
                </a:moveTo>
                <a:lnTo>
                  <a:pt x="4356" y="20050"/>
                </a:lnTo>
                <a:lnTo>
                  <a:pt x="4186" y="20196"/>
                </a:lnTo>
                <a:lnTo>
                  <a:pt x="3869" y="20512"/>
                </a:lnTo>
                <a:lnTo>
                  <a:pt x="3285" y="21023"/>
                </a:lnTo>
                <a:lnTo>
                  <a:pt x="3115" y="21194"/>
                </a:lnTo>
                <a:lnTo>
                  <a:pt x="3042" y="21267"/>
                </a:lnTo>
                <a:lnTo>
                  <a:pt x="2969" y="21315"/>
                </a:lnTo>
                <a:lnTo>
                  <a:pt x="2920" y="21364"/>
                </a:lnTo>
                <a:lnTo>
                  <a:pt x="2920" y="21388"/>
                </a:lnTo>
                <a:lnTo>
                  <a:pt x="2945" y="21437"/>
                </a:lnTo>
                <a:lnTo>
                  <a:pt x="2969" y="21461"/>
                </a:lnTo>
                <a:lnTo>
                  <a:pt x="2872" y="21461"/>
                </a:lnTo>
                <a:lnTo>
                  <a:pt x="2458" y="21413"/>
                </a:lnTo>
                <a:lnTo>
                  <a:pt x="2580" y="21315"/>
                </a:lnTo>
                <a:lnTo>
                  <a:pt x="2701" y="21169"/>
                </a:lnTo>
                <a:lnTo>
                  <a:pt x="2896" y="20950"/>
                </a:lnTo>
                <a:lnTo>
                  <a:pt x="3188" y="20683"/>
                </a:lnTo>
                <a:lnTo>
                  <a:pt x="3480" y="20415"/>
                </a:lnTo>
                <a:lnTo>
                  <a:pt x="3602" y="20318"/>
                </a:lnTo>
                <a:lnTo>
                  <a:pt x="3723" y="20245"/>
                </a:lnTo>
                <a:lnTo>
                  <a:pt x="3991" y="20148"/>
                </a:lnTo>
                <a:lnTo>
                  <a:pt x="4040" y="20099"/>
                </a:lnTo>
                <a:lnTo>
                  <a:pt x="4064" y="20026"/>
                </a:lnTo>
                <a:lnTo>
                  <a:pt x="4064" y="19977"/>
                </a:lnTo>
                <a:lnTo>
                  <a:pt x="4064" y="19904"/>
                </a:lnTo>
                <a:close/>
                <a:moveTo>
                  <a:pt x="7349" y="19904"/>
                </a:moveTo>
                <a:lnTo>
                  <a:pt x="7154" y="20148"/>
                </a:lnTo>
                <a:lnTo>
                  <a:pt x="7008" y="20366"/>
                </a:lnTo>
                <a:lnTo>
                  <a:pt x="6546" y="21072"/>
                </a:lnTo>
                <a:lnTo>
                  <a:pt x="6400" y="21242"/>
                </a:lnTo>
                <a:lnTo>
                  <a:pt x="6254" y="21413"/>
                </a:lnTo>
                <a:lnTo>
                  <a:pt x="5451" y="21461"/>
                </a:lnTo>
                <a:lnTo>
                  <a:pt x="5621" y="21315"/>
                </a:lnTo>
                <a:lnTo>
                  <a:pt x="5792" y="21145"/>
                </a:lnTo>
                <a:lnTo>
                  <a:pt x="6084" y="20829"/>
                </a:lnTo>
                <a:lnTo>
                  <a:pt x="6303" y="20634"/>
                </a:lnTo>
                <a:lnTo>
                  <a:pt x="6522" y="20415"/>
                </a:lnTo>
                <a:lnTo>
                  <a:pt x="6619" y="20293"/>
                </a:lnTo>
                <a:lnTo>
                  <a:pt x="6716" y="20172"/>
                </a:lnTo>
                <a:lnTo>
                  <a:pt x="6741" y="20026"/>
                </a:lnTo>
                <a:lnTo>
                  <a:pt x="6765" y="19904"/>
                </a:lnTo>
                <a:close/>
                <a:moveTo>
                  <a:pt x="6424" y="19904"/>
                </a:moveTo>
                <a:lnTo>
                  <a:pt x="6278" y="20026"/>
                </a:lnTo>
                <a:lnTo>
                  <a:pt x="5986" y="20318"/>
                </a:lnTo>
                <a:lnTo>
                  <a:pt x="5694" y="20610"/>
                </a:lnTo>
                <a:lnTo>
                  <a:pt x="5500" y="20804"/>
                </a:lnTo>
                <a:lnTo>
                  <a:pt x="5281" y="20999"/>
                </a:lnTo>
                <a:lnTo>
                  <a:pt x="5110" y="21242"/>
                </a:lnTo>
                <a:lnTo>
                  <a:pt x="5037" y="21364"/>
                </a:lnTo>
                <a:lnTo>
                  <a:pt x="4989" y="21486"/>
                </a:lnTo>
                <a:lnTo>
                  <a:pt x="4575" y="21510"/>
                </a:lnTo>
                <a:lnTo>
                  <a:pt x="3845" y="21510"/>
                </a:lnTo>
                <a:lnTo>
                  <a:pt x="3139" y="21486"/>
                </a:lnTo>
                <a:lnTo>
                  <a:pt x="3237" y="21437"/>
                </a:lnTo>
                <a:lnTo>
                  <a:pt x="3334" y="21388"/>
                </a:lnTo>
                <a:lnTo>
                  <a:pt x="3529" y="21242"/>
                </a:lnTo>
                <a:lnTo>
                  <a:pt x="3796" y="20999"/>
                </a:lnTo>
                <a:lnTo>
                  <a:pt x="4161" y="20683"/>
                </a:lnTo>
                <a:lnTo>
                  <a:pt x="4526" y="20342"/>
                </a:lnTo>
                <a:lnTo>
                  <a:pt x="4745" y="20123"/>
                </a:lnTo>
                <a:lnTo>
                  <a:pt x="4843" y="20026"/>
                </a:lnTo>
                <a:lnTo>
                  <a:pt x="4916" y="19904"/>
                </a:lnTo>
                <a:close/>
                <a:moveTo>
                  <a:pt x="6132" y="0"/>
                </a:moveTo>
                <a:lnTo>
                  <a:pt x="6059" y="49"/>
                </a:lnTo>
                <a:lnTo>
                  <a:pt x="6011" y="98"/>
                </a:lnTo>
                <a:lnTo>
                  <a:pt x="5986" y="146"/>
                </a:lnTo>
                <a:lnTo>
                  <a:pt x="5938" y="317"/>
                </a:lnTo>
                <a:lnTo>
                  <a:pt x="5913" y="487"/>
                </a:lnTo>
                <a:lnTo>
                  <a:pt x="5938" y="828"/>
                </a:lnTo>
                <a:lnTo>
                  <a:pt x="5913" y="1047"/>
                </a:lnTo>
                <a:lnTo>
                  <a:pt x="5913" y="1241"/>
                </a:lnTo>
                <a:lnTo>
                  <a:pt x="4745" y="1266"/>
                </a:lnTo>
                <a:lnTo>
                  <a:pt x="2969" y="1266"/>
                </a:lnTo>
                <a:lnTo>
                  <a:pt x="2945" y="1144"/>
                </a:lnTo>
                <a:lnTo>
                  <a:pt x="2945" y="901"/>
                </a:lnTo>
                <a:lnTo>
                  <a:pt x="2945" y="633"/>
                </a:lnTo>
                <a:lnTo>
                  <a:pt x="2945" y="365"/>
                </a:lnTo>
                <a:lnTo>
                  <a:pt x="2920" y="122"/>
                </a:lnTo>
                <a:lnTo>
                  <a:pt x="2896" y="73"/>
                </a:lnTo>
                <a:lnTo>
                  <a:pt x="2847" y="25"/>
                </a:lnTo>
                <a:lnTo>
                  <a:pt x="2799" y="25"/>
                </a:lnTo>
                <a:lnTo>
                  <a:pt x="2726" y="49"/>
                </a:lnTo>
                <a:lnTo>
                  <a:pt x="2653" y="122"/>
                </a:lnTo>
                <a:lnTo>
                  <a:pt x="2580" y="219"/>
                </a:lnTo>
                <a:lnTo>
                  <a:pt x="2531" y="317"/>
                </a:lnTo>
                <a:lnTo>
                  <a:pt x="2507" y="438"/>
                </a:lnTo>
                <a:lnTo>
                  <a:pt x="2482" y="682"/>
                </a:lnTo>
                <a:lnTo>
                  <a:pt x="2482" y="925"/>
                </a:lnTo>
                <a:lnTo>
                  <a:pt x="2482" y="1266"/>
                </a:lnTo>
                <a:lnTo>
                  <a:pt x="877" y="1266"/>
                </a:lnTo>
                <a:lnTo>
                  <a:pt x="366" y="1339"/>
                </a:lnTo>
                <a:lnTo>
                  <a:pt x="317" y="1363"/>
                </a:lnTo>
                <a:lnTo>
                  <a:pt x="268" y="1387"/>
                </a:lnTo>
                <a:lnTo>
                  <a:pt x="244" y="1460"/>
                </a:lnTo>
                <a:lnTo>
                  <a:pt x="195" y="1485"/>
                </a:lnTo>
                <a:lnTo>
                  <a:pt x="171" y="1558"/>
                </a:lnTo>
                <a:lnTo>
                  <a:pt x="98" y="2069"/>
                </a:lnTo>
                <a:lnTo>
                  <a:pt x="49" y="2628"/>
                </a:lnTo>
                <a:lnTo>
                  <a:pt x="25" y="3164"/>
                </a:lnTo>
                <a:lnTo>
                  <a:pt x="25" y="3723"/>
                </a:lnTo>
                <a:lnTo>
                  <a:pt x="49" y="4818"/>
                </a:lnTo>
                <a:lnTo>
                  <a:pt x="98" y="5913"/>
                </a:lnTo>
                <a:lnTo>
                  <a:pt x="171" y="8273"/>
                </a:lnTo>
                <a:lnTo>
                  <a:pt x="171" y="9441"/>
                </a:lnTo>
                <a:lnTo>
                  <a:pt x="147" y="10634"/>
                </a:lnTo>
                <a:lnTo>
                  <a:pt x="98" y="11777"/>
                </a:lnTo>
                <a:lnTo>
                  <a:pt x="25" y="12921"/>
                </a:lnTo>
                <a:lnTo>
                  <a:pt x="1" y="14064"/>
                </a:lnTo>
                <a:lnTo>
                  <a:pt x="1" y="14624"/>
                </a:lnTo>
                <a:lnTo>
                  <a:pt x="49" y="15208"/>
                </a:lnTo>
                <a:lnTo>
                  <a:pt x="49" y="15743"/>
                </a:lnTo>
                <a:lnTo>
                  <a:pt x="49" y="16279"/>
                </a:lnTo>
                <a:lnTo>
                  <a:pt x="25" y="17398"/>
                </a:lnTo>
                <a:lnTo>
                  <a:pt x="25" y="17933"/>
                </a:lnTo>
                <a:lnTo>
                  <a:pt x="49" y="18493"/>
                </a:lnTo>
                <a:lnTo>
                  <a:pt x="98" y="19028"/>
                </a:lnTo>
                <a:lnTo>
                  <a:pt x="195" y="19564"/>
                </a:lnTo>
                <a:lnTo>
                  <a:pt x="244" y="19661"/>
                </a:lnTo>
                <a:lnTo>
                  <a:pt x="293" y="19710"/>
                </a:lnTo>
                <a:lnTo>
                  <a:pt x="390" y="19734"/>
                </a:lnTo>
                <a:lnTo>
                  <a:pt x="487" y="19758"/>
                </a:lnTo>
                <a:lnTo>
                  <a:pt x="585" y="19856"/>
                </a:lnTo>
                <a:lnTo>
                  <a:pt x="682" y="19904"/>
                </a:lnTo>
                <a:lnTo>
                  <a:pt x="804" y="19953"/>
                </a:lnTo>
                <a:lnTo>
                  <a:pt x="950" y="19977"/>
                </a:lnTo>
                <a:lnTo>
                  <a:pt x="1485" y="19977"/>
                </a:lnTo>
                <a:lnTo>
                  <a:pt x="1485" y="20342"/>
                </a:lnTo>
                <a:lnTo>
                  <a:pt x="1485" y="20634"/>
                </a:lnTo>
                <a:lnTo>
                  <a:pt x="1509" y="20950"/>
                </a:lnTo>
                <a:lnTo>
                  <a:pt x="1558" y="21534"/>
                </a:lnTo>
                <a:lnTo>
                  <a:pt x="1558" y="21607"/>
                </a:lnTo>
                <a:lnTo>
                  <a:pt x="1582" y="21705"/>
                </a:lnTo>
                <a:lnTo>
                  <a:pt x="1655" y="21753"/>
                </a:lnTo>
                <a:lnTo>
                  <a:pt x="1728" y="21802"/>
                </a:lnTo>
                <a:lnTo>
                  <a:pt x="1898" y="21802"/>
                </a:lnTo>
                <a:lnTo>
                  <a:pt x="1971" y="21778"/>
                </a:lnTo>
                <a:lnTo>
                  <a:pt x="2385" y="21851"/>
                </a:lnTo>
                <a:lnTo>
                  <a:pt x="2799" y="21899"/>
                </a:lnTo>
                <a:lnTo>
                  <a:pt x="3626" y="21948"/>
                </a:lnTo>
                <a:lnTo>
                  <a:pt x="4478" y="21948"/>
                </a:lnTo>
                <a:lnTo>
                  <a:pt x="5305" y="21924"/>
                </a:lnTo>
                <a:lnTo>
                  <a:pt x="7008" y="21826"/>
                </a:lnTo>
                <a:lnTo>
                  <a:pt x="7836" y="21778"/>
                </a:lnTo>
                <a:lnTo>
                  <a:pt x="8687" y="21753"/>
                </a:lnTo>
                <a:lnTo>
                  <a:pt x="9515" y="21729"/>
                </a:lnTo>
                <a:lnTo>
                  <a:pt x="10342" y="21753"/>
                </a:lnTo>
                <a:lnTo>
                  <a:pt x="12021" y="21778"/>
                </a:lnTo>
                <a:lnTo>
                  <a:pt x="13700" y="21778"/>
                </a:lnTo>
                <a:lnTo>
                  <a:pt x="14527" y="21753"/>
                </a:lnTo>
                <a:lnTo>
                  <a:pt x="15354" y="21680"/>
                </a:lnTo>
                <a:lnTo>
                  <a:pt x="15427" y="21705"/>
                </a:lnTo>
                <a:lnTo>
                  <a:pt x="15500" y="21680"/>
                </a:lnTo>
                <a:lnTo>
                  <a:pt x="16425" y="21583"/>
                </a:lnTo>
                <a:lnTo>
                  <a:pt x="16498" y="21559"/>
                </a:lnTo>
                <a:lnTo>
                  <a:pt x="16620" y="21607"/>
                </a:lnTo>
                <a:lnTo>
                  <a:pt x="16717" y="21607"/>
                </a:lnTo>
                <a:lnTo>
                  <a:pt x="16766" y="21583"/>
                </a:lnTo>
                <a:lnTo>
                  <a:pt x="16814" y="21534"/>
                </a:lnTo>
                <a:lnTo>
                  <a:pt x="16863" y="21486"/>
                </a:lnTo>
                <a:lnTo>
                  <a:pt x="16863" y="21413"/>
                </a:lnTo>
                <a:lnTo>
                  <a:pt x="16936" y="20902"/>
                </a:lnTo>
                <a:lnTo>
                  <a:pt x="16985" y="20391"/>
                </a:lnTo>
                <a:lnTo>
                  <a:pt x="16985" y="19880"/>
                </a:lnTo>
                <a:lnTo>
                  <a:pt x="16985" y="19369"/>
                </a:lnTo>
                <a:lnTo>
                  <a:pt x="16936" y="18323"/>
                </a:lnTo>
                <a:lnTo>
                  <a:pt x="16936" y="17812"/>
                </a:lnTo>
                <a:lnTo>
                  <a:pt x="16936" y="17301"/>
                </a:lnTo>
                <a:lnTo>
                  <a:pt x="17009" y="14867"/>
                </a:lnTo>
                <a:lnTo>
                  <a:pt x="17033" y="13651"/>
                </a:lnTo>
                <a:lnTo>
                  <a:pt x="17033" y="12458"/>
                </a:lnTo>
                <a:lnTo>
                  <a:pt x="17058" y="10025"/>
                </a:lnTo>
                <a:lnTo>
                  <a:pt x="17082" y="8809"/>
                </a:lnTo>
                <a:lnTo>
                  <a:pt x="17082" y="7592"/>
                </a:lnTo>
                <a:lnTo>
                  <a:pt x="17082" y="6984"/>
                </a:lnTo>
                <a:lnTo>
                  <a:pt x="17082" y="6375"/>
                </a:lnTo>
                <a:lnTo>
                  <a:pt x="17106" y="5791"/>
                </a:lnTo>
                <a:lnTo>
                  <a:pt x="17082" y="5183"/>
                </a:lnTo>
                <a:lnTo>
                  <a:pt x="17033" y="4696"/>
                </a:lnTo>
                <a:lnTo>
                  <a:pt x="16960" y="4210"/>
                </a:lnTo>
                <a:lnTo>
                  <a:pt x="16766" y="3237"/>
                </a:lnTo>
                <a:lnTo>
                  <a:pt x="16839" y="3115"/>
                </a:lnTo>
                <a:lnTo>
                  <a:pt x="16839" y="2993"/>
                </a:lnTo>
                <a:lnTo>
                  <a:pt x="16814" y="2945"/>
                </a:lnTo>
                <a:lnTo>
                  <a:pt x="16790" y="2896"/>
                </a:lnTo>
                <a:lnTo>
                  <a:pt x="16717" y="2847"/>
                </a:lnTo>
                <a:lnTo>
                  <a:pt x="16644" y="2847"/>
                </a:lnTo>
                <a:lnTo>
                  <a:pt x="16157" y="2774"/>
                </a:lnTo>
                <a:lnTo>
                  <a:pt x="15865" y="2774"/>
                </a:lnTo>
                <a:lnTo>
                  <a:pt x="15622" y="2799"/>
                </a:lnTo>
                <a:lnTo>
                  <a:pt x="15598" y="2434"/>
                </a:lnTo>
                <a:lnTo>
                  <a:pt x="15549" y="2069"/>
                </a:lnTo>
                <a:lnTo>
                  <a:pt x="15500" y="1898"/>
                </a:lnTo>
                <a:lnTo>
                  <a:pt x="15452" y="1728"/>
                </a:lnTo>
                <a:lnTo>
                  <a:pt x="15403" y="1582"/>
                </a:lnTo>
                <a:lnTo>
                  <a:pt x="15306" y="1436"/>
                </a:lnTo>
                <a:lnTo>
                  <a:pt x="15306" y="1339"/>
                </a:lnTo>
                <a:lnTo>
                  <a:pt x="15233" y="1241"/>
                </a:lnTo>
                <a:lnTo>
                  <a:pt x="15160" y="1193"/>
                </a:lnTo>
                <a:lnTo>
                  <a:pt x="15087" y="1144"/>
                </a:lnTo>
                <a:lnTo>
                  <a:pt x="14892" y="1095"/>
                </a:lnTo>
                <a:lnTo>
                  <a:pt x="13262" y="1095"/>
                </a:lnTo>
                <a:lnTo>
                  <a:pt x="13018" y="1120"/>
                </a:lnTo>
                <a:lnTo>
                  <a:pt x="13043" y="560"/>
                </a:lnTo>
                <a:lnTo>
                  <a:pt x="13043" y="268"/>
                </a:lnTo>
                <a:lnTo>
                  <a:pt x="13018" y="146"/>
                </a:lnTo>
                <a:lnTo>
                  <a:pt x="12970" y="25"/>
                </a:lnTo>
                <a:lnTo>
                  <a:pt x="12945" y="0"/>
                </a:lnTo>
                <a:lnTo>
                  <a:pt x="12897" y="0"/>
                </a:lnTo>
                <a:lnTo>
                  <a:pt x="12799" y="98"/>
                </a:lnTo>
                <a:lnTo>
                  <a:pt x="12702" y="219"/>
                </a:lnTo>
                <a:lnTo>
                  <a:pt x="12653" y="341"/>
                </a:lnTo>
                <a:lnTo>
                  <a:pt x="12605" y="463"/>
                </a:lnTo>
                <a:lnTo>
                  <a:pt x="12556" y="755"/>
                </a:lnTo>
                <a:lnTo>
                  <a:pt x="12556" y="1047"/>
                </a:lnTo>
                <a:lnTo>
                  <a:pt x="12532" y="1120"/>
                </a:lnTo>
                <a:lnTo>
                  <a:pt x="11145" y="1144"/>
                </a:lnTo>
                <a:lnTo>
                  <a:pt x="9734" y="1168"/>
                </a:lnTo>
                <a:lnTo>
                  <a:pt x="9734" y="195"/>
                </a:lnTo>
                <a:lnTo>
                  <a:pt x="9734" y="146"/>
                </a:lnTo>
                <a:lnTo>
                  <a:pt x="9709" y="98"/>
                </a:lnTo>
                <a:lnTo>
                  <a:pt x="9636" y="25"/>
                </a:lnTo>
                <a:lnTo>
                  <a:pt x="9466" y="25"/>
                </a:lnTo>
                <a:lnTo>
                  <a:pt x="9417" y="73"/>
                </a:lnTo>
                <a:lnTo>
                  <a:pt x="9344" y="171"/>
                </a:lnTo>
                <a:lnTo>
                  <a:pt x="9296" y="317"/>
                </a:lnTo>
                <a:lnTo>
                  <a:pt x="9247" y="438"/>
                </a:lnTo>
                <a:lnTo>
                  <a:pt x="9223" y="609"/>
                </a:lnTo>
                <a:lnTo>
                  <a:pt x="9198" y="901"/>
                </a:lnTo>
                <a:lnTo>
                  <a:pt x="9198" y="1193"/>
                </a:lnTo>
                <a:lnTo>
                  <a:pt x="9150" y="1193"/>
                </a:lnTo>
                <a:lnTo>
                  <a:pt x="7811" y="1217"/>
                </a:lnTo>
                <a:lnTo>
                  <a:pt x="6449" y="1241"/>
                </a:lnTo>
                <a:lnTo>
                  <a:pt x="6449" y="706"/>
                </a:lnTo>
                <a:lnTo>
                  <a:pt x="6424" y="414"/>
                </a:lnTo>
                <a:lnTo>
                  <a:pt x="6376" y="146"/>
                </a:lnTo>
                <a:lnTo>
                  <a:pt x="6351" y="73"/>
                </a:lnTo>
                <a:lnTo>
                  <a:pt x="6303" y="25"/>
                </a:lnTo>
                <a:lnTo>
                  <a:pt x="6254" y="0"/>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97" name="Shape 97"/>
          <p:cNvSpPr/>
          <p:nvPr/>
        </p:nvSpPr>
        <p:spPr>
          <a:xfrm>
            <a:off x="321281" y="2693944"/>
            <a:ext cx="343014" cy="363230"/>
          </a:xfrm>
          <a:custGeom>
            <a:pathLst>
              <a:path extrusionOk="0" h="16620" w="15695">
                <a:moveTo>
                  <a:pt x="7786" y="755"/>
                </a:moveTo>
                <a:lnTo>
                  <a:pt x="7567" y="780"/>
                </a:lnTo>
                <a:lnTo>
                  <a:pt x="7324" y="804"/>
                </a:lnTo>
                <a:lnTo>
                  <a:pt x="7105" y="877"/>
                </a:lnTo>
                <a:lnTo>
                  <a:pt x="6910" y="999"/>
                </a:lnTo>
                <a:lnTo>
                  <a:pt x="6813" y="1072"/>
                </a:lnTo>
                <a:lnTo>
                  <a:pt x="6740" y="1145"/>
                </a:lnTo>
                <a:lnTo>
                  <a:pt x="6691" y="1242"/>
                </a:lnTo>
                <a:lnTo>
                  <a:pt x="6643" y="1364"/>
                </a:lnTo>
                <a:lnTo>
                  <a:pt x="6667" y="1388"/>
                </a:lnTo>
                <a:lnTo>
                  <a:pt x="6691" y="1412"/>
                </a:lnTo>
                <a:lnTo>
                  <a:pt x="6740" y="1388"/>
                </a:lnTo>
                <a:lnTo>
                  <a:pt x="6764" y="1412"/>
                </a:lnTo>
                <a:lnTo>
                  <a:pt x="6716" y="1461"/>
                </a:lnTo>
                <a:lnTo>
                  <a:pt x="6691" y="1510"/>
                </a:lnTo>
                <a:lnTo>
                  <a:pt x="6691" y="1680"/>
                </a:lnTo>
                <a:lnTo>
                  <a:pt x="6716" y="1826"/>
                </a:lnTo>
                <a:lnTo>
                  <a:pt x="6764" y="1996"/>
                </a:lnTo>
                <a:lnTo>
                  <a:pt x="6813" y="2166"/>
                </a:lnTo>
                <a:lnTo>
                  <a:pt x="6886" y="2312"/>
                </a:lnTo>
                <a:lnTo>
                  <a:pt x="7008" y="2434"/>
                </a:lnTo>
                <a:lnTo>
                  <a:pt x="7129" y="2556"/>
                </a:lnTo>
                <a:lnTo>
                  <a:pt x="7251" y="2629"/>
                </a:lnTo>
                <a:lnTo>
                  <a:pt x="7300" y="2629"/>
                </a:lnTo>
                <a:lnTo>
                  <a:pt x="7324" y="2604"/>
                </a:lnTo>
                <a:lnTo>
                  <a:pt x="7324" y="2580"/>
                </a:lnTo>
                <a:lnTo>
                  <a:pt x="7324" y="2556"/>
                </a:lnTo>
                <a:lnTo>
                  <a:pt x="7056" y="2069"/>
                </a:lnTo>
                <a:lnTo>
                  <a:pt x="6983" y="1826"/>
                </a:lnTo>
                <a:lnTo>
                  <a:pt x="6910" y="1583"/>
                </a:lnTo>
                <a:lnTo>
                  <a:pt x="7202" y="1874"/>
                </a:lnTo>
                <a:lnTo>
                  <a:pt x="7543" y="2142"/>
                </a:lnTo>
                <a:lnTo>
                  <a:pt x="7884" y="2385"/>
                </a:lnTo>
                <a:lnTo>
                  <a:pt x="8273" y="2580"/>
                </a:lnTo>
                <a:lnTo>
                  <a:pt x="8468" y="2677"/>
                </a:lnTo>
                <a:lnTo>
                  <a:pt x="8662" y="2726"/>
                </a:lnTo>
                <a:lnTo>
                  <a:pt x="8857" y="2775"/>
                </a:lnTo>
                <a:lnTo>
                  <a:pt x="9076" y="2823"/>
                </a:lnTo>
                <a:lnTo>
                  <a:pt x="9490" y="2823"/>
                </a:lnTo>
                <a:lnTo>
                  <a:pt x="9709" y="2799"/>
                </a:lnTo>
                <a:lnTo>
                  <a:pt x="9928" y="2750"/>
                </a:lnTo>
                <a:lnTo>
                  <a:pt x="9952" y="2726"/>
                </a:lnTo>
                <a:lnTo>
                  <a:pt x="9976" y="2677"/>
                </a:lnTo>
                <a:lnTo>
                  <a:pt x="9952" y="2629"/>
                </a:lnTo>
                <a:lnTo>
                  <a:pt x="9928" y="2604"/>
                </a:lnTo>
                <a:lnTo>
                  <a:pt x="9538" y="2531"/>
                </a:lnTo>
                <a:lnTo>
                  <a:pt x="9173" y="2458"/>
                </a:lnTo>
                <a:lnTo>
                  <a:pt x="8784" y="2410"/>
                </a:lnTo>
                <a:lnTo>
                  <a:pt x="8419" y="2312"/>
                </a:lnTo>
                <a:lnTo>
                  <a:pt x="8224" y="2239"/>
                </a:lnTo>
                <a:lnTo>
                  <a:pt x="8054" y="2142"/>
                </a:lnTo>
                <a:lnTo>
                  <a:pt x="7689" y="1947"/>
                </a:lnTo>
                <a:lnTo>
                  <a:pt x="7348" y="1728"/>
                </a:lnTo>
                <a:lnTo>
                  <a:pt x="7008" y="1510"/>
                </a:lnTo>
                <a:lnTo>
                  <a:pt x="7251" y="1583"/>
                </a:lnTo>
                <a:lnTo>
                  <a:pt x="7494" y="1631"/>
                </a:lnTo>
                <a:lnTo>
                  <a:pt x="7981" y="1753"/>
                </a:lnTo>
                <a:lnTo>
                  <a:pt x="8297" y="1826"/>
                </a:lnTo>
                <a:lnTo>
                  <a:pt x="8638" y="1923"/>
                </a:lnTo>
                <a:lnTo>
                  <a:pt x="8954" y="1947"/>
                </a:lnTo>
                <a:lnTo>
                  <a:pt x="9125" y="1947"/>
                </a:lnTo>
                <a:lnTo>
                  <a:pt x="9295" y="1923"/>
                </a:lnTo>
                <a:lnTo>
                  <a:pt x="9344" y="1899"/>
                </a:lnTo>
                <a:lnTo>
                  <a:pt x="9344" y="1850"/>
                </a:lnTo>
                <a:lnTo>
                  <a:pt x="9344" y="1826"/>
                </a:lnTo>
                <a:lnTo>
                  <a:pt x="9319" y="1777"/>
                </a:lnTo>
                <a:lnTo>
                  <a:pt x="9027" y="1655"/>
                </a:lnTo>
                <a:lnTo>
                  <a:pt x="8711" y="1558"/>
                </a:lnTo>
                <a:lnTo>
                  <a:pt x="8078" y="1437"/>
                </a:lnTo>
                <a:lnTo>
                  <a:pt x="7567" y="1315"/>
                </a:lnTo>
                <a:lnTo>
                  <a:pt x="7300" y="1266"/>
                </a:lnTo>
                <a:lnTo>
                  <a:pt x="7032" y="1266"/>
                </a:lnTo>
                <a:lnTo>
                  <a:pt x="7251" y="1145"/>
                </a:lnTo>
                <a:lnTo>
                  <a:pt x="7470" y="1072"/>
                </a:lnTo>
                <a:lnTo>
                  <a:pt x="7738" y="1047"/>
                </a:lnTo>
                <a:lnTo>
                  <a:pt x="8005" y="1072"/>
                </a:lnTo>
                <a:lnTo>
                  <a:pt x="8273" y="1120"/>
                </a:lnTo>
                <a:lnTo>
                  <a:pt x="8541" y="1193"/>
                </a:lnTo>
                <a:lnTo>
                  <a:pt x="8760" y="1266"/>
                </a:lnTo>
                <a:lnTo>
                  <a:pt x="8954" y="1339"/>
                </a:lnTo>
                <a:lnTo>
                  <a:pt x="9368" y="1558"/>
                </a:lnTo>
                <a:lnTo>
                  <a:pt x="9806" y="1753"/>
                </a:lnTo>
                <a:lnTo>
                  <a:pt x="10001" y="1826"/>
                </a:lnTo>
                <a:lnTo>
                  <a:pt x="10220" y="1874"/>
                </a:lnTo>
                <a:lnTo>
                  <a:pt x="10268" y="1850"/>
                </a:lnTo>
                <a:lnTo>
                  <a:pt x="10293" y="1826"/>
                </a:lnTo>
                <a:lnTo>
                  <a:pt x="10317" y="1801"/>
                </a:lnTo>
                <a:lnTo>
                  <a:pt x="10293" y="1753"/>
                </a:lnTo>
                <a:lnTo>
                  <a:pt x="10098" y="1558"/>
                </a:lnTo>
                <a:lnTo>
                  <a:pt x="9879" y="1388"/>
                </a:lnTo>
                <a:lnTo>
                  <a:pt x="9611" y="1242"/>
                </a:lnTo>
                <a:lnTo>
                  <a:pt x="9344" y="1120"/>
                </a:lnTo>
                <a:lnTo>
                  <a:pt x="9052" y="1023"/>
                </a:lnTo>
                <a:lnTo>
                  <a:pt x="8760" y="926"/>
                </a:lnTo>
                <a:lnTo>
                  <a:pt x="8224" y="804"/>
                </a:lnTo>
                <a:lnTo>
                  <a:pt x="8030" y="755"/>
                </a:lnTo>
                <a:close/>
                <a:moveTo>
                  <a:pt x="5888" y="1996"/>
                </a:moveTo>
                <a:lnTo>
                  <a:pt x="5864" y="2020"/>
                </a:lnTo>
                <a:lnTo>
                  <a:pt x="5694" y="2142"/>
                </a:lnTo>
                <a:lnTo>
                  <a:pt x="5523" y="2264"/>
                </a:lnTo>
                <a:lnTo>
                  <a:pt x="5207" y="2556"/>
                </a:lnTo>
                <a:lnTo>
                  <a:pt x="4891" y="2823"/>
                </a:lnTo>
                <a:lnTo>
                  <a:pt x="4745" y="2969"/>
                </a:lnTo>
                <a:lnTo>
                  <a:pt x="4623" y="3140"/>
                </a:lnTo>
                <a:lnTo>
                  <a:pt x="4623" y="3188"/>
                </a:lnTo>
                <a:lnTo>
                  <a:pt x="4647" y="3213"/>
                </a:lnTo>
                <a:lnTo>
                  <a:pt x="4842" y="3115"/>
                </a:lnTo>
                <a:lnTo>
                  <a:pt x="4988" y="3018"/>
                </a:lnTo>
                <a:lnTo>
                  <a:pt x="5280" y="2775"/>
                </a:lnTo>
                <a:lnTo>
                  <a:pt x="5645" y="2458"/>
                </a:lnTo>
                <a:lnTo>
                  <a:pt x="5986" y="2166"/>
                </a:lnTo>
                <a:lnTo>
                  <a:pt x="6010" y="2093"/>
                </a:lnTo>
                <a:lnTo>
                  <a:pt x="5986" y="2045"/>
                </a:lnTo>
                <a:lnTo>
                  <a:pt x="5937" y="1996"/>
                </a:lnTo>
                <a:close/>
                <a:moveTo>
                  <a:pt x="6107" y="5622"/>
                </a:moveTo>
                <a:lnTo>
                  <a:pt x="6059" y="5646"/>
                </a:lnTo>
                <a:lnTo>
                  <a:pt x="6010" y="5670"/>
                </a:lnTo>
                <a:lnTo>
                  <a:pt x="5961" y="5719"/>
                </a:lnTo>
                <a:lnTo>
                  <a:pt x="5888" y="5768"/>
                </a:lnTo>
                <a:lnTo>
                  <a:pt x="5815" y="5816"/>
                </a:lnTo>
                <a:lnTo>
                  <a:pt x="5767" y="5889"/>
                </a:lnTo>
                <a:lnTo>
                  <a:pt x="5718" y="5987"/>
                </a:lnTo>
                <a:lnTo>
                  <a:pt x="5669" y="6157"/>
                </a:lnTo>
                <a:lnTo>
                  <a:pt x="5669" y="6327"/>
                </a:lnTo>
                <a:lnTo>
                  <a:pt x="5669" y="6425"/>
                </a:lnTo>
                <a:lnTo>
                  <a:pt x="5718" y="6546"/>
                </a:lnTo>
                <a:lnTo>
                  <a:pt x="5767" y="6644"/>
                </a:lnTo>
                <a:lnTo>
                  <a:pt x="5815" y="6717"/>
                </a:lnTo>
                <a:lnTo>
                  <a:pt x="5888" y="6790"/>
                </a:lnTo>
                <a:lnTo>
                  <a:pt x="5986" y="6863"/>
                </a:lnTo>
                <a:lnTo>
                  <a:pt x="6083" y="6911"/>
                </a:lnTo>
                <a:lnTo>
                  <a:pt x="6180" y="6936"/>
                </a:lnTo>
                <a:lnTo>
                  <a:pt x="6326" y="6936"/>
                </a:lnTo>
                <a:lnTo>
                  <a:pt x="6399" y="6911"/>
                </a:lnTo>
                <a:lnTo>
                  <a:pt x="6448" y="6863"/>
                </a:lnTo>
                <a:lnTo>
                  <a:pt x="6570" y="6717"/>
                </a:lnTo>
                <a:lnTo>
                  <a:pt x="6643" y="6546"/>
                </a:lnTo>
                <a:lnTo>
                  <a:pt x="6667" y="6352"/>
                </a:lnTo>
                <a:lnTo>
                  <a:pt x="6667" y="6157"/>
                </a:lnTo>
                <a:lnTo>
                  <a:pt x="6618" y="5962"/>
                </a:lnTo>
                <a:lnTo>
                  <a:pt x="6594" y="5889"/>
                </a:lnTo>
                <a:lnTo>
                  <a:pt x="6521" y="5792"/>
                </a:lnTo>
                <a:lnTo>
                  <a:pt x="6472" y="5719"/>
                </a:lnTo>
                <a:lnTo>
                  <a:pt x="6375" y="5670"/>
                </a:lnTo>
                <a:lnTo>
                  <a:pt x="6302" y="5622"/>
                </a:lnTo>
                <a:close/>
                <a:moveTo>
                  <a:pt x="9368" y="5622"/>
                </a:moveTo>
                <a:lnTo>
                  <a:pt x="9319" y="5646"/>
                </a:lnTo>
                <a:lnTo>
                  <a:pt x="9271" y="5670"/>
                </a:lnTo>
                <a:lnTo>
                  <a:pt x="9222" y="5719"/>
                </a:lnTo>
                <a:lnTo>
                  <a:pt x="9149" y="5768"/>
                </a:lnTo>
                <a:lnTo>
                  <a:pt x="9076" y="5816"/>
                </a:lnTo>
                <a:lnTo>
                  <a:pt x="9027" y="5889"/>
                </a:lnTo>
                <a:lnTo>
                  <a:pt x="8979" y="5987"/>
                </a:lnTo>
                <a:lnTo>
                  <a:pt x="8930" y="6157"/>
                </a:lnTo>
                <a:lnTo>
                  <a:pt x="8930" y="6327"/>
                </a:lnTo>
                <a:lnTo>
                  <a:pt x="8930" y="6425"/>
                </a:lnTo>
                <a:lnTo>
                  <a:pt x="8979" y="6546"/>
                </a:lnTo>
                <a:lnTo>
                  <a:pt x="9027" y="6644"/>
                </a:lnTo>
                <a:lnTo>
                  <a:pt x="9076" y="6717"/>
                </a:lnTo>
                <a:lnTo>
                  <a:pt x="9149" y="6790"/>
                </a:lnTo>
                <a:lnTo>
                  <a:pt x="9246" y="6863"/>
                </a:lnTo>
                <a:lnTo>
                  <a:pt x="9344" y="6911"/>
                </a:lnTo>
                <a:lnTo>
                  <a:pt x="9441" y="6936"/>
                </a:lnTo>
                <a:lnTo>
                  <a:pt x="9587" y="6936"/>
                </a:lnTo>
                <a:lnTo>
                  <a:pt x="9660" y="6911"/>
                </a:lnTo>
                <a:lnTo>
                  <a:pt x="9709" y="6863"/>
                </a:lnTo>
                <a:lnTo>
                  <a:pt x="9830" y="6717"/>
                </a:lnTo>
                <a:lnTo>
                  <a:pt x="9903" y="6546"/>
                </a:lnTo>
                <a:lnTo>
                  <a:pt x="9928" y="6352"/>
                </a:lnTo>
                <a:lnTo>
                  <a:pt x="9928" y="6157"/>
                </a:lnTo>
                <a:lnTo>
                  <a:pt x="9879" y="5962"/>
                </a:lnTo>
                <a:lnTo>
                  <a:pt x="9855" y="5889"/>
                </a:lnTo>
                <a:lnTo>
                  <a:pt x="9782" y="5792"/>
                </a:lnTo>
                <a:lnTo>
                  <a:pt x="9733" y="5719"/>
                </a:lnTo>
                <a:lnTo>
                  <a:pt x="9636" y="5670"/>
                </a:lnTo>
                <a:lnTo>
                  <a:pt x="9563" y="5622"/>
                </a:lnTo>
                <a:close/>
                <a:moveTo>
                  <a:pt x="7786" y="6765"/>
                </a:moveTo>
                <a:lnTo>
                  <a:pt x="7738" y="6814"/>
                </a:lnTo>
                <a:lnTo>
                  <a:pt x="7713" y="6863"/>
                </a:lnTo>
                <a:lnTo>
                  <a:pt x="7713" y="7082"/>
                </a:lnTo>
                <a:lnTo>
                  <a:pt x="7738" y="7301"/>
                </a:lnTo>
                <a:lnTo>
                  <a:pt x="7738" y="7520"/>
                </a:lnTo>
                <a:lnTo>
                  <a:pt x="7762" y="7739"/>
                </a:lnTo>
                <a:lnTo>
                  <a:pt x="7786" y="7787"/>
                </a:lnTo>
                <a:lnTo>
                  <a:pt x="7811" y="7812"/>
                </a:lnTo>
                <a:lnTo>
                  <a:pt x="7908" y="7860"/>
                </a:lnTo>
                <a:lnTo>
                  <a:pt x="7957" y="7836"/>
                </a:lnTo>
                <a:lnTo>
                  <a:pt x="8005" y="7836"/>
                </a:lnTo>
                <a:lnTo>
                  <a:pt x="8030" y="7787"/>
                </a:lnTo>
                <a:lnTo>
                  <a:pt x="8054" y="7739"/>
                </a:lnTo>
                <a:lnTo>
                  <a:pt x="8054" y="7641"/>
                </a:lnTo>
                <a:lnTo>
                  <a:pt x="8054" y="7520"/>
                </a:lnTo>
                <a:lnTo>
                  <a:pt x="8030" y="7301"/>
                </a:lnTo>
                <a:lnTo>
                  <a:pt x="7981" y="7057"/>
                </a:lnTo>
                <a:lnTo>
                  <a:pt x="7957" y="6936"/>
                </a:lnTo>
                <a:lnTo>
                  <a:pt x="7884" y="6814"/>
                </a:lnTo>
                <a:lnTo>
                  <a:pt x="7835" y="6765"/>
                </a:lnTo>
                <a:close/>
                <a:moveTo>
                  <a:pt x="8589" y="8274"/>
                </a:moveTo>
                <a:lnTo>
                  <a:pt x="8249" y="8371"/>
                </a:lnTo>
                <a:lnTo>
                  <a:pt x="7932" y="8444"/>
                </a:lnTo>
                <a:lnTo>
                  <a:pt x="7592" y="8469"/>
                </a:lnTo>
                <a:lnTo>
                  <a:pt x="7421" y="8469"/>
                </a:lnTo>
                <a:lnTo>
                  <a:pt x="7251" y="8444"/>
                </a:lnTo>
                <a:lnTo>
                  <a:pt x="7202" y="8469"/>
                </a:lnTo>
                <a:lnTo>
                  <a:pt x="7178" y="8469"/>
                </a:lnTo>
                <a:lnTo>
                  <a:pt x="7154" y="8517"/>
                </a:lnTo>
                <a:lnTo>
                  <a:pt x="7178" y="8542"/>
                </a:lnTo>
                <a:lnTo>
                  <a:pt x="7227" y="8639"/>
                </a:lnTo>
                <a:lnTo>
                  <a:pt x="7300" y="8688"/>
                </a:lnTo>
                <a:lnTo>
                  <a:pt x="7373" y="8761"/>
                </a:lnTo>
                <a:lnTo>
                  <a:pt x="7470" y="8785"/>
                </a:lnTo>
                <a:lnTo>
                  <a:pt x="7665" y="8834"/>
                </a:lnTo>
                <a:lnTo>
                  <a:pt x="7908" y="8834"/>
                </a:lnTo>
                <a:lnTo>
                  <a:pt x="8127" y="8809"/>
                </a:lnTo>
                <a:lnTo>
                  <a:pt x="8370" y="8761"/>
                </a:lnTo>
                <a:lnTo>
                  <a:pt x="8565" y="8712"/>
                </a:lnTo>
                <a:lnTo>
                  <a:pt x="8735" y="8639"/>
                </a:lnTo>
                <a:lnTo>
                  <a:pt x="8808" y="8590"/>
                </a:lnTo>
                <a:lnTo>
                  <a:pt x="8833" y="8542"/>
                </a:lnTo>
                <a:lnTo>
                  <a:pt x="8833" y="8469"/>
                </a:lnTo>
                <a:lnTo>
                  <a:pt x="8833" y="8396"/>
                </a:lnTo>
                <a:lnTo>
                  <a:pt x="8784" y="8347"/>
                </a:lnTo>
                <a:lnTo>
                  <a:pt x="8735" y="8298"/>
                </a:lnTo>
                <a:lnTo>
                  <a:pt x="8662" y="8274"/>
                </a:lnTo>
                <a:close/>
                <a:moveTo>
                  <a:pt x="6618" y="9928"/>
                </a:moveTo>
                <a:lnTo>
                  <a:pt x="6862" y="10026"/>
                </a:lnTo>
                <a:lnTo>
                  <a:pt x="7105" y="10099"/>
                </a:lnTo>
                <a:lnTo>
                  <a:pt x="7373" y="10172"/>
                </a:lnTo>
                <a:lnTo>
                  <a:pt x="7616" y="10220"/>
                </a:lnTo>
                <a:lnTo>
                  <a:pt x="7859" y="10245"/>
                </a:lnTo>
                <a:lnTo>
                  <a:pt x="8127" y="10269"/>
                </a:lnTo>
                <a:lnTo>
                  <a:pt x="8370" y="10245"/>
                </a:lnTo>
                <a:lnTo>
                  <a:pt x="8614" y="10220"/>
                </a:lnTo>
                <a:lnTo>
                  <a:pt x="8833" y="10172"/>
                </a:lnTo>
                <a:lnTo>
                  <a:pt x="9052" y="10123"/>
                </a:lnTo>
                <a:lnTo>
                  <a:pt x="9027" y="10366"/>
                </a:lnTo>
                <a:lnTo>
                  <a:pt x="8735" y="10391"/>
                </a:lnTo>
                <a:lnTo>
                  <a:pt x="8443" y="10415"/>
                </a:lnTo>
                <a:lnTo>
                  <a:pt x="8419" y="10415"/>
                </a:lnTo>
                <a:lnTo>
                  <a:pt x="8151" y="10391"/>
                </a:lnTo>
                <a:lnTo>
                  <a:pt x="8005" y="10391"/>
                </a:lnTo>
                <a:lnTo>
                  <a:pt x="7859" y="10415"/>
                </a:lnTo>
                <a:lnTo>
                  <a:pt x="7859" y="10439"/>
                </a:lnTo>
                <a:lnTo>
                  <a:pt x="7835" y="10464"/>
                </a:lnTo>
                <a:lnTo>
                  <a:pt x="7835" y="10512"/>
                </a:lnTo>
                <a:lnTo>
                  <a:pt x="7884" y="10585"/>
                </a:lnTo>
                <a:lnTo>
                  <a:pt x="7932" y="10610"/>
                </a:lnTo>
                <a:lnTo>
                  <a:pt x="8078" y="10683"/>
                </a:lnTo>
                <a:lnTo>
                  <a:pt x="8224" y="10707"/>
                </a:lnTo>
                <a:lnTo>
                  <a:pt x="8346" y="10731"/>
                </a:lnTo>
                <a:lnTo>
                  <a:pt x="8687" y="10731"/>
                </a:lnTo>
                <a:lnTo>
                  <a:pt x="8857" y="10707"/>
                </a:lnTo>
                <a:lnTo>
                  <a:pt x="9027" y="10683"/>
                </a:lnTo>
                <a:lnTo>
                  <a:pt x="9027" y="10804"/>
                </a:lnTo>
                <a:lnTo>
                  <a:pt x="8687" y="10853"/>
                </a:lnTo>
                <a:lnTo>
                  <a:pt x="8541" y="10877"/>
                </a:lnTo>
                <a:lnTo>
                  <a:pt x="8370" y="10902"/>
                </a:lnTo>
                <a:lnTo>
                  <a:pt x="7932" y="10902"/>
                </a:lnTo>
                <a:lnTo>
                  <a:pt x="7786" y="10950"/>
                </a:lnTo>
                <a:lnTo>
                  <a:pt x="7762" y="10999"/>
                </a:lnTo>
                <a:lnTo>
                  <a:pt x="7786" y="11023"/>
                </a:lnTo>
                <a:lnTo>
                  <a:pt x="7884" y="11121"/>
                </a:lnTo>
                <a:lnTo>
                  <a:pt x="8030" y="11194"/>
                </a:lnTo>
                <a:lnTo>
                  <a:pt x="8200" y="11242"/>
                </a:lnTo>
                <a:lnTo>
                  <a:pt x="8589" y="11242"/>
                </a:lnTo>
                <a:lnTo>
                  <a:pt x="8760" y="11218"/>
                </a:lnTo>
                <a:lnTo>
                  <a:pt x="8930" y="11194"/>
                </a:lnTo>
                <a:lnTo>
                  <a:pt x="9076" y="11121"/>
                </a:lnTo>
                <a:lnTo>
                  <a:pt x="9125" y="11218"/>
                </a:lnTo>
                <a:lnTo>
                  <a:pt x="8954" y="11291"/>
                </a:lnTo>
                <a:lnTo>
                  <a:pt x="8760" y="11340"/>
                </a:lnTo>
                <a:lnTo>
                  <a:pt x="8151" y="11461"/>
                </a:lnTo>
                <a:lnTo>
                  <a:pt x="8127" y="11461"/>
                </a:lnTo>
                <a:lnTo>
                  <a:pt x="8127" y="11486"/>
                </a:lnTo>
                <a:lnTo>
                  <a:pt x="8151" y="11510"/>
                </a:lnTo>
                <a:lnTo>
                  <a:pt x="8346" y="11583"/>
                </a:lnTo>
                <a:lnTo>
                  <a:pt x="8589" y="11607"/>
                </a:lnTo>
                <a:lnTo>
                  <a:pt x="8370" y="11656"/>
                </a:lnTo>
                <a:lnTo>
                  <a:pt x="8151" y="11680"/>
                </a:lnTo>
                <a:lnTo>
                  <a:pt x="7932" y="11680"/>
                </a:lnTo>
                <a:lnTo>
                  <a:pt x="7713" y="11656"/>
                </a:lnTo>
                <a:lnTo>
                  <a:pt x="7421" y="11632"/>
                </a:lnTo>
                <a:lnTo>
                  <a:pt x="7129" y="11559"/>
                </a:lnTo>
                <a:lnTo>
                  <a:pt x="6862" y="11461"/>
                </a:lnTo>
                <a:lnTo>
                  <a:pt x="6740" y="11388"/>
                </a:lnTo>
                <a:lnTo>
                  <a:pt x="6618" y="11291"/>
                </a:lnTo>
                <a:lnTo>
                  <a:pt x="6594" y="11242"/>
                </a:lnTo>
                <a:lnTo>
                  <a:pt x="6667" y="11194"/>
                </a:lnTo>
                <a:lnTo>
                  <a:pt x="6716" y="11121"/>
                </a:lnTo>
                <a:lnTo>
                  <a:pt x="6716" y="11023"/>
                </a:lnTo>
                <a:lnTo>
                  <a:pt x="6716" y="10950"/>
                </a:lnTo>
                <a:lnTo>
                  <a:pt x="6667" y="10804"/>
                </a:lnTo>
                <a:lnTo>
                  <a:pt x="6618" y="10610"/>
                </a:lnTo>
                <a:lnTo>
                  <a:pt x="6594" y="10415"/>
                </a:lnTo>
                <a:lnTo>
                  <a:pt x="6594" y="10245"/>
                </a:lnTo>
                <a:lnTo>
                  <a:pt x="6618" y="10074"/>
                </a:lnTo>
                <a:lnTo>
                  <a:pt x="6643" y="9977"/>
                </a:lnTo>
                <a:lnTo>
                  <a:pt x="6643" y="9953"/>
                </a:lnTo>
                <a:lnTo>
                  <a:pt x="6618" y="10001"/>
                </a:lnTo>
                <a:lnTo>
                  <a:pt x="6618" y="9928"/>
                </a:lnTo>
                <a:close/>
                <a:moveTo>
                  <a:pt x="9636" y="11218"/>
                </a:moveTo>
                <a:lnTo>
                  <a:pt x="9782" y="11291"/>
                </a:lnTo>
                <a:lnTo>
                  <a:pt x="9928" y="11364"/>
                </a:lnTo>
                <a:lnTo>
                  <a:pt x="9855" y="11510"/>
                </a:lnTo>
                <a:lnTo>
                  <a:pt x="9757" y="11632"/>
                </a:lnTo>
                <a:lnTo>
                  <a:pt x="9636" y="11778"/>
                </a:lnTo>
                <a:lnTo>
                  <a:pt x="9514" y="11875"/>
                </a:lnTo>
                <a:lnTo>
                  <a:pt x="9246" y="12070"/>
                </a:lnTo>
                <a:lnTo>
                  <a:pt x="8930" y="12240"/>
                </a:lnTo>
                <a:lnTo>
                  <a:pt x="8589" y="12362"/>
                </a:lnTo>
                <a:lnTo>
                  <a:pt x="8249" y="12435"/>
                </a:lnTo>
                <a:lnTo>
                  <a:pt x="7908" y="12483"/>
                </a:lnTo>
                <a:lnTo>
                  <a:pt x="7592" y="12508"/>
                </a:lnTo>
                <a:lnTo>
                  <a:pt x="7227" y="12508"/>
                </a:lnTo>
                <a:lnTo>
                  <a:pt x="6886" y="12459"/>
                </a:lnTo>
                <a:lnTo>
                  <a:pt x="6521" y="12362"/>
                </a:lnTo>
                <a:lnTo>
                  <a:pt x="6375" y="12289"/>
                </a:lnTo>
                <a:lnTo>
                  <a:pt x="6205" y="12216"/>
                </a:lnTo>
                <a:lnTo>
                  <a:pt x="6083" y="12118"/>
                </a:lnTo>
                <a:lnTo>
                  <a:pt x="5986" y="12021"/>
                </a:lnTo>
                <a:lnTo>
                  <a:pt x="5888" y="11924"/>
                </a:lnTo>
                <a:lnTo>
                  <a:pt x="5815" y="11826"/>
                </a:lnTo>
                <a:lnTo>
                  <a:pt x="5694" y="11583"/>
                </a:lnTo>
                <a:lnTo>
                  <a:pt x="5572" y="11315"/>
                </a:lnTo>
                <a:lnTo>
                  <a:pt x="5645" y="11291"/>
                </a:lnTo>
                <a:lnTo>
                  <a:pt x="5840" y="11267"/>
                </a:lnTo>
                <a:lnTo>
                  <a:pt x="6107" y="11242"/>
                </a:lnTo>
                <a:lnTo>
                  <a:pt x="6180" y="11364"/>
                </a:lnTo>
                <a:lnTo>
                  <a:pt x="6278" y="11486"/>
                </a:lnTo>
                <a:lnTo>
                  <a:pt x="6448" y="11656"/>
                </a:lnTo>
                <a:lnTo>
                  <a:pt x="6594" y="11753"/>
                </a:lnTo>
                <a:lnTo>
                  <a:pt x="6764" y="11851"/>
                </a:lnTo>
                <a:lnTo>
                  <a:pt x="7105" y="11972"/>
                </a:lnTo>
                <a:lnTo>
                  <a:pt x="7446" y="12045"/>
                </a:lnTo>
                <a:lnTo>
                  <a:pt x="7811" y="12094"/>
                </a:lnTo>
                <a:lnTo>
                  <a:pt x="8151" y="12094"/>
                </a:lnTo>
                <a:lnTo>
                  <a:pt x="8492" y="12070"/>
                </a:lnTo>
                <a:lnTo>
                  <a:pt x="8833" y="11972"/>
                </a:lnTo>
                <a:lnTo>
                  <a:pt x="9003" y="11924"/>
                </a:lnTo>
                <a:lnTo>
                  <a:pt x="9173" y="11851"/>
                </a:lnTo>
                <a:lnTo>
                  <a:pt x="9295" y="11753"/>
                </a:lnTo>
                <a:lnTo>
                  <a:pt x="9441" y="11607"/>
                </a:lnTo>
                <a:lnTo>
                  <a:pt x="9563" y="11461"/>
                </a:lnTo>
                <a:lnTo>
                  <a:pt x="9587" y="11364"/>
                </a:lnTo>
                <a:lnTo>
                  <a:pt x="9611" y="11291"/>
                </a:lnTo>
                <a:lnTo>
                  <a:pt x="9636" y="11218"/>
                </a:lnTo>
                <a:close/>
                <a:moveTo>
                  <a:pt x="5231" y="11437"/>
                </a:moveTo>
                <a:lnTo>
                  <a:pt x="5231" y="11583"/>
                </a:lnTo>
                <a:lnTo>
                  <a:pt x="5280" y="11729"/>
                </a:lnTo>
                <a:lnTo>
                  <a:pt x="5329" y="11875"/>
                </a:lnTo>
                <a:lnTo>
                  <a:pt x="5402" y="12021"/>
                </a:lnTo>
                <a:lnTo>
                  <a:pt x="5596" y="12264"/>
                </a:lnTo>
                <a:lnTo>
                  <a:pt x="5815" y="12459"/>
                </a:lnTo>
                <a:lnTo>
                  <a:pt x="6010" y="12581"/>
                </a:lnTo>
                <a:lnTo>
                  <a:pt x="6205" y="12702"/>
                </a:lnTo>
                <a:lnTo>
                  <a:pt x="6399" y="12775"/>
                </a:lnTo>
                <a:lnTo>
                  <a:pt x="6618" y="12848"/>
                </a:lnTo>
                <a:lnTo>
                  <a:pt x="6837" y="12897"/>
                </a:lnTo>
                <a:lnTo>
                  <a:pt x="7056" y="12946"/>
                </a:lnTo>
                <a:lnTo>
                  <a:pt x="7494" y="12970"/>
                </a:lnTo>
                <a:lnTo>
                  <a:pt x="7908" y="12946"/>
                </a:lnTo>
                <a:lnTo>
                  <a:pt x="8322" y="12897"/>
                </a:lnTo>
                <a:lnTo>
                  <a:pt x="8760" y="12775"/>
                </a:lnTo>
                <a:lnTo>
                  <a:pt x="9149" y="12629"/>
                </a:lnTo>
                <a:lnTo>
                  <a:pt x="9344" y="12532"/>
                </a:lnTo>
                <a:lnTo>
                  <a:pt x="9538" y="12410"/>
                </a:lnTo>
                <a:lnTo>
                  <a:pt x="9709" y="12289"/>
                </a:lnTo>
                <a:lnTo>
                  <a:pt x="9879" y="12143"/>
                </a:lnTo>
                <a:lnTo>
                  <a:pt x="10025" y="11997"/>
                </a:lnTo>
                <a:lnTo>
                  <a:pt x="10147" y="11851"/>
                </a:lnTo>
                <a:lnTo>
                  <a:pt x="10268" y="11656"/>
                </a:lnTo>
                <a:lnTo>
                  <a:pt x="10366" y="11486"/>
                </a:lnTo>
                <a:lnTo>
                  <a:pt x="10950" y="11583"/>
                </a:lnTo>
                <a:lnTo>
                  <a:pt x="10974" y="11583"/>
                </a:lnTo>
                <a:lnTo>
                  <a:pt x="10828" y="11680"/>
                </a:lnTo>
                <a:lnTo>
                  <a:pt x="10658" y="11778"/>
                </a:lnTo>
                <a:lnTo>
                  <a:pt x="10512" y="11899"/>
                </a:lnTo>
                <a:lnTo>
                  <a:pt x="10366" y="12045"/>
                </a:lnTo>
                <a:lnTo>
                  <a:pt x="10317" y="12118"/>
                </a:lnTo>
                <a:lnTo>
                  <a:pt x="10293" y="12216"/>
                </a:lnTo>
                <a:lnTo>
                  <a:pt x="10439" y="12167"/>
                </a:lnTo>
                <a:lnTo>
                  <a:pt x="10585" y="12094"/>
                </a:lnTo>
                <a:lnTo>
                  <a:pt x="10852" y="11924"/>
                </a:lnTo>
                <a:lnTo>
                  <a:pt x="11193" y="11778"/>
                </a:lnTo>
                <a:lnTo>
                  <a:pt x="11315" y="11753"/>
                </a:lnTo>
                <a:lnTo>
                  <a:pt x="11436" y="11705"/>
                </a:lnTo>
                <a:lnTo>
                  <a:pt x="11461" y="11680"/>
                </a:lnTo>
                <a:lnTo>
                  <a:pt x="12020" y="11851"/>
                </a:lnTo>
                <a:lnTo>
                  <a:pt x="11728" y="11948"/>
                </a:lnTo>
                <a:lnTo>
                  <a:pt x="11436" y="12070"/>
                </a:lnTo>
                <a:lnTo>
                  <a:pt x="11144" y="12191"/>
                </a:lnTo>
                <a:lnTo>
                  <a:pt x="10877" y="12362"/>
                </a:lnTo>
                <a:lnTo>
                  <a:pt x="10633" y="12532"/>
                </a:lnTo>
                <a:lnTo>
                  <a:pt x="10609" y="12556"/>
                </a:lnTo>
                <a:lnTo>
                  <a:pt x="10633" y="12581"/>
                </a:lnTo>
                <a:lnTo>
                  <a:pt x="11144" y="12386"/>
                </a:lnTo>
                <a:lnTo>
                  <a:pt x="11655" y="12216"/>
                </a:lnTo>
                <a:lnTo>
                  <a:pt x="11874" y="12167"/>
                </a:lnTo>
                <a:lnTo>
                  <a:pt x="12093" y="12118"/>
                </a:lnTo>
                <a:lnTo>
                  <a:pt x="12312" y="12094"/>
                </a:lnTo>
                <a:lnTo>
                  <a:pt x="12531" y="12021"/>
                </a:lnTo>
                <a:lnTo>
                  <a:pt x="12969" y="12216"/>
                </a:lnTo>
                <a:lnTo>
                  <a:pt x="12726" y="12289"/>
                </a:lnTo>
                <a:lnTo>
                  <a:pt x="12507" y="12386"/>
                </a:lnTo>
                <a:lnTo>
                  <a:pt x="11874" y="12654"/>
                </a:lnTo>
                <a:lnTo>
                  <a:pt x="11582" y="12800"/>
                </a:lnTo>
                <a:lnTo>
                  <a:pt x="11266" y="12897"/>
                </a:lnTo>
                <a:lnTo>
                  <a:pt x="11242" y="12921"/>
                </a:lnTo>
                <a:lnTo>
                  <a:pt x="11217" y="12946"/>
                </a:lnTo>
                <a:lnTo>
                  <a:pt x="11242" y="12970"/>
                </a:lnTo>
                <a:lnTo>
                  <a:pt x="11266" y="12994"/>
                </a:lnTo>
                <a:lnTo>
                  <a:pt x="11850" y="12873"/>
                </a:lnTo>
                <a:lnTo>
                  <a:pt x="12458" y="12727"/>
                </a:lnTo>
                <a:lnTo>
                  <a:pt x="12677" y="12678"/>
                </a:lnTo>
                <a:lnTo>
                  <a:pt x="12920" y="12629"/>
                </a:lnTo>
                <a:lnTo>
                  <a:pt x="13164" y="12556"/>
                </a:lnTo>
                <a:lnTo>
                  <a:pt x="13285" y="12508"/>
                </a:lnTo>
                <a:lnTo>
                  <a:pt x="13383" y="12459"/>
                </a:lnTo>
                <a:lnTo>
                  <a:pt x="13626" y="12629"/>
                </a:lnTo>
                <a:lnTo>
                  <a:pt x="13869" y="12824"/>
                </a:lnTo>
                <a:lnTo>
                  <a:pt x="13602" y="12873"/>
                </a:lnTo>
                <a:lnTo>
                  <a:pt x="12847" y="13067"/>
                </a:lnTo>
                <a:lnTo>
                  <a:pt x="12482" y="13165"/>
                </a:lnTo>
                <a:lnTo>
                  <a:pt x="12142" y="13286"/>
                </a:lnTo>
                <a:lnTo>
                  <a:pt x="12093" y="13335"/>
                </a:lnTo>
                <a:lnTo>
                  <a:pt x="12117" y="13359"/>
                </a:lnTo>
                <a:lnTo>
                  <a:pt x="12263" y="13408"/>
                </a:lnTo>
                <a:lnTo>
                  <a:pt x="12409" y="13432"/>
                </a:lnTo>
                <a:lnTo>
                  <a:pt x="12531" y="13457"/>
                </a:lnTo>
                <a:lnTo>
                  <a:pt x="12677" y="13432"/>
                </a:lnTo>
                <a:lnTo>
                  <a:pt x="12969" y="13408"/>
                </a:lnTo>
                <a:lnTo>
                  <a:pt x="13237" y="13335"/>
                </a:lnTo>
                <a:lnTo>
                  <a:pt x="13675" y="13238"/>
                </a:lnTo>
                <a:lnTo>
                  <a:pt x="13869" y="13189"/>
                </a:lnTo>
                <a:lnTo>
                  <a:pt x="14088" y="13165"/>
                </a:lnTo>
                <a:lnTo>
                  <a:pt x="14186" y="13140"/>
                </a:lnTo>
                <a:lnTo>
                  <a:pt x="14356" y="13335"/>
                </a:lnTo>
                <a:lnTo>
                  <a:pt x="14502" y="13530"/>
                </a:lnTo>
                <a:lnTo>
                  <a:pt x="14186" y="13554"/>
                </a:lnTo>
                <a:lnTo>
                  <a:pt x="13845" y="13578"/>
                </a:lnTo>
                <a:lnTo>
                  <a:pt x="13529" y="13627"/>
                </a:lnTo>
                <a:lnTo>
                  <a:pt x="13212" y="13676"/>
                </a:lnTo>
                <a:lnTo>
                  <a:pt x="13042" y="13724"/>
                </a:lnTo>
                <a:lnTo>
                  <a:pt x="12896" y="13773"/>
                </a:lnTo>
                <a:lnTo>
                  <a:pt x="12872" y="13797"/>
                </a:lnTo>
                <a:lnTo>
                  <a:pt x="12872" y="13822"/>
                </a:lnTo>
                <a:lnTo>
                  <a:pt x="12896" y="13846"/>
                </a:lnTo>
                <a:lnTo>
                  <a:pt x="12896" y="13870"/>
                </a:lnTo>
                <a:lnTo>
                  <a:pt x="13188" y="13919"/>
                </a:lnTo>
                <a:lnTo>
                  <a:pt x="13456" y="13943"/>
                </a:lnTo>
                <a:lnTo>
                  <a:pt x="13991" y="13919"/>
                </a:lnTo>
                <a:lnTo>
                  <a:pt x="14745" y="13919"/>
                </a:lnTo>
                <a:lnTo>
                  <a:pt x="14916" y="14284"/>
                </a:lnTo>
                <a:lnTo>
                  <a:pt x="14405" y="14308"/>
                </a:lnTo>
                <a:lnTo>
                  <a:pt x="13821" y="14308"/>
                </a:lnTo>
                <a:lnTo>
                  <a:pt x="13529" y="14333"/>
                </a:lnTo>
                <a:lnTo>
                  <a:pt x="13383" y="14357"/>
                </a:lnTo>
                <a:lnTo>
                  <a:pt x="13237" y="14381"/>
                </a:lnTo>
                <a:lnTo>
                  <a:pt x="13212" y="14406"/>
                </a:lnTo>
                <a:lnTo>
                  <a:pt x="13188" y="14454"/>
                </a:lnTo>
                <a:lnTo>
                  <a:pt x="13212" y="14503"/>
                </a:lnTo>
                <a:lnTo>
                  <a:pt x="13237" y="14527"/>
                </a:lnTo>
                <a:lnTo>
                  <a:pt x="13529" y="14600"/>
                </a:lnTo>
                <a:lnTo>
                  <a:pt x="13821" y="14625"/>
                </a:lnTo>
                <a:lnTo>
                  <a:pt x="14721" y="14625"/>
                </a:lnTo>
                <a:lnTo>
                  <a:pt x="15037" y="14600"/>
                </a:lnTo>
                <a:lnTo>
                  <a:pt x="15110" y="14868"/>
                </a:lnTo>
                <a:lnTo>
                  <a:pt x="15159" y="15136"/>
                </a:lnTo>
                <a:lnTo>
                  <a:pt x="14989" y="15087"/>
                </a:lnTo>
                <a:lnTo>
                  <a:pt x="14818" y="15087"/>
                </a:lnTo>
                <a:lnTo>
                  <a:pt x="14453" y="15063"/>
                </a:lnTo>
                <a:lnTo>
                  <a:pt x="14234" y="15063"/>
                </a:lnTo>
                <a:lnTo>
                  <a:pt x="13991" y="15087"/>
                </a:lnTo>
                <a:lnTo>
                  <a:pt x="13772" y="15111"/>
                </a:lnTo>
                <a:lnTo>
                  <a:pt x="13529" y="15184"/>
                </a:lnTo>
                <a:lnTo>
                  <a:pt x="13504" y="15209"/>
                </a:lnTo>
                <a:lnTo>
                  <a:pt x="13504" y="15233"/>
                </a:lnTo>
                <a:lnTo>
                  <a:pt x="13504" y="15282"/>
                </a:lnTo>
                <a:lnTo>
                  <a:pt x="13553" y="15282"/>
                </a:lnTo>
                <a:lnTo>
                  <a:pt x="14015" y="15306"/>
                </a:lnTo>
                <a:lnTo>
                  <a:pt x="14453" y="15330"/>
                </a:lnTo>
                <a:lnTo>
                  <a:pt x="14843" y="15355"/>
                </a:lnTo>
                <a:lnTo>
                  <a:pt x="15013" y="15355"/>
                </a:lnTo>
                <a:lnTo>
                  <a:pt x="15183" y="15330"/>
                </a:lnTo>
                <a:lnTo>
                  <a:pt x="15183" y="15330"/>
                </a:lnTo>
                <a:lnTo>
                  <a:pt x="15086" y="15355"/>
                </a:lnTo>
                <a:lnTo>
                  <a:pt x="14794" y="15452"/>
                </a:lnTo>
                <a:lnTo>
                  <a:pt x="14502" y="15549"/>
                </a:lnTo>
                <a:lnTo>
                  <a:pt x="13918" y="15671"/>
                </a:lnTo>
                <a:lnTo>
                  <a:pt x="13310" y="15768"/>
                </a:lnTo>
                <a:lnTo>
                  <a:pt x="12701" y="15841"/>
                </a:lnTo>
                <a:lnTo>
                  <a:pt x="12677" y="15720"/>
                </a:lnTo>
                <a:lnTo>
                  <a:pt x="12653" y="15525"/>
                </a:lnTo>
                <a:lnTo>
                  <a:pt x="12628" y="15428"/>
                </a:lnTo>
                <a:lnTo>
                  <a:pt x="12555" y="15330"/>
                </a:lnTo>
                <a:lnTo>
                  <a:pt x="12482" y="15257"/>
                </a:lnTo>
                <a:lnTo>
                  <a:pt x="12385" y="15233"/>
                </a:lnTo>
                <a:lnTo>
                  <a:pt x="12288" y="15257"/>
                </a:lnTo>
                <a:lnTo>
                  <a:pt x="12215" y="15330"/>
                </a:lnTo>
                <a:lnTo>
                  <a:pt x="12166" y="15428"/>
                </a:lnTo>
                <a:lnTo>
                  <a:pt x="12142" y="15525"/>
                </a:lnTo>
                <a:lnTo>
                  <a:pt x="12142" y="15720"/>
                </a:lnTo>
                <a:lnTo>
                  <a:pt x="12142" y="15890"/>
                </a:lnTo>
                <a:lnTo>
                  <a:pt x="11801" y="15939"/>
                </a:lnTo>
                <a:lnTo>
                  <a:pt x="11290" y="15987"/>
                </a:lnTo>
                <a:lnTo>
                  <a:pt x="10755" y="16036"/>
                </a:lnTo>
                <a:lnTo>
                  <a:pt x="9709" y="16085"/>
                </a:lnTo>
                <a:lnTo>
                  <a:pt x="7592" y="16085"/>
                </a:lnTo>
                <a:lnTo>
                  <a:pt x="6521" y="16060"/>
                </a:lnTo>
                <a:lnTo>
                  <a:pt x="5475" y="16012"/>
                </a:lnTo>
                <a:lnTo>
                  <a:pt x="4428" y="15939"/>
                </a:lnTo>
                <a:lnTo>
                  <a:pt x="3382" y="15841"/>
                </a:lnTo>
                <a:lnTo>
                  <a:pt x="3236" y="15817"/>
                </a:lnTo>
                <a:lnTo>
                  <a:pt x="3236" y="15768"/>
                </a:lnTo>
                <a:lnTo>
                  <a:pt x="3236" y="15671"/>
                </a:lnTo>
                <a:lnTo>
                  <a:pt x="3212" y="15622"/>
                </a:lnTo>
                <a:lnTo>
                  <a:pt x="3212" y="15574"/>
                </a:lnTo>
                <a:lnTo>
                  <a:pt x="3236" y="15403"/>
                </a:lnTo>
                <a:lnTo>
                  <a:pt x="3236" y="15306"/>
                </a:lnTo>
                <a:lnTo>
                  <a:pt x="3212" y="15209"/>
                </a:lnTo>
                <a:lnTo>
                  <a:pt x="3163" y="15136"/>
                </a:lnTo>
                <a:lnTo>
                  <a:pt x="3090" y="15087"/>
                </a:lnTo>
                <a:lnTo>
                  <a:pt x="3017" y="15087"/>
                </a:lnTo>
                <a:lnTo>
                  <a:pt x="2920" y="15111"/>
                </a:lnTo>
                <a:lnTo>
                  <a:pt x="2823" y="15209"/>
                </a:lnTo>
                <a:lnTo>
                  <a:pt x="2750" y="15330"/>
                </a:lnTo>
                <a:lnTo>
                  <a:pt x="2725" y="15452"/>
                </a:lnTo>
                <a:lnTo>
                  <a:pt x="2701" y="15598"/>
                </a:lnTo>
                <a:lnTo>
                  <a:pt x="2701" y="15695"/>
                </a:lnTo>
                <a:lnTo>
                  <a:pt x="2141" y="15525"/>
                </a:lnTo>
                <a:lnTo>
                  <a:pt x="1582" y="15355"/>
                </a:lnTo>
                <a:lnTo>
                  <a:pt x="1314" y="15282"/>
                </a:lnTo>
                <a:lnTo>
                  <a:pt x="1046" y="15257"/>
                </a:lnTo>
                <a:lnTo>
                  <a:pt x="754" y="15233"/>
                </a:lnTo>
                <a:lnTo>
                  <a:pt x="487" y="15257"/>
                </a:lnTo>
                <a:lnTo>
                  <a:pt x="462" y="15038"/>
                </a:lnTo>
                <a:lnTo>
                  <a:pt x="487" y="14844"/>
                </a:lnTo>
                <a:lnTo>
                  <a:pt x="511" y="14625"/>
                </a:lnTo>
                <a:lnTo>
                  <a:pt x="584" y="14430"/>
                </a:lnTo>
                <a:lnTo>
                  <a:pt x="657" y="14235"/>
                </a:lnTo>
                <a:lnTo>
                  <a:pt x="754" y="14041"/>
                </a:lnTo>
                <a:lnTo>
                  <a:pt x="852" y="13870"/>
                </a:lnTo>
                <a:lnTo>
                  <a:pt x="973" y="13676"/>
                </a:lnTo>
                <a:lnTo>
                  <a:pt x="1241" y="13359"/>
                </a:lnTo>
                <a:lnTo>
                  <a:pt x="1557" y="13043"/>
                </a:lnTo>
                <a:lnTo>
                  <a:pt x="1874" y="12775"/>
                </a:lnTo>
                <a:lnTo>
                  <a:pt x="2190" y="12532"/>
                </a:lnTo>
                <a:lnTo>
                  <a:pt x="2409" y="12386"/>
                </a:lnTo>
                <a:lnTo>
                  <a:pt x="2604" y="12289"/>
                </a:lnTo>
                <a:lnTo>
                  <a:pt x="3042" y="12070"/>
                </a:lnTo>
                <a:lnTo>
                  <a:pt x="3480" y="11924"/>
                </a:lnTo>
                <a:lnTo>
                  <a:pt x="3942" y="11778"/>
                </a:lnTo>
                <a:lnTo>
                  <a:pt x="4234" y="11680"/>
                </a:lnTo>
                <a:lnTo>
                  <a:pt x="4574" y="11607"/>
                </a:lnTo>
                <a:lnTo>
                  <a:pt x="5231" y="11437"/>
                </a:lnTo>
                <a:close/>
                <a:moveTo>
                  <a:pt x="8200" y="1"/>
                </a:moveTo>
                <a:lnTo>
                  <a:pt x="7811" y="50"/>
                </a:lnTo>
                <a:lnTo>
                  <a:pt x="7470" y="123"/>
                </a:lnTo>
                <a:lnTo>
                  <a:pt x="7154" y="244"/>
                </a:lnTo>
                <a:lnTo>
                  <a:pt x="6667" y="463"/>
                </a:lnTo>
                <a:lnTo>
                  <a:pt x="6424" y="609"/>
                </a:lnTo>
                <a:lnTo>
                  <a:pt x="6278" y="731"/>
                </a:lnTo>
                <a:lnTo>
                  <a:pt x="6205" y="804"/>
                </a:lnTo>
                <a:lnTo>
                  <a:pt x="6180" y="853"/>
                </a:lnTo>
                <a:lnTo>
                  <a:pt x="6205" y="926"/>
                </a:lnTo>
                <a:lnTo>
                  <a:pt x="6253" y="974"/>
                </a:lnTo>
                <a:lnTo>
                  <a:pt x="6302" y="999"/>
                </a:lnTo>
                <a:lnTo>
                  <a:pt x="6472" y="999"/>
                </a:lnTo>
                <a:lnTo>
                  <a:pt x="6594" y="950"/>
                </a:lnTo>
                <a:lnTo>
                  <a:pt x="6716" y="877"/>
                </a:lnTo>
                <a:lnTo>
                  <a:pt x="7178" y="682"/>
                </a:lnTo>
                <a:lnTo>
                  <a:pt x="7421" y="585"/>
                </a:lnTo>
                <a:lnTo>
                  <a:pt x="7665" y="488"/>
                </a:lnTo>
                <a:lnTo>
                  <a:pt x="8005" y="439"/>
                </a:lnTo>
                <a:lnTo>
                  <a:pt x="8346" y="415"/>
                </a:lnTo>
                <a:lnTo>
                  <a:pt x="8735" y="439"/>
                </a:lnTo>
                <a:lnTo>
                  <a:pt x="9125" y="488"/>
                </a:lnTo>
                <a:lnTo>
                  <a:pt x="9490" y="585"/>
                </a:lnTo>
                <a:lnTo>
                  <a:pt x="9855" y="707"/>
                </a:lnTo>
                <a:lnTo>
                  <a:pt x="10195" y="828"/>
                </a:lnTo>
                <a:lnTo>
                  <a:pt x="10487" y="974"/>
                </a:lnTo>
                <a:lnTo>
                  <a:pt x="10706" y="1096"/>
                </a:lnTo>
                <a:lnTo>
                  <a:pt x="10877" y="1242"/>
                </a:lnTo>
                <a:lnTo>
                  <a:pt x="11023" y="1412"/>
                </a:lnTo>
                <a:lnTo>
                  <a:pt x="11169" y="1583"/>
                </a:lnTo>
                <a:lnTo>
                  <a:pt x="11290" y="1801"/>
                </a:lnTo>
                <a:lnTo>
                  <a:pt x="11388" y="1996"/>
                </a:lnTo>
                <a:lnTo>
                  <a:pt x="11485" y="2215"/>
                </a:lnTo>
                <a:lnTo>
                  <a:pt x="11558" y="2458"/>
                </a:lnTo>
                <a:lnTo>
                  <a:pt x="11655" y="2921"/>
                </a:lnTo>
                <a:lnTo>
                  <a:pt x="11728" y="3407"/>
                </a:lnTo>
                <a:lnTo>
                  <a:pt x="11753" y="3894"/>
                </a:lnTo>
                <a:lnTo>
                  <a:pt x="11753" y="4356"/>
                </a:lnTo>
                <a:lnTo>
                  <a:pt x="11217" y="4356"/>
                </a:lnTo>
                <a:lnTo>
                  <a:pt x="10974" y="4332"/>
                </a:lnTo>
                <a:lnTo>
                  <a:pt x="10731" y="4259"/>
                </a:lnTo>
                <a:lnTo>
                  <a:pt x="10487" y="4210"/>
                </a:lnTo>
                <a:lnTo>
                  <a:pt x="10244" y="4113"/>
                </a:lnTo>
                <a:lnTo>
                  <a:pt x="9782" y="3918"/>
                </a:lnTo>
                <a:lnTo>
                  <a:pt x="9319" y="3675"/>
                </a:lnTo>
                <a:lnTo>
                  <a:pt x="8881" y="3432"/>
                </a:lnTo>
                <a:lnTo>
                  <a:pt x="8419" y="3164"/>
                </a:lnTo>
                <a:lnTo>
                  <a:pt x="7981" y="2921"/>
                </a:lnTo>
                <a:lnTo>
                  <a:pt x="7908" y="2896"/>
                </a:lnTo>
                <a:lnTo>
                  <a:pt x="7835" y="2896"/>
                </a:lnTo>
                <a:lnTo>
                  <a:pt x="7786" y="2921"/>
                </a:lnTo>
                <a:lnTo>
                  <a:pt x="7738" y="2945"/>
                </a:lnTo>
                <a:lnTo>
                  <a:pt x="7689" y="2994"/>
                </a:lnTo>
                <a:lnTo>
                  <a:pt x="7665" y="3042"/>
                </a:lnTo>
                <a:lnTo>
                  <a:pt x="7640" y="3115"/>
                </a:lnTo>
                <a:lnTo>
                  <a:pt x="7640" y="3164"/>
                </a:lnTo>
                <a:lnTo>
                  <a:pt x="7713" y="3529"/>
                </a:lnTo>
                <a:lnTo>
                  <a:pt x="7786" y="3894"/>
                </a:lnTo>
                <a:lnTo>
                  <a:pt x="7640" y="3797"/>
                </a:lnTo>
                <a:lnTo>
                  <a:pt x="7494" y="3699"/>
                </a:lnTo>
                <a:lnTo>
                  <a:pt x="7202" y="3432"/>
                </a:lnTo>
                <a:lnTo>
                  <a:pt x="6959" y="3140"/>
                </a:lnTo>
                <a:lnTo>
                  <a:pt x="6740" y="2799"/>
                </a:lnTo>
                <a:lnTo>
                  <a:pt x="6545" y="2458"/>
                </a:lnTo>
                <a:lnTo>
                  <a:pt x="6424" y="2118"/>
                </a:lnTo>
                <a:lnTo>
                  <a:pt x="6399" y="1947"/>
                </a:lnTo>
                <a:lnTo>
                  <a:pt x="6375" y="1777"/>
                </a:lnTo>
                <a:lnTo>
                  <a:pt x="6375" y="1607"/>
                </a:lnTo>
                <a:lnTo>
                  <a:pt x="6399" y="1461"/>
                </a:lnTo>
                <a:lnTo>
                  <a:pt x="6399" y="1388"/>
                </a:lnTo>
                <a:lnTo>
                  <a:pt x="6399" y="1339"/>
                </a:lnTo>
                <a:lnTo>
                  <a:pt x="6351" y="1291"/>
                </a:lnTo>
                <a:lnTo>
                  <a:pt x="6302" y="1266"/>
                </a:lnTo>
                <a:lnTo>
                  <a:pt x="6205" y="1266"/>
                </a:lnTo>
                <a:lnTo>
                  <a:pt x="6156" y="1291"/>
                </a:lnTo>
                <a:lnTo>
                  <a:pt x="6107" y="1339"/>
                </a:lnTo>
                <a:lnTo>
                  <a:pt x="6034" y="1485"/>
                </a:lnTo>
                <a:lnTo>
                  <a:pt x="6010" y="1655"/>
                </a:lnTo>
                <a:lnTo>
                  <a:pt x="5815" y="1680"/>
                </a:lnTo>
                <a:lnTo>
                  <a:pt x="5645" y="1728"/>
                </a:lnTo>
                <a:lnTo>
                  <a:pt x="5475" y="1826"/>
                </a:lnTo>
                <a:lnTo>
                  <a:pt x="5304" y="1923"/>
                </a:lnTo>
                <a:lnTo>
                  <a:pt x="5085" y="2069"/>
                </a:lnTo>
                <a:lnTo>
                  <a:pt x="4891" y="2215"/>
                </a:lnTo>
                <a:lnTo>
                  <a:pt x="4720" y="2337"/>
                </a:lnTo>
                <a:lnTo>
                  <a:pt x="4647" y="2410"/>
                </a:lnTo>
                <a:lnTo>
                  <a:pt x="4599" y="2507"/>
                </a:lnTo>
                <a:lnTo>
                  <a:pt x="4574" y="2531"/>
                </a:lnTo>
                <a:lnTo>
                  <a:pt x="4599" y="2556"/>
                </a:lnTo>
                <a:lnTo>
                  <a:pt x="4623" y="2580"/>
                </a:lnTo>
                <a:lnTo>
                  <a:pt x="4647" y="2604"/>
                </a:lnTo>
                <a:lnTo>
                  <a:pt x="4745" y="2580"/>
                </a:lnTo>
                <a:lnTo>
                  <a:pt x="4818" y="2556"/>
                </a:lnTo>
                <a:lnTo>
                  <a:pt x="4988" y="2458"/>
                </a:lnTo>
                <a:lnTo>
                  <a:pt x="5280" y="2239"/>
                </a:lnTo>
                <a:lnTo>
                  <a:pt x="5621" y="1996"/>
                </a:lnTo>
                <a:lnTo>
                  <a:pt x="5986" y="1801"/>
                </a:lnTo>
                <a:lnTo>
                  <a:pt x="5986" y="1996"/>
                </a:lnTo>
                <a:lnTo>
                  <a:pt x="6034" y="2166"/>
                </a:lnTo>
                <a:lnTo>
                  <a:pt x="6083" y="2337"/>
                </a:lnTo>
                <a:lnTo>
                  <a:pt x="6156" y="2531"/>
                </a:lnTo>
                <a:lnTo>
                  <a:pt x="6302" y="2872"/>
                </a:lnTo>
                <a:lnTo>
                  <a:pt x="6472" y="3164"/>
                </a:lnTo>
                <a:lnTo>
                  <a:pt x="6618" y="3359"/>
                </a:lnTo>
                <a:lnTo>
                  <a:pt x="6764" y="3578"/>
                </a:lnTo>
                <a:lnTo>
                  <a:pt x="6959" y="3772"/>
                </a:lnTo>
                <a:lnTo>
                  <a:pt x="7129" y="3967"/>
                </a:lnTo>
                <a:lnTo>
                  <a:pt x="7348" y="4137"/>
                </a:lnTo>
                <a:lnTo>
                  <a:pt x="7567" y="4283"/>
                </a:lnTo>
                <a:lnTo>
                  <a:pt x="7811" y="4381"/>
                </a:lnTo>
                <a:lnTo>
                  <a:pt x="8054" y="4454"/>
                </a:lnTo>
                <a:lnTo>
                  <a:pt x="8151" y="4454"/>
                </a:lnTo>
                <a:lnTo>
                  <a:pt x="8249" y="4381"/>
                </a:lnTo>
                <a:lnTo>
                  <a:pt x="8297" y="4356"/>
                </a:lnTo>
                <a:lnTo>
                  <a:pt x="8322" y="4308"/>
                </a:lnTo>
                <a:lnTo>
                  <a:pt x="8322" y="4235"/>
                </a:lnTo>
                <a:lnTo>
                  <a:pt x="8322" y="4186"/>
                </a:lnTo>
                <a:lnTo>
                  <a:pt x="8151" y="3505"/>
                </a:lnTo>
                <a:lnTo>
                  <a:pt x="8151" y="3505"/>
                </a:lnTo>
                <a:lnTo>
                  <a:pt x="8881" y="3918"/>
                </a:lnTo>
                <a:lnTo>
                  <a:pt x="9587" y="4283"/>
                </a:lnTo>
                <a:lnTo>
                  <a:pt x="9952" y="4429"/>
                </a:lnTo>
                <a:lnTo>
                  <a:pt x="10317" y="4575"/>
                </a:lnTo>
                <a:lnTo>
                  <a:pt x="10682" y="4697"/>
                </a:lnTo>
                <a:lnTo>
                  <a:pt x="11071" y="4746"/>
                </a:lnTo>
                <a:lnTo>
                  <a:pt x="11169" y="4940"/>
                </a:lnTo>
                <a:lnTo>
                  <a:pt x="11242" y="5111"/>
                </a:lnTo>
                <a:lnTo>
                  <a:pt x="11266" y="5281"/>
                </a:lnTo>
                <a:lnTo>
                  <a:pt x="11266" y="5451"/>
                </a:lnTo>
                <a:lnTo>
                  <a:pt x="11242" y="5792"/>
                </a:lnTo>
                <a:lnTo>
                  <a:pt x="11266" y="5865"/>
                </a:lnTo>
                <a:lnTo>
                  <a:pt x="11315" y="5938"/>
                </a:lnTo>
                <a:lnTo>
                  <a:pt x="11363" y="5987"/>
                </a:lnTo>
                <a:lnTo>
                  <a:pt x="11509" y="5987"/>
                </a:lnTo>
                <a:lnTo>
                  <a:pt x="11582" y="5962"/>
                </a:lnTo>
                <a:lnTo>
                  <a:pt x="11631" y="5914"/>
                </a:lnTo>
                <a:lnTo>
                  <a:pt x="11655" y="5841"/>
                </a:lnTo>
                <a:lnTo>
                  <a:pt x="11704" y="5622"/>
                </a:lnTo>
                <a:lnTo>
                  <a:pt x="11704" y="5354"/>
                </a:lnTo>
                <a:lnTo>
                  <a:pt x="11680" y="5135"/>
                </a:lnTo>
                <a:lnTo>
                  <a:pt x="11607" y="4892"/>
                </a:lnTo>
                <a:lnTo>
                  <a:pt x="11558" y="4794"/>
                </a:lnTo>
                <a:lnTo>
                  <a:pt x="11680" y="4770"/>
                </a:lnTo>
                <a:lnTo>
                  <a:pt x="11801" y="4940"/>
                </a:lnTo>
                <a:lnTo>
                  <a:pt x="11923" y="5111"/>
                </a:lnTo>
                <a:lnTo>
                  <a:pt x="11996" y="5305"/>
                </a:lnTo>
                <a:lnTo>
                  <a:pt x="12044" y="5500"/>
                </a:lnTo>
                <a:lnTo>
                  <a:pt x="12069" y="5695"/>
                </a:lnTo>
                <a:lnTo>
                  <a:pt x="12093" y="5889"/>
                </a:lnTo>
                <a:lnTo>
                  <a:pt x="12069" y="6108"/>
                </a:lnTo>
                <a:lnTo>
                  <a:pt x="12044" y="6303"/>
                </a:lnTo>
                <a:lnTo>
                  <a:pt x="11996" y="6522"/>
                </a:lnTo>
                <a:lnTo>
                  <a:pt x="11899" y="6692"/>
                </a:lnTo>
                <a:lnTo>
                  <a:pt x="11801" y="6887"/>
                </a:lnTo>
                <a:lnTo>
                  <a:pt x="11655" y="7033"/>
                </a:lnTo>
                <a:lnTo>
                  <a:pt x="11631" y="7082"/>
                </a:lnTo>
                <a:lnTo>
                  <a:pt x="11631" y="6936"/>
                </a:lnTo>
                <a:lnTo>
                  <a:pt x="11631" y="6814"/>
                </a:lnTo>
                <a:lnTo>
                  <a:pt x="11582" y="6717"/>
                </a:lnTo>
                <a:lnTo>
                  <a:pt x="11509" y="6619"/>
                </a:lnTo>
                <a:lnTo>
                  <a:pt x="11436" y="6571"/>
                </a:lnTo>
                <a:lnTo>
                  <a:pt x="11290" y="6571"/>
                </a:lnTo>
                <a:lnTo>
                  <a:pt x="11242" y="6619"/>
                </a:lnTo>
                <a:lnTo>
                  <a:pt x="11193" y="6668"/>
                </a:lnTo>
                <a:lnTo>
                  <a:pt x="11169" y="6717"/>
                </a:lnTo>
                <a:lnTo>
                  <a:pt x="11169" y="6790"/>
                </a:lnTo>
                <a:lnTo>
                  <a:pt x="11193" y="6863"/>
                </a:lnTo>
                <a:lnTo>
                  <a:pt x="11169" y="6838"/>
                </a:lnTo>
                <a:lnTo>
                  <a:pt x="11144" y="6863"/>
                </a:lnTo>
                <a:lnTo>
                  <a:pt x="11144" y="6984"/>
                </a:lnTo>
                <a:lnTo>
                  <a:pt x="11071" y="7228"/>
                </a:lnTo>
                <a:lnTo>
                  <a:pt x="10974" y="7447"/>
                </a:lnTo>
                <a:lnTo>
                  <a:pt x="10755" y="7933"/>
                </a:lnTo>
                <a:lnTo>
                  <a:pt x="10487" y="8396"/>
                </a:lnTo>
                <a:lnTo>
                  <a:pt x="10317" y="8663"/>
                </a:lnTo>
                <a:lnTo>
                  <a:pt x="10098" y="8907"/>
                </a:lnTo>
                <a:lnTo>
                  <a:pt x="9879" y="9126"/>
                </a:lnTo>
                <a:lnTo>
                  <a:pt x="9611" y="9320"/>
                </a:lnTo>
                <a:lnTo>
                  <a:pt x="9344" y="9491"/>
                </a:lnTo>
                <a:lnTo>
                  <a:pt x="9052" y="9637"/>
                </a:lnTo>
                <a:lnTo>
                  <a:pt x="8735" y="9734"/>
                </a:lnTo>
                <a:lnTo>
                  <a:pt x="8419" y="9782"/>
                </a:lnTo>
                <a:lnTo>
                  <a:pt x="8078" y="9807"/>
                </a:lnTo>
                <a:lnTo>
                  <a:pt x="7738" y="9782"/>
                </a:lnTo>
                <a:lnTo>
                  <a:pt x="7397" y="9709"/>
                </a:lnTo>
                <a:lnTo>
                  <a:pt x="7056" y="9612"/>
                </a:lnTo>
                <a:lnTo>
                  <a:pt x="6716" y="9466"/>
                </a:lnTo>
                <a:lnTo>
                  <a:pt x="6424" y="9296"/>
                </a:lnTo>
                <a:lnTo>
                  <a:pt x="6107" y="9126"/>
                </a:lnTo>
                <a:lnTo>
                  <a:pt x="5840" y="8907"/>
                </a:lnTo>
                <a:lnTo>
                  <a:pt x="5596" y="8712"/>
                </a:lnTo>
                <a:lnTo>
                  <a:pt x="5377" y="8469"/>
                </a:lnTo>
                <a:lnTo>
                  <a:pt x="5158" y="8225"/>
                </a:lnTo>
                <a:lnTo>
                  <a:pt x="4988" y="7958"/>
                </a:lnTo>
                <a:lnTo>
                  <a:pt x="4891" y="7787"/>
                </a:lnTo>
                <a:lnTo>
                  <a:pt x="4818" y="7641"/>
                </a:lnTo>
                <a:lnTo>
                  <a:pt x="4696" y="7301"/>
                </a:lnTo>
                <a:lnTo>
                  <a:pt x="4599" y="6960"/>
                </a:lnTo>
                <a:lnTo>
                  <a:pt x="4477" y="6644"/>
                </a:lnTo>
                <a:lnTo>
                  <a:pt x="4428" y="6571"/>
                </a:lnTo>
                <a:lnTo>
                  <a:pt x="4355" y="6546"/>
                </a:lnTo>
                <a:lnTo>
                  <a:pt x="4282" y="6571"/>
                </a:lnTo>
                <a:lnTo>
                  <a:pt x="4258" y="6595"/>
                </a:lnTo>
                <a:lnTo>
                  <a:pt x="4234" y="6644"/>
                </a:lnTo>
                <a:lnTo>
                  <a:pt x="4209" y="6936"/>
                </a:lnTo>
                <a:lnTo>
                  <a:pt x="4234" y="7228"/>
                </a:lnTo>
                <a:lnTo>
                  <a:pt x="4088" y="7130"/>
                </a:lnTo>
                <a:lnTo>
                  <a:pt x="3966" y="7033"/>
                </a:lnTo>
                <a:lnTo>
                  <a:pt x="3845" y="6911"/>
                </a:lnTo>
                <a:lnTo>
                  <a:pt x="3772" y="6790"/>
                </a:lnTo>
                <a:lnTo>
                  <a:pt x="3699" y="6644"/>
                </a:lnTo>
                <a:lnTo>
                  <a:pt x="3650" y="6473"/>
                </a:lnTo>
                <a:lnTo>
                  <a:pt x="3577" y="6133"/>
                </a:lnTo>
                <a:lnTo>
                  <a:pt x="3553" y="5816"/>
                </a:lnTo>
                <a:lnTo>
                  <a:pt x="3577" y="5670"/>
                </a:lnTo>
                <a:lnTo>
                  <a:pt x="3601" y="5524"/>
                </a:lnTo>
                <a:lnTo>
                  <a:pt x="3650" y="5378"/>
                </a:lnTo>
                <a:lnTo>
                  <a:pt x="3699" y="5232"/>
                </a:lnTo>
                <a:lnTo>
                  <a:pt x="3772" y="5111"/>
                </a:lnTo>
                <a:lnTo>
                  <a:pt x="3893" y="5013"/>
                </a:lnTo>
                <a:lnTo>
                  <a:pt x="3942" y="5013"/>
                </a:lnTo>
                <a:lnTo>
                  <a:pt x="3918" y="5208"/>
                </a:lnTo>
                <a:lnTo>
                  <a:pt x="3942" y="5403"/>
                </a:lnTo>
                <a:lnTo>
                  <a:pt x="3966" y="5476"/>
                </a:lnTo>
                <a:lnTo>
                  <a:pt x="4015" y="5549"/>
                </a:lnTo>
                <a:lnTo>
                  <a:pt x="4063" y="5622"/>
                </a:lnTo>
                <a:lnTo>
                  <a:pt x="4136" y="5670"/>
                </a:lnTo>
                <a:lnTo>
                  <a:pt x="4209" y="5695"/>
                </a:lnTo>
                <a:lnTo>
                  <a:pt x="4258" y="5670"/>
                </a:lnTo>
                <a:lnTo>
                  <a:pt x="4307" y="5646"/>
                </a:lnTo>
                <a:lnTo>
                  <a:pt x="4355" y="5597"/>
                </a:lnTo>
                <a:lnTo>
                  <a:pt x="4355" y="5476"/>
                </a:lnTo>
                <a:lnTo>
                  <a:pt x="4355" y="5403"/>
                </a:lnTo>
                <a:lnTo>
                  <a:pt x="4307" y="5208"/>
                </a:lnTo>
                <a:lnTo>
                  <a:pt x="4331" y="5086"/>
                </a:lnTo>
                <a:lnTo>
                  <a:pt x="4355" y="4965"/>
                </a:lnTo>
                <a:lnTo>
                  <a:pt x="4453" y="4746"/>
                </a:lnTo>
                <a:lnTo>
                  <a:pt x="4550" y="4575"/>
                </a:lnTo>
                <a:lnTo>
                  <a:pt x="4647" y="4405"/>
                </a:lnTo>
                <a:lnTo>
                  <a:pt x="5085" y="4016"/>
                </a:lnTo>
                <a:lnTo>
                  <a:pt x="5377" y="3748"/>
                </a:lnTo>
                <a:lnTo>
                  <a:pt x="5669" y="3432"/>
                </a:lnTo>
                <a:lnTo>
                  <a:pt x="5791" y="3237"/>
                </a:lnTo>
                <a:lnTo>
                  <a:pt x="5888" y="3067"/>
                </a:lnTo>
                <a:lnTo>
                  <a:pt x="5961" y="2872"/>
                </a:lnTo>
                <a:lnTo>
                  <a:pt x="6010" y="2677"/>
                </a:lnTo>
                <a:lnTo>
                  <a:pt x="5986" y="2629"/>
                </a:lnTo>
                <a:lnTo>
                  <a:pt x="5937" y="2604"/>
                </a:lnTo>
                <a:lnTo>
                  <a:pt x="5888" y="2604"/>
                </a:lnTo>
                <a:lnTo>
                  <a:pt x="5864" y="2629"/>
                </a:lnTo>
                <a:lnTo>
                  <a:pt x="5718" y="2750"/>
                </a:lnTo>
                <a:lnTo>
                  <a:pt x="5596" y="2921"/>
                </a:lnTo>
                <a:lnTo>
                  <a:pt x="5377" y="3237"/>
                </a:lnTo>
                <a:lnTo>
                  <a:pt x="5110" y="3505"/>
                </a:lnTo>
                <a:lnTo>
                  <a:pt x="4818" y="3772"/>
                </a:lnTo>
                <a:lnTo>
                  <a:pt x="4647" y="3894"/>
                </a:lnTo>
                <a:lnTo>
                  <a:pt x="4453" y="4040"/>
                </a:lnTo>
                <a:lnTo>
                  <a:pt x="4063" y="4332"/>
                </a:lnTo>
                <a:lnTo>
                  <a:pt x="4112" y="3894"/>
                </a:lnTo>
                <a:lnTo>
                  <a:pt x="4209" y="3456"/>
                </a:lnTo>
                <a:lnTo>
                  <a:pt x="4331" y="3042"/>
                </a:lnTo>
                <a:lnTo>
                  <a:pt x="4477" y="2629"/>
                </a:lnTo>
                <a:lnTo>
                  <a:pt x="4599" y="2337"/>
                </a:lnTo>
                <a:lnTo>
                  <a:pt x="4769" y="2045"/>
                </a:lnTo>
                <a:lnTo>
                  <a:pt x="4939" y="1777"/>
                </a:lnTo>
                <a:lnTo>
                  <a:pt x="5158" y="1558"/>
                </a:lnTo>
                <a:lnTo>
                  <a:pt x="5256" y="1485"/>
                </a:lnTo>
                <a:lnTo>
                  <a:pt x="5377" y="1412"/>
                </a:lnTo>
                <a:lnTo>
                  <a:pt x="5596" y="1364"/>
                </a:lnTo>
                <a:lnTo>
                  <a:pt x="5815" y="1315"/>
                </a:lnTo>
                <a:lnTo>
                  <a:pt x="5913" y="1291"/>
                </a:lnTo>
                <a:lnTo>
                  <a:pt x="6034" y="1242"/>
                </a:lnTo>
                <a:lnTo>
                  <a:pt x="6034" y="1218"/>
                </a:lnTo>
                <a:lnTo>
                  <a:pt x="6034" y="1193"/>
                </a:lnTo>
                <a:lnTo>
                  <a:pt x="5961" y="1096"/>
                </a:lnTo>
                <a:lnTo>
                  <a:pt x="5888" y="1023"/>
                </a:lnTo>
                <a:lnTo>
                  <a:pt x="5767" y="974"/>
                </a:lnTo>
                <a:lnTo>
                  <a:pt x="5523" y="974"/>
                </a:lnTo>
                <a:lnTo>
                  <a:pt x="5402" y="999"/>
                </a:lnTo>
                <a:lnTo>
                  <a:pt x="5183" y="1072"/>
                </a:lnTo>
                <a:lnTo>
                  <a:pt x="5037" y="1145"/>
                </a:lnTo>
                <a:lnTo>
                  <a:pt x="4915" y="1242"/>
                </a:lnTo>
                <a:lnTo>
                  <a:pt x="4793" y="1364"/>
                </a:lnTo>
                <a:lnTo>
                  <a:pt x="4672" y="1485"/>
                </a:lnTo>
                <a:lnTo>
                  <a:pt x="4477" y="1728"/>
                </a:lnTo>
                <a:lnTo>
                  <a:pt x="4307" y="2020"/>
                </a:lnTo>
                <a:lnTo>
                  <a:pt x="4161" y="2312"/>
                </a:lnTo>
                <a:lnTo>
                  <a:pt x="4015" y="2653"/>
                </a:lnTo>
                <a:lnTo>
                  <a:pt x="3893" y="3018"/>
                </a:lnTo>
                <a:lnTo>
                  <a:pt x="3772" y="3359"/>
                </a:lnTo>
                <a:lnTo>
                  <a:pt x="3699" y="3724"/>
                </a:lnTo>
                <a:lnTo>
                  <a:pt x="3650" y="4113"/>
                </a:lnTo>
                <a:lnTo>
                  <a:pt x="3650" y="4454"/>
                </a:lnTo>
                <a:lnTo>
                  <a:pt x="3674" y="4819"/>
                </a:lnTo>
                <a:lnTo>
                  <a:pt x="3553" y="4892"/>
                </a:lnTo>
                <a:lnTo>
                  <a:pt x="3455" y="5038"/>
                </a:lnTo>
                <a:lnTo>
                  <a:pt x="3382" y="5184"/>
                </a:lnTo>
                <a:lnTo>
                  <a:pt x="3334" y="5378"/>
                </a:lnTo>
                <a:lnTo>
                  <a:pt x="3236" y="5719"/>
                </a:lnTo>
                <a:lnTo>
                  <a:pt x="3212" y="5962"/>
                </a:lnTo>
                <a:lnTo>
                  <a:pt x="3236" y="6230"/>
                </a:lnTo>
                <a:lnTo>
                  <a:pt x="3285" y="6522"/>
                </a:lnTo>
                <a:lnTo>
                  <a:pt x="3358" y="6814"/>
                </a:lnTo>
                <a:lnTo>
                  <a:pt x="3480" y="7082"/>
                </a:lnTo>
                <a:lnTo>
                  <a:pt x="3626" y="7325"/>
                </a:lnTo>
                <a:lnTo>
                  <a:pt x="3723" y="7422"/>
                </a:lnTo>
                <a:lnTo>
                  <a:pt x="3845" y="7520"/>
                </a:lnTo>
                <a:lnTo>
                  <a:pt x="3942" y="7593"/>
                </a:lnTo>
                <a:lnTo>
                  <a:pt x="4063" y="7641"/>
                </a:lnTo>
                <a:lnTo>
                  <a:pt x="4209" y="7690"/>
                </a:lnTo>
                <a:lnTo>
                  <a:pt x="4355" y="7690"/>
                </a:lnTo>
                <a:lnTo>
                  <a:pt x="4477" y="7933"/>
                </a:lnTo>
                <a:lnTo>
                  <a:pt x="4599" y="8177"/>
                </a:lnTo>
                <a:lnTo>
                  <a:pt x="4745" y="8396"/>
                </a:lnTo>
                <a:lnTo>
                  <a:pt x="4915" y="8615"/>
                </a:lnTo>
                <a:lnTo>
                  <a:pt x="5085" y="8809"/>
                </a:lnTo>
                <a:lnTo>
                  <a:pt x="5256" y="8980"/>
                </a:lnTo>
                <a:lnTo>
                  <a:pt x="5645" y="9320"/>
                </a:lnTo>
                <a:lnTo>
                  <a:pt x="6010" y="9588"/>
                </a:lnTo>
                <a:lnTo>
                  <a:pt x="6424" y="9831"/>
                </a:lnTo>
                <a:lnTo>
                  <a:pt x="6351" y="9855"/>
                </a:lnTo>
                <a:lnTo>
                  <a:pt x="6278" y="9928"/>
                </a:lnTo>
                <a:lnTo>
                  <a:pt x="6253" y="10001"/>
                </a:lnTo>
                <a:lnTo>
                  <a:pt x="6205" y="10074"/>
                </a:lnTo>
                <a:lnTo>
                  <a:pt x="6180" y="10269"/>
                </a:lnTo>
                <a:lnTo>
                  <a:pt x="6156" y="10464"/>
                </a:lnTo>
                <a:lnTo>
                  <a:pt x="6156" y="10610"/>
                </a:lnTo>
                <a:lnTo>
                  <a:pt x="6180" y="10804"/>
                </a:lnTo>
                <a:lnTo>
                  <a:pt x="6010" y="10829"/>
                </a:lnTo>
                <a:lnTo>
                  <a:pt x="5864" y="10853"/>
                </a:lnTo>
                <a:lnTo>
                  <a:pt x="5596" y="10902"/>
                </a:lnTo>
                <a:lnTo>
                  <a:pt x="5231" y="10975"/>
                </a:lnTo>
                <a:lnTo>
                  <a:pt x="4866" y="11072"/>
                </a:lnTo>
                <a:lnTo>
                  <a:pt x="4161" y="11242"/>
                </a:lnTo>
                <a:lnTo>
                  <a:pt x="3480" y="11437"/>
                </a:lnTo>
                <a:lnTo>
                  <a:pt x="2993" y="11632"/>
                </a:lnTo>
                <a:lnTo>
                  <a:pt x="2531" y="11826"/>
                </a:lnTo>
                <a:lnTo>
                  <a:pt x="2068" y="12070"/>
                </a:lnTo>
                <a:lnTo>
                  <a:pt x="1655" y="12362"/>
                </a:lnTo>
                <a:lnTo>
                  <a:pt x="1314" y="12654"/>
                </a:lnTo>
                <a:lnTo>
                  <a:pt x="973" y="12970"/>
                </a:lnTo>
                <a:lnTo>
                  <a:pt x="681" y="13335"/>
                </a:lnTo>
                <a:lnTo>
                  <a:pt x="414" y="13700"/>
                </a:lnTo>
                <a:lnTo>
                  <a:pt x="316" y="13919"/>
                </a:lnTo>
                <a:lnTo>
                  <a:pt x="219" y="14114"/>
                </a:lnTo>
                <a:lnTo>
                  <a:pt x="122" y="14333"/>
                </a:lnTo>
                <a:lnTo>
                  <a:pt x="73" y="14552"/>
                </a:lnTo>
                <a:lnTo>
                  <a:pt x="24" y="14771"/>
                </a:lnTo>
                <a:lnTo>
                  <a:pt x="0" y="14990"/>
                </a:lnTo>
                <a:lnTo>
                  <a:pt x="24" y="15209"/>
                </a:lnTo>
                <a:lnTo>
                  <a:pt x="49" y="15428"/>
                </a:lnTo>
                <a:lnTo>
                  <a:pt x="73" y="15525"/>
                </a:lnTo>
                <a:lnTo>
                  <a:pt x="122" y="15574"/>
                </a:lnTo>
                <a:lnTo>
                  <a:pt x="170" y="15598"/>
                </a:lnTo>
                <a:lnTo>
                  <a:pt x="243" y="15598"/>
                </a:lnTo>
                <a:lnTo>
                  <a:pt x="316" y="15671"/>
                </a:lnTo>
                <a:lnTo>
                  <a:pt x="414" y="15695"/>
                </a:lnTo>
                <a:lnTo>
                  <a:pt x="803" y="15720"/>
                </a:lnTo>
                <a:lnTo>
                  <a:pt x="1217" y="15793"/>
                </a:lnTo>
                <a:lnTo>
                  <a:pt x="1606" y="15890"/>
                </a:lnTo>
                <a:lnTo>
                  <a:pt x="1995" y="15987"/>
                </a:lnTo>
                <a:lnTo>
                  <a:pt x="2774" y="16231"/>
                </a:lnTo>
                <a:lnTo>
                  <a:pt x="3163" y="16328"/>
                </a:lnTo>
                <a:lnTo>
                  <a:pt x="3553" y="16401"/>
                </a:lnTo>
                <a:lnTo>
                  <a:pt x="4599" y="16498"/>
                </a:lnTo>
                <a:lnTo>
                  <a:pt x="5669" y="16547"/>
                </a:lnTo>
                <a:lnTo>
                  <a:pt x="6716" y="16596"/>
                </a:lnTo>
                <a:lnTo>
                  <a:pt x="7762" y="16620"/>
                </a:lnTo>
                <a:lnTo>
                  <a:pt x="9879" y="16620"/>
                </a:lnTo>
                <a:lnTo>
                  <a:pt x="10950" y="16547"/>
                </a:lnTo>
                <a:lnTo>
                  <a:pt x="11996" y="16450"/>
                </a:lnTo>
                <a:lnTo>
                  <a:pt x="12823" y="16352"/>
                </a:lnTo>
                <a:lnTo>
                  <a:pt x="13626" y="16255"/>
                </a:lnTo>
                <a:lnTo>
                  <a:pt x="14040" y="16206"/>
                </a:lnTo>
                <a:lnTo>
                  <a:pt x="14453" y="16109"/>
                </a:lnTo>
                <a:lnTo>
                  <a:pt x="14843" y="16012"/>
                </a:lnTo>
                <a:lnTo>
                  <a:pt x="15232" y="15890"/>
                </a:lnTo>
                <a:lnTo>
                  <a:pt x="15305" y="15841"/>
                </a:lnTo>
                <a:lnTo>
                  <a:pt x="15378" y="15768"/>
                </a:lnTo>
                <a:lnTo>
                  <a:pt x="15402" y="15695"/>
                </a:lnTo>
                <a:lnTo>
                  <a:pt x="15427" y="15622"/>
                </a:lnTo>
                <a:lnTo>
                  <a:pt x="15524" y="15622"/>
                </a:lnTo>
                <a:lnTo>
                  <a:pt x="15621" y="15574"/>
                </a:lnTo>
                <a:lnTo>
                  <a:pt x="15670" y="15549"/>
                </a:lnTo>
                <a:lnTo>
                  <a:pt x="15694" y="15501"/>
                </a:lnTo>
                <a:lnTo>
                  <a:pt x="15694" y="15452"/>
                </a:lnTo>
                <a:lnTo>
                  <a:pt x="15694" y="15379"/>
                </a:lnTo>
                <a:lnTo>
                  <a:pt x="15646" y="14965"/>
                </a:lnTo>
                <a:lnTo>
                  <a:pt x="15548" y="14576"/>
                </a:lnTo>
                <a:lnTo>
                  <a:pt x="15427" y="14187"/>
                </a:lnTo>
                <a:lnTo>
                  <a:pt x="15256" y="13822"/>
                </a:lnTo>
                <a:lnTo>
                  <a:pt x="15281" y="13822"/>
                </a:lnTo>
                <a:lnTo>
                  <a:pt x="15329" y="13797"/>
                </a:lnTo>
                <a:lnTo>
                  <a:pt x="15354" y="13724"/>
                </a:lnTo>
                <a:lnTo>
                  <a:pt x="15354" y="13676"/>
                </a:lnTo>
                <a:lnTo>
                  <a:pt x="15305" y="13627"/>
                </a:lnTo>
                <a:lnTo>
                  <a:pt x="15110" y="13554"/>
                </a:lnTo>
                <a:lnTo>
                  <a:pt x="14989" y="13359"/>
                </a:lnTo>
                <a:lnTo>
                  <a:pt x="14843" y="13140"/>
                </a:lnTo>
                <a:lnTo>
                  <a:pt x="14502" y="12751"/>
                </a:lnTo>
                <a:lnTo>
                  <a:pt x="14113" y="12386"/>
                </a:lnTo>
                <a:lnTo>
                  <a:pt x="13699" y="12070"/>
                </a:lnTo>
                <a:lnTo>
                  <a:pt x="13456" y="11924"/>
                </a:lnTo>
                <a:lnTo>
                  <a:pt x="13237" y="11778"/>
                </a:lnTo>
                <a:lnTo>
                  <a:pt x="12726" y="11559"/>
                </a:lnTo>
                <a:lnTo>
                  <a:pt x="12215" y="11388"/>
                </a:lnTo>
                <a:lnTo>
                  <a:pt x="11680" y="11242"/>
                </a:lnTo>
                <a:lnTo>
                  <a:pt x="11071" y="11121"/>
                </a:lnTo>
                <a:lnTo>
                  <a:pt x="10463" y="11023"/>
                </a:lnTo>
                <a:lnTo>
                  <a:pt x="10341" y="10999"/>
                </a:lnTo>
                <a:lnTo>
                  <a:pt x="10244" y="10975"/>
                </a:lnTo>
                <a:lnTo>
                  <a:pt x="9879" y="10902"/>
                </a:lnTo>
                <a:lnTo>
                  <a:pt x="9684" y="10877"/>
                </a:lnTo>
                <a:lnTo>
                  <a:pt x="9490" y="10877"/>
                </a:lnTo>
                <a:lnTo>
                  <a:pt x="9490" y="10780"/>
                </a:lnTo>
                <a:lnTo>
                  <a:pt x="9490" y="10658"/>
                </a:lnTo>
                <a:lnTo>
                  <a:pt x="9490" y="10415"/>
                </a:lnTo>
                <a:lnTo>
                  <a:pt x="9490" y="10172"/>
                </a:lnTo>
                <a:lnTo>
                  <a:pt x="9465" y="10050"/>
                </a:lnTo>
                <a:lnTo>
                  <a:pt x="9441" y="9977"/>
                </a:lnTo>
                <a:lnTo>
                  <a:pt x="9660" y="9831"/>
                </a:lnTo>
                <a:lnTo>
                  <a:pt x="9879" y="9709"/>
                </a:lnTo>
                <a:lnTo>
                  <a:pt x="10098" y="9539"/>
                </a:lnTo>
                <a:lnTo>
                  <a:pt x="10293" y="9369"/>
                </a:lnTo>
                <a:lnTo>
                  <a:pt x="10463" y="9174"/>
                </a:lnTo>
                <a:lnTo>
                  <a:pt x="10633" y="8980"/>
                </a:lnTo>
                <a:lnTo>
                  <a:pt x="10804" y="8761"/>
                </a:lnTo>
                <a:lnTo>
                  <a:pt x="10950" y="8542"/>
                </a:lnTo>
                <a:lnTo>
                  <a:pt x="11193" y="8128"/>
                </a:lnTo>
                <a:lnTo>
                  <a:pt x="11363" y="7812"/>
                </a:lnTo>
                <a:lnTo>
                  <a:pt x="11509" y="7495"/>
                </a:lnTo>
                <a:lnTo>
                  <a:pt x="11582" y="7495"/>
                </a:lnTo>
                <a:lnTo>
                  <a:pt x="11655" y="7471"/>
                </a:lnTo>
                <a:lnTo>
                  <a:pt x="11801" y="7398"/>
                </a:lnTo>
                <a:lnTo>
                  <a:pt x="11947" y="7252"/>
                </a:lnTo>
                <a:lnTo>
                  <a:pt x="12093" y="7082"/>
                </a:lnTo>
                <a:lnTo>
                  <a:pt x="12215" y="6887"/>
                </a:lnTo>
                <a:lnTo>
                  <a:pt x="12288" y="6717"/>
                </a:lnTo>
                <a:lnTo>
                  <a:pt x="12409" y="6425"/>
                </a:lnTo>
                <a:lnTo>
                  <a:pt x="12458" y="6206"/>
                </a:lnTo>
                <a:lnTo>
                  <a:pt x="12482" y="5987"/>
                </a:lnTo>
                <a:lnTo>
                  <a:pt x="12482" y="5768"/>
                </a:lnTo>
                <a:lnTo>
                  <a:pt x="12458" y="5549"/>
                </a:lnTo>
                <a:lnTo>
                  <a:pt x="12434" y="5330"/>
                </a:lnTo>
                <a:lnTo>
                  <a:pt x="12361" y="5111"/>
                </a:lnTo>
                <a:lnTo>
                  <a:pt x="12263" y="4916"/>
                </a:lnTo>
                <a:lnTo>
                  <a:pt x="12142" y="4721"/>
                </a:lnTo>
                <a:lnTo>
                  <a:pt x="12190" y="4697"/>
                </a:lnTo>
                <a:lnTo>
                  <a:pt x="12239" y="4648"/>
                </a:lnTo>
                <a:lnTo>
                  <a:pt x="12263" y="4551"/>
                </a:lnTo>
                <a:lnTo>
                  <a:pt x="12239" y="4454"/>
                </a:lnTo>
                <a:lnTo>
                  <a:pt x="12166" y="4356"/>
                </a:lnTo>
                <a:lnTo>
                  <a:pt x="12166" y="3797"/>
                </a:lnTo>
                <a:lnTo>
                  <a:pt x="12142" y="3237"/>
                </a:lnTo>
                <a:lnTo>
                  <a:pt x="12093" y="2969"/>
                </a:lnTo>
                <a:lnTo>
                  <a:pt x="12044" y="2677"/>
                </a:lnTo>
                <a:lnTo>
                  <a:pt x="11971" y="2410"/>
                </a:lnTo>
                <a:lnTo>
                  <a:pt x="11899" y="2142"/>
                </a:lnTo>
                <a:lnTo>
                  <a:pt x="11801" y="1874"/>
                </a:lnTo>
                <a:lnTo>
                  <a:pt x="11680" y="1631"/>
                </a:lnTo>
                <a:lnTo>
                  <a:pt x="11534" y="1412"/>
                </a:lnTo>
                <a:lnTo>
                  <a:pt x="11363" y="1193"/>
                </a:lnTo>
                <a:lnTo>
                  <a:pt x="11193" y="974"/>
                </a:lnTo>
                <a:lnTo>
                  <a:pt x="10974" y="804"/>
                </a:lnTo>
                <a:lnTo>
                  <a:pt x="10755" y="634"/>
                </a:lnTo>
                <a:lnTo>
                  <a:pt x="10487" y="488"/>
                </a:lnTo>
                <a:lnTo>
                  <a:pt x="10171" y="342"/>
                </a:lnTo>
                <a:lnTo>
                  <a:pt x="9782" y="220"/>
                </a:lnTo>
                <a:lnTo>
                  <a:pt x="9417" y="123"/>
                </a:lnTo>
                <a:lnTo>
                  <a:pt x="9003" y="50"/>
                </a:lnTo>
                <a:lnTo>
                  <a:pt x="8589" y="25"/>
                </a:lnTo>
                <a:lnTo>
                  <a:pt x="8200" y="1"/>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98" name="Shape 98"/>
          <p:cNvSpPr/>
          <p:nvPr/>
        </p:nvSpPr>
        <p:spPr>
          <a:xfrm>
            <a:off x="319939" y="4030775"/>
            <a:ext cx="345681" cy="414830"/>
          </a:xfrm>
          <a:custGeom>
            <a:pathLst>
              <a:path extrusionOk="0" h="18981" w="15817">
                <a:moveTo>
                  <a:pt x="11364" y="1"/>
                </a:moveTo>
                <a:lnTo>
                  <a:pt x="11242" y="25"/>
                </a:lnTo>
                <a:lnTo>
                  <a:pt x="11169" y="74"/>
                </a:lnTo>
                <a:lnTo>
                  <a:pt x="11096" y="171"/>
                </a:lnTo>
                <a:lnTo>
                  <a:pt x="10780" y="731"/>
                </a:lnTo>
                <a:lnTo>
                  <a:pt x="10634" y="999"/>
                </a:lnTo>
                <a:lnTo>
                  <a:pt x="10537" y="1315"/>
                </a:lnTo>
                <a:lnTo>
                  <a:pt x="10512" y="1388"/>
                </a:lnTo>
                <a:lnTo>
                  <a:pt x="10537" y="1461"/>
                </a:lnTo>
                <a:lnTo>
                  <a:pt x="10585" y="1534"/>
                </a:lnTo>
                <a:lnTo>
                  <a:pt x="10634" y="1583"/>
                </a:lnTo>
                <a:lnTo>
                  <a:pt x="10707" y="1607"/>
                </a:lnTo>
                <a:lnTo>
                  <a:pt x="10804" y="1631"/>
                </a:lnTo>
                <a:lnTo>
                  <a:pt x="10877" y="1607"/>
                </a:lnTo>
                <a:lnTo>
                  <a:pt x="10950" y="1558"/>
                </a:lnTo>
                <a:lnTo>
                  <a:pt x="11145" y="1315"/>
                </a:lnTo>
                <a:lnTo>
                  <a:pt x="11291" y="1047"/>
                </a:lnTo>
                <a:lnTo>
                  <a:pt x="11510" y="731"/>
                </a:lnTo>
                <a:lnTo>
                  <a:pt x="11583" y="682"/>
                </a:lnTo>
                <a:lnTo>
                  <a:pt x="11656" y="609"/>
                </a:lnTo>
                <a:lnTo>
                  <a:pt x="11705" y="463"/>
                </a:lnTo>
                <a:lnTo>
                  <a:pt x="11729" y="342"/>
                </a:lnTo>
                <a:lnTo>
                  <a:pt x="11705" y="220"/>
                </a:lnTo>
                <a:lnTo>
                  <a:pt x="11656" y="123"/>
                </a:lnTo>
                <a:lnTo>
                  <a:pt x="11583" y="50"/>
                </a:lnTo>
                <a:lnTo>
                  <a:pt x="11486" y="25"/>
                </a:lnTo>
                <a:lnTo>
                  <a:pt x="11461" y="1"/>
                </a:lnTo>
                <a:close/>
                <a:moveTo>
                  <a:pt x="3821" y="171"/>
                </a:moveTo>
                <a:lnTo>
                  <a:pt x="3748" y="196"/>
                </a:lnTo>
                <a:lnTo>
                  <a:pt x="3699" y="244"/>
                </a:lnTo>
                <a:lnTo>
                  <a:pt x="3651" y="317"/>
                </a:lnTo>
                <a:lnTo>
                  <a:pt x="3651" y="390"/>
                </a:lnTo>
                <a:lnTo>
                  <a:pt x="3651" y="463"/>
                </a:lnTo>
                <a:lnTo>
                  <a:pt x="3699" y="634"/>
                </a:lnTo>
                <a:lnTo>
                  <a:pt x="3772" y="804"/>
                </a:lnTo>
                <a:lnTo>
                  <a:pt x="3943" y="1120"/>
                </a:lnTo>
                <a:lnTo>
                  <a:pt x="4113" y="1461"/>
                </a:lnTo>
                <a:lnTo>
                  <a:pt x="4259" y="1802"/>
                </a:lnTo>
                <a:lnTo>
                  <a:pt x="4332" y="1923"/>
                </a:lnTo>
                <a:lnTo>
                  <a:pt x="4429" y="1996"/>
                </a:lnTo>
                <a:lnTo>
                  <a:pt x="4527" y="2021"/>
                </a:lnTo>
                <a:lnTo>
                  <a:pt x="4624" y="1996"/>
                </a:lnTo>
                <a:lnTo>
                  <a:pt x="4721" y="1972"/>
                </a:lnTo>
                <a:lnTo>
                  <a:pt x="4794" y="1899"/>
                </a:lnTo>
                <a:lnTo>
                  <a:pt x="4843" y="1777"/>
                </a:lnTo>
                <a:lnTo>
                  <a:pt x="4843" y="1656"/>
                </a:lnTo>
                <a:lnTo>
                  <a:pt x="4794" y="1461"/>
                </a:lnTo>
                <a:lnTo>
                  <a:pt x="4697" y="1266"/>
                </a:lnTo>
                <a:lnTo>
                  <a:pt x="4502" y="901"/>
                </a:lnTo>
                <a:lnTo>
                  <a:pt x="4283" y="536"/>
                </a:lnTo>
                <a:lnTo>
                  <a:pt x="4162" y="390"/>
                </a:lnTo>
                <a:lnTo>
                  <a:pt x="4040" y="244"/>
                </a:lnTo>
                <a:lnTo>
                  <a:pt x="3967" y="196"/>
                </a:lnTo>
                <a:lnTo>
                  <a:pt x="3894" y="171"/>
                </a:lnTo>
                <a:close/>
                <a:moveTo>
                  <a:pt x="15452" y="4405"/>
                </a:moveTo>
                <a:lnTo>
                  <a:pt x="15379" y="4429"/>
                </a:lnTo>
                <a:lnTo>
                  <a:pt x="15306" y="4454"/>
                </a:lnTo>
                <a:lnTo>
                  <a:pt x="15135" y="4551"/>
                </a:lnTo>
                <a:lnTo>
                  <a:pt x="14941" y="4600"/>
                </a:lnTo>
                <a:lnTo>
                  <a:pt x="14551" y="4697"/>
                </a:lnTo>
                <a:lnTo>
                  <a:pt x="14357" y="4746"/>
                </a:lnTo>
                <a:lnTo>
                  <a:pt x="14162" y="4819"/>
                </a:lnTo>
                <a:lnTo>
                  <a:pt x="14016" y="4916"/>
                </a:lnTo>
                <a:lnTo>
                  <a:pt x="13870" y="5062"/>
                </a:lnTo>
                <a:lnTo>
                  <a:pt x="13822" y="5135"/>
                </a:lnTo>
                <a:lnTo>
                  <a:pt x="13822" y="5232"/>
                </a:lnTo>
                <a:lnTo>
                  <a:pt x="13846" y="5330"/>
                </a:lnTo>
                <a:lnTo>
                  <a:pt x="13895" y="5354"/>
                </a:lnTo>
                <a:lnTo>
                  <a:pt x="13943" y="5354"/>
                </a:lnTo>
                <a:lnTo>
                  <a:pt x="14138" y="5378"/>
                </a:lnTo>
                <a:lnTo>
                  <a:pt x="14357" y="5378"/>
                </a:lnTo>
                <a:lnTo>
                  <a:pt x="14600" y="5354"/>
                </a:lnTo>
                <a:lnTo>
                  <a:pt x="14819" y="5330"/>
                </a:lnTo>
                <a:lnTo>
                  <a:pt x="15038" y="5257"/>
                </a:lnTo>
                <a:lnTo>
                  <a:pt x="15257" y="5208"/>
                </a:lnTo>
                <a:lnTo>
                  <a:pt x="15452" y="5111"/>
                </a:lnTo>
                <a:lnTo>
                  <a:pt x="15646" y="5038"/>
                </a:lnTo>
                <a:lnTo>
                  <a:pt x="15719" y="4989"/>
                </a:lnTo>
                <a:lnTo>
                  <a:pt x="15768" y="4940"/>
                </a:lnTo>
                <a:lnTo>
                  <a:pt x="15817" y="4819"/>
                </a:lnTo>
                <a:lnTo>
                  <a:pt x="15792" y="4697"/>
                </a:lnTo>
                <a:lnTo>
                  <a:pt x="15768" y="4575"/>
                </a:lnTo>
                <a:lnTo>
                  <a:pt x="15671" y="4478"/>
                </a:lnTo>
                <a:lnTo>
                  <a:pt x="15573" y="4429"/>
                </a:lnTo>
                <a:lnTo>
                  <a:pt x="15452" y="4405"/>
                </a:lnTo>
                <a:close/>
                <a:moveTo>
                  <a:pt x="317" y="4697"/>
                </a:moveTo>
                <a:lnTo>
                  <a:pt x="220" y="4721"/>
                </a:lnTo>
                <a:lnTo>
                  <a:pt x="122" y="4746"/>
                </a:lnTo>
                <a:lnTo>
                  <a:pt x="25" y="4794"/>
                </a:lnTo>
                <a:lnTo>
                  <a:pt x="1" y="4867"/>
                </a:lnTo>
                <a:lnTo>
                  <a:pt x="1" y="4965"/>
                </a:lnTo>
                <a:lnTo>
                  <a:pt x="49" y="5038"/>
                </a:lnTo>
                <a:lnTo>
                  <a:pt x="195" y="5184"/>
                </a:lnTo>
                <a:lnTo>
                  <a:pt x="390" y="5305"/>
                </a:lnTo>
                <a:lnTo>
                  <a:pt x="779" y="5524"/>
                </a:lnTo>
                <a:lnTo>
                  <a:pt x="1169" y="5743"/>
                </a:lnTo>
                <a:lnTo>
                  <a:pt x="1388" y="5841"/>
                </a:lnTo>
                <a:lnTo>
                  <a:pt x="1582" y="5938"/>
                </a:lnTo>
                <a:lnTo>
                  <a:pt x="1655" y="5962"/>
                </a:lnTo>
                <a:lnTo>
                  <a:pt x="1801" y="5962"/>
                </a:lnTo>
                <a:lnTo>
                  <a:pt x="1850" y="5938"/>
                </a:lnTo>
                <a:lnTo>
                  <a:pt x="1923" y="5841"/>
                </a:lnTo>
                <a:lnTo>
                  <a:pt x="1972" y="5743"/>
                </a:lnTo>
                <a:lnTo>
                  <a:pt x="1996" y="5622"/>
                </a:lnTo>
                <a:lnTo>
                  <a:pt x="1972" y="5476"/>
                </a:lnTo>
                <a:lnTo>
                  <a:pt x="1899" y="5378"/>
                </a:lnTo>
                <a:lnTo>
                  <a:pt x="1826" y="5330"/>
                </a:lnTo>
                <a:lnTo>
                  <a:pt x="1777" y="5305"/>
                </a:lnTo>
                <a:lnTo>
                  <a:pt x="1582" y="5208"/>
                </a:lnTo>
                <a:lnTo>
                  <a:pt x="1388" y="5111"/>
                </a:lnTo>
                <a:lnTo>
                  <a:pt x="974" y="4892"/>
                </a:lnTo>
                <a:lnTo>
                  <a:pt x="755" y="4794"/>
                </a:lnTo>
                <a:lnTo>
                  <a:pt x="536" y="4721"/>
                </a:lnTo>
                <a:lnTo>
                  <a:pt x="317" y="4697"/>
                </a:lnTo>
                <a:close/>
                <a:moveTo>
                  <a:pt x="8809" y="6936"/>
                </a:moveTo>
                <a:lnTo>
                  <a:pt x="8736" y="6984"/>
                </a:lnTo>
                <a:lnTo>
                  <a:pt x="8663" y="7057"/>
                </a:lnTo>
                <a:lnTo>
                  <a:pt x="8566" y="7252"/>
                </a:lnTo>
                <a:lnTo>
                  <a:pt x="8468" y="7495"/>
                </a:lnTo>
                <a:lnTo>
                  <a:pt x="8420" y="7739"/>
                </a:lnTo>
                <a:lnTo>
                  <a:pt x="8395" y="7958"/>
                </a:lnTo>
                <a:lnTo>
                  <a:pt x="8395" y="8128"/>
                </a:lnTo>
                <a:lnTo>
                  <a:pt x="8322" y="8177"/>
                </a:lnTo>
                <a:lnTo>
                  <a:pt x="8201" y="8225"/>
                </a:lnTo>
                <a:lnTo>
                  <a:pt x="8079" y="8250"/>
                </a:lnTo>
                <a:lnTo>
                  <a:pt x="7982" y="8225"/>
                </a:lnTo>
                <a:lnTo>
                  <a:pt x="7909" y="8201"/>
                </a:lnTo>
                <a:lnTo>
                  <a:pt x="7982" y="8079"/>
                </a:lnTo>
                <a:lnTo>
                  <a:pt x="8055" y="7933"/>
                </a:lnTo>
                <a:lnTo>
                  <a:pt x="8103" y="7812"/>
                </a:lnTo>
                <a:lnTo>
                  <a:pt x="8103" y="7666"/>
                </a:lnTo>
                <a:lnTo>
                  <a:pt x="8103" y="7520"/>
                </a:lnTo>
                <a:lnTo>
                  <a:pt x="8055" y="7398"/>
                </a:lnTo>
                <a:lnTo>
                  <a:pt x="7957" y="7252"/>
                </a:lnTo>
                <a:lnTo>
                  <a:pt x="7836" y="7130"/>
                </a:lnTo>
                <a:lnTo>
                  <a:pt x="7763" y="7082"/>
                </a:lnTo>
                <a:lnTo>
                  <a:pt x="7617" y="7082"/>
                </a:lnTo>
                <a:lnTo>
                  <a:pt x="7544" y="7130"/>
                </a:lnTo>
                <a:lnTo>
                  <a:pt x="7446" y="7252"/>
                </a:lnTo>
                <a:lnTo>
                  <a:pt x="7373" y="7374"/>
                </a:lnTo>
                <a:lnTo>
                  <a:pt x="7325" y="7495"/>
                </a:lnTo>
                <a:lnTo>
                  <a:pt x="7300" y="7641"/>
                </a:lnTo>
                <a:lnTo>
                  <a:pt x="7300" y="7787"/>
                </a:lnTo>
                <a:lnTo>
                  <a:pt x="7300" y="7909"/>
                </a:lnTo>
                <a:lnTo>
                  <a:pt x="7325" y="8055"/>
                </a:lnTo>
                <a:lnTo>
                  <a:pt x="7373" y="8177"/>
                </a:lnTo>
                <a:lnTo>
                  <a:pt x="7179" y="8298"/>
                </a:lnTo>
                <a:lnTo>
                  <a:pt x="7081" y="8323"/>
                </a:lnTo>
                <a:lnTo>
                  <a:pt x="6984" y="8347"/>
                </a:lnTo>
                <a:lnTo>
                  <a:pt x="6911" y="8371"/>
                </a:lnTo>
                <a:lnTo>
                  <a:pt x="6814" y="8347"/>
                </a:lnTo>
                <a:lnTo>
                  <a:pt x="6692" y="8298"/>
                </a:lnTo>
                <a:lnTo>
                  <a:pt x="6570" y="8201"/>
                </a:lnTo>
                <a:lnTo>
                  <a:pt x="6497" y="8055"/>
                </a:lnTo>
                <a:lnTo>
                  <a:pt x="6449" y="7909"/>
                </a:lnTo>
                <a:lnTo>
                  <a:pt x="6449" y="7739"/>
                </a:lnTo>
                <a:lnTo>
                  <a:pt x="6497" y="7544"/>
                </a:lnTo>
                <a:lnTo>
                  <a:pt x="6497" y="7520"/>
                </a:lnTo>
                <a:lnTo>
                  <a:pt x="6473" y="7520"/>
                </a:lnTo>
                <a:lnTo>
                  <a:pt x="6449" y="7495"/>
                </a:lnTo>
                <a:lnTo>
                  <a:pt x="6424" y="7520"/>
                </a:lnTo>
                <a:lnTo>
                  <a:pt x="6327" y="7617"/>
                </a:lnTo>
                <a:lnTo>
                  <a:pt x="6254" y="7739"/>
                </a:lnTo>
                <a:lnTo>
                  <a:pt x="6230" y="7836"/>
                </a:lnTo>
                <a:lnTo>
                  <a:pt x="6206" y="7958"/>
                </a:lnTo>
                <a:lnTo>
                  <a:pt x="6206" y="8055"/>
                </a:lnTo>
                <a:lnTo>
                  <a:pt x="6206" y="8177"/>
                </a:lnTo>
                <a:lnTo>
                  <a:pt x="6254" y="8274"/>
                </a:lnTo>
                <a:lnTo>
                  <a:pt x="6303" y="8371"/>
                </a:lnTo>
                <a:lnTo>
                  <a:pt x="6376" y="8469"/>
                </a:lnTo>
                <a:lnTo>
                  <a:pt x="6449" y="8542"/>
                </a:lnTo>
                <a:lnTo>
                  <a:pt x="6546" y="8615"/>
                </a:lnTo>
                <a:lnTo>
                  <a:pt x="6643" y="8663"/>
                </a:lnTo>
                <a:lnTo>
                  <a:pt x="6765" y="8712"/>
                </a:lnTo>
                <a:lnTo>
                  <a:pt x="6862" y="8736"/>
                </a:lnTo>
                <a:lnTo>
                  <a:pt x="7008" y="8736"/>
                </a:lnTo>
                <a:lnTo>
                  <a:pt x="7130" y="8712"/>
                </a:lnTo>
                <a:lnTo>
                  <a:pt x="7349" y="8615"/>
                </a:lnTo>
                <a:lnTo>
                  <a:pt x="7592" y="8493"/>
                </a:lnTo>
                <a:lnTo>
                  <a:pt x="7690" y="8566"/>
                </a:lnTo>
                <a:lnTo>
                  <a:pt x="7836" y="8639"/>
                </a:lnTo>
                <a:lnTo>
                  <a:pt x="7982" y="8663"/>
                </a:lnTo>
                <a:lnTo>
                  <a:pt x="8128" y="8688"/>
                </a:lnTo>
                <a:lnTo>
                  <a:pt x="8225" y="8688"/>
                </a:lnTo>
                <a:lnTo>
                  <a:pt x="8347" y="8663"/>
                </a:lnTo>
                <a:lnTo>
                  <a:pt x="8566" y="8566"/>
                </a:lnTo>
                <a:lnTo>
                  <a:pt x="8639" y="8663"/>
                </a:lnTo>
                <a:lnTo>
                  <a:pt x="8736" y="8736"/>
                </a:lnTo>
                <a:lnTo>
                  <a:pt x="8833" y="8809"/>
                </a:lnTo>
                <a:lnTo>
                  <a:pt x="8931" y="8858"/>
                </a:lnTo>
                <a:lnTo>
                  <a:pt x="9174" y="8907"/>
                </a:lnTo>
                <a:lnTo>
                  <a:pt x="9417" y="8931"/>
                </a:lnTo>
                <a:lnTo>
                  <a:pt x="9661" y="8882"/>
                </a:lnTo>
                <a:lnTo>
                  <a:pt x="9880" y="8809"/>
                </a:lnTo>
                <a:lnTo>
                  <a:pt x="9977" y="8736"/>
                </a:lnTo>
                <a:lnTo>
                  <a:pt x="10074" y="8663"/>
                </a:lnTo>
                <a:lnTo>
                  <a:pt x="10172" y="8566"/>
                </a:lnTo>
                <a:lnTo>
                  <a:pt x="10269" y="8469"/>
                </a:lnTo>
                <a:lnTo>
                  <a:pt x="10293" y="8396"/>
                </a:lnTo>
                <a:lnTo>
                  <a:pt x="10293" y="8347"/>
                </a:lnTo>
                <a:lnTo>
                  <a:pt x="10269" y="8298"/>
                </a:lnTo>
                <a:lnTo>
                  <a:pt x="10245" y="8250"/>
                </a:lnTo>
                <a:lnTo>
                  <a:pt x="10172" y="8225"/>
                </a:lnTo>
                <a:lnTo>
                  <a:pt x="10123" y="8201"/>
                </a:lnTo>
                <a:lnTo>
                  <a:pt x="10001" y="8201"/>
                </a:lnTo>
                <a:lnTo>
                  <a:pt x="9782" y="8323"/>
                </a:lnTo>
                <a:lnTo>
                  <a:pt x="9563" y="8420"/>
                </a:lnTo>
                <a:lnTo>
                  <a:pt x="9442" y="8444"/>
                </a:lnTo>
                <a:lnTo>
                  <a:pt x="9344" y="8469"/>
                </a:lnTo>
                <a:lnTo>
                  <a:pt x="9223" y="8469"/>
                </a:lnTo>
                <a:lnTo>
                  <a:pt x="9101" y="8420"/>
                </a:lnTo>
                <a:lnTo>
                  <a:pt x="9004" y="8347"/>
                </a:lnTo>
                <a:lnTo>
                  <a:pt x="8931" y="8274"/>
                </a:lnTo>
                <a:lnTo>
                  <a:pt x="9052" y="8128"/>
                </a:lnTo>
                <a:lnTo>
                  <a:pt x="9150" y="7982"/>
                </a:lnTo>
                <a:lnTo>
                  <a:pt x="9247" y="7836"/>
                </a:lnTo>
                <a:lnTo>
                  <a:pt x="9296" y="7666"/>
                </a:lnTo>
                <a:lnTo>
                  <a:pt x="9320" y="7495"/>
                </a:lnTo>
                <a:lnTo>
                  <a:pt x="9296" y="7349"/>
                </a:lnTo>
                <a:lnTo>
                  <a:pt x="9247" y="7203"/>
                </a:lnTo>
                <a:lnTo>
                  <a:pt x="9150" y="7057"/>
                </a:lnTo>
                <a:lnTo>
                  <a:pt x="9052" y="6984"/>
                </a:lnTo>
                <a:lnTo>
                  <a:pt x="8955" y="6936"/>
                </a:lnTo>
                <a:close/>
                <a:moveTo>
                  <a:pt x="1947" y="9710"/>
                </a:moveTo>
                <a:lnTo>
                  <a:pt x="1801" y="9758"/>
                </a:lnTo>
                <a:lnTo>
                  <a:pt x="1582" y="9856"/>
                </a:lnTo>
                <a:lnTo>
                  <a:pt x="1363" y="10002"/>
                </a:lnTo>
                <a:lnTo>
                  <a:pt x="925" y="10294"/>
                </a:lnTo>
                <a:lnTo>
                  <a:pt x="706" y="10415"/>
                </a:lnTo>
                <a:lnTo>
                  <a:pt x="585" y="10513"/>
                </a:lnTo>
                <a:lnTo>
                  <a:pt x="463" y="10610"/>
                </a:lnTo>
                <a:lnTo>
                  <a:pt x="366" y="10707"/>
                </a:lnTo>
                <a:lnTo>
                  <a:pt x="317" y="10829"/>
                </a:lnTo>
                <a:lnTo>
                  <a:pt x="317" y="10878"/>
                </a:lnTo>
                <a:lnTo>
                  <a:pt x="341" y="10926"/>
                </a:lnTo>
                <a:lnTo>
                  <a:pt x="366" y="10999"/>
                </a:lnTo>
                <a:lnTo>
                  <a:pt x="439" y="11048"/>
                </a:lnTo>
                <a:lnTo>
                  <a:pt x="536" y="11097"/>
                </a:lnTo>
                <a:lnTo>
                  <a:pt x="633" y="11097"/>
                </a:lnTo>
                <a:lnTo>
                  <a:pt x="755" y="11072"/>
                </a:lnTo>
                <a:lnTo>
                  <a:pt x="877" y="11048"/>
                </a:lnTo>
                <a:lnTo>
                  <a:pt x="1120" y="10926"/>
                </a:lnTo>
                <a:lnTo>
                  <a:pt x="1315" y="10829"/>
                </a:lnTo>
                <a:lnTo>
                  <a:pt x="1728" y="10610"/>
                </a:lnTo>
                <a:lnTo>
                  <a:pt x="1947" y="10488"/>
                </a:lnTo>
                <a:lnTo>
                  <a:pt x="2142" y="10342"/>
                </a:lnTo>
                <a:lnTo>
                  <a:pt x="2264" y="10245"/>
                </a:lnTo>
                <a:lnTo>
                  <a:pt x="2312" y="10123"/>
                </a:lnTo>
                <a:lnTo>
                  <a:pt x="2312" y="10002"/>
                </a:lnTo>
                <a:lnTo>
                  <a:pt x="2264" y="9880"/>
                </a:lnTo>
                <a:lnTo>
                  <a:pt x="2191" y="9783"/>
                </a:lnTo>
                <a:lnTo>
                  <a:pt x="2069" y="9734"/>
                </a:lnTo>
                <a:lnTo>
                  <a:pt x="1947" y="9710"/>
                </a:lnTo>
                <a:close/>
                <a:moveTo>
                  <a:pt x="14065" y="10026"/>
                </a:moveTo>
                <a:lnTo>
                  <a:pt x="13895" y="10050"/>
                </a:lnTo>
                <a:lnTo>
                  <a:pt x="13846" y="10075"/>
                </a:lnTo>
                <a:lnTo>
                  <a:pt x="13797" y="10123"/>
                </a:lnTo>
                <a:lnTo>
                  <a:pt x="13773" y="10172"/>
                </a:lnTo>
                <a:lnTo>
                  <a:pt x="13749" y="10221"/>
                </a:lnTo>
                <a:lnTo>
                  <a:pt x="13773" y="10318"/>
                </a:lnTo>
                <a:lnTo>
                  <a:pt x="13797" y="10367"/>
                </a:lnTo>
                <a:lnTo>
                  <a:pt x="13846" y="10415"/>
                </a:lnTo>
                <a:lnTo>
                  <a:pt x="14138" y="10586"/>
                </a:lnTo>
                <a:lnTo>
                  <a:pt x="14454" y="10756"/>
                </a:lnTo>
                <a:lnTo>
                  <a:pt x="14624" y="10878"/>
                </a:lnTo>
                <a:lnTo>
                  <a:pt x="14819" y="10975"/>
                </a:lnTo>
                <a:lnTo>
                  <a:pt x="15014" y="11048"/>
                </a:lnTo>
                <a:lnTo>
                  <a:pt x="15208" y="11097"/>
                </a:lnTo>
                <a:lnTo>
                  <a:pt x="15379" y="11097"/>
                </a:lnTo>
                <a:lnTo>
                  <a:pt x="15427" y="11072"/>
                </a:lnTo>
                <a:lnTo>
                  <a:pt x="15500" y="11024"/>
                </a:lnTo>
                <a:lnTo>
                  <a:pt x="15573" y="10951"/>
                </a:lnTo>
                <a:lnTo>
                  <a:pt x="15598" y="10829"/>
                </a:lnTo>
                <a:lnTo>
                  <a:pt x="15598" y="10707"/>
                </a:lnTo>
                <a:lnTo>
                  <a:pt x="15549" y="10586"/>
                </a:lnTo>
                <a:lnTo>
                  <a:pt x="15500" y="10537"/>
                </a:lnTo>
                <a:lnTo>
                  <a:pt x="15452" y="10513"/>
                </a:lnTo>
                <a:lnTo>
                  <a:pt x="15379" y="10464"/>
                </a:lnTo>
                <a:lnTo>
                  <a:pt x="15306" y="10464"/>
                </a:lnTo>
                <a:lnTo>
                  <a:pt x="15135" y="10415"/>
                </a:lnTo>
                <a:lnTo>
                  <a:pt x="14965" y="10367"/>
                </a:lnTo>
                <a:lnTo>
                  <a:pt x="14600" y="10196"/>
                </a:lnTo>
                <a:lnTo>
                  <a:pt x="14430" y="10099"/>
                </a:lnTo>
                <a:lnTo>
                  <a:pt x="14260" y="10050"/>
                </a:lnTo>
                <a:lnTo>
                  <a:pt x="14065" y="10026"/>
                </a:lnTo>
                <a:close/>
                <a:moveTo>
                  <a:pt x="8468" y="2605"/>
                </a:moveTo>
                <a:lnTo>
                  <a:pt x="8760" y="2629"/>
                </a:lnTo>
                <a:lnTo>
                  <a:pt x="9052" y="2678"/>
                </a:lnTo>
                <a:lnTo>
                  <a:pt x="9344" y="2726"/>
                </a:lnTo>
                <a:lnTo>
                  <a:pt x="9125" y="2799"/>
                </a:lnTo>
                <a:lnTo>
                  <a:pt x="9101" y="2824"/>
                </a:lnTo>
                <a:lnTo>
                  <a:pt x="9101" y="2848"/>
                </a:lnTo>
                <a:lnTo>
                  <a:pt x="9101" y="2872"/>
                </a:lnTo>
                <a:lnTo>
                  <a:pt x="9125" y="2897"/>
                </a:lnTo>
                <a:lnTo>
                  <a:pt x="9223" y="2945"/>
                </a:lnTo>
                <a:lnTo>
                  <a:pt x="9320" y="2970"/>
                </a:lnTo>
                <a:lnTo>
                  <a:pt x="9442" y="2945"/>
                </a:lnTo>
                <a:lnTo>
                  <a:pt x="9563" y="2921"/>
                </a:lnTo>
                <a:lnTo>
                  <a:pt x="9855" y="2872"/>
                </a:lnTo>
                <a:lnTo>
                  <a:pt x="10269" y="3043"/>
                </a:lnTo>
                <a:lnTo>
                  <a:pt x="10074" y="3067"/>
                </a:lnTo>
                <a:lnTo>
                  <a:pt x="9855" y="3116"/>
                </a:lnTo>
                <a:lnTo>
                  <a:pt x="9685" y="3189"/>
                </a:lnTo>
                <a:lnTo>
                  <a:pt x="9515" y="3262"/>
                </a:lnTo>
                <a:lnTo>
                  <a:pt x="9515" y="3286"/>
                </a:lnTo>
                <a:lnTo>
                  <a:pt x="9490" y="3310"/>
                </a:lnTo>
                <a:lnTo>
                  <a:pt x="9515" y="3335"/>
                </a:lnTo>
                <a:lnTo>
                  <a:pt x="9539" y="3359"/>
                </a:lnTo>
                <a:lnTo>
                  <a:pt x="9953" y="3335"/>
                </a:lnTo>
                <a:lnTo>
                  <a:pt x="10342" y="3310"/>
                </a:lnTo>
                <a:lnTo>
                  <a:pt x="10780" y="3310"/>
                </a:lnTo>
                <a:lnTo>
                  <a:pt x="11048" y="3505"/>
                </a:lnTo>
                <a:lnTo>
                  <a:pt x="10756" y="3578"/>
                </a:lnTo>
                <a:lnTo>
                  <a:pt x="10464" y="3675"/>
                </a:lnTo>
                <a:lnTo>
                  <a:pt x="10245" y="3797"/>
                </a:lnTo>
                <a:lnTo>
                  <a:pt x="10099" y="3918"/>
                </a:lnTo>
                <a:lnTo>
                  <a:pt x="10074" y="3943"/>
                </a:lnTo>
                <a:lnTo>
                  <a:pt x="10099" y="3943"/>
                </a:lnTo>
                <a:lnTo>
                  <a:pt x="10391" y="3918"/>
                </a:lnTo>
                <a:lnTo>
                  <a:pt x="10683" y="3870"/>
                </a:lnTo>
                <a:lnTo>
                  <a:pt x="10975" y="3821"/>
                </a:lnTo>
                <a:lnTo>
                  <a:pt x="11291" y="3773"/>
                </a:lnTo>
                <a:lnTo>
                  <a:pt x="11364" y="3773"/>
                </a:lnTo>
                <a:lnTo>
                  <a:pt x="11583" y="3967"/>
                </a:lnTo>
                <a:lnTo>
                  <a:pt x="11778" y="4186"/>
                </a:lnTo>
                <a:lnTo>
                  <a:pt x="11388" y="4210"/>
                </a:lnTo>
                <a:lnTo>
                  <a:pt x="10829" y="4259"/>
                </a:lnTo>
                <a:lnTo>
                  <a:pt x="10561" y="4283"/>
                </a:lnTo>
                <a:lnTo>
                  <a:pt x="10318" y="4381"/>
                </a:lnTo>
                <a:lnTo>
                  <a:pt x="10293" y="4405"/>
                </a:lnTo>
                <a:lnTo>
                  <a:pt x="10293" y="4429"/>
                </a:lnTo>
                <a:lnTo>
                  <a:pt x="10318" y="4454"/>
                </a:lnTo>
                <a:lnTo>
                  <a:pt x="10585" y="4527"/>
                </a:lnTo>
                <a:lnTo>
                  <a:pt x="11705" y="4527"/>
                </a:lnTo>
                <a:lnTo>
                  <a:pt x="11997" y="4502"/>
                </a:lnTo>
                <a:lnTo>
                  <a:pt x="12216" y="4867"/>
                </a:lnTo>
                <a:lnTo>
                  <a:pt x="11851" y="4867"/>
                </a:lnTo>
                <a:lnTo>
                  <a:pt x="11267" y="4892"/>
                </a:lnTo>
                <a:lnTo>
                  <a:pt x="10658" y="4940"/>
                </a:lnTo>
                <a:lnTo>
                  <a:pt x="10634" y="4940"/>
                </a:lnTo>
                <a:lnTo>
                  <a:pt x="10634" y="4965"/>
                </a:lnTo>
                <a:lnTo>
                  <a:pt x="10634" y="4989"/>
                </a:lnTo>
                <a:lnTo>
                  <a:pt x="10658" y="5013"/>
                </a:lnTo>
                <a:lnTo>
                  <a:pt x="10902" y="5086"/>
                </a:lnTo>
                <a:lnTo>
                  <a:pt x="11169" y="5111"/>
                </a:lnTo>
                <a:lnTo>
                  <a:pt x="12021" y="5111"/>
                </a:lnTo>
                <a:lnTo>
                  <a:pt x="12362" y="5135"/>
                </a:lnTo>
                <a:lnTo>
                  <a:pt x="12556" y="5622"/>
                </a:lnTo>
                <a:lnTo>
                  <a:pt x="11461" y="5622"/>
                </a:lnTo>
                <a:lnTo>
                  <a:pt x="11291" y="5646"/>
                </a:lnTo>
                <a:lnTo>
                  <a:pt x="11145" y="5695"/>
                </a:lnTo>
                <a:lnTo>
                  <a:pt x="10999" y="5768"/>
                </a:lnTo>
                <a:lnTo>
                  <a:pt x="10975" y="5792"/>
                </a:lnTo>
                <a:lnTo>
                  <a:pt x="10999" y="5841"/>
                </a:lnTo>
                <a:lnTo>
                  <a:pt x="11267" y="5889"/>
                </a:lnTo>
                <a:lnTo>
                  <a:pt x="11534" y="5889"/>
                </a:lnTo>
                <a:lnTo>
                  <a:pt x="12070" y="5914"/>
                </a:lnTo>
                <a:lnTo>
                  <a:pt x="12654" y="5938"/>
                </a:lnTo>
                <a:lnTo>
                  <a:pt x="12702" y="6060"/>
                </a:lnTo>
                <a:lnTo>
                  <a:pt x="12727" y="6181"/>
                </a:lnTo>
                <a:lnTo>
                  <a:pt x="12386" y="6181"/>
                </a:lnTo>
                <a:lnTo>
                  <a:pt x="11729" y="6254"/>
                </a:lnTo>
                <a:lnTo>
                  <a:pt x="11413" y="6279"/>
                </a:lnTo>
                <a:lnTo>
                  <a:pt x="11121" y="6352"/>
                </a:lnTo>
                <a:lnTo>
                  <a:pt x="11096" y="6352"/>
                </a:lnTo>
                <a:lnTo>
                  <a:pt x="11096" y="6376"/>
                </a:lnTo>
                <a:lnTo>
                  <a:pt x="11096" y="6400"/>
                </a:lnTo>
                <a:lnTo>
                  <a:pt x="11121" y="6425"/>
                </a:lnTo>
                <a:lnTo>
                  <a:pt x="11388" y="6473"/>
                </a:lnTo>
                <a:lnTo>
                  <a:pt x="11656" y="6498"/>
                </a:lnTo>
                <a:lnTo>
                  <a:pt x="12508" y="6498"/>
                </a:lnTo>
                <a:lnTo>
                  <a:pt x="12824" y="6522"/>
                </a:lnTo>
                <a:lnTo>
                  <a:pt x="12873" y="6838"/>
                </a:lnTo>
                <a:lnTo>
                  <a:pt x="12556" y="6838"/>
                </a:lnTo>
                <a:lnTo>
                  <a:pt x="12240" y="6863"/>
                </a:lnTo>
                <a:lnTo>
                  <a:pt x="11753" y="6887"/>
                </a:lnTo>
                <a:lnTo>
                  <a:pt x="11510" y="6911"/>
                </a:lnTo>
                <a:lnTo>
                  <a:pt x="11267" y="6936"/>
                </a:lnTo>
                <a:lnTo>
                  <a:pt x="11242" y="6936"/>
                </a:lnTo>
                <a:lnTo>
                  <a:pt x="11242" y="6960"/>
                </a:lnTo>
                <a:lnTo>
                  <a:pt x="11242" y="7009"/>
                </a:lnTo>
                <a:lnTo>
                  <a:pt x="11267" y="7009"/>
                </a:lnTo>
                <a:lnTo>
                  <a:pt x="11461" y="7082"/>
                </a:lnTo>
                <a:lnTo>
                  <a:pt x="11680" y="7130"/>
                </a:lnTo>
                <a:lnTo>
                  <a:pt x="12727" y="7130"/>
                </a:lnTo>
                <a:lnTo>
                  <a:pt x="12921" y="7106"/>
                </a:lnTo>
                <a:lnTo>
                  <a:pt x="12994" y="7593"/>
                </a:lnTo>
                <a:lnTo>
                  <a:pt x="12994" y="7593"/>
                </a:lnTo>
                <a:lnTo>
                  <a:pt x="12848" y="7568"/>
                </a:lnTo>
                <a:lnTo>
                  <a:pt x="12702" y="7568"/>
                </a:lnTo>
                <a:lnTo>
                  <a:pt x="12435" y="7593"/>
                </a:lnTo>
                <a:lnTo>
                  <a:pt x="11997" y="7593"/>
                </a:lnTo>
                <a:lnTo>
                  <a:pt x="11778" y="7617"/>
                </a:lnTo>
                <a:lnTo>
                  <a:pt x="11559" y="7690"/>
                </a:lnTo>
                <a:lnTo>
                  <a:pt x="11534" y="7690"/>
                </a:lnTo>
                <a:lnTo>
                  <a:pt x="11534" y="7739"/>
                </a:lnTo>
                <a:lnTo>
                  <a:pt x="11534" y="7763"/>
                </a:lnTo>
                <a:lnTo>
                  <a:pt x="11559" y="7787"/>
                </a:lnTo>
                <a:lnTo>
                  <a:pt x="11778" y="7836"/>
                </a:lnTo>
                <a:lnTo>
                  <a:pt x="11997" y="7860"/>
                </a:lnTo>
                <a:lnTo>
                  <a:pt x="12435" y="7860"/>
                </a:lnTo>
                <a:lnTo>
                  <a:pt x="12702" y="7885"/>
                </a:lnTo>
                <a:lnTo>
                  <a:pt x="12848" y="7885"/>
                </a:lnTo>
                <a:lnTo>
                  <a:pt x="12994" y="7860"/>
                </a:lnTo>
                <a:lnTo>
                  <a:pt x="12994" y="7909"/>
                </a:lnTo>
                <a:lnTo>
                  <a:pt x="12994" y="8250"/>
                </a:lnTo>
                <a:lnTo>
                  <a:pt x="12873" y="8201"/>
                </a:lnTo>
                <a:lnTo>
                  <a:pt x="12775" y="8201"/>
                </a:lnTo>
                <a:lnTo>
                  <a:pt x="12532" y="8177"/>
                </a:lnTo>
                <a:lnTo>
                  <a:pt x="12094" y="8177"/>
                </a:lnTo>
                <a:lnTo>
                  <a:pt x="11875" y="8201"/>
                </a:lnTo>
                <a:lnTo>
                  <a:pt x="11656" y="8250"/>
                </a:lnTo>
                <a:lnTo>
                  <a:pt x="11656" y="8274"/>
                </a:lnTo>
                <a:lnTo>
                  <a:pt x="11632" y="8298"/>
                </a:lnTo>
                <a:lnTo>
                  <a:pt x="11656" y="8298"/>
                </a:lnTo>
                <a:lnTo>
                  <a:pt x="11656" y="8323"/>
                </a:lnTo>
                <a:lnTo>
                  <a:pt x="12045" y="8396"/>
                </a:lnTo>
                <a:lnTo>
                  <a:pt x="12410" y="8444"/>
                </a:lnTo>
                <a:lnTo>
                  <a:pt x="12702" y="8469"/>
                </a:lnTo>
                <a:lnTo>
                  <a:pt x="12824" y="8493"/>
                </a:lnTo>
                <a:lnTo>
                  <a:pt x="12970" y="8469"/>
                </a:lnTo>
                <a:lnTo>
                  <a:pt x="12873" y="8858"/>
                </a:lnTo>
                <a:lnTo>
                  <a:pt x="12654" y="8809"/>
                </a:lnTo>
                <a:lnTo>
                  <a:pt x="12483" y="8785"/>
                </a:lnTo>
                <a:lnTo>
                  <a:pt x="12264" y="8736"/>
                </a:lnTo>
                <a:lnTo>
                  <a:pt x="11826" y="8736"/>
                </a:lnTo>
                <a:lnTo>
                  <a:pt x="11607" y="8809"/>
                </a:lnTo>
                <a:lnTo>
                  <a:pt x="11583" y="8834"/>
                </a:lnTo>
                <a:lnTo>
                  <a:pt x="11583" y="8858"/>
                </a:lnTo>
                <a:lnTo>
                  <a:pt x="11583" y="8882"/>
                </a:lnTo>
                <a:lnTo>
                  <a:pt x="11851" y="8882"/>
                </a:lnTo>
                <a:lnTo>
                  <a:pt x="12094" y="8931"/>
                </a:lnTo>
                <a:lnTo>
                  <a:pt x="12556" y="9053"/>
                </a:lnTo>
                <a:lnTo>
                  <a:pt x="12775" y="9126"/>
                </a:lnTo>
                <a:lnTo>
                  <a:pt x="12654" y="9345"/>
                </a:lnTo>
                <a:lnTo>
                  <a:pt x="12508" y="9296"/>
                </a:lnTo>
                <a:lnTo>
                  <a:pt x="12313" y="9272"/>
                </a:lnTo>
                <a:lnTo>
                  <a:pt x="12143" y="9223"/>
                </a:lnTo>
                <a:lnTo>
                  <a:pt x="11972" y="9199"/>
                </a:lnTo>
                <a:lnTo>
                  <a:pt x="11607" y="9199"/>
                </a:lnTo>
                <a:lnTo>
                  <a:pt x="11583" y="9223"/>
                </a:lnTo>
                <a:lnTo>
                  <a:pt x="11583" y="9247"/>
                </a:lnTo>
                <a:lnTo>
                  <a:pt x="11583" y="9272"/>
                </a:lnTo>
                <a:lnTo>
                  <a:pt x="11924" y="9418"/>
                </a:lnTo>
                <a:lnTo>
                  <a:pt x="12240" y="9564"/>
                </a:lnTo>
                <a:lnTo>
                  <a:pt x="12532" y="9637"/>
                </a:lnTo>
                <a:lnTo>
                  <a:pt x="12337" y="9929"/>
                </a:lnTo>
                <a:lnTo>
                  <a:pt x="12337" y="9977"/>
                </a:lnTo>
                <a:lnTo>
                  <a:pt x="12167" y="9904"/>
                </a:lnTo>
                <a:lnTo>
                  <a:pt x="11997" y="9880"/>
                </a:lnTo>
                <a:lnTo>
                  <a:pt x="11802" y="9831"/>
                </a:lnTo>
                <a:lnTo>
                  <a:pt x="11242" y="9831"/>
                </a:lnTo>
                <a:lnTo>
                  <a:pt x="11218" y="9856"/>
                </a:lnTo>
                <a:lnTo>
                  <a:pt x="11218" y="9880"/>
                </a:lnTo>
                <a:lnTo>
                  <a:pt x="11242" y="9880"/>
                </a:lnTo>
                <a:lnTo>
                  <a:pt x="11534" y="10002"/>
                </a:lnTo>
                <a:lnTo>
                  <a:pt x="11851" y="10123"/>
                </a:lnTo>
                <a:lnTo>
                  <a:pt x="12167" y="10245"/>
                </a:lnTo>
                <a:lnTo>
                  <a:pt x="11972" y="10513"/>
                </a:lnTo>
                <a:lnTo>
                  <a:pt x="11826" y="10488"/>
                </a:lnTo>
                <a:lnTo>
                  <a:pt x="11413" y="10391"/>
                </a:lnTo>
                <a:lnTo>
                  <a:pt x="11023" y="10342"/>
                </a:lnTo>
                <a:lnTo>
                  <a:pt x="10975" y="10342"/>
                </a:lnTo>
                <a:lnTo>
                  <a:pt x="10975" y="10367"/>
                </a:lnTo>
                <a:lnTo>
                  <a:pt x="10975" y="10391"/>
                </a:lnTo>
                <a:lnTo>
                  <a:pt x="10999" y="10440"/>
                </a:lnTo>
                <a:lnTo>
                  <a:pt x="11145" y="10537"/>
                </a:lnTo>
                <a:lnTo>
                  <a:pt x="11315" y="10610"/>
                </a:lnTo>
                <a:lnTo>
                  <a:pt x="11632" y="10732"/>
                </a:lnTo>
                <a:lnTo>
                  <a:pt x="11802" y="10780"/>
                </a:lnTo>
                <a:lnTo>
                  <a:pt x="11656" y="10999"/>
                </a:lnTo>
                <a:lnTo>
                  <a:pt x="11510" y="10951"/>
                </a:lnTo>
                <a:lnTo>
                  <a:pt x="11364" y="10926"/>
                </a:lnTo>
                <a:lnTo>
                  <a:pt x="11072" y="10853"/>
                </a:lnTo>
                <a:lnTo>
                  <a:pt x="10950" y="10853"/>
                </a:lnTo>
                <a:lnTo>
                  <a:pt x="10804" y="10902"/>
                </a:lnTo>
                <a:lnTo>
                  <a:pt x="10780" y="10926"/>
                </a:lnTo>
                <a:lnTo>
                  <a:pt x="10756" y="10951"/>
                </a:lnTo>
                <a:lnTo>
                  <a:pt x="10756" y="10999"/>
                </a:lnTo>
                <a:lnTo>
                  <a:pt x="10780" y="11048"/>
                </a:lnTo>
                <a:lnTo>
                  <a:pt x="10902" y="11121"/>
                </a:lnTo>
                <a:lnTo>
                  <a:pt x="11023" y="11170"/>
                </a:lnTo>
                <a:lnTo>
                  <a:pt x="11267" y="11243"/>
                </a:lnTo>
                <a:lnTo>
                  <a:pt x="11461" y="11291"/>
                </a:lnTo>
                <a:lnTo>
                  <a:pt x="11242" y="11583"/>
                </a:lnTo>
                <a:lnTo>
                  <a:pt x="11072" y="11535"/>
                </a:lnTo>
                <a:lnTo>
                  <a:pt x="10877" y="11535"/>
                </a:lnTo>
                <a:lnTo>
                  <a:pt x="10683" y="11583"/>
                </a:lnTo>
                <a:lnTo>
                  <a:pt x="10658" y="11608"/>
                </a:lnTo>
                <a:lnTo>
                  <a:pt x="10683" y="11632"/>
                </a:lnTo>
                <a:lnTo>
                  <a:pt x="10829" y="11681"/>
                </a:lnTo>
                <a:lnTo>
                  <a:pt x="10975" y="11729"/>
                </a:lnTo>
                <a:lnTo>
                  <a:pt x="11096" y="11778"/>
                </a:lnTo>
                <a:lnTo>
                  <a:pt x="10877" y="12143"/>
                </a:lnTo>
                <a:lnTo>
                  <a:pt x="10829" y="12118"/>
                </a:lnTo>
                <a:lnTo>
                  <a:pt x="10658" y="12045"/>
                </a:lnTo>
                <a:lnTo>
                  <a:pt x="10561" y="11997"/>
                </a:lnTo>
                <a:lnTo>
                  <a:pt x="10464" y="11972"/>
                </a:lnTo>
                <a:lnTo>
                  <a:pt x="10439" y="11997"/>
                </a:lnTo>
                <a:lnTo>
                  <a:pt x="10439" y="12045"/>
                </a:lnTo>
                <a:lnTo>
                  <a:pt x="10488" y="12118"/>
                </a:lnTo>
                <a:lnTo>
                  <a:pt x="10585" y="12191"/>
                </a:lnTo>
                <a:lnTo>
                  <a:pt x="10756" y="12313"/>
                </a:lnTo>
                <a:lnTo>
                  <a:pt x="10561" y="12654"/>
                </a:lnTo>
                <a:lnTo>
                  <a:pt x="10415" y="12629"/>
                </a:lnTo>
                <a:lnTo>
                  <a:pt x="10172" y="12629"/>
                </a:lnTo>
                <a:lnTo>
                  <a:pt x="10026" y="12654"/>
                </a:lnTo>
                <a:lnTo>
                  <a:pt x="10026" y="12678"/>
                </a:lnTo>
                <a:lnTo>
                  <a:pt x="10026" y="12702"/>
                </a:lnTo>
                <a:lnTo>
                  <a:pt x="10245" y="12800"/>
                </a:lnTo>
                <a:lnTo>
                  <a:pt x="10439" y="12897"/>
                </a:lnTo>
                <a:lnTo>
                  <a:pt x="10196" y="13384"/>
                </a:lnTo>
                <a:lnTo>
                  <a:pt x="9880" y="13384"/>
                </a:lnTo>
                <a:lnTo>
                  <a:pt x="9904" y="13432"/>
                </a:lnTo>
                <a:lnTo>
                  <a:pt x="10147" y="13505"/>
                </a:lnTo>
                <a:lnTo>
                  <a:pt x="10074" y="13700"/>
                </a:lnTo>
                <a:lnTo>
                  <a:pt x="10026" y="13895"/>
                </a:lnTo>
                <a:lnTo>
                  <a:pt x="9953" y="14284"/>
                </a:lnTo>
                <a:lnTo>
                  <a:pt x="9880" y="14673"/>
                </a:lnTo>
                <a:lnTo>
                  <a:pt x="9807" y="15087"/>
                </a:lnTo>
                <a:lnTo>
                  <a:pt x="9101" y="15111"/>
                </a:lnTo>
                <a:lnTo>
                  <a:pt x="9247" y="14673"/>
                </a:lnTo>
                <a:lnTo>
                  <a:pt x="9344" y="14235"/>
                </a:lnTo>
                <a:lnTo>
                  <a:pt x="9539" y="13359"/>
                </a:lnTo>
                <a:lnTo>
                  <a:pt x="9734" y="12459"/>
                </a:lnTo>
                <a:lnTo>
                  <a:pt x="9855" y="12021"/>
                </a:lnTo>
                <a:lnTo>
                  <a:pt x="9977" y="11583"/>
                </a:lnTo>
                <a:lnTo>
                  <a:pt x="10269" y="10659"/>
                </a:lnTo>
                <a:lnTo>
                  <a:pt x="10537" y="9734"/>
                </a:lnTo>
                <a:lnTo>
                  <a:pt x="10658" y="9320"/>
                </a:lnTo>
                <a:lnTo>
                  <a:pt x="10756" y="8858"/>
                </a:lnTo>
                <a:lnTo>
                  <a:pt x="10780" y="8639"/>
                </a:lnTo>
                <a:lnTo>
                  <a:pt x="10780" y="8396"/>
                </a:lnTo>
                <a:lnTo>
                  <a:pt x="10756" y="8177"/>
                </a:lnTo>
                <a:lnTo>
                  <a:pt x="10707" y="7958"/>
                </a:lnTo>
                <a:lnTo>
                  <a:pt x="10683" y="7933"/>
                </a:lnTo>
                <a:lnTo>
                  <a:pt x="10634" y="7933"/>
                </a:lnTo>
                <a:lnTo>
                  <a:pt x="10610" y="7958"/>
                </a:lnTo>
                <a:lnTo>
                  <a:pt x="10537" y="8177"/>
                </a:lnTo>
                <a:lnTo>
                  <a:pt x="10464" y="8420"/>
                </a:lnTo>
                <a:lnTo>
                  <a:pt x="10366" y="8882"/>
                </a:lnTo>
                <a:lnTo>
                  <a:pt x="10293" y="9369"/>
                </a:lnTo>
                <a:lnTo>
                  <a:pt x="10172" y="9831"/>
                </a:lnTo>
                <a:lnTo>
                  <a:pt x="9904" y="10756"/>
                </a:lnTo>
                <a:lnTo>
                  <a:pt x="9588" y="11656"/>
                </a:lnTo>
                <a:lnTo>
                  <a:pt x="9466" y="12094"/>
                </a:lnTo>
                <a:lnTo>
                  <a:pt x="9369" y="12532"/>
                </a:lnTo>
                <a:lnTo>
                  <a:pt x="9174" y="13384"/>
                </a:lnTo>
                <a:lnTo>
                  <a:pt x="8979" y="14260"/>
                </a:lnTo>
                <a:lnTo>
                  <a:pt x="8858" y="14698"/>
                </a:lnTo>
                <a:lnTo>
                  <a:pt x="8736" y="15111"/>
                </a:lnTo>
                <a:lnTo>
                  <a:pt x="8128" y="15136"/>
                </a:lnTo>
                <a:lnTo>
                  <a:pt x="7519" y="15087"/>
                </a:lnTo>
                <a:lnTo>
                  <a:pt x="7179" y="15063"/>
                </a:lnTo>
                <a:lnTo>
                  <a:pt x="7154" y="15038"/>
                </a:lnTo>
                <a:lnTo>
                  <a:pt x="7081" y="14698"/>
                </a:lnTo>
                <a:lnTo>
                  <a:pt x="7033" y="14357"/>
                </a:lnTo>
                <a:lnTo>
                  <a:pt x="6935" y="13651"/>
                </a:lnTo>
                <a:lnTo>
                  <a:pt x="6765" y="12605"/>
                </a:lnTo>
                <a:lnTo>
                  <a:pt x="6570" y="11583"/>
                </a:lnTo>
                <a:lnTo>
                  <a:pt x="6230" y="9880"/>
                </a:lnTo>
                <a:lnTo>
                  <a:pt x="6060" y="9028"/>
                </a:lnTo>
                <a:lnTo>
                  <a:pt x="5841" y="8177"/>
                </a:lnTo>
                <a:lnTo>
                  <a:pt x="5816" y="8152"/>
                </a:lnTo>
                <a:lnTo>
                  <a:pt x="5768" y="8128"/>
                </a:lnTo>
                <a:lnTo>
                  <a:pt x="5743" y="8128"/>
                </a:lnTo>
                <a:lnTo>
                  <a:pt x="5695" y="8152"/>
                </a:lnTo>
                <a:lnTo>
                  <a:pt x="5646" y="8298"/>
                </a:lnTo>
                <a:lnTo>
                  <a:pt x="5646" y="8420"/>
                </a:lnTo>
                <a:lnTo>
                  <a:pt x="5646" y="8542"/>
                </a:lnTo>
                <a:lnTo>
                  <a:pt x="5646" y="8663"/>
                </a:lnTo>
                <a:lnTo>
                  <a:pt x="5719" y="8931"/>
                </a:lnTo>
                <a:lnTo>
                  <a:pt x="5768" y="9199"/>
                </a:lnTo>
                <a:lnTo>
                  <a:pt x="5865" y="9734"/>
                </a:lnTo>
                <a:lnTo>
                  <a:pt x="5962" y="10245"/>
                </a:lnTo>
                <a:lnTo>
                  <a:pt x="6035" y="10780"/>
                </a:lnTo>
                <a:lnTo>
                  <a:pt x="6133" y="11316"/>
                </a:lnTo>
                <a:lnTo>
                  <a:pt x="6327" y="12337"/>
                </a:lnTo>
                <a:lnTo>
                  <a:pt x="6522" y="13384"/>
                </a:lnTo>
                <a:lnTo>
                  <a:pt x="6570" y="13773"/>
                </a:lnTo>
                <a:lnTo>
                  <a:pt x="6619" y="14211"/>
                </a:lnTo>
                <a:lnTo>
                  <a:pt x="6668" y="14625"/>
                </a:lnTo>
                <a:lnTo>
                  <a:pt x="6716" y="14819"/>
                </a:lnTo>
                <a:lnTo>
                  <a:pt x="6765" y="15014"/>
                </a:lnTo>
                <a:lnTo>
                  <a:pt x="6497" y="15038"/>
                </a:lnTo>
                <a:lnTo>
                  <a:pt x="6473" y="14625"/>
                </a:lnTo>
                <a:lnTo>
                  <a:pt x="6400" y="14235"/>
                </a:lnTo>
                <a:lnTo>
                  <a:pt x="6279" y="13846"/>
                </a:lnTo>
                <a:lnTo>
                  <a:pt x="6133" y="13481"/>
                </a:lnTo>
                <a:lnTo>
                  <a:pt x="5938" y="13116"/>
                </a:lnTo>
                <a:lnTo>
                  <a:pt x="5743" y="12775"/>
                </a:lnTo>
                <a:lnTo>
                  <a:pt x="5281" y="12070"/>
                </a:lnTo>
                <a:lnTo>
                  <a:pt x="4746" y="11267"/>
                </a:lnTo>
                <a:lnTo>
                  <a:pt x="4210" y="10415"/>
                </a:lnTo>
                <a:lnTo>
                  <a:pt x="3967" y="9977"/>
                </a:lnTo>
                <a:lnTo>
                  <a:pt x="3724" y="9539"/>
                </a:lnTo>
                <a:lnTo>
                  <a:pt x="3529" y="9077"/>
                </a:lnTo>
                <a:lnTo>
                  <a:pt x="3359" y="8615"/>
                </a:lnTo>
                <a:lnTo>
                  <a:pt x="3286" y="8396"/>
                </a:lnTo>
                <a:lnTo>
                  <a:pt x="3261" y="8152"/>
                </a:lnTo>
                <a:lnTo>
                  <a:pt x="3237" y="7909"/>
                </a:lnTo>
                <a:lnTo>
                  <a:pt x="3237" y="7666"/>
                </a:lnTo>
                <a:lnTo>
                  <a:pt x="3261" y="7155"/>
                </a:lnTo>
                <a:lnTo>
                  <a:pt x="3310" y="6668"/>
                </a:lnTo>
                <a:lnTo>
                  <a:pt x="3334" y="6376"/>
                </a:lnTo>
                <a:lnTo>
                  <a:pt x="3407" y="6108"/>
                </a:lnTo>
                <a:lnTo>
                  <a:pt x="3480" y="5841"/>
                </a:lnTo>
                <a:lnTo>
                  <a:pt x="3578" y="5597"/>
                </a:lnTo>
                <a:lnTo>
                  <a:pt x="3699" y="5354"/>
                </a:lnTo>
                <a:lnTo>
                  <a:pt x="3845" y="5111"/>
                </a:lnTo>
                <a:lnTo>
                  <a:pt x="4016" y="4892"/>
                </a:lnTo>
                <a:lnTo>
                  <a:pt x="4186" y="4673"/>
                </a:lnTo>
                <a:lnTo>
                  <a:pt x="4648" y="4162"/>
                </a:lnTo>
                <a:lnTo>
                  <a:pt x="5062" y="3748"/>
                </a:lnTo>
                <a:lnTo>
                  <a:pt x="5403" y="3432"/>
                </a:lnTo>
                <a:lnTo>
                  <a:pt x="5743" y="3189"/>
                </a:lnTo>
                <a:lnTo>
                  <a:pt x="6060" y="3018"/>
                </a:lnTo>
                <a:lnTo>
                  <a:pt x="6352" y="2872"/>
                </a:lnTo>
                <a:lnTo>
                  <a:pt x="6668" y="2775"/>
                </a:lnTo>
                <a:lnTo>
                  <a:pt x="6984" y="2702"/>
                </a:lnTo>
                <a:lnTo>
                  <a:pt x="7276" y="2653"/>
                </a:lnTo>
                <a:lnTo>
                  <a:pt x="7568" y="2629"/>
                </a:lnTo>
                <a:lnTo>
                  <a:pt x="7860" y="2605"/>
                </a:lnTo>
                <a:close/>
                <a:moveTo>
                  <a:pt x="6716" y="15525"/>
                </a:moveTo>
                <a:lnTo>
                  <a:pt x="6619" y="15720"/>
                </a:lnTo>
                <a:lnTo>
                  <a:pt x="6352" y="16158"/>
                </a:lnTo>
                <a:lnTo>
                  <a:pt x="6279" y="16109"/>
                </a:lnTo>
                <a:lnTo>
                  <a:pt x="6230" y="16060"/>
                </a:lnTo>
                <a:lnTo>
                  <a:pt x="6206" y="15963"/>
                </a:lnTo>
                <a:lnTo>
                  <a:pt x="6206" y="15866"/>
                </a:lnTo>
                <a:lnTo>
                  <a:pt x="6206" y="15768"/>
                </a:lnTo>
                <a:lnTo>
                  <a:pt x="6230" y="15695"/>
                </a:lnTo>
                <a:lnTo>
                  <a:pt x="6279" y="15598"/>
                </a:lnTo>
                <a:lnTo>
                  <a:pt x="6327" y="15549"/>
                </a:lnTo>
                <a:lnTo>
                  <a:pt x="6595" y="15525"/>
                </a:lnTo>
                <a:close/>
                <a:moveTo>
                  <a:pt x="6887" y="15525"/>
                </a:moveTo>
                <a:lnTo>
                  <a:pt x="7276" y="15549"/>
                </a:lnTo>
                <a:lnTo>
                  <a:pt x="7641" y="15598"/>
                </a:lnTo>
                <a:lnTo>
                  <a:pt x="8225" y="15647"/>
                </a:lnTo>
                <a:lnTo>
                  <a:pt x="8809" y="15671"/>
                </a:lnTo>
                <a:lnTo>
                  <a:pt x="8541" y="15963"/>
                </a:lnTo>
                <a:lnTo>
                  <a:pt x="8298" y="16255"/>
                </a:lnTo>
                <a:lnTo>
                  <a:pt x="7909" y="16231"/>
                </a:lnTo>
                <a:lnTo>
                  <a:pt x="8249" y="15744"/>
                </a:lnTo>
                <a:lnTo>
                  <a:pt x="8249" y="15720"/>
                </a:lnTo>
                <a:lnTo>
                  <a:pt x="8225" y="15695"/>
                </a:lnTo>
                <a:lnTo>
                  <a:pt x="8201" y="15671"/>
                </a:lnTo>
                <a:lnTo>
                  <a:pt x="8176" y="15695"/>
                </a:lnTo>
                <a:lnTo>
                  <a:pt x="7690" y="16231"/>
                </a:lnTo>
                <a:lnTo>
                  <a:pt x="7179" y="16182"/>
                </a:lnTo>
                <a:lnTo>
                  <a:pt x="7325" y="15939"/>
                </a:lnTo>
                <a:lnTo>
                  <a:pt x="7471" y="15671"/>
                </a:lnTo>
                <a:lnTo>
                  <a:pt x="7471" y="15647"/>
                </a:lnTo>
                <a:lnTo>
                  <a:pt x="7446" y="15622"/>
                </a:lnTo>
                <a:lnTo>
                  <a:pt x="7422" y="15647"/>
                </a:lnTo>
                <a:lnTo>
                  <a:pt x="7203" y="15890"/>
                </a:lnTo>
                <a:lnTo>
                  <a:pt x="6935" y="16182"/>
                </a:lnTo>
                <a:lnTo>
                  <a:pt x="6741" y="16206"/>
                </a:lnTo>
                <a:lnTo>
                  <a:pt x="6570" y="16255"/>
                </a:lnTo>
                <a:lnTo>
                  <a:pt x="6668" y="16060"/>
                </a:lnTo>
                <a:lnTo>
                  <a:pt x="6814" y="15817"/>
                </a:lnTo>
                <a:lnTo>
                  <a:pt x="6862" y="15671"/>
                </a:lnTo>
                <a:lnTo>
                  <a:pt x="6887" y="15525"/>
                </a:lnTo>
                <a:close/>
                <a:moveTo>
                  <a:pt x="9661" y="15622"/>
                </a:moveTo>
                <a:lnTo>
                  <a:pt x="9734" y="15671"/>
                </a:lnTo>
                <a:lnTo>
                  <a:pt x="9807" y="15695"/>
                </a:lnTo>
                <a:lnTo>
                  <a:pt x="9953" y="15695"/>
                </a:lnTo>
                <a:lnTo>
                  <a:pt x="9782" y="15793"/>
                </a:lnTo>
                <a:lnTo>
                  <a:pt x="9661" y="15939"/>
                </a:lnTo>
                <a:lnTo>
                  <a:pt x="9539" y="16085"/>
                </a:lnTo>
                <a:lnTo>
                  <a:pt x="9417" y="16279"/>
                </a:lnTo>
                <a:lnTo>
                  <a:pt x="9271" y="16279"/>
                </a:lnTo>
                <a:lnTo>
                  <a:pt x="9612" y="15817"/>
                </a:lnTo>
                <a:lnTo>
                  <a:pt x="9612" y="15793"/>
                </a:lnTo>
                <a:lnTo>
                  <a:pt x="9612" y="15768"/>
                </a:lnTo>
                <a:lnTo>
                  <a:pt x="9563" y="15768"/>
                </a:lnTo>
                <a:lnTo>
                  <a:pt x="9320" y="16012"/>
                </a:lnTo>
                <a:lnTo>
                  <a:pt x="9077" y="16255"/>
                </a:lnTo>
                <a:lnTo>
                  <a:pt x="8517" y="16255"/>
                </a:lnTo>
                <a:lnTo>
                  <a:pt x="8882" y="15720"/>
                </a:lnTo>
                <a:lnTo>
                  <a:pt x="8906" y="15695"/>
                </a:lnTo>
                <a:lnTo>
                  <a:pt x="8882" y="15671"/>
                </a:lnTo>
                <a:lnTo>
                  <a:pt x="9271" y="15671"/>
                </a:lnTo>
                <a:lnTo>
                  <a:pt x="9661" y="15622"/>
                </a:lnTo>
                <a:close/>
                <a:moveTo>
                  <a:pt x="10074" y="15768"/>
                </a:moveTo>
                <a:lnTo>
                  <a:pt x="10074" y="15841"/>
                </a:lnTo>
                <a:lnTo>
                  <a:pt x="10099" y="15939"/>
                </a:lnTo>
                <a:lnTo>
                  <a:pt x="10074" y="16060"/>
                </a:lnTo>
                <a:lnTo>
                  <a:pt x="10050" y="16182"/>
                </a:lnTo>
                <a:lnTo>
                  <a:pt x="9977" y="16304"/>
                </a:lnTo>
                <a:lnTo>
                  <a:pt x="9758" y="16279"/>
                </a:lnTo>
                <a:lnTo>
                  <a:pt x="9880" y="16012"/>
                </a:lnTo>
                <a:lnTo>
                  <a:pt x="9977" y="15890"/>
                </a:lnTo>
                <a:lnTo>
                  <a:pt x="10074" y="15768"/>
                </a:lnTo>
                <a:close/>
                <a:moveTo>
                  <a:pt x="6522" y="16571"/>
                </a:moveTo>
                <a:lnTo>
                  <a:pt x="6595" y="16620"/>
                </a:lnTo>
                <a:lnTo>
                  <a:pt x="6424" y="16888"/>
                </a:lnTo>
                <a:lnTo>
                  <a:pt x="6376" y="17034"/>
                </a:lnTo>
                <a:lnTo>
                  <a:pt x="6327" y="17180"/>
                </a:lnTo>
                <a:lnTo>
                  <a:pt x="6254" y="17082"/>
                </a:lnTo>
                <a:lnTo>
                  <a:pt x="6230" y="16985"/>
                </a:lnTo>
                <a:lnTo>
                  <a:pt x="6206" y="16912"/>
                </a:lnTo>
                <a:lnTo>
                  <a:pt x="6230" y="16815"/>
                </a:lnTo>
                <a:lnTo>
                  <a:pt x="6254" y="16839"/>
                </a:lnTo>
                <a:lnTo>
                  <a:pt x="6303" y="16839"/>
                </a:lnTo>
                <a:lnTo>
                  <a:pt x="6352" y="16815"/>
                </a:lnTo>
                <a:lnTo>
                  <a:pt x="6376" y="16766"/>
                </a:lnTo>
                <a:lnTo>
                  <a:pt x="6424" y="16596"/>
                </a:lnTo>
                <a:lnTo>
                  <a:pt x="6449" y="16596"/>
                </a:lnTo>
                <a:lnTo>
                  <a:pt x="6522" y="16571"/>
                </a:lnTo>
                <a:close/>
                <a:moveTo>
                  <a:pt x="7884" y="16693"/>
                </a:moveTo>
                <a:lnTo>
                  <a:pt x="7957" y="16717"/>
                </a:lnTo>
                <a:lnTo>
                  <a:pt x="7787" y="16985"/>
                </a:lnTo>
                <a:lnTo>
                  <a:pt x="7617" y="17253"/>
                </a:lnTo>
                <a:lnTo>
                  <a:pt x="7592" y="17326"/>
                </a:lnTo>
                <a:lnTo>
                  <a:pt x="7300" y="17326"/>
                </a:lnTo>
                <a:lnTo>
                  <a:pt x="7398" y="17107"/>
                </a:lnTo>
                <a:lnTo>
                  <a:pt x="7519" y="16888"/>
                </a:lnTo>
                <a:lnTo>
                  <a:pt x="7617" y="16717"/>
                </a:lnTo>
                <a:lnTo>
                  <a:pt x="7884" y="16693"/>
                </a:lnTo>
                <a:close/>
                <a:moveTo>
                  <a:pt x="8225" y="16717"/>
                </a:moveTo>
                <a:lnTo>
                  <a:pt x="8736" y="16742"/>
                </a:lnTo>
                <a:lnTo>
                  <a:pt x="8541" y="17034"/>
                </a:lnTo>
                <a:lnTo>
                  <a:pt x="8371" y="17326"/>
                </a:lnTo>
                <a:lnTo>
                  <a:pt x="7909" y="17326"/>
                </a:lnTo>
                <a:lnTo>
                  <a:pt x="7933" y="17277"/>
                </a:lnTo>
                <a:lnTo>
                  <a:pt x="8225" y="16717"/>
                </a:lnTo>
                <a:close/>
                <a:moveTo>
                  <a:pt x="9223" y="16742"/>
                </a:moveTo>
                <a:lnTo>
                  <a:pt x="8979" y="17350"/>
                </a:lnTo>
                <a:lnTo>
                  <a:pt x="8663" y="17350"/>
                </a:lnTo>
                <a:lnTo>
                  <a:pt x="8979" y="16742"/>
                </a:lnTo>
                <a:close/>
                <a:moveTo>
                  <a:pt x="9928" y="16742"/>
                </a:moveTo>
                <a:lnTo>
                  <a:pt x="9661" y="17253"/>
                </a:lnTo>
                <a:lnTo>
                  <a:pt x="9612" y="17350"/>
                </a:lnTo>
                <a:lnTo>
                  <a:pt x="9320" y="17350"/>
                </a:lnTo>
                <a:lnTo>
                  <a:pt x="9563" y="16742"/>
                </a:lnTo>
                <a:close/>
                <a:moveTo>
                  <a:pt x="10147" y="16839"/>
                </a:moveTo>
                <a:lnTo>
                  <a:pt x="10220" y="16961"/>
                </a:lnTo>
                <a:lnTo>
                  <a:pt x="10245" y="17107"/>
                </a:lnTo>
                <a:lnTo>
                  <a:pt x="10220" y="17228"/>
                </a:lnTo>
                <a:lnTo>
                  <a:pt x="10147" y="17350"/>
                </a:lnTo>
                <a:lnTo>
                  <a:pt x="9928" y="17350"/>
                </a:lnTo>
                <a:lnTo>
                  <a:pt x="9953" y="17277"/>
                </a:lnTo>
                <a:lnTo>
                  <a:pt x="10050" y="17082"/>
                </a:lnTo>
                <a:lnTo>
                  <a:pt x="10147" y="16839"/>
                </a:lnTo>
                <a:close/>
                <a:moveTo>
                  <a:pt x="6862" y="16693"/>
                </a:moveTo>
                <a:lnTo>
                  <a:pt x="7081" y="16717"/>
                </a:lnTo>
                <a:lnTo>
                  <a:pt x="7300" y="16717"/>
                </a:lnTo>
                <a:lnTo>
                  <a:pt x="7106" y="17009"/>
                </a:lnTo>
                <a:lnTo>
                  <a:pt x="6935" y="17326"/>
                </a:lnTo>
                <a:lnTo>
                  <a:pt x="6741" y="17350"/>
                </a:lnTo>
                <a:lnTo>
                  <a:pt x="6570" y="17399"/>
                </a:lnTo>
                <a:lnTo>
                  <a:pt x="6619" y="17204"/>
                </a:lnTo>
                <a:lnTo>
                  <a:pt x="6692" y="17034"/>
                </a:lnTo>
                <a:lnTo>
                  <a:pt x="6862" y="16693"/>
                </a:lnTo>
                <a:close/>
                <a:moveTo>
                  <a:pt x="6473" y="17618"/>
                </a:moveTo>
                <a:lnTo>
                  <a:pt x="6643" y="17691"/>
                </a:lnTo>
                <a:lnTo>
                  <a:pt x="6814" y="17715"/>
                </a:lnTo>
                <a:lnTo>
                  <a:pt x="6789" y="17910"/>
                </a:lnTo>
                <a:lnTo>
                  <a:pt x="6765" y="18080"/>
                </a:lnTo>
                <a:lnTo>
                  <a:pt x="6643" y="17983"/>
                </a:lnTo>
                <a:lnTo>
                  <a:pt x="6546" y="17861"/>
                </a:lnTo>
                <a:lnTo>
                  <a:pt x="6352" y="17642"/>
                </a:lnTo>
                <a:lnTo>
                  <a:pt x="6376" y="17618"/>
                </a:lnTo>
                <a:lnTo>
                  <a:pt x="6424" y="17642"/>
                </a:lnTo>
                <a:lnTo>
                  <a:pt x="6473" y="17618"/>
                </a:lnTo>
                <a:close/>
                <a:moveTo>
                  <a:pt x="7398" y="17739"/>
                </a:moveTo>
                <a:lnTo>
                  <a:pt x="7300" y="18031"/>
                </a:lnTo>
                <a:lnTo>
                  <a:pt x="7252" y="18177"/>
                </a:lnTo>
                <a:lnTo>
                  <a:pt x="7252" y="18299"/>
                </a:lnTo>
                <a:lnTo>
                  <a:pt x="7008" y="18202"/>
                </a:lnTo>
                <a:lnTo>
                  <a:pt x="7154" y="17739"/>
                </a:lnTo>
                <a:close/>
                <a:moveTo>
                  <a:pt x="8833" y="17715"/>
                </a:moveTo>
                <a:lnTo>
                  <a:pt x="8785" y="17837"/>
                </a:lnTo>
                <a:lnTo>
                  <a:pt x="8736" y="17983"/>
                </a:lnTo>
                <a:lnTo>
                  <a:pt x="8712" y="18104"/>
                </a:lnTo>
                <a:lnTo>
                  <a:pt x="8736" y="18153"/>
                </a:lnTo>
                <a:lnTo>
                  <a:pt x="8736" y="18202"/>
                </a:lnTo>
                <a:lnTo>
                  <a:pt x="8809" y="18250"/>
                </a:lnTo>
                <a:lnTo>
                  <a:pt x="8882" y="18250"/>
                </a:lnTo>
                <a:lnTo>
                  <a:pt x="8931" y="18226"/>
                </a:lnTo>
                <a:lnTo>
                  <a:pt x="9004" y="18153"/>
                </a:lnTo>
                <a:lnTo>
                  <a:pt x="9125" y="17958"/>
                </a:lnTo>
                <a:lnTo>
                  <a:pt x="9198" y="17739"/>
                </a:lnTo>
                <a:lnTo>
                  <a:pt x="9393" y="17739"/>
                </a:lnTo>
                <a:lnTo>
                  <a:pt x="9369" y="17861"/>
                </a:lnTo>
                <a:lnTo>
                  <a:pt x="9369" y="18007"/>
                </a:lnTo>
                <a:lnTo>
                  <a:pt x="9125" y="18153"/>
                </a:lnTo>
                <a:lnTo>
                  <a:pt x="8833" y="18275"/>
                </a:lnTo>
                <a:lnTo>
                  <a:pt x="8566" y="18372"/>
                </a:lnTo>
                <a:lnTo>
                  <a:pt x="8249" y="18421"/>
                </a:lnTo>
                <a:lnTo>
                  <a:pt x="8274" y="18275"/>
                </a:lnTo>
                <a:lnTo>
                  <a:pt x="8371" y="17983"/>
                </a:lnTo>
                <a:lnTo>
                  <a:pt x="8468" y="17715"/>
                </a:lnTo>
                <a:close/>
                <a:moveTo>
                  <a:pt x="8176" y="17715"/>
                </a:moveTo>
                <a:lnTo>
                  <a:pt x="8030" y="18056"/>
                </a:lnTo>
                <a:lnTo>
                  <a:pt x="7957" y="18250"/>
                </a:lnTo>
                <a:lnTo>
                  <a:pt x="7933" y="18445"/>
                </a:lnTo>
                <a:lnTo>
                  <a:pt x="7738" y="18421"/>
                </a:lnTo>
                <a:lnTo>
                  <a:pt x="7568" y="18396"/>
                </a:lnTo>
                <a:lnTo>
                  <a:pt x="7568" y="18226"/>
                </a:lnTo>
                <a:lnTo>
                  <a:pt x="7641" y="17983"/>
                </a:lnTo>
                <a:lnTo>
                  <a:pt x="7738" y="17715"/>
                </a:lnTo>
                <a:close/>
                <a:moveTo>
                  <a:pt x="8128" y="2094"/>
                </a:moveTo>
                <a:lnTo>
                  <a:pt x="7714" y="2142"/>
                </a:lnTo>
                <a:lnTo>
                  <a:pt x="7325" y="2191"/>
                </a:lnTo>
                <a:lnTo>
                  <a:pt x="6935" y="2264"/>
                </a:lnTo>
                <a:lnTo>
                  <a:pt x="6546" y="2386"/>
                </a:lnTo>
                <a:lnTo>
                  <a:pt x="6181" y="2507"/>
                </a:lnTo>
                <a:lnTo>
                  <a:pt x="5841" y="2653"/>
                </a:lnTo>
                <a:lnTo>
                  <a:pt x="5500" y="2824"/>
                </a:lnTo>
                <a:lnTo>
                  <a:pt x="5184" y="3018"/>
                </a:lnTo>
                <a:lnTo>
                  <a:pt x="4892" y="3237"/>
                </a:lnTo>
                <a:lnTo>
                  <a:pt x="4551" y="3554"/>
                </a:lnTo>
                <a:lnTo>
                  <a:pt x="4210" y="3918"/>
                </a:lnTo>
                <a:lnTo>
                  <a:pt x="3918" y="4332"/>
                </a:lnTo>
                <a:lnTo>
                  <a:pt x="3626" y="4746"/>
                </a:lnTo>
                <a:lnTo>
                  <a:pt x="3383" y="5159"/>
                </a:lnTo>
                <a:lnTo>
                  <a:pt x="3164" y="5549"/>
                </a:lnTo>
                <a:lnTo>
                  <a:pt x="3018" y="5889"/>
                </a:lnTo>
                <a:lnTo>
                  <a:pt x="2921" y="6157"/>
                </a:lnTo>
                <a:lnTo>
                  <a:pt x="2823" y="6595"/>
                </a:lnTo>
                <a:lnTo>
                  <a:pt x="2775" y="7057"/>
                </a:lnTo>
                <a:lnTo>
                  <a:pt x="2750" y="7495"/>
                </a:lnTo>
                <a:lnTo>
                  <a:pt x="2775" y="7958"/>
                </a:lnTo>
                <a:lnTo>
                  <a:pt x="2823" y="8396"/>
                </a:lnTo>
                <a:lnTo>
                  <a:pt x="2921" y="8834"/>
                </a:lnTo>
                <a:lnTo>
                  <a:pt x="3067" y="9272"/>
                </a:lnTo>
                <a:lnTo>
                  <a:pt x="3237" y="9685"/>
                </a:lnTo>
                <a:lnTo>
                  <a:pt x="3602" y="10367"/>
                </a:lnTo>
                <a:lnTo>
                  <a:pt x="3991" y="11024"/>
                </a:lnTo>
                <a:lnTo>
                  <a:pt x="4843" y="12337"/>
                </a:lnTo>
                <a:lnTo>
                  <a:pt x="5281" y="13019"/>
                </a:lnTo>
                <a:lnTo>
                  <a:pt x="5476" y="13384"/>
                </a:lnTo>
                <a:lnTo>
                  <a:pt x="5646" y="13724"/>
                </a:lnTo>
                <a:lnTo>
                  <a:pt x="5792" y="14089"/>
                </a:lnTo>
                <a:lnTo>
                  <a:pt x="5914" y="14454"/>
                </a:lnTo>
                <a:lnTo>
                  <a:pt x="5987" y="14844"/>
                </a:lnTo>
                <a:lnTo>
                  <a:pt x="5987" y="15282"/>
                </a:lnTo>
                <a:lnTo>
                  <a:pt x="5962" y="15379"/>
                </a:lnTo>
                <a:lnTo>
                  <a:pt x="5962" y="15428"/>
                </a:lnTo>
                <a:lnTo>
                  <a:pt x="5889" y="15525"/>
                </a:lnTo>
                <a:lnTo>
                  <a:pt x="5841" y="15647"/>
                </a:lnTo>
                <a:lnTo>
                  <a:pt x="5816" y="15768"/>
                </a:lnTo>
                <a:lnTo>
                  <a:pt x="5792" y="15914"/>
                </a:lnTo>
                <a:lnTo>
                  <a:pt x="5816" y="16036"/>
                </a:lnTo>
                <a:lnTo>
                  <a:pt x="5841" y="16158"/>
                </a:lnTo>
                <a:lnTo>
                  <a:pt x="5889" y="16279"/>
                </a:lnTo>
                <a:lnTo>
                  <a:pt x="5962" y="16377"/>
                </a:lnTo>
                <a:lnTo>
                  <a:pt x="5865" y="16474"/>
                </a:lnTo>
                <a:lnTo>
                  <a:pt x="5792" y="16620"/>
                </a:lnTo>
                <a:lnTo>
                  <a:pt x="5768" y="16766"/>
                </a:lnTo>
                <a:lnTo>
                  <a:pt x="5768" y="16912"/>
                </a:lnTo>
                <a:lnTo>
                  <a:pt x="5768" y="17058"/>
                </a:lnTo>
                <a:lnTo>
                  <a:pt x="5816" y="17204"/>
                </a:lnTo>
                <a:lnTo>
                  <a:pt x="5889" y="17350"/>
                </a:lnTo>
                <a:lnTo>
                  <a:pt x="5987" y="17472"/>
                </a:lnTo>
                <a:lnTo>
                  <a:pt x="5962" y="17496"/>
                </a:lnTo>
                <a:lnTo>
                  <a:pt x="5914" y="17618"/>
                </a:lnTo>
                <a:lnTo>
                  <a:pt x="5914" y="17715"/>
                </a:lnTo>
                <a:lnTo>
                  <a:pt x="5938" y="17837"/>
                </a:lnTo>
                <a:lnTo>
                  <a:pt x="5987" y="17934"/>
                </a:lnTo>
                <a:lnTo>
                  <a:pt x="6133" y="18129"/>
                </a:lnTo>
                <a:lnTo>
                  <a:pt x="6303" y="18299"/>
                </a:lnTo>
                <a:lnTo>
                  <a:pt x="6424" y="18421"/>
                </a:lnTo>
                <a:lnTo>
                  <a:pt x="6570" y="18518"/>
                </a:lnTo>
                <a:lnTo>
                  <a:pt x="6862" y="18688"/>
                </a:lnTo>
                <a:lnTo>
                  <a:pt x="7179" y="18810"/>
                </a:lnTo>
                <a:lnTo>
                  <a:pt x="7495" y="18859"/>
                </a:lnTo>
                <a:lnTo>
                  <a:pt x="7738" y="18883"/>
                </a:lnTo>
                <a:lnTo>
                  <a:pt x="7982" y="18883"/>
                </a:lnTo>
                <a:lnTo>
                  <a:pt x="8030" y="18956"/>
                </a:lnTo>
                <a:lnTo>
                  <a:pt x="8079" y="18980"/>
                </a:lnTo>
                <a:lnTo>
                  <a:pt x="8128" y="18980"/>
                </a:lnTo>
                <a:lnTo>
                  <a:pt x="8176" y="18956"/>
                </a:lnTo>
                <a:lnTo>
                  <a:pt x="8201" y="18907"/>
                </a:lnTo>
                <a:lnTo>
                  <a:pt x="8201" y="18883"/>
                </a:lnTo>
                <a:lnTo>
                  <a:pt x="8493" y="18834"/>
                </a:lnTo>
                <a:lnTo>
                  <a:pt x="8785" y="18761"/>
                </a:lnTo>
                <a:lnTo>
                  <a:pt x="9052" y="18664"/>
                </a:lnTo>
                <a:lnTo>
                  <a:pt x="9320" y="18542"/>
                </a:lnTo>
                <a:lnTo>
                  <a:pt x="9563" y="18396"/>
                </a:lnTo>
                <a:lnTo>
                  <a:pt x="9807" y="18226"/>
                </a:lnTo>
                <a:lnTo>
                  <a:pt x="10050" y="18056"/>
                </a:lnTo>
                <a:lnTo>
                  <a:pt x="10269" y="17837"/>
                </a:lnTo>
                <a:lnTo>
                  <a:pt x="10318" y="17764"/>
                </a:lnTo>
                <a:lnTo>
                  <a:pt x="10342" y="17691"/>
                </a:lnTo>
                <a:lnTo>
                  <a:pt x="10464" y="17593"/>
                </a:lnTo>
                <a:lnTo>
                  <a:pt x="10537" y="17447"/>
                </a:lnTo>
                <a:lnTo>
                  <a:pt x="10585" y="17301"/>
                </a:lnTo>
                <a:lnTo>
                  <a:pt x="10634" y="17107"/>
                </a:lnTo>
                <a:lnTo>
                  <a:pt x="10634" y="16936"/>
                </a:lnTo>
                <a:lnTo>
                  <a:pt x="10585" y="16742"/>
                </a:lnTo>
                <a:lnTo>
                  <a:pt x="10512" y="16596"/>
                </a:lnTo>
                <a:lnTo>
                  <a:pt x="10391" y="16474"/>
                </a:lnTo>
                <a:lnTo>
                  <a:pt x="10488" y="16255"/>
                </a:lnTo>
                <a:lnTo>
                  <a:pt x="10537" y="16036"/>
                </a:lnTo>
                <a:lnTo>
                  <a:pt x="10537" y="15817"/>
                </a:lnTo>
                <a:lnTo>
                  <a:pt x="10488" y="15574"/>
                </a:lnTo>
                <a:lnTo>
                  <a:pt x="10415" y="15476"/>
                </a:lnTo>
                <a:lnTo>
                  <a:pt x="10342" y="15379"/>
                </a:lnTo>
                <a:lnTo>
                  <a:pt x="10342" y="15306"/>
                </a:lnTo>
                <a:lnTo>
                  <a:pt x="10415" y="14965"/>
                </a:lnTo>
                <a:lnTo>
                  <a:pt x="10464" y="14625"/>
                </a:lnTo>
                <a:lnTo>
                  <a:pt x="10512" y="14284"/>
                </a:lnTo>
                <a:lnTo>
                  <a:pt x="10585" y="13943"/>
                </a:lnTo>
                <a:lnTo>
                  <a:pt x="10658" y="13700"/>
                </a:lnTo>
                <a:lnTo>
                  <a:pt x="10756" y="13457"/>
                </a:lnTo>
                <a:lnTo>
                  <a:pt x="10999" y="12994"/>
                </a:lnTo>
                <a:lnTo>
                  <a:pt x="11023" y="12970"/>
                </a:lnTo>
                <a:lnTo>
                  <a:pt x="11023" y="12946"/>
                </a:lnTo>
                <a:lnTo>
                  <a:pt x="11340" y="12459"/>
                </a:lnTo>
                <a:lnTo>
                  <a:pt x="11632" y="11972"/>
                </a:lnTo>
                <a:lnTo>
                  <a:pt x="12191" y="11194"/>
                </a:lnTo>
                <a:lnTo>
                  <a:pt x="12483" y="10780"/>
                </a:lnTo>
                <a:lnTo>
                  <a:pt x="12751" y="10367"/>
                </a:lnTo>
                <a:lnTo>
                  <a:pt x="12994" y="9953"/>
                </a:lnTo>
                <a:lnTo>
                  <a:pt x="13213" y="9515"/>
                </a:lnTo>
                <a:lnTo>
                  <a:pt x="13384" y="9053"/>
                </a:lnTo>
                <a:lnTo>
                  <a:pt x="13457" y="8809"/>
                </a:lnTo>
                <a:lnTo>
                  <a:pt x="13505" y="8590"/>
                </a:lnTo>
                <a:lnTo>
                  <a:pt x="13554" y="8152"/>
                </a:lnTo>
                <a:lnTo>
                  <a:pt x="13554" y="7714"/>
                </a:lnTo>
                <a:lnTo>
                  <a:pt x="13505" y="7276"/>
                </a:lnTo>
                <a:lnTo>
                  <a:pt x="13432" y="6838"/>
                </a:lnTo>
                <a:lnTo>
                  <a:pt x="13335" y="6400"/>
                </a:lnTo>
                <a:lnTo>
                  <a:pt x="13213" y="5962"/>
                </a:lnTo>
                <a:lnTo>
                  <a:pt x="12946" y="5135"/>
                </a:lnTo>
                <a:lnTo>
                  <a:pt x="12800" y="4770"/>
                </a:lnTo>
                <a:lnTo>
                  <a:pt x="12605" y="4429"/>
                </a:lnTo>
                <a:lnTo>
                  <a:pt x="12386" y="4113"/>
                </a:lnTo>
                <a:lnTo>
                  <a:pt x="12143" y="3797"/>
                </a:lnTo>
                <a:lnTo>
                  <a:pt x="12143" y="3773"/>
                </a:lnTo>
                <a:lnTo>
                  <a:pt x="12094" y="3675"/>
                </a:lnTo>
                <a:lnTo>
                  <a:pt x="12021" y="3602"/>
                </a:lnTo>
                <a:lnTo>
                  <a:pt x="11948" y="3554"/>
                </a:lnTo>
                <a:lnTo>
                  <a:pt x="11851" y="3505"/>
                </a:lnTo>
                <a:lnTo>
                  <a:pt x="11607" y="3286"/>
                </a:lnTo>
                <a:lnTo>
                  <a:pt x="11340" y="3091"/>
                </a:lnTo>
                <a:lnTo>
                  <a:pt x="11072" y="2897"/>
                </a:lnTo>
                <a:lnTo>
                  <a:pt x="10804" y="2726"/>
                </a:lnTo>
                <a:lnTo>
                  <a:pt x="10464" y="2556"/>
                </a:lnTo>
                <a:lnTo>
                  <a:pt x="10099" y="2386"/>
                </a:lnTo>
                <a:lnTo>
                  <a:pt x="9709" y="2264"/>
                </a:lnTo>
                <a:lnTo>
                  <a:pt x="9320" y="2191"/>
                </a:lnTo>
                <a:lnTo>
                  <a:pt x="8931" y="2142"/>
                </a:lnTo>
                <a:lnTo>
                  <a:pt x="8517" y="2094"/>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0" name="Shape 430"/>
        <p:cNvGrpSpPr/>
        <p:nvPr/>
      </p:nvGrpSpPr>
      <p:grpSpPr>
        <a:xfrm>
          <a:off x="0" y="0"/>
          <a:ext cx="0" cy="0"/>
          <a:chOff x="0" y="0"/>
          <a:chExt cx="0" cy="0"/>
        </a:xfrm>
      </p:grpSpPr>
      <p:sp>
        <p:nvSpPr>
          <p:cNvPr id="431" name="Shape 431"/>
          <p:cNvSpPr txBox="1"/>
          <p:nvPr>
            <p:ph type="title"/>
          </p:nvPr>
        </p:nvSpPr>
        <p:spPr>
          <a:xfrm>
            <a:off x="457200" y="815575"/>
            <a:ext cx="5511300" cy="857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a:latin typeface="Lato"/>
                <a:ea typeface="Lato"/>
                <a:cs typeface="Lato"/>
                <a:sym typeface="Lato"/>
              </a:rPr>
              <a:t>Three Rounds of Presentations</a:t>
            </a:r>
            <a:endParaRPr b="1">
              <a:latin typeface="Lato"/>
              <a:ea typeface="Lato"/>
              <a:cs typeface="Lato"/>
              <a:sym typeface="Lato"/>
            </a:endParaRPr>
          </a:p>
        </p:txBody>
      </p:sp>
      <p:sp>
        <p:nvSpPr>
          <p:cNvPr id="432" name="Shape 432"/>
          <p:cNvSpPr txBox="1"/>
          <p:nvPr>
            <p:ph idx="1" type="body"/>
          </p:nvPr>
        </p:nvSpPr>
        <p:spPr>
          <a:xfrm>
            <a:off x="489775" y="1593225"/>
            <a:ext cx="1831500" cy="3256200"/>
          </a:xfrm>
          <a:prstGeom prst="rect">
            <a:avLst/>
          </a:prstGeom>
        </p:spPr>
        <p:txBody>
          <a:bodyPr anchorCtr="0" anchor="t" bIns="91425" lIns="91425" spcFirstLastPara="1" rIns="91425" wrap="square" tIns="91425">
            <a:noAutofit/>
          </a:bodyPr>
          <a:lstStyle/>
          <a:p>
            <a:pPr indent="0" lvl="0" marL="0" rtl="0">
              <a:spcBef>
                <a:spcPts val="600"/>
              </a:spcBef>
              <a:spcAft>
                <a:spcPts val="0"/>
              </a:spcAft>
              <a:buNone/>
            </a:pPr>
            <a:r>
              <a:rPr b="1" lang="en" sz="2400">
                <a:latin typeface="Lato"/>
                <a:ea typeface="Lato"/>
                <a:cs typeface="Lato"/>
                <a:sym typeface="Lato"/>
              </a:rPr>
              <a:t>1’s will present to 2’s and 3’s</a:t>
            </a:r>
            <a:endParaRPr b="1" sz="2400">
              <a:latin typeface="Lato"/>
              <a:ea typeface="Lato"/>
              <a:cs typeface="Lato"/>
              <a:sym typeface="Lato"/>
            </a:endParaRPr>
          </a:p>
        </p:txBody>
      </p:sp>
      <p:sp>
        <p:nvSpPr>
          <p:cNvPr id="433" name="Shape 433"/>
          <p:cNvSpPr txBox="1"/>
          <p:nvPr>
            <p:ph idx="2" type="body"/>
          </p:nvPr>
        </p:nvSpPr>
        <p:spPr>
          <a:xfrm>
            <a:off x="2415125" y="1593353"/>
            <a:ext cx="1831500" cy="3256200"/>
          </a:xfrm>
          <a:prstGeom prst="rect">
            <a:avLst/>
          </a:prstGeom>
        </p:spPr>
        <p:txBody>
          <a:bodyPr anchorCtr="0" anchor="t" bIns="91425" lIns="91425" spcFirstLastPara="1" rIns="91425" wrap="square" tIns="91425">
            <a:noAutofit/>
          </a:bodyPr>
          <a:lstStyle/>
          <a:p>
            <a:pPr indent="0" lvl="0" marL="0" rtl="0">
              <a:spcBef>
                <a:spcPts val="600"/>
              </a:spcBef>
              <a:spcAft>
                <a:spcPts val="0"/>
              </a:spcAft>
              <a:buClr>
                <a:schemeClr val="dk1"/>
              </a:buClr>
              <a:buSzPts val="1100"/>
              <a:buFont typeface="Arial"/>
              <a:buNone/>
            </a:pPr>
            <a:r>
              <a:rPr b="1" lang="en" sz="2400">
                <a:solidFill>
                  <a:schemeClr val="dk2"/>
                </a:solidFill>
                <a:latin typeface="Lato"/>
                <a:ea typeface="Lato"/>
                <a:cs typeface="Lato"/>
                <a:sym typeface="Lato"/>
              </a:rPr>
              <a:t>2</a:t>
            </a:r>
            <a:r>
              <a:rPr b="1" lang="en" sz="2400">
                <a:solidFill>
                  <a:schemeClr val="dk2"/>
                </a:solidFill>
                <a:latin typeface="Lato"/>
                <a:ea typeface="Lato"/>
                <a:cs typeface="Lato"/>
                <a:sym typeface="Lato"/>
              </a:rPr>
              <a:t>’s will present to 1’s and 3’s</a:t>
            </a:r>
            <a:endParaRPr b="1">
              <a:latin typeface="Lato"/>
              <a:ea typeface="Lato"/>
              <a:cs typeface="Lato"/>
              <a:sym typeface="Lato"/>
            </a:endParaRPr>
          </a:p>
        </p:txBody>
      </p:sp>
      <p:sp>
        <p:nvSpPr>
          <p:cNvPr id="434" name="Shape 434"/>
          <p:cNvSpPr txBox="1"/>
          <p:nvPr>
            <p:ph idx="3" type="body"/>
          </p:nvPr>
        </p:nvSpPr>
        <p:spPr>
          <a:xfrm>
            <a:off x="4340500" y="1593353"/>
            <a:ext cx="1831500" cy="3256200"/>
          </a:xfrm>
          <a:prstGeom prst="rect">
            <a:avLst/>
          </a:prstGeom>
        </p:spPr>
        <p:txBody>
          <a:bodyPr anchorCtr="0" anchor="t" bIns="91425" lIns="91425" spcFirstLastPara="1" rIns="91425" wrap="square" tIns="91425">
            <a:noAutofit/>
          </a:bodyPr>
          <a:lstStyle/>
          <a:p>
            <a:pPr indent="0" lvl="0" marL="0" rtl="0">
              <a:spcBef>
                <a:spcPts val="600"/>
              </a:spcBef>
              <a:spcAft>
                <a:spcPts val="0"/>
              </a:spcAft>
              <a:buClr>
                <a:schemeClr val="dk1"/>
              </a:buClr>
              <a:buSzPts val="1100"/>
              <a:buFont typeface="Arial"/>
              <a:buNone/>
            </a:pPr>
            <a:r>
              <a:rPr b="1" lang="en" sz="2400">
                <a:solidFill>
                  <a:schemeClr val="dk2"/>
                </a:solidFill>
                <a:latin typeface="Lato"/>
                <a:ea typeface="Lato"/>
                <a:cs typeface="Lato"/>
                <a:sym typeface="Lato"/>
              </a:rPr>
              <a:t>3</a:t>
            </a:r>
            <a:r>
              <a:rPr b="1" lang="en" sz="2400">
                <a:solidFill>
                  <a:schemeClr val="dk2"/>
                </a:solidFill>
                <a:latin typeface="Lato"/>
                <a:ea typeface="Lato"/>
                <a:cs typeface="Lato"/>
                <a:sym typeface="Lato"/>
              </a:rPr>
              <a:t>’s will present to 1’s and 2’s</a:t>
            </a:r>
            <a:endParaRPr b="1">
              <a:latin typeface="Lato"/>
              <a:ea typeface="Lato"/>
              <a:cs typeface="Lato"/>
              <a:sym typeface="Lato"/>
            </a:endParaRPr>
          </a:p>
        </p:txBody>
      </p:sp>
      <p:sp>
        <p:nvSpPr>
          <p:cNvPr id="435" name="Shape 435"/>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fld id="{00000000-1234-1234-1234-123412341234}" type="slidenum">
              <a:rPr lang="en"/>
              <a:t>‹#›</a:t>
            </a:fld>
            <a:endParaRPr/>
          </a:p>
        </p:txBody>
      </p:sp>
      <p:sp>
        <p:nvSpPr>
          <p:cNvPr id="436" name="Shape 436"/>
          <p:cNvSpPr/>
          <p:nvPr/>
        </p:nvSpPr>
        <p:spPr>
          <a:xfrm>
            <a:off x="829949" y="2898348"/>
            <a:ext cx="793445" cy="2025589"/>
          </a:xfrm>
          <a:custGeom>
            <a:pathLst>
              <a:path extrusionOk="0" h="21073" w="8542">
                <a:moveTo>
                  <a:pt x="4478" y="487"/>
                </a:moveTo>
                <a:lnTo>
                  <a:pt x="4673" y="536"/>
                </a:lnTo>
                <a:lnTo>
                  <a:pt x="4600" y="584"/>
                </a:lnTo>
                <a:lnTo>
                  <a:pt x="4527" y="657"/>
                </a:lnTo>
                <a:lnTo>
                  <a:pt x="4527" y="730"/>
                </a:lnTo>
                <a:lnTo>
                  <a:pt x="4527" y="755"/>
                </a:lnTo>
                <a:lnTo>
                  <a:pt x="4697" y="755"/>
                </a:lnTo>
                <a:lnTo>
                  <a:pt x="4819" y="730"/>
                </a:lnTo>
                <a:lnTo>
                  <a:pt x="4892" y="682"/>
                </a:lnTo>
                <a:lnTo>
                  <a:pt x="4965" y="633"/>
                </a:lnTo>
                <a:lnTo>
                  <a:pt x="5038" y="682"/>
                </a:lnTo>
                <a:lnTo>
                  <a:pt x="4965" y="730"/>
                </a:lnTo>
                <a:lnTo>
                  <a:pt x="4916" y="779"/>
                </a:lnTo>
                <a:lnTo>
                  <a:pt x="4819" y="925"/>
                </a:lnTo>
                <a:lnTo>
                  <a:pt x="4819" y="949"/>
                </a:lnTo>
                <a:lnTo>
                  <a:pt x="4843" y="974"/>
                </a:lnTo>
                <a:lnTo>
                  <a:pt x="4867" y="998"/>
                </a:lnTo>
                <a:lnTo>
                  <a:pt x="4892" y="974"/>
                </a:lnTo>
                <a:lnTo>
                  <a:pt x="5038" y="876"/>
                </a:lnTo>
                <a:lnTo>
                  <a:pt x="5111" y="828"/>
                </a:lnTo>
                <a:lnTo>
                  <a:pt x="5208" y="803"/>
                </a:lnTo>
                <a:lnTo>
                  <a:pt x="5330" y="901"/>
                </a:lnTo>
                <a:lnTo>
                  <a:pt x="5451" y="1022"/>
                </a:lnTo>
                <a:lnTo>
                  <a:pt x="5281" y="1120"/>
                </a:lnTo>
                <a:lnTo>
                  <a:pt x="5208" y="1193"/>
                </a:lnTo>
                <a:lnTo>
                  <a:pt x="5111" y="1266"/>
                </a:lnTo>
                <a:lnTo>
                  <a:pt x="4965" y="1436"/>
                </a:lnTo>
                <a:lnTo>
                  <a:pt x="4965" y="1460"/>
                </a:lnTo>
                <a:lnTo>
                  <a:pt x="4965" y="1485"/>
                </a:lnTo>
                <a:lnTo>
                  <a:pt x="5013" y="1485"/>
                </a:lnTo>
                <a:lnTo>
                  <a:pt x="5111" y="1436"/>
                </a:lnTo>
                <a:lnTo>
                  <a:pt x="5208" y="1387"/>
                </a:lnTo>
                <a:lnTo>
                  <a:pt x="5403" y="1314"/>
                </a:lnTo>
                <a:lnTo>
                  <a:pt x="5573" y="1217"/>
                </a:lnTo>
                <a:lnTo>
                  <a:pt x="5695" y="1412"/>
                </a:lnTo>
                <a:lnTo>
                  <a:pt x="5768" y="1631"/>
                </a:lnTo>
                <a:lnTo>
                  <a:pt x="5719" y="1631"/>
                </a:lnTo>
                <a:lnTo>
                  <a:pt x="5597" y="1679"/>
                </a:lnTo>
                <a:lnTo>
                  <a:pt x="5451" y="1728"/>
                </a:lnTo>
                <a:lnTo>
                  <a:pt x="5184" y="1874"/>
                </a:lnTo>
                <a:lnTo>
                  <a:pt x="4989" y="1996"/>
                </a:lnTo>
                <a:lnTo>
                  <a:pt x="4892" y="2069"/>
                </a:lnTo>
                <a:lnTo>
                  <a:pt x="4819" y="2166"/>
                </a:lnTo>
                <a:lnTo>
                  <a:pt x="4819" y="2190"/>
                </a:lnTo>
                <a:lnTo>
                  <a:pt x="4843" y="2215"/>
                </a:lnTo>
                <a:lnTo>
                  <a:pt x="4940" y="2239"/>
                </a:lnTo>
                <a:lnTo>
                  <a:pt x="5038" y="2239"/>
                </a:lnTo>
                <a:lnTo>
                  <a:pt x="5232" y="2166"/>
                </a:lnTo>
                <a:lnTo>
                  <a:pt x="5524" y="2069"/>
                </a:lnTo>
                <a:lnTo>
                  <a:pt x="5816" y="1947"/>
                </a:lnTo>
                <a:lnTo>
                  <a:pt x="5841" y="1947"/>
                </a:lnTo>
                <a:lnTo>
                  <a:pt x="5841" y="1971"/>
                </a:lnTo>
                <a:lnTo>
                  <a:pt x="5841" y="2142"/>
                </a:lnTo>
                <a:lnTo>
                  <a:pt x="5816" y="2312"/>
                </a:lnTo>
                <a:lnTo>
                  <a:pt x="5743" y="2312"/>
                </a:lnTo>
                <a:lnTo>
                  <a:pt x="5622" y="2361"/>
                </a:lnTo>
                <a:lnTo>
                  <a:pt x="5476" y="2385"/>
                </a:lnTo>
                <a:lnTo>
                  <a:pt x="5208" y="2434"/>
                </a:lnTo>
                <a:lnTo>
                  <a:pt x="4916" y="2507"/>
                </a:lnTo>
                <a:lnTo>
                  <a:pt x="4794" y="2555"/>
                </a:lnTo>
                <a:lnTo>
                  <a:pt x="4648" y="2604"/>
                </a:lnTo>
                <a:lnTo>
                  <a:pt x="4648" y="2653"/>
                </a:lnTo>
                <a:lnTo>
                  <a:pt x="4673" y="2653"/>
                </a:lnTo>
                <a:lnTo>
                  <a:pt x="5208" y="2701"/>
                </a:lnTo>
                <a:lnTo>
                  <a:pt x="5476" y="2701"/>
                </a:lnTo>
                <a:lnTo>
                  <a:pt x="5719" y="2653"/>
                </a:lnTo>
                <a:lnTo>
                  <a:pt x="5646" y="2847"/>
                </a:lnTo>
                <a:lnTo>
                  <a:pt x="5524" y="3042"/>
                </a:lnTo>
                <a:lnTo>
                  <a:pt x="4697" y="3042"/>
                </a:lnTo>
                <a:lnTo>
                  <a:pt x="4624" y="3018"/>
                </a:lnTo>
                <a:lnTo>
                  <a:pt x="4575" y="2993"/>
                </a:lnTo>
                <a:lnTo>
                  <a:pt x="4551" y="2993"/>
                </a:lnTo>
                <a:lnTo>
                  <a:pt x="4551" y="3018"/>
                </a:lnTo>
                <a:lnTo>
                  <a:pt x="4600" y="3091"/>
                </a:lnTo>
                <a:lnTo>
                  <a:pt x="4673" y="3164"/>
                </a:lnTo>
                <a:lnTo>
                  <a:pt x="4746" y="3212"/>
                </a:lnTo>
                <a:lnTo>
                  <a:pt x="4843" y="3261"/>
                </a:lnTo>
                <a:lnTo>
                  <a:pt x="5086" y="3310"/>
                </a:lnTo>
                <a:lnTo>
                  <a:pt x="5330" y="3310"/>
                </a:lnTo>
                <a:lnTo>
                  <a:pt x="5159" y="3456"/>
                </a:lnTo>
                <a:lnTo>
                  <a:pt x="4989" y="3577"/>
                </a:lnTo>
                <a:lnTo>
                  <a:pt x="4892" y="3529"/>
                </a:lnTo>
                <a:lnTo>
                  <a:pt x="4746" y="3504"/>
                </a:lnTo>
                <a:lnTo>
                  <a:pt x="4259" y="3504"/>
                </a:lnTo>
                <a:lnTo>
                  <a:pt x="4235" y="3529"/>
                </a:lnTo>
                <a:lnTo>
                  <a:pt x="4210" y="3577"/>
                </a:lnTo>
                <a:lnTo>
                  <a:pt x="4210" y="3626"/>
                </a:lnTo>
                <a:lnTo>
                  <a:pt x="4235" y="3699"/>
                </a:lnTo>
                <a:lnTo>
                  <a:pt x="4283" y="3748"/>
                </a:lnTo>
                <a:lnTo>
                  <a:pt x="4429" y="3796"/>
                </a:lnTo>
                <a:lnTo>
                  <a:pt x="4283" y="3821"/>
                </a:lnTo>
                <a:lnTo>
                  <a:pt x="3967" y="3821"/>
                </a:lnTo>
                <a:lnTo>
                  <a:pt x="3821" y="3772"/>
                </a:lnTo>
                <a:lnTo>
                  <a:pt x="3675" y="3723"/>
                </a:lnTo>
                <a:lnTo>
                  <a:pt x="3529" y="3650"/>
                </a:lnTo>
                <a:lnTo>
                  <a:pt x="3407" y="3577"/>
                </a:lnTo>
                <a:lnTo>
                  <a:pt x="3310" y="3456"/>
                </a:lnTo>
                <a:lnTo>
                  <a:pt x="3213" y="3358"/>
                </a:lnTo>
                <a:lnTo>
                  <a:pt x="3115" y="3237"/>
                </a:lnTo>
                <a:lnTo>
                  <a:pt x="2969" y="2945"/>
                </a:lnTo>
                <a:lnTo>
                  <a:pt x="2848" y="2653"/>
                </a:lnTo>
                <a:lnTo>
                  <a:pt x="2775" y="2361"/>
                </a:lnTo>
                <a:lnTo>
                  <a:pt x="2750" y="2069"/>
                </a:lnTo>
                <a:lnTo>
                  <a:pt x="2750" y="1898"/>
                </a:lnTo>
                <a:lnTo>
                  <a:pt x="2775" y="1728"/>
                </a:lnTo>
                <a:lnTo>
                  <a:pt x="2823" y="1558"/>
                </a:lnTo>
                <a:lnTo>
                  <a:pt x="2896" y="1412"/>
                </a:lnTo>
                <a:lnTo>
                  <a:pt x="3067" y="1120"/>
                </a:lnTo>
                <a:lnTo>
                  <a:pt x="3261" y="852"/>
                </a:lnTo>
                <a:lnTo>
                  <a:pt x="3359" y="755"/>
                </a:lnTo>
                <a:lnTo>
                  <a:pt x="3480" y="682"/>
                </a:lnTo>
                <a:lnTo>
                  <a:pt x="3699" y="560"/>
                </a:lnTo>
                <a:lnTo>
                  <a:pt x="3772" y="584"/>
                </a:lnTo>
                <a:lnTo>
                  <a:pt x="3845" y="560"/>
                </a:lnTo>
                <a:lnTo>
                  <a:pt x="4064" y="511"/>
                </a:lnTo>
                <a:lnTo>
                  <a:pt x="4259" y="487"/>
                </a:lnTo>
                <a:close/>
                <a:moveTo>
                  <a:pt x="4600" y="4818"/>
                </a:moveTo>
                <a:lnTo>
                  <a:pt x="4940" y="4842"/>
                </a:lnTo>
                <a:lnTo>
                  <a:pt x="4746" y="4915"/>
                </a:lnTo>
                <a:lnTo>
                  <a:pt x="4600" y="5037"/>
                </a:lnTo>
                <a:lnTo>
                  <a:pt x="4600" y="5061"/>
                </a:lnTo>
                <a:lnTo>
                  <a:pt x="4600" y="5086"/>
                </a:lnTo>
                <a:lnTo>
                  <a:pt x="4624" y="5110"/>
                </a:lnTo>
                <a:lnTo>
                  <a:pt x="4648" y="5134"/>
                </a:lnTo>
                <a:lnTo>
                  <a:pt x="4770" y="5110"/>
                </a:lnTo>
                <a:lnTo>
                  <a:pt x="4867" y="5086"/>
                </a:lnTo>
                <a:lnTo>
                  <a:pt x="5086" y="5013"/>
                </a:lnTo>
                <a:lnTo>
                  <a:pt x="5305" y="4964"/>
                </a:lnTo>
                <a:lnTo>
                  <a:pt x="5403" y="4940"/>
                </a:lnTo>
                <a:lnTo>
                  <a:pt x="5500" y="4915"/>
                </a:lnTo>
                <a:lnTo>
                  <a:pt x="5573" y="4940"/>
                </a:lnTo>
                <a:lnTo>
                  <a:pt x="5719" y="4964"/>
                </a:lnTo>
                <a:lnTo>
                  <a:pt x="5695" y="4988"/>
                </a:lnTo>
                <a:lnTo>
                  <a:pt x="5427" y="5086"/>
                </a:lnTo>
                <a:lnTo>
                  <a:pt x="5281" y="5159"/>
                </a:lnTo>
                <a:lnTo>
                  <a:pt x="5232" y="5207"/>
                </a:lnTo>
                <a:lnTo>
                  <a:pt x="5184" y="5256"/>
                </a:lnTo>
                <a:lnTo>
                  <a:pt x="5208" y="5280"/>
                </a:lnTo>
                <a:lnTo>
                  <a:pt x="5281" y="5329"/>
                </a:lnTo>
                <a:lnTo>
                  <a:pt x="5403" y="5353"/>
                </a:lnTo>
                <a:lnTo>
                  <a:pt x="5524" y="5353"/>
                </a:lnTo>
                <a:lnTo>
                  <a:pt x="5622" y="5329"/>
                </a:lnTo>
                <a:lnTo>
                  <a:pt x="5938" y="5256"/>
                </a:lnTo>
                <a:lnTo>
                  <a:pt x="6254" y="5183"/>
                </a:lnTo>
                <a:lnTo>
                  <a:pt x="6425" y="5305"/>
                </a:lnTo>
                <a:lnTo>
                  <a:pt x="6254" y="5329"/>
                </a:lnTo>
                <a:lnTo>
                  <a:pt x="6035" y="5378"/>
                </a:lnTo>
                <a:lnTo>
                  <a:pt x="5841" y="5451"/>
                </a:lnTo>
                <a:lnTo>
                  <a:pt x="5743" y="5475"/>
                </a:lnTo>
                <a:lnTo>
                  <a:pt x="5670" y="5548"/>
                </a:lnTo>
                <a:lnTo>
                  <a:pt x="5573" y="5597"/>
                </a:lnTo>
                <a:lnTo>
                  <a:pt x="5500" y="5645"/>
                </a:lnTo>
                <a:lnTo>
                  <a:pt x="5476" y="5670"/>
                </a:lnTo>
                <a:lnTo>
                  <a:pt x="5500" y="5694"/>
                </a:lnTo>
                <a:lnTo>
                  <a:pt x="5573" y="5694"/>
                </a:lnTo>
                <a:lnTo>
                  <a:pt x="5622" y="5718"/>
                </a:lnTo>
                <a:lnTo>
                  <a:pt x="5670" y="5718"/>
                </a:lnTo>
                <a:lnTo>
                  <a:pt x="5743" y="5743"/>
                </a:lnTo>
                <a:lnTo>
                  <a:pt x="5889" y="5718"/>
                </a:lnTo>
                <a:lnTo>
                  <a:pt x="6035" y="5694"/>
                </a:lnTo>
                <a:lnTo>
                  <a:pt x="6230" y="5645"/>
                </a:lnTo>
                <a:lnTo>
                  <a:pt x="6400" y="5621"/>
                </a:lnTo>
                <a:lnTo>
                  <a:pt x="6571" y="5621"/>
                </a:lnTo>
                <a:lnTo>
                  <a:pt x="6668" y="5645"/>
                </a:lnTo>
                <a:lnTo>
                  <a:pt x="6741" y="5670"/>
                </a:lnTo>
                <a:lnTo>
                  <a:pt x="6668" y="5694"/>
                </a:lnTo>
                <a:lnTo>
                  <a:pt x="6498" y="5718"/>
                </a:lnTo>
                <a:lnTo>
                  <a:pt x="6352" y="5767"/>
                </a:lnTo>
                <a:lnTo>
                  <a:pt x="6206" y="5840"/>
                </a:lnTo>
                <a:lnTo>
                  <a:pt x="6133" y="5913"/>
                </a:lnTo>
                <a:lnTo>
                  <a:pt x="6108" y="5962"/>
                </a:lnTo>
                <a:lnTo>
                  <a:pt x="6084" y="6010"/>
                </a:lnTo>
                <a:lnTo>
                  <a:pt x="6108" y="6059"/>
                </a:lnTo>
                <a:lnTo>
                  <a:pt x="6133" y="6083"/>
                </a:lnTo>
                <a:lnTo>
                  <a:pt x="6181" y="6108"/>
                </a:lnTo>
                <a:lnTo>
                  <a:pt x="6279" y="6108"/>
                </a:lnTo>
                <a:lnTo>
                  <a:pt x="6400" y="6083"/>
                </a:lnTo>
                <a:lnTo>
                  <a:pt x="6619" y="6010"/>
                </a:lnTo>
                <a:lnTo>
                  <a:pt x="7130" y="6010"/>
                </a:lnTo>
                <a:lnTo>
                  <a:pt x="7203" y="6108"/>
                </a:lnTo>
                <a:lnTo>
                  <a:pt x="7276" y="6229"/>
                </a:lnTo>
                <a:lnTo>
                  <a:pt x="7106" y="6278"/>
                </a:lnTo>
                <a:lnTo>
                  <a:pt x="6936" y="6351"/>
                </a:lnTo>
                <a:lnTo>
                  <a:pt x="6790" y="6473"/>
                </a:lnTo>
                <a:lnTo>
                  <a:pt x="6668" y="6594"/>
                </a:lnTo>
                <a:lnTo>
                  <a:pt x="6668" y="6619"/>
                </a:lnTo>
                <a:lnTo>
                  <a:pt x="6887" y="6619"/>
                </a:lnTo>
                <a:lnTo>
                  <a:pt x="7082" y="6594"/>
                </a:lnTo>
                <a:lnTo>
                  <a:pt x="7471" y="6570"/>
                </a:lnTo>
                <a:lnTo>
                  <a:pt x="7544" y="6765"/>
                </a:lnTo>
                <a:lnTo>
                  <a:pt x="7130" y="6862"/>
                </a:lnTo>
                <a:lnTo>
                  <a:pt x="6984" y="6935"/>
                </a:lnTo>
                <a:lnTo>
                  <a:pt x="6936" y="6959"/>
                </a:lnTo>
                <a:lnTo>
                  <a:pt x="6911" y="6984"/>
                </a:lnTo>
                <a:lnTo>
                  <a:pt x="6960" y="7057"/>
                </a:lnTo>
                <a:lnTo>
                  <a:pt x="7033" y="7081"/>
                </a:lnTo>
                <a:lnTo>
                  <a:pt x="7106" y="7105"/>
                </a:lnTo>
                <a:lnTo>
                  <a:pt x="7203" y="7105"/>
                </a:lnTo>
                <a:lnTo>
                  <a:pt x="7422" y="7081"/>
                </a:lnTo>
                <a:lnTo>
                  <a:pt x="7641" y="7032"/>
                </a:lnTo>
                <a:lnTo>
                  <a:pt x="7714" y="7227"/>
                </a:lnTo>
                <a:lnTo>
                  <a:pt x="7544" y="7276"/>
                </a:lnTo>
                <a:lnTo>
                  <a:pt x="7349" y="7349"/>
                </a:lnTo>
                <a:lnTo>
                  <a:pt x="7203" y="7422"/>
                </a:lnTo>
                <a:lnTo>
                  <a:pt x="7155" y="7470"/>
                </a:lnTo>
                <a:lnTo>
                  <a:pt x="7106" y="7543"/>
                </a:lnTo>
                <a:lnTo>
                  <a:pt x="7106" y="7568"/>
                </a:lnTo>
                <a:lnTo>
                  <a:pt x="7106" y="7592"/>
                </a:lnTo>
                <a:lnTo>
                  <a:pt x="7130" y="7616"/>
                </a:lnTo>
                <a:lnTo>
                  <a:pt x="7155" y="7616"/>
                </a:lnTo>
                <a:lnTo>
                  <a:pt x="7228" y="7568"/>
                </a:lnTo>
                <a:lnTo>
                  <a:pt x="7325" y="7543"/>
                </a:lnTo>
                <a:lnTo>
                  <a:pt x="7495" y="7519"/>
                </a:lnTo>
                <a:lnTo>
                  <a:pt x="7763" y="7470"/>
                </a:lnTo>
                <a:lnTo>
                  <a:pt x="7836" y="7762"/>
                </a:lnTo>
                <a:lnTo>
                  <a:pt x="7812" y="7787"/>
                </a:lnTo>
                <a:lnTo>
                  <a:pt x="7568" y="7811"/>
                </a:lnTo>
                <a:lnTo>
                  <a:pt x="7349" y="7884"/>
                </a:lnTo>
                <a:lnTo>
                  <a:pt x="7301" y="7933"/>
                </a:lnTo>
                <a:lnTo>
                  <a:pt x="7301" y="7981"/>
                </a:lnTo>
                <a:lnTo>
                  <a:pt x="7301" y="8030"/>
                </a:lnTo>
                <a:lnTo>
                  <a:pt x="7349" y="8054"/>
                </a:lnTo>
                <a:lnTo>
                  <a:pt x="7447" y="8079"/>
                </a:lnTo>
                <a:lnTo>
                  <a:pt x="7568" y="8079"/>
                </a:lnTo>
                <a:lnTo>
                  <a:pt x="7763" y="8054"/>
                </a:lnTo>
                <a:lnTo>
                  <a:pt x="7885" y="8030"/>
                </a:lnTo>
                <a:lnTo>
                  <a:pt x="7933" y="8273"/>
                </a:lnTo>
                <a:lnTo>
                  <a:pt x="7690" y="8346"/>
                </a:lnTo>
                <a:lnTo>
                  <a:pt x="7593" y="8395"/>
                </a:lnTo>
                <a:lnTo>
                  <a:pt x="7495" y="8468"/>
                </a:lnTo>
                <a:lnTo>
                  <a:pt x="7495" y="8492"/>
                </a:lnTo>
                <a:lnTo>
                  <a:pt x="7739" y="8541"/>
                </a:lnTo>
                <a:lnTo>
                  <a:pt x="7958" y="8541"/>
                </a:lnTo>
                <a:lnTo>
                  <a:pt x="7982" y="8809"/>
                </a:lnTo>
                <a:lnTo>
                  <a:pt x="7860" y="8833"/>
                </a:lnTo>
                <a:lnTo>
                  <a:pt x="7739" y="8857"/>
                </a:lnTo>
                <a:lnTo>
                  <a:pt x="7641" y="8930"/>
                </a:lnTo>
                <a:lnTo>
                  <a:pt x="7568" y="9003"/>
                </a:lnTo>
                <a:lnTo>
                  <a:pt x="7544" y="9052"/>
                </a:lnTo>
                <a:lnTo>
                  <a:pt x="7568" y="9101"/>
                </a:lnTo>
                <a:lnTo>
                  <a:pt x="7690" y="9125"/>
                </a:lnTo>
                <a:lnTo>
                  <a:pt x="7787" y="9125"/>
                </a:lnTo>
                <a:lnTo>
                  <a:pt x="8006" y="9101"/>
                </a:lnTo>
                <a:lnTo>
                  <a:pt x="8006" y="9320"/>
                </a:lnTo>
                <a:lnTo>
                  <a:pt x="7933" y="9344"/>
                </a:lnTo>
                <a:lnTo>
                  <a:pt x="7860" y="9368"/>
                </a:lnTo>
                <a:lnTo>
                  <a:pt x="7787" y="9417"/>
                </a:lnTo>
                <a:lnTo>
                  <a:pt x="7666" y="9490"/>
                </a:lnTo>
                <a:lnTo>
                  <a:pt x="7641" y="9539"/>
                </a:lnTo>
                <a:lnTo>
                  <a:pt x="7666" y="9563"/>
                </a:lnTo>
                <a:lnTo>
                  <a:pt x="7787" y="9587"/>
                </a:lnTo>
                <a:lnTo>
                  <a:pt x="7933" y="9612"/>
                </a:lnTo>
                <a:lnTo>
                  <a:pt x="8031" y="9612"/>
                </a:lnTo>
                <a:lnTo>
                  <a:pt x="8031" y="9855"/>
                </a:lnTo>
                <a:lnTo>
                  <a:pt x="7909" y="9879"/>
                </a:lnTo>
                <a:lnTo>
                  <a:pt x="7787" y="9928"/>
                </a:lnTo>
                <a:lnTo>
                  <a:pt x="7690" y="10001"/>
                </a:lnTo>
                <a:lnTo>
                  <a:pt x="7666" y="10025"/>
                </a:lnTo>
                <a:lnTo>
                  <a:pt x="7666" y="10050"/>
                </a:lnTo>
                <a:lnTo>
                  <a:pt x="7714" y="10098"/>
                </a:lnTo>
                <a:lnTo>
                  <a:pt x="8031" y="10098"/>
                </a:lnTo>
                <a:lnTo>
                  <a:pt x="8006" y="10415"/>
                </a:lnTo>
                <a:lnTo>
                  <a:pt x="7885" y="10439"/>
                </a:lnTo>
                <a:lnTo>
                  <a:pt x="7739" y="10488"/>
                </a:lnTo>
                <a:lnTo>
                  <a:pt x="7714" y="10512"/>
                </a:lnTo>
                <a:lnTo>
                  <a:pt x="7714" y="10536"/>
                </a:lnTo>
                <a:lnTo>
                  <a:pt x="7739" y="10585"/>
                </a:lnTo>
                <a:lnTo>
                  <a:pt x="7763" y="10609"/>
                </a:lnTo>
                <a:lnTo>
                  <a:pt x="7885" y="10634"/>
                </a:lnTo>
                <a:lnTo>
                  <a:pt x="7982" y="10634"/>
                </a:lnTo>
                <a:lnTo>
                  <a:pt x="7958" y="10901"/>
                </a:lnTo>
                <a:lnTo>
                  <a:pt x="7909" y="10926"/>
                </a:lnTo>
                <a:lnTo>
                  <a:pt x="7860" y="10926"/>
                </a:lnTo>
                <a:lnTo>
                  <a:pt x="7812" y="10950"/>
                </a:lnTo>
                <a:lnTo>
                  <a:pt x="7787" y="10950"/>
                </a:lnTo>
                <a:lnTo>
                  <a:pt x="7787" y="10999"/>
                </a:lnTo>
                <a:lnTo>
                  <a:pt x="7860" y="11047"/>
                </a:lnTo>
                <a:lnTo>
                  <a:pt x="7933" y="11072"/>
                </a:lnTo>
                <a:lnTo>
                  <a:pt x="7958" y="11145"/>
                </a:lnTo>
                <a:lnTo>
                  <a:pt x="7982" y="11193"/>
                </a:lnTo>
                <a:lnTo>
                  <a:pt x="8079" y="11266"/>
                </a:lnTo>
                <a:lnTo>
                  <a:pt x="8055" y="11437"/>
                </a:lnTo>
                <a:lnTo>
                  <a:pt x="8006" y="11583"/>
                </a:lnTo>
                <a:lnTo>
                  <a:pt x="7933" y="11729"/>
                </a:lnTo>
                <a:lnTo>
                  <a:pt x="7812" y="11826"/>
                </a:lnTo>
                <a:lnTo>
                  <a:pt x="7690" y="11899"/>
                </a:lnTo>
                <a:lnTo>
                  <a:pt x="7520" y="11899"/>
                </a:lnTo>
                <a:lnTo>
                  <a:pt x="7447" y="11850"/>
                </a:lnTo>
                <a:lnTo>
                  <a:pt x="7398" y="11802"/>
                </a:lnTo>
                <a:lnTo>
                  <a:pt x="7325" y="11729"/>
                </a:lnTo>
                <a:lnTo>
                  <a:pt x="7301" y="11656"/>
                </a:lnTo>
                <a:lnTo>
                  <a:pt x="7276" y="11583"/>
                </a:lnTo>
                <a:lnTo>
                  <a:pt x="7276" y="11388"/>
                </a:lnTo>
                <a:lnTo>
                  <a:pt x="7301" y="11242"/>
                </a:lnTo>
                <a:lnTo>
                  <a:pt x="7398" y="11096"/>
                </a:lnTo>
                <a:lnTo>
                  <a:pt x="7422" y="11023"/>
                </a:lnTo>
                <a:lnTo>
                  <a:pt x="7447" y="10974"/>
                </a:lnTo>
                <a:lnTo>
                  <a:pt x="7447" y="10828"/>
                </a:lnTo>
                <a:lnTo>
                  <a:pt x="7374" y="10561"/>
                </a:lnTo>
                <a:lnTo>
                  <a:pt x="7301" y="10074"/>
                </a:lnTo>
                <a:lnTo>
                  <a:pt x="7252" y="9612"/>
                </a:lnTo>
                <a:lnTo>
                  <a:pt x="7179" y="9125"/>
                </a:lnTo>
                <a:lnTo>
                  <a:pt x="7106" y="8906"/>
                </a:lnTo>
                <a:lnTo>
                  <a:pt x="7033" y="8663"/>
                </a:lnTo>
                <a:lnTo>
                  <a:pt x="6765" y="7957"/>
                </a:lnTo>
                <a:lnTo>
                  <a:pt x="6449" y="7276"/>
                </a:lnTo>
                <a:lnTo>
                  <a:pt x="6400" y="7203"/>
                </a:lnTo>
                <a:lnTo>
                  <a:pt x="6352" y="7105"/>
                </a:lnTo>
                <a:lnTo>
                  <a:pt x="6327" y="7057"/>
                </a:lnTo>
                <a:lnTo>
                  <a:pt x="6206" y="7057"/>
                </a:lnTo>
                <a:lnTo>
                  <a:pt x="6157" y="7081"/>
                </a:lnTo>
                <a:lnTo>
                  <a:pt x="6133" y="7105"/>
                </a:lnTo>
                <a:lnTo>
                  <a:pt x="6133" y="7154"/>
                </a:lnTo>
                <a:lnTo>
                  <a:pt x="6133" y="7227"/>
                </a:lnTo>
                <a:lnTo>
                  <a:pt x="5987" y="7227"/>
                </a:lnTo>
                <a:lnTo>
                  <a:pt x="5816" y="7251"/>
                </a:lnTo>
                <a:lnTo>
                  <a:pt x="5743" y="7276"/>
                </a:lnTo>
                <a:lnTo>
                  <a:pt x="5670" y="7300"/>
                </a:lnTo>
                <a:lnTo>
                  <a:pt x="5646" y="7349"/>
                </a:lnTo>
                <a:lnTo>
                  <a:pt x="5646" y="7397"/>
                </a:lnTo>
                <a:lnTo>
                  <a:pt x="5670" y="7422"/>
                </a:lnTo>
                <a:lnTo>
                  <a:pt x="5695" y="7470"/>
                </a:lnTo>
                <a:lnTo>
                  <a:pt x="5743" y="7495"/>
                </a:lnTo>
                <a:lnTo>
                  <a:pt x="5816" y="7519"/>
                </a:lnTo>
                <a:lnTo>
                  <a:pt x="6133" y="7519"/>
                </a:lnTo>
                <a:lnTo>
                  <a:pt x="6133" y="7714"/>
                </a:lnTo>
                <a:lnTo>
                  <a:pt x="6084" y="7714"/>
                </a:lnTo>
                <a:lnTo>
                  <a:pt x="5768" y="7738"/>
                </a:lnTo>
                <a:lnTo>
                  <a:pt x="5597" y="7787"/>
                </a:lnTo>
                <a:lnTo>
                  <a:pt x="5451" y="7860"/>
                </a:lnTo>
                <a:lnTo>
                  <a:pt x="5427" y="7884"/>
                </a:lnTo>
                <a:lnTo>
                  <a:pt x="5451" y="7933"/>
                </a:lnTo>
                <a:lnTo>
                  <a:pt x="5573" y="7981"/>
                </a:lnTo>
                <a:lnTo>
                  <a:pt x="5719" y="8006"/>
                </a:lnTo>
                <a:lnTo>
                  <a:pt x="6157" y="8006"/>
                </a:lnTo>
                <a:lnTo>
                  <a:pt x="6157" y="8298"/>
                </a:lnTo>
                <a:lnTo>
                  <a:pt x="5962" y="8298"/>
                </a:lnTo>
                <a:lnTo>
                  <a:pt x="5792" y="8322"/>
                </a:lnTo>
                <a:lnTo>
                  <a:pt x="5646" y="8322"/>
                </a:lnTo>
                <a:lnTo>
                  <a:pt x="5500" y="8371"/>
                </a:lnTo>
                <a:lnTo>
                  <a:pt x="5354" y="8444"/>
                </a:lnTo>
                <a:lnTo>
                  <a:pt x="5232" y="8541"/>
                </a:lnTo>
                <a:lnTo>
                  <a:pt x="5232" y="8565"/>
                </a:lnTo>
                <a:lnTo>
                  <a:pt x="5232" y="8590"/>
                </a:lnTo>
                <a:lnTo>
                  <a:pt x="5378" y="8638"/>
                </a:lnTo>
                <a:lnTo>
                  <a:pt x="5524" y="8663"/>
                </a:lnTo>
                <a:lnTo>
                  <a:pt x="5987" y="8663"/>
                </a:lnTo>
                <a:lnTo>
                  <a:pt x="6157" y="8638"/>
                </a:lnTo>
                <a:lnTo>
                  <a:pt x="6157" y="8784"/>
                </a:lnTo>
                <a:lnTo>
                  <a:pt x="6084" y="8760"/>
                </a:lnTo>
                <a:lnTo>
                  <a:pt x="5987" y="8784"/>
                </a:lnTo>
                <a:lnTo>
                  <a:pt x="5816" y="8809"/>
                </a:lnTo>
                <a:lnTo>
                  <a:pt x="5549" y="8833"/>
                </a:lnTo>
                <a:lnTo>
                  <a:pt x="5403" y="8857"/>
                </a:lnTo>
                <a:lnTo>
                  <a:pt x="5281" y="8906"/>
                </a:lnTo>
                <a:lnTo>
                  <a:pt x="5257" y="8930"/>
                </a:lnTo>
                <a:lnTo>
                  <a:pt x="5281" y="8955"/>
                </a:lnTo>
                <a:lnTo>
                  <a:pt x="5403" y="9028"/>
                </a:lnTo>
                <a:lnTo>
                  <a:pt x="5549" y="9052"/>
                </a:lnTo>
                <a:lnTo>
                  <a:pt x="5670" y="9076"/>
                </a:lnTo>
                <a:lnTo>
                  <a:pt x="5816" y="9101"/>
                </a:lnTo>
                <a:lnTo>
                  <a:pt x="5987" y="9101"/>
                </a:lnTo>
                <a:lnTo>
                  <a:pt x="6084" y="9076"/>
                </a:lnTo>
                <a:lnTo>
                  <a:pt x="6181" y="9076"/>
                </a:lnTo>
                <a:lnTo>
                  <a:pt x="6181" y="9320"/>
                </a:lnTo>
                <a:lnTo>
                  <a:pt x="5962" y="9295"/>
                </a:lnTo>
                <a:lnTo>
                  <a:pt x="5743" y="9320"/>
                </a:lnTo>
                <a:lnTo>
                  <a:pt x="5500" y="9344"/>
                </a:lnTo>
                <a:lnTo>
                  <a:pt x="5378" y="9393"/>
                </a:lnTo>
                <a:lnTo>
                  <a:pt x="5281" y="9441"/>
                </a:lnTo>
                <a:lnTo>
                  <a:pt x="5257" y="9466"/>
                </a:lnTo>
                <a:lnTo>
                  <a:pt x="5257" y="9514"/>
                </a:lnTo>
                <a:lnTo>
                  <a:pt x="5305" y="9563"/>
                </a:lnTo>
                <a:lnTo>
                  <a:pt x="5378" y="9587"/>
                </a:lnTo>
                <a:lnTo>
                  <a:pt x="5476" y="9612"/>
                </a:lnTo>
                <a:lnTo>
                  <a:pt x="5914" y="9612"/>
                </a:lnTo>
                <a:lnTo>
                  <a:pt x="6181" y="9636"/>
                </a:lnTo>
                <a:lnTo>
                  <a:pt x="6157" y="9855"/>
                </a:lnTo>
                <a:lnTo>
                  <a:pt x="6060" y="9855"/>
                </a:lnTo>
                <a:lnTo>
                  <a:pt x="5670" y="9928"/>
                </a:lnTo>
                <a:lnTo>
                  <a:pt x="5500" y="9952"/>
                </a:lnTo>
                <a:lnTo>
                  <a:pt x="5427" y="10001"/>
                </a:lnTo>
                <a:lnTo>
                  <a:pt x="5403" y="10001"/>
                </a:lnTo>
                <a:lnTo>
                  <a:pt x="5378" y="10025"/>
                </a:lnTo>
                <a:lnTo>
                  <a:pt x="5378" y="10098"/>
                </a:lnTo>
                <a:lnTo>
                  <a:pt x="5403" y="10147"/>
                </a:lnTo>
                <a:lnTo>
                  <a:pt x="5451" y="10171"/>
                </a:lnTo>
                <a:lnTo>
                  <a:pt x="5500" y="10196"/>
                </a:lnTo>
                <a:lnTo>
                  <a:pt x="5622" y="10220"/>
                </a:lnTo>
                <a:lnTo>
                  <a:pt x="5743" y="10220"/>
                </a:lnTo>
                <a:lnTo>
                  <a:pt x="5938" y="10196"/>
                </a:lnTo>
                <a:lnTo>
                  <a:pt x="6133" y="10171"/>
                </a:lnTo>
                <a:lnTo>
                  <a:pt x="6157" y="10147"/>
                </a:lnTo>
                <a:lnTo>
                  <a:pt x="6157" y="10366"/>
                </a:lnTo>
                <a:lnTo>
                  <a:pt x="6011" y="10390"/>
                </a:lnTo>
                <a:lnTo>
                  <a:pt x="5889" y="10415"/>
                </a:lnTo>
                <a:lnTo>
                  <a:pt x="5573" y="10512"/>
                </a:lnTo>
                <a:lnTo>
                  <a:pt x="5403" y="10585"/>
                </a:lnTo>
                <a:lnTo>
                  <a:pt x="5354" y="10634"/>
                </a:lnTo>
                <a:lnTo>
                  <a:pt x="5354" y="10658"/>
                </a:lnTo>
                <a:lnTo>
                  <a:pt x="5403" y="10707"/>
                </a:lnTo>
                <a:lnTo>
                  <a:pt x="5451" y="10731"/>
                </a:lnTo>
                <a:lnTo>
                  <a:pt x="5573" y="10755"/>
                </a:lnTo>
                <a:lnTo>
                  <a:pt x="5841" y="10731"/>
                </a:lnTo>
                <a:lnTo>
                  <a:pt x="6157" y="10682"/>
                </a:lnTo>
                <a:lnTo>
                  <a:pt x="6157" y="10999"/>
                </a:lnTo>
                <a:lnTo>
                  <a:pt x="6133" y="10999"/>
                </a:lnTo>
                <a:lnTo>
                  <a:pt x="5938" y="11023"/>
                </a:lnTo>
                <a:lnTo>
                  <a:pt x="5743" y="11047"/>
                </a:lnTo>
                <a:lnTo>
                  <a:pt x="5549" y="11120"/>
                </a:lnTo>
                <a:lnTo>
                  <a:pt x="5378" y="11193"/>
                </a:lnTo>
                <a:lnTo>
                  <a:pt x="5354" y="11218"/>
                </a:lnTo>
                <a:lnTo>
                  <a:pt x="5354" y="11242"/>
                </a:lnTo>
                <a:lnTo>
                  <a:pt x="5354" y="11266"/>
                </a:lnTo>
                <a:lnTo>
                  <a:pt x="5378" y="11291"/>
                </a:lnTo>
                <a:lnTo>
                  <a:pt x="5573" y="11315"/>
                </a:lnTo>
                <a:lnTo>
                  <a:pt x="5768" y="11315"/>
                </a:lnTo>
                <a:lnTo>
                  <a:pt x="6133" y="11291"/>
                </a:lnTo>
                <a:lnTo>
                  <a:pt x="6157" y="11266"/>
                </a:lnTo>
                <a:lnTo>
                  <a:pt x="6157" y="11558"/>
                </a:lnTo>
                <a:lnTo>
                  <a:pt x="6011" y="11558"/>
                </a:lnTo>
                <a:lnTo>
                  <a:pt x="5841" y="11607"/>
                </a:lnTo>
                <a:lnTo>
                  <a:pt x="5573" y="11656"/>
                </a:lnTo>
                <a:lnTo>
                  <a:pt x="5330" y="11753"/>
                </a:lnTo>
                <a:lnTo>
                  <a:pt x="5305" y="11777"/>
                </a:lnTo>
                <a:lnTo>
                  <a:pt x="5305" y="11826"/>
                </a:lnTo>
                <a:lnTo>
                  <a:pt x="5330" y="11850"/>
                </a:lnTo>
                <a:lnTo>
                  <a:pt x="5378" y="11850"/>
                </a:lnTo>
                <a:lnTo>
                  <a:pt x="5622" y="11875"/>
                </a:lnTo>
                <a:lnTo>
                  <a:pt x="5865" y="11850"/>
                </a:lnTo>
                <a:lnTo>
                  <a:pt x="6011" y="11850"/>
                </a:lnTo>
                <a:lnTo>
                  <a:pt x="6084" y="11826"/>
                </a:lnTo>
                <a:lnTo>
                  <a:pt x="6157" y="11802"/>
                </a:lnTo>
                <a:lnTo>
                  <a:pt x="6157" y="12020"/>
                </a:lnTo>
                <a:lnTo>
                  <a:pt x="5962" y="12020"/>
                </a:lnTo>
                <a:lnTo>
                  <a:pt x="5743" y="12045"/>
                </a:lnTo>
                <a:lnTo>
                  <a:pt x="5549" y="12118"/>
                </a:lnTo>
                <a:lnTo>
                  <a:pt x="5476" y="12142"/>
                </a:lnTo>
                <a:lnTo>
                  <a:pt x="5378" y="12191"/>
                </a:lnTo>
                <a:lnTo>
                  <a:pt x="5378" y="12239"/>
                </a:lnTo>
                <a:lnTo>
                  <a:pt x="5378" y="12264"/>
                </a:lnTo>
                <a:lnTo>
                  <a:pt x="5476" y="12312"/>
                </a:lnTo>
                <a:lnTo>
                  <a:pt x="5549" y="12337"/>
                </a:lnTo>
                <a:lnTo>
                  <a:pt x="5743" y="12385"/>
                </a:lnTo>
                <a:lnTo>
                  <a:pt x="5962" y="12361"/>
                </a:lnTo>
                <a:lnTo>
                  <a:pt x="6157" y="12361"/>
                </a:lnTo>
                <a:lnTo>
                  <a:pt x="6157" y="12458"/>
                </a:lnTo>
                <a:lnTo>
                  <a:pt x="6157" y="12483"/>
                </a:lnTo>
                <a:lnTo>
                  <a:pt x="6011" y="12531"/>
                </a:lnTo>
                <a:lnTo>
                  <a:pt x="5889" y="12580"/>
                </a:lnTo>
                <a:lnTo>
                  <a:pt x="5622" y="12653"/>
                </a:lnTo>
                <a:lnTo>
                  <a:pt x="5500" y="12702"/>
                </a:lnTo>
                <a:lnTo>
                  <a:pt x="5403" y="12750"/>
                </a:lnTo>
                <a:lnTo>
                  <a:pt x="5378" y="12799"/>
                </a:lnTo>
                <a:lnTo>
                  <a:pt x="5378" y="12823"/>
                </a:lnTo>
                <a:lnTo>
                  <a:pt x="5403" y="12848"/>
                </a:lnTo>
                <a:lnTo>
                  <a:pt x="5500" y="12872"/>
                </a:lnTo>
                <a:lnTo>
                  <a:pt x="5622" y="12896"/>
                </a:lnTo>
                <a:lnTo>
                  <a:pt x="5743" y="12921"/>
                </a:lnTo>
                <a:lnTo>
                  <a:pt x="5865" y="12896"/>
                </a:lnTo>
                <a:lnTo>
                  <a:pt x="6011" y="12872"/>
                </a:lnTo>
                <a:lnTo>
                  <a:pt x="6181" y="12848"/>
                </a:lnTo>
                <a:lnTo>
                  <a:pt x="6181" y="13042"/>
                </a:lnTo>
                <a:lnTo>
                  <a:pt x="6108" y="13018"/>
                </a:lnTo>
                <a:lnTo>
                  <a:pt x="5962" y="13042"/>
                </a:lnTo>
                <a:lnTo>
                  <a:pt x="5841" y="13091"/>
                </a:lnTo>
                <a:lnTo>
                  <a:pt x="5719" y="13164"/>
                </a:lnTo>
                <a:lnTo>
                  <a:pt x="5573" y="13237"/>
                </a:lnTo>
                <a:lnTo>
                  <a:pt x="5549" y="13261"/>
                </a:lnTo>
                <a:lnTo>
                  <a:pt x="5573" y="13286"/>
                </a:lnTo>
                <a:lnTo>
                  <a:pt x="5597" y="13334"/>
                </a:lnTo>
                <a:lnTo>
                  <a:pt x="5622" y="13334"/>
                </a:lnTo>
                <a:lnTo>
                  <a:pt x="5743" y="13310"/>
                </a:lnTo>
                <a:lnTo>
                  <a:pt x="6157" y="13310"/>
                </a:lnTo>
                <a:lnTo>
                  <a:pt x="6206" y="13286"/>
                </a:lnTo>
                <a:lnTo>
                  <a:pt x="6206" y="13529"/>
                </a:lnTo>
                <a:lnTo>
                  <a:pt x="6035" y="13553"/>
                </a:lnTo>
                <a:lnTo>
                  <a:pt x="5865" y="13553"/>
                </a:lnTo>
                <a:lnTo>
                  <a:pt x="5719" y="13602"/>
                </a:lnTo>
                <a:lnTo>
                  <a:pt x="5573" y="13675"/>
                </a:lnTo>
                <a:lnTo>
                  <a:pt x="5524" y="13724"/>
                </a:lnTo>
                <a:lnTo>
                  <a:pt x="5476" y="13797"/>
                </a:lnTo>
                <a:lnTo>
                  <a:pt x="5476" y="13870"/>
                </a:lnTo>
                <a:lnTo>
                  <a:pt x="5476" y="13894"/>
                </a:lnTo>
                <a:lnTo>
                  <a:pt x="5500" y="13918"/>
                </a:lnTo>
                <a:lnTo>
                  <a:pt x="5646" y="13967"/>
                </a:lnTo>
                <a:lnTo>
                  <a:pt x="5792" y="13967"/>
                </a:lnTo>
                <a:lnTo>
                  <a:pt x="6108" y="13943"/>
                </a:lnTo>
                <a:lnTo>
                  <a:pt x="6254" y="13943"/>
                </a:lnTo>
                <a:lnTo>
                  <a:pt x="6279" y="14235"/>
                </a:lnTo>
                <a:lnTo>
                  <a:pt x="6011" y="14308"/>
                </a:lnTo>
                <a:lnTo>
                  <a:pt x="5841" y="14332"/>
                </a:lnTo>
                <a:lnTo>
                  <a:pt x="5670" y="14381"/>
                </a:lnTo>
                <a:lnTo>
                  <a:pt x="5622" y="14429"/>
                </a:lnTo>
                <a:lnTo>
                  <a:pt x="5597" y="14478"/>
                </a:lnTo>
                <a:lnTo>
                  <a:pt x="5622" y="14551"/>
                </a:lnTo>
                <a:lnTo>
                  <a:pt x="5670" y="14600"/>
                </a:lnTo>
                <a:lnTo>
                  <a:pt x="5719" y="14624"/>
                </a:lnTo>
                <a:lnTo>
                  <a:pt x="5792" y="14648"/>
                </a:lnTo>
                <a:lnTo>
                  <a:pt x="5962" y="14673"/>
                </a:lnTo>
                <a:lnTo>
                  <a:pt x="6133" y="14648"/>
                </a:lnTo>
                <a:lnTo>
                  <a:pt x="6303" y="14600"/>
                </a:lnTo>
                <a:lnTo>
                  <a:pt x="6303" y="14770"/>
                </a:lnTo>
                <a:lnTo>
                  <a:pt x="6133" y="14794"/>
                </a:lnTo>
                <a:lnTo>
                  <a:pt x="5962" y="14867"/>
                </a:lnTo>
                <a:lnTo>
                  <a:pt x="5841" y="14916"/>
                </a:lnTo>
                <a:lnTo>
                  <a:pt x="5719" y="14965"/>
                </a:lnTo>
                <a:lnTo>
                  <a:pt x="5646" y="15062"/>
                </a:lnTo>
                <a:lnTo>
                  <a:pt x="5597" y="15111"/>
                </a:lnTo>
                <a:lnTo>
                  <a:pt x="5573" y="15159"/>
                </a:lnTo>
                <a:lnTo>
                  <a:pt x="5573" y="15184"/>
                </a:lnTo>
                <a:lnTo>
                  <a:pt x="5597" y="15208"/>
                </a:lnTo>
                <a:lnTo>
                  <a:pt x="5670" y="15257"/>
                </a:lnTo>
                <a:lnTo>
                  <a:pt x="5768" y="15281"/>
                </a:lnTo>
                <a:lnTo>
                  <a:pt x="5962" y="15257"/>
                </a:lnTo>
                <a:lnTo>
                  <a:pt x="6352" y="15184"/>
                </a:lnTo>
                <a:lnTo>
                  <a:pt x="6376" y="15451"/>
                </a:lnTo>
                <a:lnTo>
                  <a:pt x="6133" y="15476"/>
                </a:lnTo>
                <a:lnTo>
                  <a:pt x="5865" y="15524"/>
                </a:lnTo>
                <a:lnTo>
                  <a:pt x="5743" y="15573"/>
                </a:lnTo>
                <a:lnTo>
                  <a:pt x="5646" y="15646"/>
                </a:lnTo>
                <a:lnTo>
                  <a:pt x="5622" y="15646"/>
                </a:lnTo>
                <a:lnTo>
                  <a:pt x="5622" y="15670"/>
                </a:lnTo>
                <a:lnTo>
                  <a:pt x="5695" y="15768"/>
                </a:lnTo>
                <a:lnTo>
                  <a:pt x="5792" y="15816"/>
                </a:lnTo>
                <a:lnTo>
                  <a:pt x="5889" y="15841"/>
                </a:lnTo>
                <a:lnTo>
                  <a:pt x="5987" y="15841"/>
                </a:lnTo>
                <a:lnTo>
                  <a:pt x="6206" y="15865"/>
                </a:lnTo>
                <a:lnTo>
                  <a:pt x="6400" y="15865"/>
                </a:lnTo>
                <a:lnTo>
                  <a:pt x="6400" y="15962"/>
                </a:lnTo>
                <a:lnTo>
                  <a:pt x="6133" y="16035"/>
                </a:lnTo>
                <a:lnTo>
                  <a:pt x="5938" y="16084"/>
                </a:lnTo>
                <a:lnTo>
                  <a:pt x="5792" y="16181"/>
                </a:lnTo>
                <a:lnTo>
                  <a:pt x="5768" y="16230"/>
                </a:lnTo>
                <a:lnTo>
                  <a:pt x="5768" y="16254"/>
                </a:lnTo>
                <a:lnTo>
                  <a:pt x="5816" y="16327"/>
                </a:lnTo>
                <a:lnTo>
                  <a:pt x="5889" y="16376"/>
                </a:lnTo>
                <a:lnTo>
                  <a:pt x="5987" y="16400"/>
                </a:lnTo>
                <a:lnTo>
                  <a:pt x="6181" y="16400"/>
                </a:lnTo>
                <a:lnTo>
                  <a:pt x="6425" y="16352"/>
                </a:lnTo>
                <a:lnTo>
                  <a:pt x="6449" y="16644"/>
                </a:lnTo>
                <a:lnTo>
                  <a:pt x="6230" y="16668"/>
                </a:lnTo>
                <a:lnTo>
                  <a:pt x="6035" y="16717"/>
                </a:lnTo>
                <a:lnTo>
                  <a:pt x="5962" y="16765"/>
                </a:lnTo>
                <a:lnTo>
                  <a:pt x="5865" y="16790"/>
                </a:lnTo>
                <a:lnTo>
                  <a:pt x="5841" y="16838"/>
                </a:lnTo>
                <a:lnTo>
                  <a:pt x="5841" y="16887"/>
                </a:lnTo>
                <a:lnTo>
                  <a:pt x="5841" y="16911"/>
                </a:lnTo>
                <a:lnTo>
                  <a:pt x="5889" y="16936"/>
                </a:lnTo>
                <a:lnTo>
                  <a:pt x="6084" y="16960"/>
                </a:lnTo>
                <a:lnTo>
                  <a:pt x="6279" y="16984"/>
                </a:lnTo>
                <a:lnTo>
                  <a:pt x="6449" y="16984"/>
                </a:lnTo>
                <a:lnTo>
                  <a:pt x="6449" y="17276"/>
                </a:lnTo>
                <a:lnTo>
                  <a:pt x="6206" y="17325"/>
                </a:lnTo>
                <a:lnTo>
                  <a:pt x="6011" y="17349"/>
                </a:lnTo>
                <a:lnTo>
                  <a:pt x="5938" y="17398"/>
                </a:lnTo>
                <a:lnTo>
                  <a:pt x="5865" y="17447"/>
                </a:lnTo>
                <a:lnTo>
                  <a:pt x="5841" y="17471"/>
                </a:lnTo>
                <a:lnTo>
                  <a:pt x="5841" y="17520"/>
                </a:lnTo>
                <a:lnTo>
                  <a:pt x="5841" y="17544"/>
                </a:lnTo>
                <a:lnTo>
                  <a:pt x="5865" y="17568"/>
                </a:lnTo>
                <a:lnTo>
                  <a:pt x="5987" y="17641"/>
                </a:lnTo>
                <a:lnTo>
                  <a:pt x="6133" y="17690"/>
                </a:lnTo>
                <a:lnTo>
                  <a:pt x="6303" y="17690"/>
                </a:lnTo>
                <a:lnTo>
                  <a:pt x="6449" y="17666"/>
                </a:lnTo>
                <a:lnTo>
                  <a:pt x="6449" y="17958"/>
                </a:lnTo>
                <a:lnTo>
                  <a:pt x="6303" y="17982"/>
                </a:lnTo>
                <a:lnTo>
                  <a:pt x="6181" y="18031"/>
                </a:lnTo>
                <a:lnTo>
                  <a:pt x="6011" y="18055"/>
                </a:lnTo>
                <a:lnTo>
                  <a:pt x="5914" y="18104"/>
                </a:lnTo>
                <a:lnTo>
                  <a:pt x="5841" y="18152"/>
                </a:lnTo>
                <a:lnTo>
                  <a:pt x="5816" y="18177"/>
                </a:lnTo>
                <a:lnTo>
                  <a:pt x="5816" y="18225"/>
                </a:lnTo>
                <a:lnTo>
                  <a:pt x="5841" y="18250"/>
                </a:lnTo>
                <a:lnTo>
                  <a:pt x="5865" y="18274"/>
                </a:lnTo>
                <a:lnTo>
                  <a:pt x="5987" y="18323"/>
                </a:lnTo>
                <a:lnTo>
                  <a:pt x="6157" y="18371"/>
                </a:lnTo>
                <a:lnTo>
                  <a:pt x="6303" y="18371"/>
                </a:lnTo>
                <a:lnTo>
                  <a:pt x="6449" y="18347"/>
                </a:lnTo>
                <a:lnTo>
                  <a:pt x="6473" y="18444"/>
                </a:lnTo>
                <a:lnTo>
                  <a:pt x="6303" y="18469"/>
                </a:lnTo>
                <a:lnTo>
                  <a:pt x="6157" y="18542"/>
                </a:lnTo>
                <a:lnTo>
                  <a:pt x="6035" y="18615"/>
                </a:lnTo>
                <a:lnTo>
                  <a:pt x="5914" y="18688"/>
                </a:lnTo>
                <a:lnTo>
                  <a:pt x="5889" y="18736"/>
                </a:lnTo>
                <a:lnTo>
                  <a:pt x="5889" y="18761"/>
                </a:lnTo>
                <a:lnTo>
                  <a:pt x="5914" y="18785"/>
                </a:lnTo>
                <a:lnTo>
                  <a:pt x="5962" y="18809"/>
                </a:lnTo>
                <a:lnTo>
                  <a:pt x="6108" y="18809"/>
                </a:lnTo>
                <a:lnTo>
                  <a:pt x="6279" y="18785"/>
                </a:lnTo>
                <a:lnTo>
                  <a:pt x="6498" y="18761"/>
                </a:lnTo>
                <a:lnTo>
                  <a:pt x="6522" y="18980"/>
                </a:lnTo>
                <a:lnTo>
                  <a:pt x="6376" y="19028"/>
                </a:lnTo>
                <a:lnTo>
                  <a:pt x="6254" y="19101"/>
                </a:lnTo>
                <a:lnTo>
                  <a:pt x="5987" y="19223"/>
                </a:lnTo>
                <a:lnTo>
                  <a:pt x="5962" y="19272"/>
                </a:lnTo>
                <a:lnTo>
                  <a:pt x="5962" y="19320"/>
                </a:lnTo>
                <a:lnTo>
                  <a:pt x="5987" y="19369"/>
                </a:lnTo>
                <a:lnTo>
                  <a:pt x="6011" y="19393"/>
                </a:lnTo>
                <a:lnTo>
                  <a:pt x="6425" y="19393"/>
                </a:lnTo>
                <a:lnTo>
                  <a:pt x="6595" y="19345"/>
                </a:lnTo>
                <a:lnTo>
                  <a:pt x="6619" y="19393"/>
                </a:lnTo>
                <a:lnTo>
                  <a:pt x="6571" y="19442"/>
                </a:lnTo>
                <a:lnTo>
                  <a:pt x="6522" y="19515"/>
                </a:lnTo>
                <a:lnTo>
                  <a:pt x="6254" y="19637"/>
                </a:lnTo>
                <a:lnTo>
                  <a:pt x="6230" y="19661"/>
                </a:lnTo>
                <a:lnTo>
                  <a:pt x="6206" y="19734"/>
                </a:lnTo>
                <a:lnTo>
                  <a:pt x="6230" y="19758"/>
                </a:lnTo>
                <a:lnTo>
                  <a:pt x="6279" y="19783"/>
                </a:lnTo>
                <a:lnTo>
                  <a:pt x="6595" y="19758"/>
                </a:lnTo>
                <a:lnTo>
                  <a:pt x="6668" y="19783"/>
                </a:lnTo>
                <a:lnTo>
                  <a:pt x="6887" y="19856"/>
                </a:lnTo>
                <a:lnTo>
                  <a:pt x="7106" y="19904"/>
                </a:lnTo>
                <a:lnTo>
                  <a:pt x="7203" y="19953"/>
                </a:lnTo>
                <a:lnTo>
                  <a:pt x="7252" y="20001"/>
                </a:lnTo>
                <a:lnTo>
                  <a:pt x="7276" y="20050"/>
                </a:lnTo>
                <a:lnTo>
                  <a:pt x="7276" y="20123"/>
                </a:lnTo>
                <a:lnTo>
                  <a:pt x="7252" y="20172"/>
                </a:lnTo>
                <a:lnTo>
                  <a:pt x="7203" y="20245"/>
                </a:lnTo>
                <a:lnTo>
                  <a:pt x="7057" y="20342"/>
                </a:lnTo>
                <a:lnTo>
                  <a:pt x="6936" y="20391"/>
                </a:lnTo>
                <a:lnTo>
                  <a:pt x="6814" y="20439"/>
                </a:lnTo>
                <a:lnTo>
                  <a:pt x="6692" y="20464"/>
                </a:lnTo>
                <a:lnTo>
                  <a:pt x="6571" y="20464"/>
                </a:lnTo>
                <a:lnTo>
                  <a:pt x="6303" y="20439"/>
                </a:lnTo>
                <a:lnTo>
                  <a:pt x="5889" y="20439"/>
                </a:lnTo>
                <a:lnTo>
                  <a:pt x="5768" y="20391"/>
                </a:lnTo>
                <a:lnTo>
                  <a:pt x="5670" y="20318"/>
                </a:lnTo>
                <a:lnTo>
                  <a:pt x="5597" y="20220"/>
                </a:lnTo>
                <a:lnTo>
                  <a:pt x="5524" y="20099"/>
                </a:lnTo>
                <a:lnTo>
                  <a:pt x="5476" y="19929"/>
                </a:lnTo>
                <a:lnTo>
                  <a:pt x="5403" y="19612"/>
                </a:lnTo>
                <a:lnTo>
                  <a:pt x="5354" y="19247"/>
                </a:lnTo>
                <a:lnTo>
                  <a:pt x="5330" y="18882"/>
                </a:lnTo>
                <a:lnTo>
                  <a:pt x="5305" y="18371"/>
                </a:lnTo>
                <a:lnTo>
                  <a:pt x="5184" y="16960"/>
                </a:lnTo>
                <a:lnTo>
                  <a:pt x="5111" y="16254"/>
                </a:lnTo>
                <a:lnTo>
                  <a:pt x="5038" y="15549"/>
                </a:lnTo>
                <a:lnTo>
                  <a:pt x="4965" y="15086"/>
                </a:lnTo>
                <a:lnTo>
                  <a:pt x="4867" y="14600"/>
                </a:lnTo>
                <a:lnTo>
                  <a:pt x="4624" y="13675"/>
                </a:lnTo>
                <a:lnTo>
                  <a:pt x="4527" y="13310"/>
                </a:lnTo>
                <a:lnTo>
                  <a:pt x="4454" y="13018"/>
                </a:lnTo>
                <a:lnTo>
                  <a:pt x="4405" y="12896"/>
                </a:lnTo>
                <a:lnTo>
                  <a:pt x="4356" y="12823"/>
                </a:lnTo>
                <a:lnTo>
                  <a:pt x="4356" y="12799"/>
                </a:lnTo>
                <a:lnTo>
                  <a:pt x="4332" y="12750"/>
                </a:lnTo>
                <a:lnTo>
                  <a:pt x="4283" y="12702"/>
                </a:lnTo>
                <a:lnTo>
                  <a:pt x="4235" y="12677"/>
                </a:lnTo>
                <a:lnTo>
                  <a:pt x="4186" y="12653"/>
                </a:lnTo>
                <a:lnTo>
                  <a:pt x="4113" y="12677"/>
                </a:lnTo>
                <a:lnTo>
                  <a:pt x="4040" y="12750"/>
                </a:lnTo>
                <a:lnTo>
                  <a:pt x="3991" y="12848"/>
                </a:lnTo>
                <a:lnTo>
                  <a:pt x="3918" y="13091"/>
                </a:lnTo>
                <a:lnTo>
                  <a:pt x="3870" y="13286"/>
                </a:lnTo>
                <a:lnTo>
                  <a:pt x="3772" y="13237"/>
                </a:lnTo>
                <a:lnTo>
                  <a:pt x="3675" y="13213"/>
                </a:lnTo>
                <a:lnTo>
                  <a:pt x="3626" y="13237"/>
                </a:lnTo>
                <a:lnTo>
                  <a:pt x="3602" y="13310"/>
                </a:lnTo>
                <a:lnTo>
                  <a:pt x="3626" y="13383"/>
                </a:lnTo>
                <a:lnTo>
                  <a:pt x="3675" y="13456"/>
                </a:lnTo>
                <a:lnTo>
                  <a:pt x="3748" y="13529"/>
                </a:lnTo>
                <a:lnTo>
                  <a:pt x="3821" y="13578"/>
                </a:lnTo>
                <a:lnTo>
                  <a:pt x="3797" y="13772"/>
                </a:lnTo>
                <a:lnTo>
                  <a:pt x="3651" y="13772"/>
                </a:lnTo>
                <a:lnTo>
                  <a:pt x="3505" y="13821"/>
                </a:lnTo>
                <a:lnTo>
                  <a:pt x="3480" y="13845"/>
                </a:lnTo>
                <a:lnTo>
                  <a:pt x="3505" y="13870"/>
                </a:lnTo>
                <a:lnTo>
                  <a:pt x="3651" y="13943"/>
                </a:lnTo>
                <a:lnTo>
                  <a:pt x="3772" y="14016"/>
                </a:lnTo>
                <a:lnTo>
                  <a:pt x="3724" y="14405"/>
                </a:lnTo>
                <a:lnTo>
                  <a:pt x="3505" y="14381"/>
                </a:lnTo>
                <a:lnTo>
                  <a:pt x="3407" y="14381"/>
                </a:lnTo>
                <a:lnTo>
                  <a:pt x="3310" y="14405"/>
                </a:lnTo>
                <a:lnTo>
                  <a:pt x="3286" y="14454"/>
                </a:lnTo>
                <a:lnTo>
                  <a:pt x="3286" y="14478"/>
                </a:lnTo>
                <a:lnTo>
                  <a:pt x="3286" y="14502"/>
                </a:lnTo>
                <a:lnTo>
                  <a:pt x="3383" y="14551"/>
                </a:lnTo>
                <a:lnTo>
                  <a:pt x="3480" y="14624"/>
                </a:lnTo>
                <a:lnTo>
                  <a:pt x="3675" y="14721"/>
                </a:lnTo>
                <a:lnTo>
                  <a:pt x="3675" y="14892"/>
                </a:lnTo>
                <a:lnTo>
                  <a:pt x="3480" y="14892"/>
                </a:lnTo>
                <a:lnTo>
                  <a:pt x="3286" y="14916"/>
                </a:lnTo>
                <a:lnTo>
                  <a:pt x="3213" y="14940"/>
                </a:lnTo>
                <a:lnTo>
                  <a:pt x="3140" y="14965"/>
                </a:lnTo>
                <a:lnTo>
                  <a:pt x="3115" y="15013"/>
                </a:lnTo>
                <a:lnTo>
                  <a:pt x="3115" y="15038"/>
                </a:lnTo>
                <a:lnTo>
                  <a:pt x="3140" y="15086"/>
                </a:lnTo>
                <a:lnTo>
                  <a:pt x="3188" y="15135"/>
                </a:lnTo>
                <a:lnTo>
                  <a:pt x="3310" y="15208"/>
                </a:lnTo>
                <a:lnTo>
                  <a:pt x="3456" y="15232"/>
                </a:lnTo>
                <a:lnTo>
                  <a:pt x="3626" y="15257"/>
                </a:lnTo>
                <a:lnTo>
                  <a:pt x="3578" y="15573"/>
                </a:lnTo>
                <a:lnTo>
                  <a:pt x="3334" y="15549"/>
                </a:lnTo>
                <a:lnTo>
                  <a:pt x="3018" y="15549"/>
                </a:lnTo>
                <a:lnTo>
                  <a:pt x="2921" y="15573"/>
                </a:lnTo>
                <a:lnTo>
                  <a:pt x="2896" y="15597"/>
                </a:lnTo>
                <a:lnTo>
                  <a:pt x="2896" y="15622"/>
                </a:lnTo>
                <a:lnTo>
                  <a:pt x="2945" y="15695"/>
                </a:lnTo>
                <a:lnTo>
                  <a:pt x="3018" y="15743"/>
                </a:lnTo>
                <a:lnTo>
                  <a:pt x="3164" y="15816"/>
                </a:lnTo>
                <a:lnTo>
                  <a:pt x="3359" y="15889"/>
                </a:lnTo>
                <a:lnTo>
                  <a:pt x="3553" y="15914"/>
                </a:lnTo>
                <a:lnTo>
                  <a:pt x="3529" y="16011"/>
                </a:lnTo>
                <a:lnTo>
                  <a:pt x="3261" y="16035"/>
                </a:lnTo>
                <a:lnTo>
                  <a:pt x="3115" y="16060"/>
                </a:lnTo>
                <a:lnTo>
                  <a:pt x="2994" y="16108"/>
                </a:lnTo>
                <a:lnTo>
                  <a:pt x="2969" y="16133"/>
                </a:lnTo>
                <a:lnTo>
                  <a:pt x="2969" y="16181"/>
                </a:lnTo>
                <a:lnTo>
                  <a:pt x="2969" y="16206"/>
                </a:lnTo>
                <a:lnTo>
                  <a:pt x="2994" y="16230"/>
                </a:lnTo>
                <a:lnTo>
                  <a:pt x="3115" y="16279"/>
                </a:lnTo>
                <a:lnTo>
                  <a:pt x="3237" y="16303"/>
                </a:lnTo>
                <a:lnTo>
                  <a:pt x="3480" y="16327"/>
                </a:lnTo>
                <a:lnTo>
                  <a:pt x="3432" y="16790"/>
                </a:lnTo>
                <a:lnTo>
                  <a:pt x="3261" y="16790"/>
                </a:lnTo>
                <a:lnTo>
                  <a:pt x="3115" y="16814"/>
                </a:lnTo>
                <a:lnTo>
                  <a:pt x="2872" y="16838"/>
                </a:lnTo>
                <a:lnTo>
                  <a:pt x="2775" y="16887"/>
                </a:lnTo>
                <a:lnTo>
                  <a:pt x="2677" y="16960"/>
                </a:lnTo>
                <a:lnTo>
                  <a:pt x="2653" y="17033"/>
                </a:lnTo>
                <a:lnTo>
                  <a:pt x="2677" y="17082"/>
                </a:lnTo>
                <a:lnTo>
                  <a:pt x="2702" y="17106"/>
                </a:lnTo>
                <a:lnTo>
                  <a:pt x="2799" y="17155"/>
                </a:lnTo>
                <a:lnTo>
                  <a:pt x="2896" y="17155"/>
                </a:lnTo>
                <a:lnTo>
                  <a:pt x="3091" y="17179"/>
                </a:lnTo>
                <a:lnTo>
                  <a:pt x="3383" y="17203"/>
                </a:lnTo>
                <a:lnTo>
                  <a:pt x="3359" y="17398"/>
                </a:lnTo>
                <a:lnTo>
                  <a:pt x="3188" y="17398"/>
                </a:lnTo>
                <a:lnTo>
                  <a:pt x="3042" y="17422"/>
                </a:lnTo>
                <a:lnTo>
                  <a:pt x="2750" y="17520"/>
                </a:lnTo>
                <a:lnTo>
                  <a:pt x="2702" y="17544"/>
                </a:lnTo>
                <a:lnTo>
                  <a:pt x="2677" y="17593"/>
                </a:lnTo>
                <a:lnTo>
                  <a:pt x="2702" y="17641"/>
                </a:lnTo>
                <a:lnTo>
                  <a:pt x="2750" y="17666"/>
                </a:lnTo>
                <a:lnTo>
                  <a:pt x="2896" y="17714"/>
                </a:lnTo>
                <a:lnTo>
                  <a:pt x="3018" y="17739"/>
                </a:lnTo>
                <a:lnTo>
                  <a:pt x="3310" y="17739"/>
                </a:lnTo>
                <a:lnTo>
                  <a:pt x="3310" y="17763"/>
                </a:lnTo>
                <a:lnTo>
                  <a:pt x="3286" y="17933"/>
                </a:lnTo>
                <a:lnTo>
                  <a:pt x="3018" y="17958"/>
                </a:lnTo>
                <a:lnTo>
                  <a:pt x="2799" y="17982"/>
                </a:lnTo>
                <a:lnTo>
                  <a:pt x="2702" y="18031"/>
                </a:lnTo>
                <a:lnTo>
                  <a:pt x="2629" y="18079"/>
                </a:lnTo>
                <a:lnTo>
                  <a:pt x="2604" y="18128"/>
                </a:lnTo>
                <a:lnTo>
                  <a:pt x="2604" y="18177"/>
                </a:lnTo>
                <a:lnTo>
                  <a:pt x="2653" y="18250"/>
                </a:lnTo>
                <a:lnTo>
                  <a:pt x="2702" y="18274"/>
                </a:lnTo>
                <a:lnTo>
                  <a:pt x="2775" y="18298"/>
                </a:lnTo>
                <a:lnTo>
                  <a:pt x="2848" y="18323"/>
                </a:lnTo>
                <a:lnTo>
                  <a:pt x="3018" y="18323"/>
                </a:lnTo>
                <a:lnTo>
                  <a:pt x="3164" y="18298"/>
                </a:lnTo>
                <a:lnTo>
                  <a:pt x="3237" y="18323"/>
                </a:lnTo>
                <a:lnTo>
                  <a:pt x="3213" y="18517"/>
                </a:lnTo>
                <a:lnTo>
                  <a:pt x="2848" y="18566"/>
                </a:lnTo>
                <a:lnTo>
                  <a:pt x="2677" y="18615"/>
                </a:lnTo>
                <a:lnTo>
                  <a:pt x="2604" y="18663"/>
                </a:lnTo>
                <a:lnTo>
                  <a:pt x="2531" y="18712"/>
                </a:lnTo>
                <a:lnTo>
                  <a:pt x="2507" y="18761"/>
                </a:lnTo>
                <a:lnTo>
                  <a:pt x="2507" y="18785"/>
                </a:lnTo>
                <a:lnTo>
                  <a:pt x="2531" y="18809"/>
                </a:lnTo>
                <a:lnTo>
                  <a:pt x="2556" y="18834"/>
                </a:lnTo>
                <a:lnTo>
                  <a:pt x="2702" y="18882"/>
                </a:lnTo>
                <a:lnTo>
                  <a:pt x="3164" y="18882"/>
                </a:lnTo>
                <a:lnTo>
                  <a:pt x="3115" y="19223"/>
                </a:lnTo>
                <a:lnTo>
                  <a:pt x="2799" y="19199"/>
                </a:lnTo>
                <a:lnTo>
                  <a:pt x="2677" y="19199"/>
                </a:lnTo>
                <a:lnTo>
                  <a:pt x="2580" y="19223"/>
                </a:lnTo>
                <a:lnTo>
                  <a:pt x="2483" y="19247"/>
                </a:lnTo>
                <a:lnTo>
                  <a:pt x="2410" y="19320"/>
                </a:lnTo>
                <a:lnTo>
                  <a:pt x="2410" y="19369"/>
                </a:lnTo>
                <a:lnTo>
                  <a:pt x="2410" y="19393"/>
                </a:lnTo>
                <a:lnTo>
                  <a:pt x="2483" y="19466"/>
                </a:lnTo>
                <a:lnTo>
                  <a:pt x="2580" y="19515"/>
                </a:lnTo>
                <a:lnTo>
                  <a:pt x="2702" y="19564"/>
                </a:lnTo>
                <a:lnTo>
                  <a:pt x="2799" y="19564"/>
                </a:lnTo>
                <a:lnTo>
                  <a:pt x="3042" y="19612"/>
                </a:lnTo>
                <a:lnTo>
                  <a:pt x="3018" y="19807"/>
                </a:lnTo>
                <a:lnTo>
                  <a:pt x="2896" y="19807"/>
                </a:lnTo>
                <a:lnTo>
                  <a:pt x="2556" y="19856"/>
                </a:lnTo>
                <a:lnTo>
                  <a:pt x="2483" y="19880"/>
                </a:lnTo>
                <a:lnTo>
                  <a:pt x="2434" y="19904"/>
                </a:lnTo>
                <a:lnTo>
                  <a:pt x="2337" y="20001"/>
                </a:lnTo>
                <a:lnTo>
                  <a:pt x="2312" y="20026"/>
                </a:lnTo>
                <a:lnTo>
                  <a:pt x="2337" y="20074"/>
                </a:lnTo>
                <a:lnTo>
                  <a:pt x="2434" y="20123"/>
                </a:lnTo>
                <a:lnTo>
                  <a:pt x="2531" y="20147"/>
                </a:lnTo>
                <a:lnTo>
                  <a:pt x="2726" y="20172"/>
                </a:lnTo>
                <a:lnTo>
                  <a:pt x="2507" y="20269"/>
                </a:lnTo>
                <a:lnTo>
                  <a:pt x="2288" y="20366"/>
                </a:lnTo>
                <a:lnTo>
                  <a:pt x="1801" y="20512"/>
                </a:lnTo>
                <a:lnTo>
                  <a:pt x="1655" y="20537"/>
                </a:lnTo>
                <a:lnTo>
                  <a:pt x="1485" y="20561"/>
                </a:lnTo>
                <a:lnTo>
                  <a:pt x="1315" y="20537"/>
                </a:lnTo>
                <a:lnTo>
                  <a:pt x="1145" y="20488"/>
                </a:lnTo>
                <a:lnTo>
                  <a:pt x="1120" y="20464"/>
                </a:lnTo>
                <a:lnTo>
                  <a:pt x="1096" y="20415"/>
                </a:lnTo>
                <a:lnTo>
                  <a:pt x="1096" y="20391"/>
                </a:lnTo>
                <a:lnTo>
                  <a:pt x="1096" y="20342"/>
                </a:lnTo>
                <a:lnTo>
                  <a:pt x="1145" y="20245"/>
                </a:lnTo>
                <a:lnTo>
                  <a:pt x="1242" y="20123"/>
                </a:lnTo>
                <a:lnTo>
                  <a:pt x="1485" y="19929"/>
                </a:lnTo>
                <a:lnTo>
                  <a:pt x="1631" y="19831"/>
                </a:lnTo>
                <a:lnTo>
                  <a:pt x="1680" y="19807"/>
                </a:lnTo>
                <a:lnTo>
                  <a:pt x="1704" y="19758"/>
                </a:lnTo>
                <a:lnTo>
                  <a:pt x="1704" y="19710"/>
                </a:lnTo>
                <a:lnTo>
                  <a:pt x="1704" y="19661"/>
                </a:lnTo>
                <a:lnTo>
                  <a:pt x="1728" y="19588"/>
                </a:lnTo>
                <a:lnTo>
                  <a:pt x="1826" y="18785"/>
                </a:lnTo>
                <a:lnTo>
                  <a:pt x="1923" y="18006"/>
                </a:lnTo>
                <a:lnTo>
                  <a:pt x="2045" y="16425"/>
                </a:lnTo>
                <a:lnTo>
                  <a:pt x="2142" y="14843"/>
                </a:lnTo>
                <a:lnTo>
                  <a:pt x="2264" y="13237"/>
                </a:lnTo>
                <a:lnTo>
                  <a:pt x="2410" y="11631"/>
                </a:lnTo>
                <a:lnTo>
                  <a:pt x="2531" y="10025"/>
                </a:lnTo>
                <a:lnTo>
                  <a:pt x="2556" y="9368"/>
                </a:lnTo>
                <a:lnTo>
                  <a:pt x="2580" y="8663"/>
                </a:lnTo>
                <a:lnTo>
                  <a:pt x="2580" y="8322"/>
                </a:lnTo>
                <a:lnTo>
                  <a:pt x="2580" y="7981"/>
                </a:lnTo>
                <a:lnTo>
                  <a:pt x="2531" y="7641"/>
                </a:lnTo>
                <a:lnTo>
                  <a:pt x="2483" y="7324"/>
                </a:lnTo>
                <a:lnTo>
                  <a:pt x="2483" y="7251"/>
                </a:lnTo>
                <a:lnTo>
                  <a:pt x="2458" y="7178"/>
                </a:lnTo>
                <a:lnTo>
                  <a:pt x="2434" y="7130"/>
                </a:lnTo>
                <a:lnTo>
                  <a:pt x="2410" y="7105"/>
                </a:lnTo>
                <a:lnTo>
                  <a:pt x="2337" y="7057"/>
                </a:lnTo>
                <a:lnTo>
                  <a:pt x="2239" y="7057"/>
                </a:lnTo>
                <a:lnTo>
                  <a:pt x="2166" y="7105"/>
                </a:lnTo>
                <a:lnTo>
                  <a:pt x="2020" y="7130"/>
                </a:lnTo>
                <a:lnTo>
                  <a:pt x="1899" y="7154"/>
                </a:lnTo>
                <a:lnTo>
                  <a:pt x="1826" y="7227"/>
                </a:lnTo>
                <a:lnTo>
                  <a:pt x="1801" y="7300"/>
                </a:lnTo>
                <a:lnTo>
                  <a:pt x="1801" y="7349"/>
                </a:lnTo>
                <a:lnTo>
                  <a:pt x="1801" y="7397"/>
                </a:lnTo>
                <a:lnTo>
                  <a:pt x="1874" y="7446"/>
                </a:lnTo>
                <a:lnTo>
                  <a:pt x="1923" y="7470"/>
                </a:lnTo>
                <a:lnTo>
                  <a:pt x="1899" y="7519"/>
                </a:lnTo>
                <a:lnTo>
                  <a:pt x="1704" y="7519"/>
                </a:lnTo>
                <a:lnTo>
                  <a:pt x="1631" y="7543"/>
                </a:lnTo>
                <a:lnTo>
                  <a:pt x="1558" y="7592"/>
                </a:lnTo>
                <a:lnTo>
                  <a:pt x="1534" y="7665"/>
                </a:lnTo>
                <a:lnTo>
                  <a:pt x="1534" y="7714"/>
                </a:lnTo>
                <a:lnTo>
                  <a:pt x="1558" y="7738"/>
                </a:lnTo>
                <a:lnTo>
                  <a:pt x="1631" y="7811"/>
                </a:lnTo>
                <a:lnTo>
                  <a:pt x="1753" y="7860"/>
                </a:lnTo>
                <a:lnTo>
                  <a:pt x="1728" y="7957"/>
                </a:lnTo>
                <a:lnTo>
                  <a:pt x="1582" y="7957"/>
                </a:lnTo>
                <a:lnTo>
                  <a:pt x="1461" y="8006"/>
                </a:lnTo>
                <a:lnTo>
                  <a:pt x="1412" y="8054"/>
                </a:lnTo>
                <a:lnTo>
                  <a:pt x="1388" y="8127"/>
                </a:lnTo>
                <a:lnTo>
                  <a:pt x="1412" y="8200"/>
                </a:lnTo>
                <a:lnTo>
                  <a:pt x="1461" y="8249"/>
                </a:lnTo>
                <a:lnTo>
                  <a:pt x="1534" y="8273"/>
                </a:lnTo>
                <a:lnTo>
                  <a:pt x="1631" y="8298"/>
                </a:lnTo>
                <a:lnTo>
                  <a:pt x="1582" y="8468"/>
                </a:lnTo>
                <a:lnTo>
                  <a:pt x="1437" y="8468"/>
                </a:lnTo>
                <a:lnTo>
                  <a:pt x="1364" y="8517"/>
                </a:lnTo>
                <a:lnTo>
                  <a:pt x="1291" y="8541"/>
                </a:lnTo>
                <a:lnTo>
                  <a:pt x="1291" y="8590"/>
                </a:lnTo>
                <a:lnTo>
                  <a:pt x="1291" y="8638"/>
                </a:lnTo>
                <a:lnTo>
                  <a:pt x="1339" y="8687"/>
                </a:lnTo>
                <a:lnTo>
                  <a:pt x="1388" y="8736"/>
                </a:lnTo>
                <a:lnTo>
                  <a:pt x="1509" y="8760"/>
                </a:lnTo>
                <a:lnTo>
                  <a:pt x="1485" y="8833"/>
                </a:lnTo>
                <a:lnTo>
                  <a:pt x="1461" y="8930"/>
                </a:lnTo>
                <a:lnTo>
                  <a:pt x="1315" y="8955"/>
                </a:lnTo>
                <a:lnTo>
                  <a:pt x="1242" y="8979"/>
                </a:lnTo>
                <a:lnTo>
                  <a:pt x="1193" y="9028"/>
                </a:lnTo>
                <a:lnTo>
                  <a:pt x="1169" y="9076"/>
                </a:lnTo>
                <a:lnTo>
                  <a:pt x="1169" y="9149"/>
                </a:lnTo>
                <a:lnTo>
                  <a:pt x="1218" y="9198"/>
                </a:lnTo>
                <a:lnTo>
                  <a:pt x="1242" y="9222"/>
                </a:lnTo>
                <a:lnTo>
                  <a:pt x="1364" y="9271"/>
                </a:lnTo>
                <a:lnTo>
                  <a:pt x="1364" y="9295"/>
                </a:lnTo>
                <a:lnTo>
                  <a:pt x="1315" y="9320"/>
                </a:lnTo>
                <a:lnTo>
                  <a:pt x="1169" y="9344"/>
                </a:lnTo>
                <a:lnTo>
                  <a:pt x="1096" y="9393"/>
                </a:lnTo>
                <a:lnTo>
                  <a:pt x="1047" y="9441"/>
                </a:lnTo>
                <a:lnTo>
                  <a:pt x="1023" y="9539"/>
                </a:lnTo>
                <a:lnTo>
                  <a:pt x="1047" y="9563"/>
                </a:lnTo>
                <a:lnTo>
                  <a:pt x="1072" y="9612"/>
                </a:lnTo>
                <a:lnTo>
                  <a:pt x="1120" y="9636"/>
                </a:lnTo>
                <a:lnTo>
                  <a:pt x="1169" y="9660"/>
                </a:lnTo>
                <a:lnTo>
                  <a:pt x="1291" y="9660"/>
                </a:lnTo>
                <a:lnTo>
                  <a:pt x="1266" y="9733"/>
                </a:lnTo>
                <a:lnTo>
                  <a:pt x="1145" y="9733"/>
                </a:lnTo>
                <a:lnTo>
                  <a:pt x="1072" y="9758"/>
                </a:lnTo>
                <a:lnTo>
                  <a:pt x="1023" y="9806"/>
                </a:lnTo>
                <a:lnTo>
                  <a:pt x="999" y="9879"/>
                </a:lnTo>
                <a:lnTo>
                  <a:pt x="1023" y="9952"/>
                </a:lnTo>
                <a:lnTo>
                  <a:pt x="1120" y="10001"/>
                </a:lnTo>
                <a:lnTo>
                  <a:pt x="1218" y="10025"/>
                </a:lnTo>
                <a:lnTo>
                  <a:pt x="1169" y="10269"/>
                </a:lnTo>
                <a:lnTo>
                  <a:pt x="1096" y="10244"/>
                </a:lnTo>
                <a:lnTo>
                  <a:pt x="1023" y="10269"/>
                </a:lnTo>
                <a:lnTo>
                  <a:pt x="974" y="10293"/>
                </a:lnTo>
                <a:lnTo>
                  <a:pt x="926" y="10342"/>
                </a:lnTo>
                <a:lnTo>
                  <a:pt x="926" y="10390"/>
                </a:lnTo>
                <a:lnTo>
                  <a:pt x="926" y="10439"/>
                </a:lnTo>
                <a:lnTo>
                  <a:pt x="950" y="10488"/>
                </a:lnTo>
                <a:lnTo>
                  <a:pt x="999" y="10536"/>
                </a:lnTo>
                <a:lnTo>
                  <a:pt x="1096" y="10609"/>
                </a:lnTo>
                <a:lnTo>
                  <a:pt x="1072" y="10634"/>
                </a:lnTo>
                <a:lnTo>
                  <a:pt x="1047" y="10682"/>
                </a:lnTo>
                <a:lnTo>
                  <a:pt x="1047" y="10755"/>
                </a:lnTo>
                <a:lnTo>
                  <a:pt x="1047" y="10804"/>
                </a:lnTo>
                <a:lnTo>
                  <a:pt x="1145" y="11096"/>
                </a:lnTo>
                <a:lnTo>
                  <a:pt x="1169" y="11291"/>
                </a:lnTo>
                <a:lnTo>
                  <a:pt x="1193" y="11461"/>
                </a:lnTo>
                <a:lnTo>
                  <a:pt x="1193" y="11631"/>
                </a:lnTo>
                <a:lnTo>
                  <a:pt x="1120" y="11777"/>
                </a:lnTo>
                <a:lnTo>
                  <a:pt x="1096" y="11826"/>
                </a:lnTo>
                <a:lnTo>
                  <a:pt x="1023" y="11875"/>
                </a:lnTo>
                <a:lnTo>
                  <a:pt x="950" y="11923"/>
                </a:lnTo>
                <a:lnTo>
                  <a:pt x="780" y="11923"/>
                </a:lnTo>
                <a:lnTo>
                  <a:pt x="707" y="11875"/>
                </a:lnTo>
                <a:lnTo>
                  <a:pt x="658" y="11826"/>
                </a:lnTo>
                <a:lnTo>
                  <a:pt x="609" y="11753"/>
                </a:lnTo>
                <a:lnTo>
                  <a:pt x="512" y="11607"/>
                </a:lnTo>
                <a:lnTo>
                  <a:pt x="463" y="11437"/>
                </a:lnTo>
                <a:lnTo>
                  <a:pt x="463" y="11315"/>
                </a:lnTo>
                <a:lnTo>
                  <a:pt x="463" y="11193"/>
                </a:lnTo>
                <a:lnTo>
                  <a:pt x="512" y="10974"/>
                </a:lnTo>
                <a:lnTo>
                  <a:pt x="585" y="10974"/>
                </a:lnTo>
                <a:lnTo>
                  <a:pt x="634" y="10950"/>
                </a:lnTo>
                <a:lnTo>
                  <a:pt x="658" y="10901"/>
                </a:lnTo>
                <a:lnTo>
                  <a:pt x="658" y="10853"/>
                </a:lnTo>
                <a:lnTo>
                  <a:pt x="609" y="10658"/>
                </a:lnTo>
                <a:lnTo>
                  <a:pt x="585" y="10463"/>
                </a:lnTo>
                <a:lnTo>
                  <a:pt x="561" y="10074"/>
                </a:lnTo>
                <a:lnTo>
                  <a:pt x="585" y="9660"/>
                </a:lnTo>
                <a:lnTo>
                  <a:pt x="634" y="9271"/>
                </a:lnTo>
                <a:lnTo>
                  <a:pt x="731" y="8882"/>
                </a:lnTo>
                <a:lnTo>
                  <a:pt x="828" y="8492"/>
                </a:lnTo>
                <a:lnTo>
                  <a:pt x="1072" y="7714"/>
                </a:lnTo>
                <a:lnTo>
                  <a:pt x="1218" y="7227"/>
                </a:lnTo>
                <a:lnTo>
                  <a:pt x="1412" y="6740"/>
                </a:lnTo>
                <a:lnTo>
                  <a:pt x="1631" y="6302"/>
                </a:lnTo>
                <a:lnTo>
                  <a:pt x="1753" y="6108"/>
                </a:lnTo>
                <a:lnTo>
                  <a:pt x="1899" y="5913"/>
                </a:lnTo>
                <a:lnTo>
                  <a:pt x="2045" y="5743"/>
                </a:lnTo>
                <a:lnTo>
                  <a:pt x="2215" y="5572"/>
                </a:lnTo>
                <a:lnTo>
                  <a:pt x="2385" y="5402"/>
                </a:lnTo>
                <a:lnTo>
                  <a:pt x="2580" y="5280"/>
                </a:lnTo>
                <a:lnTo>
                  <a:pt x="2799" y="5159"/>
                </a:lnTo>
                <a:lnTo>
                  <a:pt x="3042" y="5061"/>
                </a:lnTo>
                <a:lnTo>
                  <a:pt x="3286" y="4964"/>
                </a:lnTo>
                <a:lnTo>
                  <a:pt x="3553" y="4891"/>
                </a:lnTo>
                <a:lnTo>
                  <a:pt x="3845" y="4842"/>
                </a:lnTo>
                <a:lnTo>
                  <a:pt x="4113" y="4818"/>
                </a:lnTo>
                <a:lnTo>
                  <a:pt x="4162" y="4842"/>
                </a:lnTo>
                <a:lnTo>
                  <a:pt x="4259" y="4818"/>
                </a:lnTo>
                <a:close/>
                <a:moveTo>
                  <a:pt x="4259" y="0"/>
                </a:moveTo>
                <a:lnTo>
                  <a:pt x="4016" y="25"/>
                </a:lnTo>
                <a:lnTo>
                  <a:pt x="3797" y="98"/>
                </a:lnTo>
                <a:lnTo>
                  <a:pt x="3675" y="98"/>
                </a:lnTo>
                <a:lnTo>
                  <a:pt x="3578" y="146"/>
                </a:lnTo>
                <a:lnTo>
                  <a:pt x="3334" y="244"/>
                </a:lnTo>
                <a:lnTo>
                  <a:pt x="3140" y="390"/>
                </a:lnTo>
                <a:lnTo>
                  <a:pt x="2945" y="536"/>
                </a:lnTo>
                <a:lnTo>
                  <a:pt x="2799" y="682"/>
                </a:lnTo>
                <a:lnTo>
                  <a:pt x="2677" y="852"/>
                </a:lnTo>
                <a:lnTo>
                  <a:pt x="2556" y="1047"/>
                </a:lnTo>
                <a:lnTo>
                  <a:pt x="2458" y="1241"/>
                </a:lnTo>
                <a:lnTo>
                  <a:pt x="2385" y="1436"/>
                </a:lnTo>
                <a:lnTo>
                  <a:pt x="2337" y="1655"/>
                </a:lnTo>
                <a:lnTo>
                  <a:pt x="2288" y="1850"/>
                </a:lnTo>
                <a:lnTo>
                  <a:pt x="2264" y="2069"/>
                </a:lnTo>
                <a:lnTo>
                  <a:pt x="2264" y="2263"/>
                </a:lnTo>
                <a:lnTo>
                  <a:pt x="2288" y="2434"/>
                </a:lnTo>
                <a:lnTo>
                  <a:pt x="2312" y="2628"/>
                </a:lnTo>
                <a:lnTo>
                  <a:pt x="2361" y="2823"/>
                </a:lnTo>
                <a:lnTo>
                  <a:pt x="2434" y="2993"/>
                </a:lnTo>
                <a:lnTo>
                  <a:pt x="2507" y="3164"/>
                </a:lnTo>
                <a:lnTo>
                  <a:pt x="2604" y="3310"/>
                </a:lnTo>
                <a:lnTo>
                  <a:pt x="2702" y="3480"/>
                </a:lnTo>
                <a:lnTo>
                  <a:pt x="2823" y="3626"/>
                </a:lnTo>
                <a:lnTo>
                  <a:pt x="2945" y="3748"/>
                </a:lnTo>
                <a:lnTo>
                  <a:pt x="3067" y="3869"/>
                </a:lnTo>
                <a:lnTo>
                  <a:pt x="3213" y="3991"/>
                </a:lnTo>
                <a:lnTo>
                  <a:pt x="3383" y="4088"/>
                </a:lnTo>
                <a:lnTo>
                  <a:pt x="3553" y="4161"/>
                </a:lnTo>
                <a:lnTo>
                  <a:pt x="3724" y="4210"/>
                </a:lnTo>
                <a:lnTo>
                  <a:pt x="3894" y="4258"/>
                </a:lnTo>
                <a:lnTo>
                  <a:pt x="3894" y="4404"/>
                </a:lnTo>
                <a:lnTo>
                  <a:pt x="3553" y="4429"/>
                </a:lnTo>
                <a:lnTo>
                  <a:pt x="3261" y="4502"/>
                </a:lnTo>
                <a:lnTo>
                  <a:pt x="2969" y="4575"/>
                </a:lnTo>
                <a:lnTo>
                  <a:pt x="2702" y="4696"/>
                </a:lnTo>
                <a:lnTo>
                  <a:pt x="2458" y="4818"/>
                </a:lnTo>
                <a:lnTo>
                  <a:pt x="2239" y="4964"/>
                </a:lnTo>
                <a:lnTo>
                  <a:pt x="2020" y="5110"/>
                </a:lnTo>
                <a:lnTo>
                  <a:pt x="1826" y="5305"/>
                </a:lnTo>
                <a:lnTo>
                  <a:pt x="1655" y="5499"/>
                </a:lnTo>
                <a:lnTo>
                  <a:pt x="1485" y="5694"/>
                </a:lnTo>
                <a:lnTo>
                  <a:pt x="1339" y="5937"/>
                </a:lnTo>
                <a:lnTo>
                  <a:pt x="1193" y="6156"/>
                </a:lnTo>
                <a:lnTo>
                  <a:pt x="1072" y="6400"/>
                </a:lnTo>
                <a:lnTo>
                  <a:pt x="853" y="6935"/>
                </a:lnTo>
                <a:lnTo>
                  <a:pt x="658" y="7470"/>
                </a:lnTo>
                <a:lnTo>
                  <a:pt x="366" y="8492"/>
                </a:lnTo>
                <a:lnTo>
                  <a:pt x="244" y="9003"/>
                </a:lnTo>
                <a:lnTo>
                  <a:pt x="147" y="9514"/>
                </a:lnTo>
                <a:lnTo>
                  <a:pt x="123" y="9782"/>
                </a:lnTo>
                <a:lnTo>
                  <a:pt x="123" y="10098"/>
                </a:lnTo>
                <a:lnTo>
                  <a:pt x="147" y="10415"/>
                </a:lnTo>
                <a:lnTo>
                  <a:pt x="171" y="10561"/>
                </a:lnTo>
                <a:lnTo>
                  <a:pt x="220" y="10682"/>
                </a:lnTo>
                <a:lnTo>
                  <a:pt x="147" y="10755"/>
                </a:lnTo>
                <a:lnTo>
                  <a:pt x="74" y="10853"/>
                </a:lnTo>
                <a:lnTo>
                  <a:pt x="25" y="10974"/>
                </a:lnTo>
                <a:lnTo>
                  <a:pt x="1" y="11096"/>
                </a:lnTo>
                <a:lnTo>
                  <a:pt x="1" y="11339"/>
                </a:lnTo>
                <a:lnTo>
                  <a:pt x="25" y="11558"/>
                </a:lnTo>
                <a:lnTo>
                  <a:pt x="74" y="11704"/>
                </a:lnTo>
                <a:lnTo>
                  <a:pt x="123" y="11826"/>
                </a:lnTo>
                <a:lnTo>
                  <a:pt x="196" y="11972"/>
                </a:lnTo>
                <a:lnTo>
                  <a:pt x="269" y="12093"/>
                </a:lnTo>
                <a:lnTo>
                  <a:pt x="366" y="12191"/>
                </a:lnTo>
                <a:lnTo>
                  <a:pt x="488" y="12264"/>
                </a:lnTo>
                <a:lnTo>
                  <a:pt x="609" y="12337"/>
                </a:lnTo>
                <a:lnTo>
                  <a:pt x="755" y="12361"/>
                </a:lnTo>
                <a:lnTo>
                  <a:pt x="926" y="12385"/>
                </a:lnTo>
                <a:lnTo>
                  <a:pt x="1072" y="12361"/>
                </a:lnTo>
                <a:lnTo>
                  <a:pt x="1193" y="12312"/>
                </a:lnTo>
                <a:lnTo>
                  <a:pt x="1291" y="12264"/>
                </a:lnTo>
                <a:lnTo>
                  <a:pt x="1388" y="12166"/>
                </a:lnTo>
                <a:lnTo>
                  <a:pt x="1461" y="12069"/>
                </a:lnTo>
                <a:lnTo>
                  <a:pt x="1509" y="11947"/>
                </a:lnTo>
                <a:lnTo>
                  <a:pt x="1534" y="11802"/>
                </a:lnTo>
                <a:lnTo>
                  <a:pt x="1582" y="11510"/>
                </a:lnTo>
                <a:lnTo>
                  <a:pt x="1582" y="11218"/>
                </a:lnTo>
                <a:lnTo>
                  <a:pt x="1534" y="10950"/>
                </a:lnTo>
                <a:lnTo>
                  <a:pt x="1461" y="10707"/>
                </a:lnTo>
                <a:lnTo>
                  <a:pt x="1437" y="10658"/>
                </a:lnTo>
                <a:lnTo>
                  <a:pt x="1485" y="10536"/>
                </a:lnTo>
                <a:lnTo>
                  <a:pt x="1509" y="10488"/>
                </a:lnTo>
                <a:lnTo>
                  <a:pt x="1534" y="10269"/>
                </a:lnTo>
                <a:lnTo>
                  <a:pt x="1582" y="10025"/>
                </a:lnTo>
                <a:lnTo>
                  <a:pt x="1704" y="9539"/>
                </a:lnTo>
                <a:lnTo>
                  <a:pt x="1850" y="9028"/>
                </a:lnTo>
                <a:lnTo>
                  <a:pt x="2142" y="8103"/>
                </a:lnTo>
                <a:lnTo>
                  <a:pt x="2118" y="9344"/>
                </a:lnTo>
                <a:lnTo>
                  <a:pt x="2045" y="10585"/>
                </a:lnTo>
                <a:lnTo>
                  <a:pt x="1947" y="11826"/>
                </a:lnTo>
                <a:lnTo>
                  <a:pt x="1826" y="13067"/>
                </a:lnTo>
                <a:lnTo>
                  <a:pt x="1680" y="14648"/>
                </a:lnTo>
                <a:lnTo>
                  <a:pt x="1558" y="16254"/>
                </a:lnTo>
                <a:lnTo>
                  <a:pt x="1412" y="17860"/>
                </a:lnTo>
                <a:lnTo>
                  <a:pt x="1339" y="18663"/>
                </a:lnTo>
                <a:lnTo>
                  <a:pt x="1218" y="19442"/>
                </a:lnTo>
                <a:lnTo>
                  <a:pt x="1242" y="19564"/>
                </a:lnTo>
                <a:lnTo>
                  <a:pt x="1120" y="19612"/>
                </a:lnTo>
                <a:lnTo>
                  <a:pt x="1023" y="19661"/>
                </a:lnTo>
                <a:lnTo>
                  <a:pt x="950" y="19734"/>
                </a:lnTo>
                <a:lnTo>
                  <a:pt x="853" y="19831"/>
                </a:lnTo>
                <a:lnTo>
                  <a:pt x="731" y="20026"/>
                </a:lnTo>
                <a:lnTo>
                  <a:pt x="634" y="20245"/>
                </a:lnTo>
                <a:lnTo>
                  <a:pt x="634" y="20342"/>
                </a:lnTo>
                <a:lnTo>
                  <a:pt x="609" y="20464"/>
                </a:lnTo>
                <a:lnTo>
                  <a:pt x="634" y="20561"/>
                </a:lnTo>
                <a:lnTo>
                  <a:pt x="658" y="20683"/>
                </a:lnTo>
                <a:lnTo>
                  <a:pt x="731" y="20780"/>
                </a:lnTo>
                <a:lnTo>
                  <a:pt x="804" y="20853"/>
                </a:lnTo>
                <a:lnTo>
                  <a:pt x="901" y="20926"/>
                </a:lnTo>
                <a:lnTo>
                  <a:pt x="1023" y="20999"/>
                </a:lnTo>
                <a:lnTo>
                  <a:pt x="1145" y="21023"/>
                </a:lnTo>
                <a:lnTo>
                  <a:pt x="1266" y="21048"/>
                </a:lnTo>
                <a:lnTo>
                  <a:pt x="1558" y="21072"/>
                </a:lnTo>
                <a:lnTo>
                  <a:pt x="1874" y="21048"/>
                </a:lnTo>
                <a:lnTo>
                  <a:pt x="2191" y="20975"/>
                </a:lnTo>
                <a:lnTo>
                  <a:pt x="2483" y="20877"/>
                </a:lnTo>
                <a:lnTo>
                  <a:pt x="2775" y="20731"/>
                </a:lnTo>
                <a:lnTo>
                  <a:pt x="3042" y="20610"/>
                </a:lnTo>
                <a:lnTo>
                  <a:pt x="3261" y="20439"/>
                </a:lnTo>
                <a:lnTo>
                  <a:pt x="3334" y="20366"/>
                </a:lnTo>
                <a:lnTo>
                  <a:pt x="3359" y="20293"/>
                </a:lnTo>
                <a:lnTo>
                  <a:pt x="3383" y="20269"/>
                </a:lnTo>
                <a:lnTo>
                  <a:pt x="3456" y="20172"/>
                </a:lnTo>
                <a:lnTo>
                  <a:pt x="3480" y="20050"/>
                </a:lnTo>
                <a:lnTo>
                  <a:pt x="3529" y="19807"/>
                </a:lnTo>
                <a:lnTo>
                  <a:pt x="3699" y="18542"/>
                </a:lnTo>
                <a:lnTo>
                  <a:pt x="3870" y="16984"/>
                </a:lnTo>
                <a:lnTo>
                  <a:pt x="4040" y="15427"/>
                </a:lnTo>
                <a:lnTo>
                  <a:pt x="4064" y="15184"/>
                </a:lnTo>
                <a:lnTo>
                  <a:pt x="4089" y="15111"/>
                </a:lnTo>
                <a:lnTo>
                  <a:pt x="4089" y="15062"/>
                </a:lnTo>
                <a:lnTo>
                  <a:pt x="4186" y="14089"/>
                </a:lnTo>
                <a:lnTo>
                  <a:pt x="4186" y="14040"/>
                </a:lnTo>
                <a:lnTo>
                  <a:pt x="4186" y="13991"/>
                </a:lnTo>
                <a:lnTo>
                  <a:pt x="4186" y="13967"/>
                </a:lnTo>
                <a:lnTo>
                  <a:pt x="4210" y="13870"/>
                </a:lnTo>
                <a:lnTo>
                  <a:pt x="4308" y="14186"/>
                </a:lnTo>
                <a:lnTo>
                  <a:pt x="4454" y="14892"/>
                </a:lnTo>
                <a:lnTo>
                  <a:pt x="4575" y="15597"/>
                </a:lnTo>
                <a:lnTo>
                  <a:pt x="4673" y="16327"/>
                </a:lnTo>
                <a:lnTo>
                  <a:pt x="4721" y="17057"/>
                </a:lnTo>
                <a:lnTo>
                  <a:pt x="4843" y="18493"/>
                </a:lnTo>
                <a:lnTo>
                  <a:pt x="4916" y="19223"/>
                </a:lnTo>
                <a:lnTo>
                  <a:pt x="5013" y="19953"/>
                </a:lnTo>
                <a:lnTo>
                  <a:pt x="5038" y="20147"/>
                </a:lnTo>
                <a:lnTo>
                  <a:pt x="5111" y="20342"/>
                </a:lnTo>
                <a:lnTo>
                  <a:pt x="5208" y="20537"/>
                </a:lnTo>
                <a:lnTo>
                  <a:pt x="5354" y="20683"/>
                </a:lnTo>
                <a:lnTo>
                  <a:pt x="5500" y="20780"/>
                </a:lnTo>
                <a:lnTo>
                  <a:pt x="5670" y="20853"/>
                </a:lnTo>
                <a:lnTo>
                  <a:pt x="5865" y="20877"/>
                </a:lnTo>
                <a:lnTo>
                  <a:pt x="6084" y="20853"/>
                </a:lnTo>
                <a:lnTo>
                  <a:pt x="6303" y="20877"/>
                </a:lnTo>
                <a:lnTo>
                  <a:pt x="6522" y="20902"/>
                </a:lnTo>
                <a:lnTo>
                  <a:pt x="6741" y="20877"/>
                </a:lnTo>
                <a:lnTo>
                  <a:pt x="6936" y="20853"/>
                </a:lnTo>
                <a:lnTo>
                  <a:pt x="7155" y="20780"/>
                </a:lnTo>
                <a:lnTo>
                  <a:pt x="7325" y="20683"/>
                </a:lnTo>
                <a:lnTo>
                  <a:pt x="7495" y="20561"/>
                </a:lnTo>
                <a:lnTo>
                  <a:pt x="7666" y="20391"/>
                </a:lnTo>
                <a:lnTo>
                  <a:pt x="7714" y="20293"/>
                </a:lnTo>
                <a:lnTo>
                  <a:pt x="7739" y="20220"/>
                </a:lnTo>
                <a:lnTo>
                  <a:pt x="7739" y="20123"/>
                </a:lnTo>
                <a:lnTo>
                  <a:pt x="7739" y="20026"/>
                </a:lnTo>
                <a:lnTo>
                  <a:pt x="7739" y="19929"/>
                </a:lnTo>
                <a:lnTo>
                  <a:pt x="7690" y="19831"/>
                </a:lnTo>
                <a:lnTo>
                  <a:pt x="7666" y="19758"/>
                </a:lnTo>
                <a:lnTo>
                  <a:pt x="7593" y="19685"/>
                </a:lnTo>
                <a:lnTo>
                  <a:pt x="7495" y="19612"/>
                </a:lnTo>
                <a:lnTo>
                  <a:pt x="7374" y="19539"/>
                </a:lnTo>
                <a:lnTo>
                  <a:pt x="7130" y="19442"/>
                </a:lnTo>
                <a:lnTo>
                  <a:pt x="7130" y="19418"/>
                </a:lnTo>
                <a:lnTo>
                  <a:pt x="7057" y="19126"/>
                </a:lnTo>
                <a:lnTo>
                  <a:pt x="7009" y="18809"/>
                </a:lnTo>
                <a:lnTo>
                  <a:pt x="6984" y="18152"/>
                </a:lnTo>
                <a:lnTo>
                  <a:pt x="6936" y="16546"/>
                </a:lnTo>
                <a:lnTo>
                  <a:pt x="6863" y="15476"/>
                </a:lnTo>
                <a:lnTo>
                  <a:pt x="6765" y="14405"/>
                </a:lnTo>
                <a:lnTo>
                  <a:pt x="6668" y="13334"/>
                </a:lnTo>
                <a:lnTo>
                  <a:pt x="6595" y="12288"/>
                </a:lnTo>
                <a:lnTo>
                  <a:pt x="6571" y="10804"/>
                </a:lnTo>
                <a:lnTo>
                  <a:pt x="6546" y="9344"/>
                </a:lnTo>
                <a:lnTo>
                  <a:pt x="6546" y="8395"/>
                </a:lnTo>
                <a:lnTo>
                  <a:pt x="6644" y="8663"/>
                </a:lnTo>
                <a:lnTo>
                  <a:pt x="6765" y="8930"/>
                </a:lnTo>
                <a:lnTo>
                  <a:pt x="6814" y="9174"/>
                </a:lnTo>
                <a:lnTo>
                  <a:pt x="6887" y="9417"/>
                </a:lnTo>
                <a:lnTo>
                  <a:pt x="6936" y="9904"/>
                </a:lnTo>
                <a:lnTo>
                  <a:pt x="6984" y="10415"/>
                </a:lnTo>
                <a:lnTo>
                  <a:pt x="7057" y="10901"/>
                </a:lnTo>
                <a:lnTo>
                  <a:pt x="6960" y="11120"/>
                </a:lnTo>
                <a:lnTo>
                  <a:pt x="6911" y="11339"/>
                </a:lnTo>
                <a:lnTo>
                  <a:pt x="6887" y="11583"/>
                </a:lnTo>
                <a:lnTo>
                  <a:pt x="6936" y="11802"/>
                </a:lnTo>
                <a:lnTo>
                  <a:pt x="6960" y="11923"/>
                </a:lnTo>
                <a:lnTo>
                  <a:pt x="7009" y="12020"/>
                </a:lnTo>
                <a:lnTo>
                  <a:pt x="7057" y="12093"/>
                </a:lnTo>
                <a:lnTo>
                  <a:pt x="7130" y="12166"/>
                </a:lnTo>
                <a:lnTo>
                  <a:pt x="7228" y="12239"/>
                </a:lnTo>
                <a:lnTo>
                  <a:pt x="7325" y="12288"/>
                </a:lnTo>
                <a:lnTo>
                  <a:pt x="7447" y="12312"/>
                </a:lnTo>
                <a:lnTo>
                  <a:pt x="7714" y="12312"/>
                </a:lnTo>
                <a:lnTo>
                  <a:pt x="7860" y="12264"/>
                </a:lnTo>
                <a:lnTo>
                  <a:pt x="7982" y="12215"/>
                </a:lnTo>
                <a:lnTo>
                  <a:pt x="8104" y="12142"/>
                </a:lnTo>
                <a:lnTo>
                  <a:pt x="8201" y="12045"/>
                </a:lnTo>
                <a:lnTo>
                  <a:pt x="8298" y="11947"/>
                </a:lnTo>
                <a:lnTo>
                  <a:pt x="8371" y="11826"/>
                </a:lnTo>
                <a:lnTo>
                  <a:pt x="8444" y="11704"/>
                </a:lnTo>
                <a:lnTo>
                  <a:pt x="8517" y="11510"/>
                </a:lnTo>
                <a:lnTo>
                  <a:pt x="8542" y="11291"/>
                </a:lnTo>
                <a:lnTo>
                  <a:pt x="8517" y="11193"/>
                </a:lnTo>
                <a:lnTo>
                  <a:pt x="8493" y="11096"/>
                </a:lnTo>
                <a:lnTo>
                  <a:pt x="8469" y="10999"/>
                </a:lnTo>
                <a:lnTo>
                  <a:pt x="8396" y="10926"/>
                </a:lnTo>
                <a:lnTo>
                  <a:pt x="8469" y="10269"/>
                </a:lnTo>
                <a:lnTo>
                  <a:pt x="8493" y="9587"/>
                </a:lnTo>
                <a:lnTo>
                  <a:pt x="8469" y="8906"/>
                </a:lnTo>
                <a:lnTo>
                  <a:pt x="8396" y="8249"/>
                </a:lnTo>
                <a:lnTo>
                  <a:pt x="8323" y="7908"/>
                </a:lnTo>
                <a:lnTo>
                  <a:pt x="8250" y="7568"/>
                </a:lnTo>
                <a:lnTo>
                  <a:pt x="8177" y="7251"/>
                </a:lnTo>
                <a:lnTo>
                  <a:pt x="8079" y="6935"/>
                </a:lnTo>
                <a:lnTo>
                  <a:pt x="7958" y="6619"/>
                </a:lnTo>
                <a:lnTo>
                  <a:pt x="7812" y="6327"/>
                </a:lnTo>
                <a:lnTo>
                  <a:pt x="7666" y="6035"/>
                </a:lnTo>
                <a:lnTo>
                  <a:pt x="7495" y="5743"/>
                </a:lnTo>
                <a:lnTo>
                  <a:pt x="7349" y="5548"/>
                </a:lnTo>
                <a:lnTo>
                  <a:pt x="7203" y="5378"/>
                </a:lnTo>
                <a:lnTo>
                  <a:pt x="7057" y="5232"/>
                </a:lnTo>
                <a:lnTo>
                  <a:pt x="6887" y="5086"/>
                </a:lnTo>
                <a:lnTo>
                  <a:pt x="6717" y="4940"/>
                </a:lnTo>
                <a:lnTo>
                  <a:pt x="6522" y="4842"/>
                </a:lnTo>
                <a:lnTo>
                  <a:pt x="6327" y="4745"/>
                </a:lnTo>
                <a:lnTo>
                  <a:pt x="6133" y="4648"/>
                </a:lnTo>
                <a:lnTo>
                  <a:pt x="5719" y="4502"/>
                </a:lnTo>
                <a:lnTo>
                  <a:pt x="5305" y="4429"/>
                </a:lnTo>
                <a:lnTo>
                  <a:pt x="4867" y="4380"/>
                </a:lnTo>
                <a:lnTo>
                  <a:pt x="4405" y="4356"/>
                </a:lnTo>
                <a:lnTo>
                  <a:pt x="4405" y="4307"/>
                </a:lnTo>
                <a:lnTo>
                  <a:pt x="4405" y="4283"/>
                </a:lnTo>
                <a:lnTo>
                  <a:pt x="4600" y="4258"/>
                </a:lnTo>
                <a:lnTo>
                  <a:pt x="4794" y="4185"/>
                </a:lnTo>
                <a:lnTo>
                  <a:pt x="4965" y="4112"/>
                </a:lnTo>
                <a:lnTo>
                  <a:pt x="5159" y="4015"/>
                </a:lnTo>
                <a:lnTo>
                  <a:pt x="5305" y="3893"/>
                </a:lnTo>
                <a:lnTo>
                  <a:pt x="5451" y="3772"/>
                </a:lnTo>
                <a:lnTo>
                  <a:pt x="5597" y="3626"/>
                </a:lnTo>
                <a:lnTo>
                  <a:pt x="5719" y="3456"/>
                </a:lnTo>
                <a:lnTo>
                  <a:pt x="5841" y="3310"/>
                </a:lnTo>
                <a:lnTo>
                  <a:pt x="5938" y="3115"/>
                </a:lnTo>
                <a:lnTo>
                  <a:pt x="6035" y="2945"/>
                </a:lnTo>
                <a:lnTo>
                  <a:pt x="6108" y="2750"/>
                </a:lnTo>
                <a:lnTo>
                  <a:pt x="6181" y="2555"/>
                </a:lnTo>
                <a:lnTo>
                  <a:pt x="6230" y="2361"/>
                </a:lnTo>
                <a:lnTo>
                  <a:pt x="6254" y="2166"/>
                </a:lnTo>
                <a:lnTo>
                  <a:pt x="6279" y="1971"/>
                </a:lnTo>
                <a:lnTo>
                  <a:pt x="6254" y="1752"/>
                </a:lnTo>
                <a:lnTo>
                  <a:pt x="6230" y="1533"/>
                </a:lnTo>
                <a:lnTo>
                  <a:pt x="6157" y="1314"/>
                </a:lnTo>
                <a:lnTo>
                  <a:pt x="6060" y="1095"/>
                </a:lnTo>
                <a:lnTo>
                  <a:pt x="5962" y="925"/>
                </a:lnTo>
                <a:lnTo>
                  <a:pt x="5816" y="730"/>
                </a:lnTo>
                <a:lnTo>
                  <a:pt x="5670" y="584"/>
                </a:lnTo>
                <a:lnTo>
                  <a:pt x="5500" y="438"/>
                </a:lnTo>
                <a:lnTo>
                  <a:pt x="5305" y="292"/>
                </a:lnTo>
                <a:lnTo>
                  <a:pt x="5111" y="195"/>
                </a:lnTo>
                <a:lnTo>
                  <a:pt x="4892" y="98"/>
                </a:lnTo>
                <a:lnTo>
                  <a:pt x="4697" y="49"/>
                </a:lnTo>
                <a:lnTo>
                  <a:pt x="4478" y="25"/>
                </a:lnTo>
                <a:lnTo>
                  <a:pt x="4259" y="0"/>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37" name="Shape 437"/>
          <p:cNvSpPr/>
          <p:nvPr/>
        </p:nvSpPr>
        <p:spPr>
          <a:xfrm>
            <a:off x="2766874" y="2900175"/>
            <a:ext cx="793445" cy="2025589"/>
          </a:xfrm>
          <a:custGeom>
            <a:pathLst>
              <a:path extrusionOk="0" h="21073" w="8542">
                <a:moveTo>
                  <a:pt x="4478" y="487"/>
                </a:moveTo>
                <a:lnTo>
                  <a:pt x="4673" y="536"/>
                </a:lnTo>
                <a:lnTo>
                  <a:pt x="4600" y="584"/>
                </a:lnTo>
                <a:lnTo>
                  <a:pt x="4527" y="657"/>
                </a:lnTo>
                <a:lnTo>
                  <a:pt x="4527" y="730"/>
                </a:lnTo>
                <a:lnTo>
                  <a:pt x="4527" y="755"/>
                </a:lnTo>
                <a:lnTo>
                  <a:pt x="4697" y="755"/>
                </a:lnTo>
                <a:lnTo>
                  <a:pt x="4819" y="730"/>
                </a:lnTo>
                <a:lnTo>
                  <a:pt x="4892" y="682"/>
                </a:lnTo>
                <a:lnTo>
                  <a:pt x="4965" y="633"/>
                </a:lnTo>
                <a:lnTo>
                  <a:pt x="5038" y="682"/>
                </a:lnTo>
                <a:lnTo>
                  <a:pt x="4965" y="730"/>
                </a:lnTo>
                <a:lnTo>
                  <a:pt x="4916" y="779"/>
                </a:lnTo>
                <a:lnTo>
                  <a:pt x="4819" y="925"/>
                </a:lnTo>
                <a:lnTo>
                  <a:pt x="4819" y="949"/>
                </a:lnTo>
                <a:lnTo>
                  <a:pt x="4843" y="974"/>
                </a:lnTo>
                <a:lnTo>
                  <a:pt x="4867" y="998"/>
                </a:lnTo>
                <a:lnTo>
                  <a:pt x="4892" y="974"/>
                </a:lnTo>
                <a:lnTo>
                  <a:pt x="5038" y="876"/>
                </a:lnTo>
                <a:lnTo>
                  <a:pt x="5111" y="828"/>
                </a:lnTo>
                <a:lnTo>
                  <a:pt x="5208" y="803"/>
                </a:lnTo>
                <a:lnTo>
                  <a:pt x="5330" y="901"/>
                </a:lnTo>
                <a:lnTo>
                  <a:pt x="5451" y="1022"/>
                </a:lnTo>
                <a:lnTo>
                  <a:pt x="5281" y="1120"/>
                </a:lnTo>
                <a:lnTo>
                  <a:pt x="5208" y="1193"/>
                </a:lnTo>
                <a:lnTo>
                  <a:pt x="5111" y="1266"/>
                </a:lnTo>
                <a:lnTo>
                  <a:pt x="4965" y="1436"/>
                </a:lnTo>
                <a:lnTo>
                  <a:pt x="4965" y="1460"/>
                </a:lnTo>
                <a:lnTo>
                  <a:pt x="4965" y="1485"/>
                </a:lnTo>
                <a:lnTo>
                  <a:pt x="5013" y="1485"/>
                </a:lnTo>
                <a:lnTo>
                  <a:pt x="5111" y="1436"/>
                </a:lnTo>
                <a:lnTo>
                  <a:pt x="5208" y="1387"/>
                </a:lnTo>
                <a:lnTo>
                  <a:pt x="5403" y="1314"/>
                </a:lnTo>
                <a:lnTo>
                  <a:pt x="5573" y="1217"/>
                </a:lnTo>
                <a:lnTo>
                  <a:pt x="5695" y="1412"/>
                </a:lnTo>
                <a:lnTo>
                  <a:pt x="5768" y="1631"/>
                </a:lnTo>
                <a:lnTo>
                  <a:pt x="5719" y="1631"/>
                </a:lnTo>
                <a:lnTo>
                  <a:pt x="5597" y="1679"/>
                </a:lnTo>
                <a:lnTo>
                  <a:pt x="5451" y="1728"/>
                </a:lnTo>
                <a:lnTo>
                  <a:pt x="5184" y="1874"/>
                </a:lnTo>
                <a:lnTo>
                  <a:pt x="4989" y="1996"/>
                </a:lnTo>
                <a:lnTo>
                  <a:pt x="4892" y="2069"/>
                </a:lnTo>
                <a:lnTo>
                  <a:pt x="4819" y="2166"/>
                </a:lnTo>
                <a:lnTo>
                  <a:pt x="4819" y="2190"/>
                </a:lnTo>
                <a:lnTo>
                  <a:pt x="4843" y="2215"/>
                </a:lnTo>
                <a:lnTo>
                  <a:pt x="4940" y="2239"/>
                </a:lnTo>
                <a:lnTo>
                  <a:pt x="5038" y="2239"/>
                </a:lnTo>
                <a:lnTo>
                  <a:pt x="5232" y="2166"/>
                </a:lnTo>
                <a:lnTo>
                  <a:pt x="5524" y="2069"/>
                </a:lnTo>
                <a:lnTo>
                  <a:pt x="5816" y="1947"/>
                </a:lnTo>
                <a:lnTo>
                  <a:pt x="5841" y="1947"/>
                </a:lnTo>
                <a:lnTo>
                  <a:pt x="5841" y="1971"/>
                </a:lnTo>
                <a:lnTo>
                  <a:pt x="5841" y="2142"/>
                </a:lnTo>
                <a:lnTo>
                  <a:pt x="5816" y="2312"/>
                </a:lnTo>
                <a:lnTo>
                  <a:pt x="5743" y="2312"/>
                </a:lnTo>
                <a:lnTo>
                  <a:pt x="5622" y="2361"/>
                </a:lnTo>
                <a:lnTo>
                  <a:pt x="5476" y="2385"/>
                </a:lnTo>
                <a:lnTo>
                  <a:pt x="5208" y="2434"/>
                </a:lnTo>
                <a:lnTo>
                  <a:pt x="4916" y="2507"/>
                </a:lnTo>
                <a:lnTo>
                  <a:pt x="4794" y="2555"/>
                </a:lnTo>
                <a:lnTo>
                  <a:pt x="4648" y="2604"/>
                </a:lnTo>
                <a:lnTo>
                  <a:pt x="4648" y="2653"/>
                </a:lnTo>
                <a:lnTo>
                  <a:pt x="4673" y="2653"/>
                </a:lnTo>
                <a:lnTo>
                  <a:pt x="5208" y="2701"/>
                </a:lnTo>
                <a:lnTo>
                  <a:pt x="5476" y="2701"/>
                </a:lnTo>
                <a:lnTo>
                  <a:pt x="5719" y="2653"/>
                </a:lnTo>
                <a:lnTo>
                  <a:pt x="5646" y="2847"/>
                </a:lnTo>
                <a:lnTo>
                  <a:pt x="5524" y="3042"/>
                </a:lnTo>
                <a:lnTo>
                  <a:pt x="4697" y="3042"/>
                </a:lnTo>
                <a:lnTo>
                  <a:pt x="4624" y="3018"/>
                </a:lnTo>
                <a:lnTo>
                  <a:pt x="4575" y="2993"/>
                </a:lnTo>
                <a:lnTo>
                  <a:pt x="4551" y="2993"/>
                </a:lnTo>
                <a:lnTo>
                  <a:pt x="4551" y="3018"/>
                </a:lnTo>
                <a:lnTo>
                  <a:pt x="4600" y="3091"/>
                </a:lnTo>
                <a:lnTo>
                  <a:pt x="4673" y="3164"/>
                </a:lnTo>
                <a:lnTo>
                  <a:pt x="4746" y="3212"/>
                </a:lnTo>
                <a:lnTo>
                  <a:pt x="4843" y="3261"/>
                </a:lnTo>
                <a:lnTo>
                  <a:pt x="5086" y="3310"/>
                </a:lnTo>
                <a:lnTo>
                  <a:pt x="5330" y="3310"/>
                </a:lnTo>
                <a:lnTo>
                  <a:pt x="5159" y="3456"/>
                </a:lnTo>
                <a:lnTo>
                  <a:pt x="4989" y="3577"/>
                </a:lnTo>
                <a:lnTo>
                  <a:pt x="4892" y="3529"/>
                </a:lnTo>
                <a:lnTo>
                  <a:pt x="4746" y="3504"/>
                </a:lnTo>
                <a:lnTo>
                  <a:pt x="4259" y="3504"/>
                </a:lnTo>
                <a:lnTo>
                  <a:pt x="4235" y="3529"/>
                </a:lnTo>
                <a:lnTo>
                  <a:pt x="4210" y="3577"/>
                </a:lnTo>
                <a:lnTo>
                  <a:pt x="4210" y="3626"/>
                </a:lnTo>
                <a:lnTo>
                  <a:pt x="4235" y="3699"/>
                </a:lnTo>
                <a:lnTo>
                  <a:pt x="4283" y="3748"/>
                </a:lnTo>
                <a:lnTo>
                  <a:pt x="4429" y="3796"/>
                </a:lnTo>
                <a:lnTo>
                  <a:pt x="4283" y="3821"/>
                </a:lnTo>
                <a:lnTo>
                  <a:pt x="3967" y="3821"/>
                </a:lnTo>
                <a:lnTo>
                  <a:pt x="3821" y="3772"/>
                </a:lnTo>
                <a:lnTo>
                  <a:pt x="3675" y="3723"/>
                </a:lnTo>
                <a:lnTo>
                  <a:pt x="3529" y="3650"/>
                </a:lnTo>
                <a:lnTo>
                  <a:pt x="3407" y="3577"/>
                </a:lnTo>
                <a:lnTo>
                  <a:pt x="3310" y="3456"/>
                </a:lnTo>
                <a:lnTo>
                  <a:pt x="3213" y="3358"/>
                </a:lnTo>
                <a:lnTo>
                  <a:pt x="3115" y="3237"/>
                </a:lnTo>
                <a:lnTo>
                  <a:pt x="2969" y="2945"/>
                </a:lnTo>
                <a:lnTo>
                  <a:pt x="2848" y="2653"/>
                </a:lnTo>
                <a:lnTo>
                  <a:pt x="2775" y="2361"/>
                </a:lnTo>
                <a:lnTo>
                  <a:pt x="2750" y="2069"/>
                </a:lnTo>
                <a:lnTo>
                  <a:pt x="2750" y="1898"/>
                </a:lnTo>
                <a:lnTo>
                  <a:pt x="2775" y="1728"/>
                </a:lnTo>
                <a:lnTo>
                  <a:pt x="2823" y="1558"/>
                </a:lnTo>
                <a:lnTo>
                  <a:pt x="2896" y="1412"/>
                </a:lnTo>
                <a:lnTo>
                  <a:pt x="3067" y="1120"/>
                </a:lnTo>
                <a:lnTo>
                  <a:pt x="3261" y="852"/>
                </a:lnTo>
                <a:lnTo>
                  <a:pt x="3359" y="755"/>
                </a:lnTo>
                <a:lnTo>
                  <a:pt x="3480" y="682"/>
                </a:lnTo>
                <a:lnTo>
                  <a:pt x="3699" y="560"/>
                </a:lnTo>
                <a:lnTo>
                  <a:pt x="3772" y="584"/>
                </a:lnTo>
                <a:lnTo>
                  <a:pt x="3845" y="560"/>
                </a:lnTo>
                <a:lnTo>
                  <a:pt x="4064" y="511"/>
                </a:lnTo>
                <a:lnTo>
                  <a:pt x="4259" y="487"/>
                </a:lnTo>
                <a:close/>
                <a:moveTo>
                  <a:pt x="4600" y="4818"/>
                </a:moveTo>
                <a:lnTo>
                  <a:pt x="4940" y="4842"/>
                </a:lnTo>
                <a:lnTo>
                  <a:pt x="4746" y="4915"/>
                </a:lnTo>
                <a:lnTo>
                  <a:pt x="4600" y="5037"/>
                </a:lnTo>
                <a:lnTo>
                  <a:pt x="4600" y="5061"/>
                </a:lnTo>
                <a:lnTo>
                  <a:pt x="4600" y="5086"/>
                </a:lnTo>
                <a:lnTo>
                  <a:pt x="4624" y="5110"/>
                </a:lnTo>
                <a:lnTo>
                  <a:pt x="4648" y="5134"/>
                </a:lnTo>
                <a:lnTo>
                  <a:pt x="4770" y="5110"/>
                </a:lnTo>
                <a:lnTo>
                  <a:pt x="4867" y="5086"/>
                </a:lnTo>
                <a:lnTo>
                  <a:pt x="5086" y="5013"/>
                </a:lnTo>
                <a:lnTo>
                  <a:pt x="5305" y="4964"/>
                </a:lnTo>
                <a:lnTo>
                  <a:pt x="5403" y="4940"/>
                </a:lnTo>
                <a:lnTo>
                  <a:pt x="5500" y="4915"/>
                </a:lnTo>
                <a:lnTo>
                  <a:pt x="5573" y="4940"/>
                </a:lnTo>
                <a:lnTo>
                  <a:pt x="5719" y="4964"/>
                </a:lnTo>
                <a:lnTo>
                  <a:pt x="5695" y="4988"/>
                </a:lnTo>
                <a:lnTo>
                  <a:pt x="5427" y="5086"/>
                </a:lnTo>
                <a:lnTo>
                  <a:pt x="5281" y="5159"/>
                </a:lnTo>
                <a:lnTo>
                  <a:pt x="5232" y="5207"/>
                </a:lnTo>
                <a:lnTo>
                  <a:pt x="5184" y="5256"/>
                </a:lnTo>
                <a:lnTo>
                  <a:pt x="5208" y="5280"/>
                </a:lnTo>
                <a:lnTo>
                  <a:pt x="5281" y="5329"/>
                </a:lnTo>
                <a:lnTo>
                  <a:pt x="5403" y="5353"/>
                </a:lnTo>
                <a:lnTo>
                  <a:pt x="5524" y="5353"/>
                </a:lnTo>
                <a:lnTo>
                  <a:pt x="5622" y="5329"/>
                </a:lnTo>
                <a:lnTo>
                  <a:pt x="5938" y="5256"/>
                </a:lnTo>
                <a:lnTo>
                  <a:pt x="6254" y="5183"/>
                </a:lnTo>
                <a:lnTo>
                  <a:pt x="6425" y="5305"/>
                </a:lnTo>
                <a:lnTo>
                  <a:pt x="6254" y="5329"/>
                </a:lnTo>
                <a:lnTo>
                  <a:pt x="6035" y="5378"/>
                </a:lnTo>
                <a:lnTo>
                  <a:pt x="5841" y="5451"/>
                </a:lnTo>
                <a:lnTo>
                  <a:pt x="5743" y="5475"/>
                </a:lnTo>
                <a:lnTo>
                  <a:pt x="5670" y="5548"/>
                </a:lnTo>
                <a:lnTo>
                  <a:pt x="5573" y="5597"/>
                </a:lnTo>
                <a:lnTo>
                  <a:pt x="5500" y="5645"/>
                </a:lnTo>
                <a:lnTo>
                  <a:pt x="5476" y="5670"/>
                </a:lnTo>
                <a:lnTo>
                  <a:pt x="5500" y="5694"/>
                </a:lnTo>
                <a:lnTo>
                  <a:pt x="5573" y="5694"/>
                </a:lnTo>
                <a:lnTo>
                  <a:pt x="5622" y="5718"/>
                </a:lnTo>
                <a:lnTo>
                  <a:pt x="5670" y="5718"/>
                </a:lnTo>
                <a:lnTo>
                  <a:pt x="5743" y="5743"/>
                </a:lnTo>
                <a:lnTo>
                  <a:pt x="5889" y="5718"/>
                </a:lnTo>
                <a:lnTo>
                  <a:pt x="6035" y="5694"/>
                </a:lnTo>
                <a:lnTo>
                  <a:pt x="6230" y="5645"/>
                </a:lnTo>
                <a:lnTo>
                  <a:pt x="6400" y="5621"/>
                </a:lnTo>
                <a:lnTo>
                  <a:pt x="6571" y="5621"/>
                </a:lnTo>
                <a:lnTo>
                  <a:pt x="6668" y="5645"/>
                </a:lnTo>
                <a:lnTo>
                  <a:pt x="6741" y="5670"/>
                </a:lnTo>
                <a:lnTo>
                  <a:pt x="6668" y="5694"/>
                </a:lnTo>
                <a:lnTo>
                  <a:pt x="6498" y="5718"/>
                </a:lnTo>
                <a:lnTo>
                  <a:pt x="6352" y="5767"/>
                </a:lnTo>
                <a:lnTo>
                  <a:pt x="6206" y="5840"/>
                </a:lnTo>
                <a:lnTo>
                  <a:pt x="6133" y="5913"/>
                </a:lnTo>
                <a:lnTo>
                  <a:pt x="6108" y="5962"/>
                </a:lnTo>
                <a:lnTo>
                  <a:pt x="6084" y="6010"/>
                </a:lnTo>
                <a:lnTo>
                  <a:pt x="6108" y="6059"/>
                </a:lnTo>
                <a:lnTo>
                  <a:pt x="6133" y="6083"/>
                </a:lnTo>
                <a:lnTo>
                  <a:pt x="6181" y="6108"/>
                </a:lnTo>
                <a:lnTo>
                  <a:pt x="6279" y="6108"/>
                </a:lnTo>
                <a:lnTo>
                  <a:pt x="6400" y="6083"/>
                </a:lnTo>
                <a:lnTo>
                  <a:pt x="6619" y="6010"/>
                </a:lnTo>
                <a:lnTo>
                  <a:pt x="7130" y="6010"/>
                </a:lnTo>
                <a:lnTo>
                  <a:pt x="7203" y="6108"/>
                </a:lnTo>
                <a:lnTo>
                  <a:pt x="7276" y="6229"/>
                </a:lnTo>
                <a:lnTo>
                  <a:pt x="7106" y="6278"/>
                </a:lnTo>
                <a:lnTo>
                  <a:pt x="6936" y="6351"/>
                </a:lnTo>
                <a:lnTo>
                  <a:pt x="6790" y="6473"/>
                </a:lnTo>
                <a:lnTo>
                  <a:pt x="6668" y="6594"/>
                </a:lnTo>
                <a:lnTo>
                  <a:pt x="6668" y="6619"/>
                </a:lnTo>
                <a:lnTo>
                  <a:pt x="6887" y="6619"/>
                </a:lnTo>
                <a:lnTo>
                  <a:pt x="7082" y="6594"/>
                </a:lnTo>
                <a:lnTo>
                  <a:pt x="7471" y="6570"/>
                </a:lnTo>
                <a:lnTo>
                  <a:pt x="7544" y="6765"/>
                </a:lnTo>
                <a:lnTo>
                  <a:pt x="7130" y="6862"/>
                </a:lnTo>
                <a:lnTo>
                  <a:pt x="6984" y="6935"/>
                </a:lnTo>
                <a:lnTo>
                  <a:pt x="6936" y="6959"/>
                </a:lnTo>
                <a:lnTo>
                  <a:pt x="6911" y="6984"/>
                </a:lnTo>
                <a:lnTo>
                  <a:pt x="6960" y="7057"/>
                </a:lnTo>
                <a:lnTo>
                  <a:pt x="7033" y="7081"/>
                </a:lnTo>
                <a:lnTo>
                  <a:pt x="7106" y="7105"/>
                </a:lnTo>
                <a:lnTo>
                  <a:pt x="7203" y="7105"/>
                </a:lnTo>
                <a:lnTo>
                  <a:pt x="7422" y="7081"/>
                </a:lnTo>
                <a:lnTo>
                  <a:pt x="7641" y="7032"/>
                </a:lnTo>
                <a:lnTo>
                  <a:pt x="7714" y="7227"/>
                </a:lnTo>
                <a:lnTo>
                  <a:pt x="7544" y="7276"/>
                </a:lnTo>
                <a:lnTo>
                  <a:pt x="7349" y="7349"/>
                </a:lnTo>
                <a:lnTo>
                  <a:pt x="7203" y="7422"/>
                </a:lnTo>
                <a:lnTo>
                  <a:pt x="7155" y="7470"/>
                </a:lnTo>
                <a:lnTo>
                  <a:pt x="7106" y="7543"/>
                </a:lnTo>
                <a:lnTo>
                  <a:pt x="7106" y="7568"/>
                </a:lnTo>
                <a:lnTo>
                  <a:pt x="7106" y="7592"/>
                </a:lnTo>
                <a:lnTo>
                  <a:pt x="7130" y="7616"/>
                </a:lnTo>
                <a:lnTo>
                  <a:pt x="7155" y="7616"/>
                </a:lnTo>
                <a:lnTo>
                  <a:pt x="7228" y="7568"/>
                </a:lnTo>
                <a:lnTo>
                  <a:pt x="7325" y="7543"/>
                </a:lnTo>
                <a:lnTo>
                  <a:pt x="7495" y="7519"/>
                </a:lnTo>
                <a:lnTo>
                  <a:pt x="7763" y="7470"/>
                </a:lnTo>
                <a:lnTo>
                  <a:pt x="7836" y="7762"/>
                </a:lnTo>
                <a:lnTo>
                  <a:pt x="7812" y="7787"/>
                </a:lnTo>
                <a:lnTo>
                  <a:pt x="7568" y="7811"/>
                </a:lnTo>
                <a:lnTo>
                  <a:pt x="7349" y="7884"/>
                </a:lnTo>
                <a:lnTo>
                  <a:pt x="7301" y="7933"/>
                </a:lnTo>
                <a:lnTo>
                  <a:pt x="7301" y="7981"/>
                </a:lnTo>
                <a:lnTo>
                  <a:pt x="7301" y="8030"/>
                </a:lnTo>
                <a:lnTo>
                  <a:pt x="7349" y="8054"/>
                </a:lnTo>
                <a:lnTo>
                  <a:pt x="7447" y="8079"/>
                </a:lnTo>
                <a:lnTo>
                  <a:pt x="7568" y="8079"/>
                </a:lnTo>
                <a:lnTo>
                  <a:pt x="7763" y="8054"/>
                </a:lnTo>
                <a:lnTo>
                  <a:pt x="7885" y="8030"/>
                </a:lnTo>
                <a:lnTo>
                  <a:pt x="7933" y="8273"/>
                </a:lnTo>
                <a:lnTo>
                  <a:pt x="7690" y="8346"/>
                </a:lnTo>
                <a:lnTo>
                  <a:pt x="7593" y="8395"/>
                </a:lnTo>
                <a:lnTo>
                  <a:pt x="7495" y="8468"/>
                </a:lnTo>
                <a:lnTo>
                  <a:pt x="7495" y="8492"/>
                </a:lnTo>
                <a:lnTo>
                  <a:pt x="7739" y="8541"/>
                </a:lnTo>
                <a:lnTo>
                  <a:pt x="7958" y="8541"/>
                </a:lnTo>
                <a:lnTo>
                  <a:pt x="7982" y="8809"/>
                </a:lnTo>
                <a:lnTo>
                  <a:pt x="7860" y="8833"/>
                </a:lnTo>
                <a:lnTo>
                  <a:pt x="7739" y="8857"/>
                </a:lnTo>
                <a:lnTo>
                  <a:pt x="7641" y="8930"/>
                </a:lnTo>
                <a:lnTo>
                  <a:pt x="7568" y="9003"/>
                </a:lnTo>
                <a:lnTo>
                  <a:pt x="7544" y="9052"/>
                </a:lnTo>
                <a:lnTo>
                  <a:pt x="7568" y="9101"/>
                </a:lnTo>
                <a:lnTo>
                  <a:pt x="7690" y="9125"/>
                </a:lnTo>
                <a:lnTo>
                  <a:pt x="7787" y="9125"/>
                </a:lnTo>
                <a:lnTo>
                  <a:pt x="8006" y="9101"/>
                </a:lnTo>
                <a:lnTo>
                  <a:pt x="8006" y="9320"/>
                </a:lnTo>
                <a:lnTo>
                  <a:pt x="7933" y="9344"/>
                </a:lnTo>
                <a:lnTo>
                  <a:pt x="7860" y="9368"/>
                </a:lnTo>
                <a:lnTo>
                  <a:pt x="7787" y="9417"/>
                </a:lnTo>
                <a:lnTo>
                  <a:pt x="7666" y="9490"/>
                </a:lnTo>
                <a:lnTo>
                  <a:pt x="7641" y="9539"/>
                </a:lnTo>
                <a:lnTo>
                  <a:pt x="7666" y="9563"/>
                </a:lnTo>
                <a:lnTo>
                  <a:pt x="7787" y="9587"/>
                </a:lnTo>
                <a:lnTo>
                  <a:pt x="7933" y="9612"/>
                </a:lnTo>
                <a:lnTo>
                  <a:pt x="8031" y="9612"/>
                </a:lnTo>
                <a:lnTo>
                  <a:pt x="8031" y="9855"/>
                </a:lnTo>
                <a:lnTo>
                  <a:pt x="7909" y="9879"/>
                </a:lnTo>
                <a:lnTo>
                  <a:pt x="7787" y="9928"/>
                </a:lnTo>
                <a:lnTo>
                  <a:pt x="7690" y="10001"/>
                </a:lnTo>
                <a:lnTo>
                  <a:pt x="7666" y="10025"/>
                </a:lnTo>
                <a:lnTo>
                  <a:pt x="7666" y="10050"/>
                </a:lnTo>
                <a:lnTo>
                  <a:pt x="7714" y="10098"/>
                </a:lnTo>
                <a:lnTo>
                  <a:pt x="8031" y="10098"/>
                </a:lnTo>
                <a:lnTo>
                  <a:pt x="8006" y="10415"/>
                </a:lnTo>
                <a:lnTo>
                  <a:pt x="7885" y="10439"/>
                </a:lnTo>
                <a:lnTo>
                  <a:pt x="7739" y="10488"/>
                </a:lnTo>
                <a:lnTo>
                  <a:pt x="7714" y="10512"/>
                </a:lnTo>
                <a:lnTo>
                  <a:pt x="7714" y="10536"/>
                </a:lnTo>
                <a:lnTo>
                  <a:pt x="7739" y="10585"/>
                </a:lnTo>
                <a:lnTo>
                  <a:pt x="7763" y="10609"/>
                </a:lnTo>
                <a:lnTo>
                  <a:pt x="7885" y="10634"/>
                </a:lnTo>
                <a:lnTo>
                  <a:pt x="7982" y="10634"/>
                </a:lnTo>
                <a:lnTo>
                  <a:pt x="7958" y="10901"/>
                </a:lnTo>
                <a:lnTo>
                  <a:pt x="7909" y="10926"/>
                </a:lnTo>
                <a:lnTo>
                  <a:pt x="7860" y="10926"/>
                </a:lnTo>
                <a:lnTo>
                  <a:pt x="7812" y="10950"/>
                </a:lnTo>
                <a:lnTo>
                  <a:pt x="7787" y="10950"/>
                </a:lnTo>
                <a:lnTo>
                  <a:pt x="7787" y="10999"/>
                </a:lnTo>
                <a:lnTo>
                  <a:pt x="7860" y="11047"/>
                </a:lnTo>
                <a:lnTo>
                  <a:pt x="7933" y="11072"/>
                </a:lnTo>
                <a:lnTo>
                  <a:pt x="7958" y="11145"/>
                </a:lnTo>
                <a:lnTo>
                  <a:pt x="7982" y="11193"/>
                </a:lnTo>
                <a:lnTo>
                  <a:pt x="8079" y="11266"/>
                </a:lnTo>
                <a:lnTo>
                  <a:pt x="8055" y="11437"/>
                </a:lnTo>
                <a:lnTo>
                  <a:pt x="8006" y="11583"/>
                </a:lnTo>
                <a:lnTo>
                  <a:pt x="7933" y="11729"/>
                </a:lnTo>
                <a:lnTo>
                  <a:pt x="7812" y="11826"/>
                </a:lnTo>
                <a:lnTo>
                  <a:pt x="7690" y="11899"/>
                </a:lnTo>
                <a:lnTo>
                  <a:pt x="7520" y="11899"/>
                </a:lnTo>
                <a:lnTo>
                  <a:pt x="7447" y="11850"/>
                </a:lnTo>
                <a:lnTo>
                  <a:pt x="7398" y="11802"/>
                </a:lnTo>
                <a:lnTo>
                  <a:pt x="7325" y="11729"/>
                </a:lnTo>
                <a:lnTo>
                  <a:pt x="7301" y="11656"/>
                </a:lnTo>
                <a:lnTo>
                  <a:pt x="7276" y="11583"/>
                </a:lnTo>
                <a:lnTo>
                  <a:pt x="7276" y="11388"/>
                </a:lnTo>
                <a:lnTo>
                  <a:pt x="7301" y="11242"/>
                </a:lnTo>
                <a:lnTo>
                  <a:pt x="7398" y="11096"/>
                </a:lnTo>
                <a:lnTo>
                  <a:pt x="7422" y="11023"/>
                </a:lnTo>
                <a:lnTo>
                  <a:pt x="7447" y="10974"/>
                </a:lnTo>
                <a:lnTo>
                  <a:pt x="7447" y="10828"/>
                </a:lnTo>
                <a:lnTo>
                  <a:pt x="7374" y="10561"/>
                </a:lnTo>
                <a:lnTo>
                  <a:pt x="7301" y="10074"/>
                </a:lnTo>
                <a:lnTo>
                  <a:pt x="7252" y="9612"/>
                </a:lnTo>
                <a:lnTo>
                  <a:pt x="7179" y="9125"/>
                </a:lnTo>
                <a:lnTo>
                  <a:pt x="7106" y="8906"/>
                </a:lnTo>
                <a:lnTo>
                  <a:pt x="7033" y="8663"/>
                </a:lnTo>
                <a:lnTo>
                  <a:pt x="6765" y="7957"/>
                </a:lnTo>
                <a:lnTo>
                  <a:pt x="6449" y="7276"/>
                </a:lnTo>
                <a:lnTo>
                  <a:pt x="6400" y="7203"/>
                </a:lnTo>
                <a:lnTo>
                  <a:pt x="6352" y="7105"/>
                </a:lnTo>
                <a:lnTo>
                  <a:pt x="6327" y="7057"/>
                </a:lnTo>
                <a:lnTo>
                  <a:pt x="6206" y="7057"/>
                </a:lnTo>
                <a:lnTo>
                  <a:pt x="6157" y="7081"/>
                </a:lnTo>
                <a:lnTo>
                  <a:pt x="6133" y="7105"/>
                </a:lnTo>
                <a:lnTo>
                  <a:pt x="6133" y="7154"/>
                </a:lnTo>
                <a:lnTo>
                  <a:pt x="6133" y="7227"/>
                </a:lnTo>
                <a:lnTo>
                  <a:pt x="5987" y="7227"/>
                </a:lnTo>
                <a:lnTo>
                  <a:pt x="5816" y="7251"/>
                </a:lnTo>
                <a:lnTo>
                  <a:pt x="5743" y="7276"/>
                </a:lnTo>
                <a:lnTo>
                  <a:pt x="5670" y="7300"/>
                </a:lnTo>
                <a:lnTo>
                  <a:pt x="5646" y="7349"/>
                </a:lnTo>
                <a:lnTo>
                  <a:pt x="5646" y="7397"/>
                </a:lnTo>
                <a:lnTo>
                  <a:pt x="5670" y="7422"/>
                </a:lnTo>
                <a:lnTo>
                  <a:pt x="5695" y="7470"/>
                </a:lnTo>
                <a:lnTo>
                  <a:pt x="5743" y="7495"/>
                </a:lnTo>
                <a:lnTo>
                  <a:pt x="5816" y="7519"/>
                </a:lnTo>
                <a:lnTo>
                  <a:pt x="6133" y="7519"/>
                </a:lnTo>
                <a:lnTo>
                  <a:pt x="6133" y="7714"/>
                </a:lnTo>
                <a:lnTo>
                  <a:pt x="6084" y="7714"/>
                </a:lnTo>
                <a:lnTo>
                  <a:pt x="5768" y="7738"/>
                </a:lnTo>
                <a:lnTo>
                  <a:pt x="5597" y="7787"/>
                </a:lnTo>
                <a:lnTo>
                  <a:pt x="5451" y="7860"/>
                </a:lnTo>
                <a:lnTo>
                  <a:pt x="5427" y="7884"/>
                </a:lnTo>
                <a:lnTo>
                  <a:pt x="5451" y="7933"/>
                </a:lnTo>
                <a:lnTo>
                  <a:pt x="5573" y="7981"/>
                </a:lnTo>
                <a:lnTo>
                  <a:pt x="5719" y="8006"/>
                </a:lnTo>
                <a:lnTo>
                  <a:pt x="6157" y="8006"/>
                </a:lnTo>
                <a:lnTo>
                  <a:pt x="6157" y="8298"/>
                </a:lnTo>
                <a:lnTo>
                  <a:pt x="5962" y="8298"/>
                </a:lnTo>
                <a:lnTo>
                  <a:pt x="5792" y="8322"/>
                </a:lnTo>
                <a:lnTo>
                  <a:pt x="5646" y="8322"/>
                </a:lnTo>
                <a:lnTo>
                  <a:pt x="5500" y="8371"/>
                </a:lnTo>
                <a:lnTo>
                  <a:pt x="5354" y="8444"/>
                </a:lnTo>
                <a:lnTo>
                  <a:pt x="5232" y="8541"/>
                </a:lnTo>
                <a:lnTo>
                  <a:pt x="5232" y="8565"/>
                </a:lnTo>
                <a:lnTo>
                  <a:pt x="5232" y="8590"/>
                </a:lnTo>
                <a:lnTo>
                  <a:pt x="5378" y="8638"/>
                </a:lnTo>
                <a:lnTo>
                  <a:pt x="5524" y="8663"/>
                </a:lnTo>
                <a:lnTo>
                  <a:pt x="5987" y="8663"/>
                </a:lnTo>
                <a:lnTo>
                  <a:pt x="6157" y="8638"/>
                </a:lnTo>
                <a:lnTo>
                  <a:pt x="6157" y="8784"/>
                </a:lnTo>
                <a:lnTo>
                  <a:pt x="6084" y="8760"/>
                </a:lnTo>
                <a:lnTo>
                  <a:pt x="5987" y="8784"/>
                </a:lnTo>
                <a:lnTo>
                  <a:pt x="5816" y="8809"/>
                </a:lnTo>
                <a:lnTo>
                  <a:pt x="5549" y="8833"/>
                </a:lnTo>
                <a:lnTo>
                  <a:pt x="5403" y="8857"/>
                </a:lnTo>
                <a:lnTo>
                  <a:pt x="5281" y="8906"/>
                </a:lnTo>
                <a:lnTo>
                  <a:pt x="5257" y="8930"/>
                </a:lnTo>
                <a:lnTo>
                  <a:pt x="5281" y="8955"/>
                </a:lnTo>
                <a:lnTo>
                  <a:pt x="5403" y="9028"/>
                </a:lnTo>
                <a:lnTo>
                  <a:pt x="5549" y="9052"/>
                </a:lnTo>
                <a:lnTo>
                  <a:pt x="5670" y="9076"/>
                </a:lnTo>
                <a:lnTo>
                  <a:pt x="5816" y="9101"/>
                </a:lnTo>
                <a:lnTo>
                  <a:pt x="5987" y="9101"/>
                </a:lnTo>
                <a:lnTo>
                  <a:pt x="6084" y="9076"/>
                </a:lnTo>
                <a:lnTo>
                  <a:pt x="6181" y="9076"/>
                </a:lnTo>
                <a:lnTo>
                  <a:pt x="6181" y="9320"/>
                </a:lnTo>
                <a:lnTo>
                  <a:pt x="5962" y="9295"/>
                </a:lnTo>
                <a:lnTo>
                  <a:pt x="5743" y="9320"/>
                </a:lnTo>
                <a:lnTo>
                  <a:pt x="5500" y="9344"/>
                </a:lnTo>
                <a:lnTo>
                  <a:pt x="5378" y="9393"/>
                </a:lnTo>
                <a:lnTo>
                  <a:pt x="5281" y="9441"/>
                </a:lnTo>
                <a:lnTo>
                  <a:pt x="5257" y="9466"/>
                </a:lnTo>
                <a:lnTo>
                  <a:pt x="5257" y="9514"/>
                </a:lnTo>
                <a:lnTo>
                  <a:pt x="5305" y="9563"/>
                </a:lnTo>
                <a:lnTo>
                  <a:pt x="5378" y="9587"/>
                </a:lnTo>
                <a:lnTo>
                  <a:pt x="5476" y="9612"/>
                </a:lnTo>
                <a:lnTo>
                  <a:pt x="5914" y="9612"/>
                </a:lnTo>
                <a:lnTo>
                  <a:pt x="6181" y="9636"/>
                </a:lnTo>
                <a:lnTo>
                  <a:pt x="6157" y="9855"/>
                </a:lnTo>
                <a:lnTo>
                  <a:pt x="6060" y="9855"/>
                </a:lnTo>
                <a:lnTo>
                  <a:pt x="5670" y="9928"/>
                </a:lnTo>
                <a:lnTo>
                  <a:pt x="5500" y="9952"/>
                </a:lnTo>
                <a:lnTo>
                  <a:pt x="5427" y="10001"/>
                </a:lnTo>
                <a:lnTo>
                  <a:pt x="5403" y="10001"/>
                </a:lnTo>
                <a:lnTo>
                  <a:pt x="5378" y="10025"/>
                </a:lnTo>
                <a:lnTo>
                  <a:pt x="5378" y="10098"/>
                </a:lnTo>
                <a:lnTo>
                  <a:pt x="5403" y="10147"/>
                </a:lnTo>
                <a:lnTo>
                  <a:pt x="5451" y="10171"/>
                </a:lnTo>
                <a:lnTo>
                  <a:pt x="5500" y="10196"/>
                </a:lnTo>
                <a:lnTo>
                  <a:pt x="5622" y="10220"/>
                </a:lnTo>
                <a:lnTo>
                  <a:pt x="5743" y="10220"/>
                </a:lnTo>
                <a:lnTo>
                  <a:pt x="5938" y="10196"/>
                </a:lnTo>
                <a:lnTo>
                  <a:pt x="6133" y="10171"/>
                </a:lnTo>
                <a:lnTo>
                  <a:pt x="6157" y="10147"/>
                </a:lnTo>
                <a:lnTo>
                  <a:pt x="6157" y="10366"/>
                </a:lnTo>
                <a:lnTo>
                  <a:pt x="6011" y="10390"/>
                </a:lnTo>
                <a:lnTo>
                  <a:pt x="5889" y="10415"/>
                </a:lnTo>
                <a:lnTo>
                  <a:pt x="5573" y="10512"/>
                </a:lnTo>
                <a:lnTo>
                  <a:pt x="5403" y="10585"/>
                </a:lnTo>
                <a:lnTo>
                  <a:pt x="5354" y="10634"/>
                </a:lnTo>
                <a:lnTo>
                  <a:pt x="5354" y="10658"/>
                </a:lnTo>
                <a:lnTo>
                  <a:pt x="5403" y="10707"/>
                </a:lnTo>
                <a:lnTo>
                  <a:pt x="5451" y="10731"/>
                </a:lnTo>
                <a:lnTo>
                  <a:pt x="5573" y="10755"/>
                </a:lnTo>
                <a:lnTo>
                  <a:pt x="5841" y="10731"/>
                </a:lnTo>
                <a:lnTo>
                  <a:pt x="6157" y="10682"/>
                </a:lnTo>
                <a:lnTo>
                  <a:pt x="6157" y="10999"/>
                </a:lnTo>
                <a:lnTo>
                  <a:pt x="6133" y="10999"/>
                </a:lnTo>
                <a:lnTo>
                  <a:pt x="5938" y="11023"/>
                </a:lnTo>
                <a:lnTo>
                  <a:pt x="5743" y="11047"/>
                </a:lnTo>
                <a:lnTo>
                  <a:pt x="5549" y="11120"/>
                </a:lnTo>
                <a:lnTo>
                  <a:pt x="5378" y="11193"/>
                </a:lnTo>
                <a:lnTo>
                  <a:pt x="5354" y="11218"/>
                </a:lnTo>
                <a:lnTo>
                  <a:pt x="5354" y="11242"/>
                </a:lnTo>
                <a:lnTo>
                  <a:pt x="5354" y="11266"/>
                </a:lnTo>
                <a:lnTo>
                  <a:pt x="5378" y="11291"/>
                </a:lnTo>
                <a:lnTo>
                  <a:pt x="5573" y="11315"/>
                </a:lnTo>
                <a:lnTo>
                  <a:pt x="5768" y="11315"/>
                </a:lnTo>
                <a:lnTo>
                  <a:pt x="6133" y="11291"/>
                </a:lnTo>
                <a:lnTo>
                  <a:pt x="6157" y="11266"/>
                </a:lnTo>
                <a:lnTo>
                  <a:pt x="6157" y="11558"/>
                </a:lnTo>
                <a:lnTo>
                  <a:pt x="6011" y="11558"/>
                </a:lnTo>
                <a:lnTo>
                  <a:pt x="5841" y="11607"/>
                </a:lnTo>
                <a:lnTo>
                  <a:pt x="5573" y="11656"/>
                </a:lnTo>
                <a:lnTo>
                  <a:pt x="5330" y="11753"/>
                </a:lnTo>
                <a:lnTo>
                  <a:pt x="5305" y="11777"/>
                </a:lnTo>
                <a:lnTo>
                  <a:pt x="5305" y="11826"/>
                </a:lnTo>
                <a:lnTo>
                  <a:pt x="5330" y="11850"/>
                </a:lnTo>
                <a:lnTo>
                  <a:pt x="5378" y="11850"/>
                </a:lnTo>
                <a:lnTo>
                  <a:pt x="5622" y="11875"/>
                </a:lnTo>
                <a:lnTo>
                  <a:pt x="5865" y="11850"/>
                </a:lnTo>
                <a:lnTo>
                  <a:pt x="6011" y="11850"/>
                </a:lnTo>
                <a:lnTo>
                  <a:pt x="6084" y="11826"/>
                </a:lnTo>
                <a:lnTo>
                  <a:pt x="6157" y="11802"/>
                </a:lnTo>
                <a:lnTo>
                  <a:pt x="6157" y="12020"/>
                </a:lnTo>
                <a:lnTo>
                  <a:pt x="5962" y="12020"/>
                </a:lnTo>
                <a:lnTo>
                  <a:pt x="5743" y="12045"/>
                </a:lnTo>
                <a:lnTo>
                  <a:pt x="5549" y="12118"/>
                </a:lnTo>
                <a:lnTo>
                  <a:pt x="5476" y="12142"/>
                </a:lnTo>
                <a:lnTo>
                  <a:pt x="5378" y="12191"/>
                </a:lnTo>
                <a:lnTo>
                  <a:pt x="5378" y="12239"/>
                </a:lnTo>
                <a:lnTo>
                  <a:pt x="5378" y="12264"/>
                </a:lnTo>
                <a:lnTo>
                  <a:pt x="5476" y="12312"/>
                </a:lnTo>
                <a:lnTo>
                  <a:pt x="5549" y="12337"/>
                </a:lnTo>
                <a:lnTo>
                  <a:pt x="5743" y="12385"/>
                </a:lnTo>
                <a:lnTo>
                  <a:pt x="5962" y="12361"/>
                </a:lnTo>
                <a:lnTo>
                  <a:pt x="6157" y="12361"/>
                </a:lnTo>
                <a:lnTo>
                  <a:pt x="6157" y="12458"/>
                </a:lnTo>
                <a:lnTo>
                  <a:pt x="6157" y="12483"/>
                </a:lnTo>
                <a:lnTo>
                  <a:pt x="6011" y="12531"/>
                </a:lnTo>
                <a:lnTo>
                  <a:pt x="5889" y="12580"/>
                </a:lnTo>
                <a:lnTo>
                  <a:pt x="5622" y="12653"/>
                </a:lnTo>
                <a:lnTo>
                  <a:pt x="5500" y="12702"/>
                </a:lnTo>
                <a:lnTo>
                  <a:pt x="5403" y="12750"/>
                </a:lnTo>
                <a:lnTo>
                  <a:pt x="5378" y="12799"/>
                </a:lnTo>
                <a:lnTo>
                  <a:pt x="5378" y="12823"/>
                </a:lnTo>
                <a:lnTo>
                  <a:pt x="5403" y="12848"/>
                </a:lnTo>
                <a:lnTo>
                  <a:pt x="5500" y="12872"/>
                </a:lnTo>
                <a:lnTo>
                  <a:pt x="5622" y="12896"/>
                </a:lnTo>
                <a:lnTo>
                  <a:pt x="5743" y="12921"/>
                </a:lnTo>
                <a:lnTo>
                  <a:pt x="5865" y="12896"/>
                </a:lnTo>
                <a:lnTo>
                  <a:pt x="6011" y="12872"/>
                </a:lnTo>
                <a:lnTo>
                  <a:pt x="6181" y="12848"/>
                </a:lnTo>
                <a:lnTo>
                  <a:pt x="6181" y="13042"/>
                </a:lnTo>
                <a:lnTo>
                  <a:pt x="6108" y="13018"/>
                </a:lnTo>
                <a:lnTo>
                  <a:pt x="5962" y="13042"/>
                </a:lnTo>
                <a:lnTo>
                  <a:pt x="5841" y="13091"/>
                </a:lnTo>
                <a:lnTo>
                  <a:pt x="5719" y="13164"/>
                </a:lnTo>
                <a:lnTo>
                  <a:pt x="5573" y="13237"/>
                </a:lnTo>
                <a:lnTo>
                  <a:pt x="5549" y="13261"/>
                </a:lnTo>
                <a:lnTo>
                  <a:pt x="5573" y="13286"/>
                </a:lnTo>
                <a:lnTo>
                  <a:pt x="5597" y="13334"/>
                </a:lnTo>
                <a:lnTo>
                  <a:pt x="5622" y="13334"/>
                </a:lnTo>
                <a:lnTo>
                  <a:pt x="5743" y="13310"/>
                </a:lnTo>
                <a:lnTo>
                  <a:pt x="6157" y="13310"/>
                </a:lnTo>
                <a:lnTo>
                  <a:pt x="6206" y="13286"/>
                </a:lnTo>
                <a:lnTo>
                  <a:pt x="6206" y="13529"/>
                </a:lnTo>
                <a:lnTo>
                  <a:pt x="6035" y="13553"/>
                </a:lnTo>
                <a:lnTo>
                  <a:pt x="5865" y="13553"/>
                </a:lnTo>
                <a:lnTo>
                  <a:pt x="5719" y="13602"/>
                </a:lnTo>
                <a:lnTo>
                  <a:pt x="5573" y="13675"/>
                </a:lnTo>
                <a:lnTo>
                  <a:pt x="5524" y="13724"/>
                </a:lnTo>
                <a:lnTo>
                  <a:pt x="5476" y="13797"/>
                </a:lnTo>
                <a:lnTo>
                  <a:pt x="5476" y="13870"/>
                </a:lnTo>
                <a:lnTo>
                  <a:pt x="5476" y="13894"/>
                </a:lnTo>
                <a:lnTo>
                  <a:pt x="5500" y="13918"/>
                </a:lnTo>
                <a:lnTo>
                  <a:pt x="5646" y="13967"/>
                </a:lnTo>
                <a:lnTo>
                  <a:pt x="5792" y="13967"/>
                </a:lnTo>
                <a:lnTo>
                  <a:pt x="6108" y="13943"/>
                </a:lnTo>
                <a:lnTo>
                  <a:pt x="6254" y="13943"/>
                </a:lnTo>
                <a:lnTo>
                  <a:pt x="6279" y="14235"/>
                </a:lnTo>
                <a:lnTo>
                  <a:pt x="6011" y="14308"/>
                </a:lnTo>
                <a:lnTo>
                  <a:pt x="5841" y="14332"/>
                </a:lnTo>
                <a:lnTo>
                  <a:pt x="5670" y="14381"/>
                </a:lnTo>
                <a:lnTo>
                  <a:pt x="5622" y="14429"/>
                </a:lnTo>
                <a:lnTo>
                  <a:pt x="5597" y="14478"/>
                </a:lnTo>
                <a:lnTo>
                  <a:pt x="5622" y="14551"/>
                </a:lnTo>
                <a:lnTo>
                  <a:pt x="5670" y="14600"/>
                </a:lnTo>
                <a:lnTo>
                  <a:pt x="5719" y="14624"/>
                </a:lnTo>
                <a:lnTo>
                  <a:pt x="5792" y="14648"/>
                </a:lnTo>
                <a:lnTo>
                  <a:pt x="5962" y="14673"/>
                </a:lnTo>
                <a:lnTo>
                  <a:pt x="6133" y="14648"/>
                </a:lnTo>
                <a:lnTo>
                  <a:pt x="6303" y="14600"/>
                </a:lnTo>
                <a:lnTo>
                  <a:pt x="6303" y="14770"/>
                </a:lnTo>
                <a:lnTo>
                  <a:pt x="6133" y="14794"/>
                </a:lnTo>
                <a:lnTo>
                  <a:pt x="5962" y="14867"/>
                </a:lnTo>
                <a:lnTo>
                  <a:pt x="5841" y="14916"/>
                </a:lnTo>
                <a:lnTo>
                  <a:pt x="5719" y="14965"/>
                </a:lnTo>
                <a:lnTo>
                  <a:pt x="5646" y="15062"/>
                </a:lnTo>
                <a:lnTo>
                  <a:pt x="5597" y="15111"/>
                </a:lnTo>
                <a:lnTo>
                  <a:pt x="5573" y="15159"/>
                </a:lnTo>
                <a:lnTo>
                  <a:pt x="5573" y="15184"/>
                </a:lnTo>
                <a:lnTo>
                  <a:pt x="5597" y="15208"/>
                </a:lnTo>
                <a:lnTo>
                  <a:pt x="5670" y="15257"/>
                </a:lnTo>
                <a:lnTo>
                  <a:pt x="5768" y="15281"/>
                </a:lnTo>
                <a:lnTo>
                  <a:pt x="5962" y="15257"/>
                </a:lnTo>
                <a:lnTo>
                  <a:pt x="6352" y="15184"/>
                </a:lnTo>
                <a:lnTo>
                  <a:pt x="6376" y="15451"/>
                </a:lnTo>
                <a:lnTo>
                  <a:pt x="6133" y="15476"/>
                </a:lnTo>
                <a:lnTo>
                  <a:pt x="5865" y="15524"/>
                </a:lnTo>
                <a:lnTo>
                  <a:pt x="5743" y="15573"/>
                </a:lnTo>
                <a:lnTo>
                  <a:pt x="5646" y="15646"/>
                </a:lnTo>
                <a:lnTo>
                  <a:pt x="5622" y="15646"/>
                </a:lnTo>
                <a:lnTo>
                  <a:pt x="5622" y="15670"/>
                </a:lnTo>
                <a:lnTo>
                  <a:pt x="5695" y="15768"/>
                </a:lnTo>
                <a:lnTo>
                  <a:pt x="5792" y="15816"/>
                </a:lnTo>
                <a:lnTo>
                  <a:pt x="5889" y="15841"/>
                </a:lnTo>
                <a:lnTo>
                  <a:pt x="5987" y="15841"/>
                </a:lnTo>
                <a:lnTo>
                  <a:pt x="6206" y="15865"/>
                </a:lnTo>
                <a:lnTo>
                  <a:pt x="6400" y="15865"/>
                </a:lnTo>
                <a:lnTo>
                  <a:pt x="6400" y="15962"/>
                </a:lnTo>
                <a:lnTo>
                  <a:pt x="6133" y="16035"/>
                </a:lnTo>
                <a:lnTo>
                  <a:pt x="5938" y="16084"/>
                </a:lnTo>
                <a:lnTo>
                  <a:pt x="5792" y="16181"/>
                </a:lnTo>
                <a:lnTo>
                  <a:pt x="5768" y="16230"/>
                </a:lnTo>
                <a:lnTo>
                  <a:pt x="5768" y="16254"/>
                </a:lnTo>
                <a:lnTo>
                  <a:pt x="5816" y="16327"/>
                </a:lnTo>
                <a:lnTo>
                  <a:pt x="5889" y="16376"/>
                </a:lnTo>
                <a:lnTo>
                  <a:pt x="5987" y="16400"/>
                </a:lnTo>
                <a:lnTo>
                  <a:pt x="6181" y="16400"/>
                </a:lnTo>
                <a:lnTo>
                  <a:pt x="6425" y="16352"/>
                </a:lnTo>
                <a:lnTo>
                  <a:pt x="6449" y="16644"/>
                </a:lnTo>
                <a:lnTo>
                  <a:pt x="6230" y="16668"/>
                </a:lnTo>
                <a:lnTo>
                  <a:pt x="6035" y="16717"/>
                </a:lnTo>
                <a:lnTo>
                  <a:pt x="5962" y="16765"/>
                </a:lnTo>
                <a:lnTo>
                  <a:pt x="5865" y="16790"/>
                </a:lnTo>
                <a:lnTo>
                  <a:pt x="5841" y="16838"/>
                </a:lnTo>
                <a:lnTo>
                  <a:pt x="5841" y="16887"/>
                </a:lnTo>
                <a:lnTo>
                  <a:pt x="5841" y="16911"/>
                </a:lnTo>
                <a:lnTo>
                  <a:pt x="5889" y="16936"/>
                </a:lnTo>
                <a:lnTo>
                  <a:pt x="6084" y="16960"/>
                </a:lnTo>
                <a:lnTo>
                  <a:pt x="6279" y="16984"/>
                </a:lnTo>
                <a:lnTo>
                  <a:pt x="6449" y="16984"/>
                </a:lnTo>
                <a:lnTo>
                  <a:pt x="6449" y="17276"/>
                </a:lnTo>
                <a:lnTo>
                  <a:pt x="6206" y="17325"/>
                </a:lnTo>
                <a:lnTo>
                  <a:pt x="6011" y="17349"/>
                </a:lnTo>
                <a:lnTo>
                  <a:pt x="5938" y="17398"/>
                </a:lnTo>
                <a:lnTo>
                  <a:pt x="5865" y="17447"/>
                </a:lnTo>
                <a:lnTo>
                  <a:pt x="5841" y="17471"/>
                </a:lnTo>
                <a:lnTo>
                  <a:pt x="5841" y="17520"/>
                </a:lnTo>
                <a:lnTo>
                  <a:pt x="5841" y="17544"/>
                </a:lnTo>
                <a:lnTo>
                  <a:pt x="5865" y="17568"/>
                </a:lnTo>
                <a:lnTo>
                  <a:pt x="5987" y="17641"/>
                </a:lnTo>
                <a:lnTo>
                  <a:pt x="6133" y="17690"/>
                </a:lnTo>
                <a:lnTo>
                  <a:pt x="6303" y="17690"/>
                </a:lnTo>
                <a:lnTo>
                  <a:pt x="6449" y="17666"/>
                </a:lnTo>
                <a:lnTo>
                  <a:pt x="6449" y="17958"/>
                </a:lnTo>
                <a:lnTo>
                  <a:pt x="6303" y="17982"/>
                </a:lnTo>
                <a:lnTo>
                  <a:pt x="6181" y="18031"/>
                </a:lnTo>
                <a:lnTo>
                  <a:pt x="6011" y="18055"/>
                </a:lnTo>
                <a:lnTo>
                  <a:pt x="5914" y="18104"/>
                </a:lnTo>
                <a:lnTo>
                  <a:pt x="5841" y="18152"/>
                </a:lnTo>
                <a:lnTo>
                  <a:pt x="5816" y="18177"/>
                </a:lnTo>
                <a:lnTo>
                  <a:pt x="5816" y="18225"/>
                </a:lnTo>
                <a:lnTo>
                  <a:pt x="5841" y="18250"/>
                </a:lnTo>
                <a:lnTo>
                  <a:pt x="5865" y="18274"/>
                </a:lnTo>
                <a:lnTo>
                  <a:pt x="5987" y="18323"/>
                </a:lnTo>
                <a:lnTo>
                  <a:pt x="6157" y="18371"/>
                </a:lnTo>
                <a:lnTo>
                  <a:pt x="6303" y="18371"/>
                </a:lnTo>
                <a:lnTo>
                  <a:pt x="6449" y="18347"/>
                </a:lnTo>
                <a:lnTo>
                  <a:pt x="6473" y="18444"/>
                </a:lnTo>
                <a:lnTo>
                  <a:pt x="6303" y="18469"/>
                </a:lnTo>
                <a:lnTo>
                  <a:pt x="6157" y="18542"/>
                </a:lnTo>
                <a:lnTo>
                  <a:pt x="6035" y="18615"/>
                </a:lnTo>
                <a:lnTo>
                  <a:pt x="5914" y="18688"/>
                </a:lnTo>
                <a:lnTo>
                  <a:pt x="5889" y="18736"/>
                </a:lnTo>
                <a:lnTo>
                  <a:pt x="5889" y="18761"/>
                </a:lnTo>
                <a:lnTo>
                  <a:pt x="5914" y="18785"/>
                </a:lnTo>
                <a:lnTo>
                  <a:pt x="5962" y="18809"/>
                </a:lnTo>
                <a:lnTo>
                  <a:pt x="6108" y="18809"/>
                </a:lnTo>
                <a:lnTo>
                  <a:pt x="6279" y="18785"/>
                </a:lnTo>
                <a:lnTo>
                  <a:pt x="6498" y="18761"/>
                </a:lnTo>
                <a:lnTo>
                  <a:pt x="6522" y="18980"/>
                </a:lnTo>
                <a:lnTo>
                  <a:pt x="6376" y="19028"/>
                </a:lnTo>
                <a:lnTo>
                  <a:pt x="6254" y="19101"/>
                </a:lnTo>
                <a:lnTo>
                  <a:pt x="5987" y="19223"/>
                </a:lnTo>
                <a:lnTo>
                  <a:pt x="5962" y="19272"/>
                </a:lnTo>
                <a:lnTo>
                  <a:pt x="5962" y="19320"/>
                </a:lnTo>
                <a:lnTo>
                  <a:pt x="5987" y="19369"/>
                </a:lnTo>
                <a:lnTo>
                  <a:pt x="6011" y="19393"/>
                </a:lnTo>
                <a:lnTo>
                  <a:pt x="6425" y="19393"/>
                </a:lnTo>
                <a:lnTo>
                  <a:pt x="6595" y="19345"/>
                </a:lnTo>
                <a:lnTo>
                  <a:pt x="6619" y="19393"/>
                </a:lnTo>
                <a:lnTo>
                  <a:pt x="6571" y="19442"/>
                </a:lnTo>
                <a:lnTo>
                  <a:pt x="6522" y="19515"/>
                </a:lnTo>
                <a:lnTo>
                  <a:pt x="6254" y="19637"/>
                </a:lnTo>
                <a:lnTo>
                  <a:pt x="6230" y="19661"/>
                </a:lnTo>
                <a:lnTo>
                  <a:pt x="6206" y="19734"/>
                </a:lnTo>
                <a:lnTo>
                  <a:pt x="6230" y="19758"/>
                </a:lnTo>
                <a:lnTo>
                  <a:pt x="6279" y="19783"/>
                </a:lnTo>
                <a:lnTo>
                  <a:pt x="6595" y="19758"/>
                </a:lnTo>
                <a:lnTo>
                  <a:pt x="6668" y="19783"/>
                </a:lnTo>
                <a:lnTo>
                  <a:pt x="6887" y="19856"/>
                </a:lnTo>
                <a:lnTo>
                  <a:pt x="7106" y="19904"/>
                </a:lnTo>
                <a:lnTo>
                  <a:pt x="7203" y="19953"/>
                </a:lnTo>
                <a:lnTo>
                  <a:pt x="7252" y="20001"/>
                </a:lnTo>
                <a:lnTo>
                  <a:pt x="7276" y="20050"/>
                </a:lnTo>
                <a:lnTo>
                  <a:pt x="7276" y="20123"/>
                </a:lnTo>
                <a:lnTo>
                  <a:pt x="7252" y="20172"/>
                </a:lnTo>
                <a:lnTo>
                  <a:pt x="7203" y="20245"/>
                </a:lnTo>
                <a:lnTo>
                  <a:pt x="7057" y="20342"/>
                </a:lnTo>
                <a:lnTo>
                  <a:pt x="6936" y="20391"/>
                </a:lnTo>
                <a:lnTo>
                  <a:pt x="6814" y="20439"/>
                </a:lnTo>
                <a:lnTo>
                  <a:pt x="6692" y="20464"/>
                </a:lnTo>
                <a:lnTo>
                  <a:pt x="6571" y="20464"/>
                </a:lnTo>
                <a:lnTo>
                  <a:pt x="6303" y="20439"/>
                </a:lnTo>
                <a:lnTo>
                  <a:pt x="5889" y="20439"/>
                </a:lnTo>
                <a:lnTo>
                  <a:pt x="5768" y="20391"/>
                </a:lnTo>
                <a:lnTo>
                  <a:pt x="5670" y="20318"/>
                </a:lnTo>
                <a:lnTo>
                  <a:pt x="5597" y="20220"/>
                </a:lnTo>
                <a:lnTo>
                  <a:pt x="5524" y="20099"/>
                </a:lnTo>
                <a:lnTo>
                  <a:pt x="5476" y="19929"/>
                </a:lnTo>
                <a:lnTo>
                  <a:pt x="5403" y="19612"/>
                </a:lnTo>
                <a:lnTo>
                  <a:pt x="5354" y="19247"/>
                </a:lnTo>
                <a:lnTo>
                  <a:pt x="5330" y="18882"/>
                </a:lnTo>
                <a:lnTo>
                  <a:pt x="5305" y="18371"/>
                </a:lnTo>
                <a:lnTo>
                  <a:pt x="5184" y="16960"/>
                </a:lnTo>
                <a:lnTo>
                  <a:pt x="5111" y="16254"/>
                </a:lnTo>
                <a:lnTo>
                  <a:pt x="5038" y="15549"/>
                </a:lnTo>
                <a:lnTo>
                  <a:pt x="4965" y="15086"/>
                </a:lnTo>
                <a:lnTo>
                  <a:pt x="4867" y="14600"/>
                </a:lnTo>
                <a:lnTo>
                  <a:pt x="4624" y="13675"/>
                </a:lnTo>
                <a:lnTo>
                  <a:pt x="4527" y="13310"/>
                </a:lnTo>
                <a:lnTo>
                  <a:pt x="4454" y="13018"/>
                </a:lnTo>
                <a:lnTo>
                  <a:pt x="4405" y="12896"/>
                </a:lnTo>
                <a:lnTo>
                  <a:pt x="4356" y="12823"/>
                </a:lnTo>
                <a:lnTo>
                  <a:pt x="4356" y="12799"/>
                </a:lnTo>
                <a:lnTo>
                  <a:pt x="4332" y="12750"/>
                </a:lnTo>
                <a:lnTo>
                  <a:pt x="4283" y="12702"/>
                </a:lnTo>
                <a:lnTo>
                  <a:pt x="4235" y="12677"/>
                </a:lnTo>
                <a:lnTo>
                  <a:pt x="4186" y="12653"/>
                </a:lnTo>
                <a:lnTo>
                  <a:pt x="4113" y="12677"/>
                </a:lnTo>
                <a:lnTo>
                  <a:pt x="4040" y="12750"/>
                </a:lnTo>
                <a:lnTo>
                  <a:pt x="3991" y="12848"/>
                </a:lnTo>
                <a:lnTo>
                  <a:pt x="3918" y="13091"/>
                </a:lnTo>
                <a:lnTo>
                  <a:pt x="3870" y="13286"/>
                </a:lnTo>
                <a:lnTo>
                  <a:pt x="3772" y="13237"/>
                </a:lnTo>
                <a:lnTo>
                  <a:pt x="3675" y="13213"/>
                </a:lnTo>
                <a:lnTo>
                  <a:pt x="3626" y="13237"/>
                </a:lnTo>
                <a:lnTo>
                  <a:pt x="3602" y="13310"/>
                </a:lnTo>
                <a:lnTo>
                  <a:pt x="3626" y="13383"/>
                </a:lnTo>
                <a:lnTo>
                  <a:pt x="3675" y="13456"/>
                </a:lnTo>
                <a:lnTo>
                  <a:pt x="3748" y="13529"/>
                </a:lnTo>
                <a:lnTo>
                  <a:pt x="3821" y="13578"/>
                </a:lnTo>
                <a:lnTo>
                  <a:pt x="3797" y="13772"/>
                </a:lnTo>
                <a:lnTo>
                  <a:pt x="3651" y="13772"/>
                </a:lnTo>
                <a:lnTo>
                  <a:pt x="3505" y="13821"/>
                </a:lnTo>
                <a:lnTo>
                  <a:pt x="3480" y="13845"/>
                </a:lnTo>
                <a:lnTo>
                  <a:pt x="3505" y="13870"/>
                </a:lnTo>
                <a:lnTo>
                  <a:pt x="3651" y="13943"/>
                </a:lnTo>
                <a:lnTo>
                  <a:pt x="3772" y="14016"/>
                </a:lnTo>
                <a:lnTo>
                  <a:pt x="3724" y="14405"/>
                </a:lnTo>
                <a:lnTo>
                  <a:pt x="3505" y="14381"/>
                </a:lnTo>
                <a:lnTo>
                  <a:pt x="3407" y="14381"/>
                </a:lnTo>
                <a:lnTo>
                  <a:pt x="3310" y="14405"/>
                </a:lnTo>
                <a:lnTo>
                  <a:pt x="3286" y="14454"/>
                </a:lnTo>
                <a:lnTo>
                  <a:pt x="3286" y="14478"/>
                </a:lnTo>
                <a:lnTo>
                  <a:pt x="3286" y="14502"/>
                </a:lnTo>
                <a:lnTo>
                  <a:pt x="3383" y="14551"/>
                </a:lnTo>
                <a:lnTo>
                  <a:pt x="3480" y="14624"/>
                </a:lnTo>
                <a:lnTo>
                  <a:pt x="3675" y="14721"/>
                </a:lnTo>
                <a:lnTo>
                  <a:pt x="3675" y="14892"/>
                </a:lnTo>
                <a:lnTo>
                  <a:pt x="3480" y="14892"/>
                </a:lnTo>
                <a:lnTo>
                  <a:pt x="3286" y="14916"/>
                </a:lnTo>
                <a:lnTo>
                  <a:pt x="3213" y="14940"/>
                </a:lnTo>
                <a:lnTo>
                  <a:pt x="3140" y="14965"/>
                </a:lnTo>
                <a:lnTo>
                  <a:pt x="3115" y="15013"/>
                </a:lnTo>
                <a:lnTo>
                  <a:pt x="3115" y="15038"/>
                </a:lnTo>
                <a:lnTo>
                  <a:pt x="3140" y="15086"/>
                </a:lnTo>
                <a:lnTo>
                  <a:pt x="3188" y="15135"/>
                </a:lnTo>
                <a:lnTo>
                  <a:pt x="3310" y="15208"/>
                </a:lnTo>
                <a:lnTo>
                  <a:pt x="3456" y="15232"/>
                </a:lnTo>
                <a:lnTo>
                  <a:pt x="3626" y="15257"/>
                </a:lnTo>
                <a:lnTo>
                  <a:pt x="3578" y="15573"/>
                </a:lnTo>
                <a:lnTo>
                  <a:pt x="3334" y="15549"/>
                </a:lnTo>
                <a:lnTo>
                  <a:pt x="3018" y="15549"/>
                </a:lnTo>
                <a:lnTo>
                  <a:pt x="2921" y="15573"/>
                </a:lnTo>
                <a:lnTo>
                  <a:pt x="2896" y="15597"/>
                </a:lnTo>
                <a:lnTo>
                  <a:pt x="2896" y="15622"/>
                </a:lnTo>
                <a:lnTo>
                  <a:pt x="2945" y="15695"/>
                </a:lnTo>
                <a:lnTo>
                  <a:pt x="3018" y="15743"/>
                </a:lnTo>
                <a:lnTo>
                  <a:pt x="3164" y="15816"/>
                </a:lnTo>
                <a:lnTo>
                  <a:pt x="3359" y="15889"/>
                </a:lnTo>
                <a:lnTo>
                  <a:pt x="3553" y="15914"/>
                </a:lnTo>
                <a:lnTo>
                  <a:pt x="3529" y="16011"/>
                </a:lnTo>
                <a:lnTo>
                  <a:pt x="3261" y="16035"/>
                </a:lnTo>
                <a:lnTo>
                  <a:pt x="3115" y="16060"/>
                </a:lnTo>
                <a:lnTo>
                  <a:pt x="2994" y="16108"/>
                </a:lnTo>
                <a:lnTo>
                  <a:pt x="2969" y="16133"/>
                </a:lnTo>
                <a:lnTo>
                  <a:pt x="2969" y="16181"/>
                </a:lnTo>
                <a:lnTo>
                  <a:pt x="2969" y="16206"/>
                </a:lnTo>
                <a:lnTo>
                  <a:pt x="2994" y="16230"/>
                </a:lnTo>
                <a:lnTo>
                  <a:pt x="3115" y="16279"/>
                </a:lnTo>
                <a:lnTo>
                  <a:pt x="3237" y="16303"/>
                </a:lnTo>
                <a:lnTo>
                  <a:pt x="3480" y="16327"/>
                </a:lnTo>
                <a:lnTo>
                  <a:pt x="3432" y="16790"/>
                </a:lnTo>
                <a:lnTo>
                  <a:pt x="3261" y="16790"/>
                </a:lnTo>
                <a:lnTo>
                  <a:pt x="3115" y="16814"/>
                </a:lnTo>
                <a:lnTo>
                  <a:pt x="2872" y="16838"/>
                </a:lnTo>
                <a:lnTo>
                  <a:pt x="2775" y="16887"/>
                </a:lnTo>
                <a:lnTo>
                  <a:pt x="2677" y="16960"/>
                </a:lnTo>
                <a:lnTo>
                  <a:pt x="2653" y="17033"/>
                </a:lnTo>
                <a:lnTo>
                  <a:pt x="2677" y="17082"/>
                </a:lnTo>
                <a:lnTo>
                  <a:pt x="2702" y="17106"/>
                </a:lnTo>
                <a:lnTo>
                  <a:pt x="2799" y="17155"/>
                </a:lnTo>
                <a:lnTo>
                  <a:pt x="2896" y="17155"/>
                </a:lnTo>
                <a:lnTo>
                  <a:pt x="3091" y="17179"/>
                </a:lnTo>
                <a:lnTo>
                  <a:pt x="3383" y="17203"/>
                </a:lnTo>
                <a:lnTo>
                  <a:pt x="3359" y="17398"/>
                </a:lnTo>
                <a:lnTo>
                  <a:pt x="3188" y="17398"/>
                </a:lnTo>
                <a:lnTo>
                  <a:pt x="3042" y="17422"/>
                </a:lnTo>
                <a:lnTo>
                  <a:pt x="2750" y="17520"/>
                </a:lnTo>
                <a:lnTo>
                  <a:pt x="2702" y="17544"/>
                </a:lnTo>
                <a:lnTo>
                  <a:pt x="2677" y="17593"/>
                </a:lnTo>
                <a:lnTo>
                  <a:pt x="2702" y="17641"/>
                </a:lnTo>
                <a:lnTo>
                  <a:pt x="2750" y="17666"/>
                </a:lnTo>
                <a:lnTo>
                  <a:pt x="2896" y="17714"/>
                </a:lnTo>
                <a:lnTo>
                  <a:pt x="3018" y="17739"/>
                </a:lnTo>
                <a:lnTo>
                  <a:pt x="3310" y="17739"/>
                </a:lnTo>
                <a:lnTo>
                  <a:pt x="3310" y="17763"/>
                </a:lnTo>
                <a:lnTo>
                  <a:pt x="3286" y="17933"/>
                </a:lnTo>
                <a:lnTo>
                  <a:pt x="3018" y="17958"/>
                </a:lnTo>
                <a:lnTo>
                  <a:pt x="2799" y="17982"/>
                </a:lnTo>
                <a:lnTo>
                  <a:pt x="2702" y="18031"/>
                </a:lnTo>
                <a:lnTo>
                  <a:pt x="2629" y="18079"/>
                </a:lnTo>
                <a:lnTo>
                  <a:pt x="2604" y="18128"/>
                </a:lnTo>
                <a:lnTo>
                  <a:pt x="2604" y="18177"/>
                </a:lnTo>
                <a:lnTo>
                  <a:pt x="2653" y="18250"/>
                </a:lnTo>
                <a:lnTo>
                  <a:pt x="2702" y="18274"/>
                </a:lnTo>
                <a:lnTo>
                  <a:pt x="2775" y="18298"/>
                </a:lnTo>
                <a:lnTo>
                  <a:pt x="2848" y="18323"/>
                </a:lnTo>
                <a:lnTo>
                  <a:pt x="3018" y="18323"/>
                </a:lnTo>
                <a:lnTo>
                  <a:pt x="3164" y="18298"/>
                </a:lnTo>
                <a:lnTo>
                  <a:pt x="3237" y="18323"/>
                </a:lnTo>
                <a:lnTo>
                  <a:pt x="3213" y="18517"/>
                </a:lnTo>
                <a:lnTo>
                  <a:pt x="2848" y="18566"/>
                </a:lnTo>
                <a:lnTo>
                  <a:pt x="2677" y="18615"/>
                </a:lnTo>
                <a:lnTo>
                  <a:pt x="2604" y="18663"/>
                </a:lnTo>
                <a:lnTo>
                  <a:pt x="2531" y="18712"/>
                </a:lnTo>
                <a:lnTo>
                  <a:pt x="2507" y="18761"/>
                </a:lnTo>
                <a:lnTo>
                  <a:pt x="2507" y="18785"/>
                </a:lnTo>
                <a:lnTo>
                  <a:pt x="2531" y="18809"/>
                </a:lnTo>
                <a:lnTo>
                  <a:pt x="2556" y="18834"/>
                </a:lnTo>
                <a:lnTo>
                  <a:pt x="2702" y="18882"/>
                </a:lnTo>
                <a:lnTo>
                  <a:pt x="3164" y="18882"/>
                </a:lnTo>
                <a:lnTo>
                  <a:pt x="3115" y="19223"/>
                </a:lnTo>
                <a:lnTo>
                  <a:pt x="2799" y="19199"/>
                </a:lnTo>
                <a:lnTo>
                  <a:pt x="2677" y="19199"/>
                </a:lnTo>
                <a:lnTo>
                  <a:pt x="2580" y="19223"/>
                </a:lnTo>
                <a:lnTo>
                  <a:pt x="2483" y="19247"/>
                </a:lnTo>
                <a:lnTo>
                  <a:pt x="2410" y="19320"/>
                </a:lnTo>
                <a:lnTo>
                  <a:pt x="2410" y="19369"/>
                </a:lnTo>
                <a:lnTo>
                  <a:pt x="2410" y="19393"/>
                </a:lnTo>
                <a:lnTo>
                  <a:pt x="2483" y="19466"/>
                </a:lnTo>
                <a:lnTo>
                  <a:pt x="2580" y="19515"/>
                </a:lnTo>
                <a:lnTo>
                  <a:pt x="2702" y="19564"/>
                </a:lnTo>
                <a:lnTo>
                  <a:pt x="2799" y="19564"/>
                </a:lnTo>
                <a:lnTo>
                  <a:pt x="3042" y="19612"/>
                </a:lnTo>
                <a:lnTo>
                  <a:pt x="3018" y="19807"/>
                </a:lnTo>
                <a:lnTo>
                  <a:pt x="2896" y="19807"/>
                </a:lnTo>
                <a:lnTo>
                  <a:pt x="2556" y="19856"/>
                </a:lnTo>
                <a:lnTo>
                  <a:pt x="2483" y="19880"/>
                </a:lnTo>
                <a:lnTo>
                  <a:pt x="2434" y="19904"/>
                </a:lnTo>
                <a:lnTo>
                  <a:pt x="2337" y="20001"/>
                </a:lnTo>
                <a:lnTo>
                  <a:pt x="2312" y="20026"/>
                </a:lnTo>
                <a:lnTo>
                  <a:pt x="2337" y="20074"/>
                </a:lnTo>
                <a:lnTo>
                  <a:pt x="2434" y="20123"/>
                </a:lnTo>
                <a:lnTo>
                  <a:pt x="2531" y="20147"/>
                </a:lnTo>
                <a:lnTo>
                  <a:pt x="2726" y="20172"/>
                </a:lnTo>
                <a:lnTo>
                  <a:pt x="2507" y="20269"/>
                </a:lnTo>
                <a:lnTo>
                  <a:pt x="2288" y="20366"/>
                </a:lnTo>
                <a:lnTo>
                  <a:pt x="1801" y="20512"/>
                </a:lnTo>
                <a:lnTo>
                  <a:pt x="1655" y="20537"/>
                </a:lnTo>
                <a:lnTo>
                  <a:pt x="1485" y="20561"/>
                </a:lnTo>
                <a:lnTo>
                  <a:pt x="1315" y="20537"/>
                </a:lnTo>
                <a:lnTo>
                  <a:pt x="1145" y="20488"/>
                </a:lnTo>
                <a:lnTo>
                  <a:pt x="1120" y="20464"/>
                </a:lnTo>
                <a:lnTo>
                  <a:pt x="1096" y="20415"/>
                </a:lnTo>
                <a:lnTo>
                  <a:pt x="1096" y="20391"/>
                </a:lnTo>
                <a:lnTo>
                  <a:pt x="1096" y="20342"/>
                </a:lnTo>
                <a:lnTo>
                  <a:pt x="1145" y="20245"/>
                </a:lnTo>
                <a:lnTo>
                  <a:pt x="1242" y="20123"/>
                </a:lnTo>
                <a:lnTo>
                  <a:pt x="1485" y="19929"/>
                </a:lnTo>
                <a:lnTo>
                  <a:pt x="1631" y="19831"/>
                </a:lnTo>
                <a:lnTo>
                  <a:pt x="1680" y="19807"/>
                </a:lnTo>
                <a:lnTo>
                  <a:pt x="1704" y="19758"/>
                </a:lnTo>
                <a:lnTo>
                  <a:pt x="1704" y="19710"/>
                </a:lnTo>
                <a:lnTo>
                  <a:pt x="1704" y="19661"/>
                </a:lnTo>
                <a:lnTo>
                  <a:pt x="1728" y="19588"/>
                </a:lnTo>
                <a:lnTo>
                  <a:pt x="1826" y="18785"/>
                </a:lnTo>
                <a:lnTo>
                  <a:pt x="1923" y="18006"/>
                </a:lnTo>
                <a:lnTo>
                  <a:pt x="2045" y="16425"/>
                </a:lnTo>
                <a:lnTo>
                  <a:pt x="2142" y="14843"/>
                </a:lnTo>
                <a:lnTo>
                  <a:pt x="2264" y="13237"/>
                </a:lnTo>
                <a:lnTo>
                  <a:pt x="2410" y="11631"/>
                </a:lnTo>
                <a:lnTo>
                  <a:pt x="2531" y="10025"/>
                </a:lnTo>
                <a:lnTo>
                  <a:pt x="2556" y="9368"/>
                </a:lnTo>
                <a:lnTo>
                  <a:pt x="2580" y="8663"/>
                </a:lnTo>
                <a:lnTo>
                  <a:pt x="2580" y="8322"/>
                </a:lnTo>
                <a:lnTo>
                  <a:pt x="2580" y="7981"/>
                </a:lnTo>
                <a:lnTo>
                  <a:pt x="2531" y="7641"/>
                </a:lnTo>
                <a:lnTo>
                  <a:pt x="2483" y="7324"/>
                </a:lnTo>
                <a:lnTo>
                  <a:pt x="2483" y="7251"/>
                </a:lnTo>
                <a:lnTo>
                  <a:pt x="2458" y="7178"/>
                </a:lnTo>
                <a:lnTo>
                  <a:pt x="2434" y="7130"/>
                </a:lnTo>
                <a:lnTo>
                  <a:pt x="2410" y="7105"/>
                </a:lnTo>
                <a:lnTo>
                  <a:pt x="2337" y="7057"/>
                </a:lnTo>
                <a:lnTo>
                  <a:pt x="2239" y="7057"/>
                </a:lnTo>
                <a:lnTo>
                  <a:pt x="2166" y="7105"/>
                </a:lnTo>
                <a:lnTo>
                  <a:pt x="2020" y="7130"/>
                </a:lnTo>
                <a:lnTo>
                  <a:pt x="1899" y="7154"/>
                </a:lnTo>
                <a:lnTo>
                  <a:pt x="1826" y="7227"/>
                </a:lnTo>
                <a:lnTo>
                  <a:pt x="1801" y="7300"/>
                </a:lnTo>
                <a:lnTo>
                  <a:pt x="1801" y="7349"/>
                </a:lnTo>
                <a:lnTo>
                  <a:pt x="1801" y="7397"/>
                </a:lnTo>
                <a:lnTo>
                  <a:pt x="1874" y="7446"/>
                </a:lnTo>
                <a:lnTo>
                  <a:pt x="1923" y="7470"/>
                </a:lnTo>
                <a:lnTo>
                  <a:pt x="1899" y="7519"/>
                </a:lnTo>
                <a:lnTo>
                  <a:pt x="1704" y="7519"/>
                </a:lnTo>
                <a:lnTo>
                  <a:pt x="1631" y="7543"/>
                </a:lnTo>
                <a:lnTo>
                  <a:pt x="1558" y="7592"/>
                </a:lnTo>
                <a:lnTo>
                  <a:pt x="1534" y="7665"/>
                </a:lnTo>
                <a:lnTo>
                  <a:pt x="1534" y="7714"/>
                </a:lnTo>
                <a:lnTo>
                  <a:pt x="1558" y="7738"/>
                </a:lnTo>
                <a:lnTo>
                  <a:pt x="1631" y="7811"/>
                </a:lnTo>
                <a:lnTo>
                  <a:pt x="1753" y="7860"/>
                </a:lnTo>
                <a:lnTo>
                  <a:pt x="1728" y="7957"/>
                </a:lnTo>
                <a:lnTo>
                  <a:pt x="1582" y="7957"/>
                </a:lnTo>
                <a:lnTo>
                  <a:pt x="1461" y="8006"/>
                </a:lnTo>
                <a:lnTo>
                  <a:pt x="1412" y="8054"/>
                </a:lnTo>
                <a:lnTo>
                  <a:pt x="1388" y="8127"/>
                </a:lnTo>
                <a:lnTo>
                  <a:pt x="1412" y="8200"/>
                </a:lnTo>
                <a:lnTo>
                  <a:pt x="1461" y="8249"/>
                </a:lnTo>
                <a:lnTo>
                  <a:pt x="1534" y="8273"/>
                </a:lnTo>
                <a:lnTo>
                  <a:pt x="1631" y="8298"/>
                </a:lnTo>
                <a:lnTo>
                  <a:pt x="1582" y="8468"/>
                </a:lnTo>
                <a:lnTo>
                  <a:pt x="1437" y="8468"/>
                </a:lnTo>
                <a:lnTo>
                  <a:pt x="1364" y="8517"/>
                </a:lnTo>
                <a:lnTo>
                  <a:pt x="1291" y="8541"/>
                </a:lnTo>
                <a:lnTo>
                  <a:pt x="1291" y="8590"/>
                </a:lnTo>
                <a:lnTo>
                  <a:pt x="1291" y="8638"/>
                </a:lnTo>
                <a:lnTo>
                  <a:pt x="1339" y="8687"/>
                </a:lnTo>
                <a:lnTo>
                  <a:pt x="1388" y="8736"/>
                </a:lnTo>
                <a:lnTo>
                  <a:pt x="1509" y="8760"/>
                </a:lnTo>
                <a:lnTo>
                  <a:pt x="1485" y="8833"/>
                </a:lnTo>
                <a:lnTo>
                  <a:pt x="1461" y="8930"/>
                </a:lnTo>
                <a:lnTo>
                  <a:pt x="1315" y="8955"/>
                </a:lnTo>
                <a:lnTo>
                  <a:pt x="1242" y="8979"/>
                </a:lnTo>
                <a:lnTo>
                  <a:pt x="1193" y="9028"/>
                </a:lnTo>
                <a:lnTo>
                  <a:pt x="1169" y="9076"/>
                </a:lnTo>
                <a:lnTo>
                  <a:pt x="1169" y="9149"/>
                </a:lnTo>
                <a:lnTo>
                  <a:pt x="1218" y="9198"/>
                </a:lnTo>
                <a:lnTo>
                  <a:pt x="1242" y="9222"/>
                </a:lnTo>
                <a:lnTo>
                  <a:pt x="1364" y="9271"/>
                </a:lnTo>
                <a:lnTo>
                  <a:pt x="1364" y="9295"/>
                </a:lnTo>
                <a:lnTo>
                  <a:pt x="1315" y="9320"/>
                </a:lnTo>
                <a:lnTo>
                  <a:pt x="1169" y="9344"/>
                </a:lnTo>
                <a:lnTo>
                  <a:pt x="1096" y="9393"/>
                </a:lnTo>
                <a:lnTo>
                  <a:pt x="1047" y="9441"/>
                </a:lnTo>
                <a:lnTo>
                  <a:pt x="1023" y="9539"/>
                </a:lnTo>
                <a:lnTo>
                  <a:pt x="1047" y="9563"/>
                </a:lnTo>
                <a:lnTo>
                  <a:pt x="1072" y="9612"/>
                </a:lnTo>
                <a:lnTo>
                  <a:pt x="1120" y="9636"/>
                </a:lnTo>
                <a:lnTo>
                  <a:pt x="1169" y="9660"/>
                </a:lnTo>
                <a:lnTo>
                  <a:pt x="1291" y="9660"/>
                </a:lnTo>
                <a:lnTo>
                  <a:pt x="1266" y="9733"/>
                </a:lnTo>
                <a:lnTo>
                  <a:pt x="1145" y="9733"/>
                </a:lnTo>
                <a:lnTo>
                  <a:pt x="1072" y="9758"/>
                </a:lnTo>
                <a:lnTo>
                  <a:pt x="1023" y="9806"/>
                </a:lnTo>
                <a:lnTo>
                  <a:pt x="999" y="9879"/>
                </a:lnTo>
                <a:lnTo>
                  <a:pt x="1023" y="9952"/>
                </a:lnTo>
                <a:lnTo>
                  <a:pt x="1120" y="10001"/>
                </a:lnTo>
                <a:lnTo>
                  <a:pt x="1218" y="10025"/>
                </a:lnTo>
                <a:lnTo>
                  <a:pt x="1169" y="10269"/>
                </a:lnTo>
                <a:lnTo>
                  <a:pt x="1096" y="10244"/>
                </a:lnTo>
                <a:lnTo>
                  <a:pt x="1023" y="10269"/>
                </a:lnTo>
                <a:lnTo>
                  <a:pt x="974" y="10293"/>
                </a:lnTo>
                <a:lnTo>
                  <a:pt x="926" y="10342"/>
                </a:lnTo>
                <a:lnTo>
                  <a:pt x="926" y="10390"/>
                </a:lnTo>
                <a:lnTo>
                  <a:pt x="926" y="10439"/>
                </a:lnTo>
                <a:lnTo>
                  <a:pt x="950" y="10488"/>
                </a:lnTo>
                <a:lnTo>
                  <a:pt x="999" y="10536"/>
                </a:lnTo>
                <a:lnTo>
                  <a:pt x="1096" y="10609"/>
                </a:lnTo>
                <a:lnTo>
                  <a:pt x="1072" y="10634"/>
                </a:lnTo>
                <a:lnTo>
                  <a:pt x="1047" y="10682"/>
                </a:lnTo>
                <a:lnTo>
                  <a:pt x="1047" y="10755"/>
                </a:lnTo>
                <a:lnTo>
                  <a:pt x="1047" y="10804"/>
                </a:lnTo>
                <a:lnTo>
                  <a:pt x="1145" y="11096"/>
                </a:lnTo>
                <a:lnTo>
                  <a:pt x="1169" y="11291"/>
                </a:lnTo>
                <a:lnTo>
                  <a:pt x="1193" y="11461"/>
                </a:lnTo>
                <a:lnTo>
                  <a:pt x="1193" y="11631"/>
                </a:lnTo>
                <a:lnTo>
                  <a:pt x="1120" y="11777"/>
                </a:lnTo>
                <a:lnTo>
                  <a:pt x="1096" y="11826"/>
                </a:lnTo>
                <a:lnTo>
                  <a:pt x="1023" y="11875"/>
                </a:lnTo>
                <a:lnTo>
                  <a:pt x="950" y="11923"/>
                </a:lnTo>
                <a:lnTo>
                  <a:pt x="780" y="11923"/>
                </a:lnTo>
                <a:lnTo>
                  <a:pt x="707" y="11875"/>
                </a:lnTo>
                <a:lnTo>
                  <a:pt x="658" y="11826"/>
                </a:lnTo>
                <a:lnTo>
                  <a:pt x="609" y="11753"/>
                </a:lnTo>
                <a:lnTo>
                  <a:pt x="512" y="11607"/>
                </a:lnTo>
                <a:lnTo>
                  <a:pt x="463" y="11437"/>
                </a:lnTo>
                <a:lnTo>
                  <a:pt x="463" y="11315"/>
                </a:lnTo>
                <a:lnTo>
                  <a:pt x="463" y="11193"/>
                </a:lnTo>
                <a:lnTo>
                  <a:pt x="512" y="10974"/>
                </a:lnTo>
                <a:lnTo>
                  <a:pt x="585" y="10974"/>
                </a:lnTo>
                <a:lnTo>
                  <a:pt x="634" y="10950"/>
                </a:lnTo>
                <a:lnTo>
                  <a:pt x="658" y="10901"/>
                </a:lnTo>
                <a:lnTo>
                  <a:pt x="658" y="10853"/>
                </a:lnTo>
                <a:lnTo>
                  <a:pt x="609" y="10658"/>
                </a:lnTo>
                <a:lnTo>
                  <a:pt x="585" y="10463"/>
                </a:lnTo>
                <a:lnTo>
                  <a:pt x="561" y="10074"/>
                </a:lnTo>
                <a:lnTo>
                  <a:pt x="585" y="9660"/>
                </a:lnTo>
                <a:lnTo>
                  <a:pt x="634" y="9271"/>
                </a:lnTo>
                <a:lnTo>
                  <a:pt x="731" y="8882"/>
                </a:lnTo>
                <a:lnTo>
                  <a:pt x="828" y="8492"/>
                </a:lnTo>
                <a:lnTo>
                  <a:pt x="1072" y="7714"/>
                </a:lnTo>
                <a:lnTo>
                  <a:pt x="1218" y="7227"/>
                </a:lnTo>
                <a:lnTo>
                  <a:pt x="1412" y="6740"/>
                </a:lnTo>
                <a:lnTo>
                  <a:pt x="1631" y="6302"/>
                </a:lnTo>
                <a:lnTo>
                  <a:pt x="1753" y="6108"/>
                </a:lnTo>
                <a:lnTo>
                  <a:pt x="1899" y="5913"/>
                </a:lnTo>
                <a:lnTo>
                  <a:pt x="2045" y="5743"/>
                </a:lnTo>
                <a:lnTo>
                  <a:pt x="2215" y="5572"/>
                </a:lnTo>
                <a:lnTo>
                  <a:pt x="2385" y="5402"/>
                </a:lnTo>
                <a:lnTo>
                  <a:pt x="2580" y="5280"/>
                </a:lnTo>
                <a:lnTo>
                  <a:pt x="2799" y="5159"/>
                </a:lnTo>
                <a:lnTo>
                  <a:pt x="3042" y="5061"/>
                </a:lnTo>
                <a:lnTo>
                  <a:pt x="3286" y="4964"/>
                </a:lnTo>
                <a:lnTo>
                  <a:pt x="3553" y="4891"/>
                </a:lnTo>
                <a:lnTo>
                  <a:pt x="3845" y="4842"/>
                </a:lnTo>
                <a:lnTo>
                  <a:pt x="4113" y="4818"/>
                </a:lnTo>
                <a:lnTo>
                  <a:pt x="4162" y="4842"/>
                </a:lnTo>
                <a:lnTo>
                  <a:pt x="4259" y="4818"/>
                </a:lnTo>
                <a:close/>
                <a:moveTo>
                  <a:pt x="4259" y="0"/>
                </a:moveTo>
                <a:lnTo>
                  <a:pt x="4016" y="25"/>
                </a:lnTo>
                <a:lnTo>
                  <a:pt x="3797" y="98"/>
                </a:lnTo>
                <a:lnTo>
                  <a:pt x="3675" y="98"/>
                </a:lnTo>
                <a:lnTo>
                  <a:pt x="3578" y="146"/>
                </a:lnTo>
                <a:lnTo>
                  <a:pt x="3334" y="244"/>
                </a:lnTo>
                <a:lnTo>
                  <a:pt x="3140" y="390"/>
                </a:lnTo>
                <a:lnTo>
                  <a:pt x="2945" y="536"/>
                </a:lnTo>
                <a:lnTo>
                  <a:pt x="2799" y="682"/>
                </a:lnTo>
                <a:lnTo>
                  <a:pt x="2677" y="852"/>
                </a:lnTo>
                <a:lnTo>
                  <a:pt x="2556" y="1047"/>
                </a:lnTo>
                <a:lnTo>
                  <a:pt x="2458" y="1241"/>
                </a:lnTo>
                <a:lnTo>
                  <a:pt x="2385" y="1436"/>
                </a:lnTo>
                <a:lnTo>
                  <a:pt x="2337" y="1655"/>
                </a:lnTo>
                <a:lnTo>
                  <a:pt x="2288" y="1850"/>
                </a:lnTo>
                <a:lnTo>
                  <a:pt x="2264" y="2069"/>
                </a:lnTo>
                <a:lnTo>
                  <a:pt x="2264" y="2263"/>
                </a:lnTo>
                <a:lnTo>
                  <a:pt x="2288" y="2434"/>
                </a:lnTo>
                <a:lnTo>
                  <a:pt x="2312" y="2628"/>
                </a:lnTo>
                <a:lnTo>
                  <a:pt x="2361" y="2823"/>
                </a:lnTo>
                <a:lnTo>
                  <a:pt x="2434" y="2993"/>
                </a:lnTo>
                <a:lnTo>
                  <a:pt x="2507" y="3164"/>
                </a:lnTo>
                <a:lnTo>
                  <a:pt x="2604" y="3310"/>
                </a:lnTo>
                <a:lnTo>
                  <a:pt x="2702" y="3480"/>
                </a:lnTo>
                <a:lnTo>
                  <a:pt x="2823" y="3626"/>
                </a:lnTo>
                <a:lnTo>
                  <a:pt x="2945" y="3748"/>
                </a:lnTo>
                <a:lnTo>
                  <a:pt x="3067" y="3869"/>
                </a:lnTo>
                <a:lnTo>
                  <a:pt x="3213" y="3991"/>
                </a:lnTo>
                <a:lnTo>
                  <a:pt x="3383" y="4088"/>
                </a:lnTo>
                <a:lnTo>
                  <a:pt x="3553" y="4161"/>
                </a:lnTo>
                <a:lnTo>
                  <a:pt x="3724" y="4210"/>
                </a:lnTo>
                <a:lnTo>
                  <a:pt x="3894" y="4258"/>
                </a:lnTo>
                <a:lnTo>
                  <a:pt x="3894" y="4404"/>
                </a:lnTo>
                <a:lnTo>
                  <a:pt x="3553" y="4429"/>
                </a:lnTo>
                <a:lnTo>
                  <a:pt x="3261" y="4502"/>
                </a:lnTo>
                <a:lnTo>
                  <a:pt x="2969" y="4575"/>
                </a:lnTo>
                <a:lnTo>
                  <a:pt x="2702" y="4696"/>
                </a:lnTo>
                <a:lnTo>
                  <a:pt x="2458" y="4818"/>
                </a:lnTo>
                <a:lnTo>
                  <a:pt x="2239" y="4964"/>
                </a:lnTo>
                <a:lnTo>
                  <a:pt x="2020" y="5110"/>
                </a:lnTo>
                <a:lnTo>
                  <a:pt x="1826" y="5305"/>
                </a:lnTo>
                <a:lnTo>
                  <a:pt x="1655" y="5499"/>
                </a:lnTo>
                <a:lnTo>
                  <a:pt x="1485" y="5694"/>
                </a:lnTo>
                <a:lnTo>
                  <a:pt x="1339" y="5937"/>
                </a:lnTo>
                <a:lnTo>
                  <a:pt x="1193" y="6156"/>
                </a:lnTo>
                <a:lnTo>
                  <a:pt x="1072" y="6400"/>
                </a:lnTo>
                <a:lnTo>
                  <a:pt x="853" y="6935"/>
                </a:lnTo>
                <a:lnTo>
                  <a:pt x="658" y="7470"/>
                </a:lnTo>
                <a:lnTo>
                  <a:pt x="366" y="8492"/>
                </a:lnTo>
                <a:lnTo>
                  <a:pt x="244" y="9003"/>
                </a:lnTo>
                <a:lnTo>
                  <a:pt x="147" y="9514"/>
                </a:lnTo>
                <a:lnTo>
                  <a:pt x="123" y="9782"/>
                </a:lnTo>
                <a:lnTo>
                  <a:pt x="123" y="10098"/>
                </a:lnTo>
                <a:lnTo>
                  <a:pt x="147" y="10415"/>
                </a:lnTo>
                <a:lnTo>
                  <a:pt x="171" y="10561"/>
                </a:lnTo>
                <a:lnTo>
                  <a:pt x="220" y="10682"/>
                </a:lnTo>
                <a:lnTo>
                  <a:pt x="147" y="10755"/>
                </a:lnTo>
                <a:lnTo>
                  <a:pt x="74" y="10853"/>
                </a:lnTo>
                <a:lnTo>
                  <a:pt x="25" y="10974"/>
                </a:lnTo>
                <a:lnTo>
                  <a:pt x="1" y="11096"/>
                </a:lnTo>
                <a:lnTo>
                  <a:pt x="1" y="11339"/>
                </a:lnTo>
                <a:lnTo>
                  <a:pt x="25" y="11558"/>
                </a:lnTo>
                <a:lnTo>
                  <a:pt x="74" y="11704"/>
                </a:lnTo>
                <a:lnTo>
                  <a:pt x="123" y="11826"/>
                </a:lnTo>
                <a:lnTo>
                  <a:pt x="196" y="11972"/>
                </a:lnTo>
                <a:lnTo>
                  <a:pt x="269" y="12093"/>
                </a:lnTo>
                <a:lnTo>
                  <a:pt x="366" y="12191"/>
                </a:lnTo>
                <a:lnTo>
                  <a:pt x="488" y="12264"/>
                </a:lnTo>
                <a:lnTo>
                  <a:pt x="609" y="12337"/>
                </a:lnTo>
                <a:lnTo>
                  <a:pt x="755" y="12361"/>
                </a:lnTo>
                <a:lnTo>
                  <a:pt x="926" y="12385"/>
                </a:lnTo>
                <a:lnTo>
                  <a:pt x="1072" y="12361"/>
                </a:lnTo>
                <a:lnTo>
                  <a:pt x="1193" y="12312"/>
                </a:lnTo>
                <a:lnTo>
                  <a:pt x="1291" y="12264"/>
                </a:lnTo>
                <a:lnTo>
                  <a:pt x="1388" y="12166"/>
                </a:lnTo>
                <a:lnTo>
                  <a:pt x="1461" y="12069"/>
                </a:lnTo>
                <a:lnTo>
                  <a:pt x="1509" y="11947"/>
                </a:lnTo>
                <a:lnTo>
                  <a:pt x="1534" y="11802"/>
                </a:lnTo>
                <a:lnTo>
                  <a:pt x="1582" y="11510"/>
                </a:lnTo>
                <a:lnTo>
                  <a:pt x="1582" y="11218"/>
                </a:lnTo>
                <a:lnTo>
                  <a:pt x="1534" y="10950"/>
                </a:lnTo>
                <a:lnTo>
                  <a:pt x="1461" y="10707"/>
                </a:lnTo>
                <a:lnTo>
                  <a:pt x="1437" y="10658"/>
                </a:lnTo>
                <a:lnTo>
                  <a:pt x="1485" y="10536"/>
                </a:lnTo>
                <a:lnTo>
                  <a:pt x="1509" y="10488"/>
                </a:lnTo>
                <a:lnTo>
                  <a:pt x="1534" y="10269"/>
                </a:lnTo>
                <a:lnTo>
                  <a:pt x="1582" y="10025"/>
                </a:lnTo>
                <a:lnTo>
                  <a:pt x="1704" y="9539"/>
                </a:lnTo>
                <a:lnTo>
                  <a:pt x="1850" y="9028"/>
                </a:lnTo>
                <a:lnTo>
                  <a:pt x="2142" y="8103"/>
                </a:lnTo>
                <a:lnTo>
                  <a:pt x="2118" y="9344"/>
                </a:lnTo>
                <a:lnTo>
                  <a:pt x="2045" y="10585"/>
                </a:lnTo>
                <a:lnTo>
                  <a:pt x="1947" y="11826"/>
                </a:lnTo>
                <a:lnTo>
                  <a:pt x="1826" y="13067"/>
                </a:lnTo>
                <a:lnTo>
                  <a:pt x="1680" y="14648"/>
                </a:lnTo>
                <a:lnTo>
                  <a:pt x="1558" y="16254"/>
                </a:lnTo>
                <a:lnTo>
                  <a:pt x="1412" y="17860"/>
                </a:lnTo>
                <a:lnTo>
                  <a:pt x="1339" y="18663"/>
                </a:lnTo>
                <a:lnTo>
                  <a:pt x="1218" y="19442"/>
                </a:lnTo>
                <a:lnTo>
                  <a:pt x="1242" y="19564"/>
                </a:lnTo>
                <a:lnTo>
                  <a:pt x="1120" y="19612"/>
                </a:lnTo>
                <a:lnTo>
                  <a:pt x="1023" y="19661"/>
                </a:lnTo>
                <a:lnTo>
                  <a:pt x="950" y="19734"/>
                </a:lnTo>
                <a:lnTo>
                  <a:pt x="853" y="19831"/>
                </a:lnTo>
                <a:lnTo>
                  <a:pt x="731" y="20026"/>
                </a:lnTo>
                <a:lnTo>
                  <a:pt x="634" y="20245"/>
                </a:lnTo>
                <a:lnTo>
                  <a:pt x="634" y="20342"/>
                </a:lnTo>
                <a:lnTo>
                  <a:pt x="609" y="20464"/>
                </a:lnTo>
                <a:lnTo>
                  <a:pt x="634" y="20561"/>
                </a:lnTo>
                <a:lnTo>
                  <a:pt x="658" y="20683"/>
                </a:lnTo>
                <a:lnTo>
                  <a:pt x="731" y="20780"/>
                </a:lnTo>
                <a:lnTo>
                  <a:pt x="804" y="20853"/>
                </a:lnTo>
                <a:lnTo>
                  <a:pt x="901" y="20926"/>
                </a:lnTo>
                <a:lnTo>
                  <a:pt x="1023" y="20999"/>
                </a:lnTo>
                <a:lnTo>
                  <a:pt x="1145" y="21023"/>
                </a:lnTo>
                <a:lnTo>
                  <a:pt x="1266" y="21048"/>
                </a:lnTo>
                <a:lnTo>
                  <a:pt x="1558" y="21072"/>
                </a:lnTo>
                <a:lnTo>
                  <a:pt x="1874" y="21048"/>
                </a:lnTo>
                <a:lnTo>
                  <a:pt x="2191" y="20975"/>
                </a:lnTo>
                <a:lnTo>
                  <a:pt x="2483" y="20877"/>
                </a:lnTo>
                <a:lnTo>
                  <a:pt x="2775" y="20731"/>
                </a:lnTo>
                <a:lnTo>
                  <a:pt x="3042" y="20610"/>
                </a:lnTo>
                <a:lnTo>
                  <a:pt x="3261" y="20439"/>
                </a:lnTo>
                <a:lnTo>
                  <a:pt x="3334" y="20366"/>
                </a:lnTo>
                <a:lnTo>
                  <a:pt x="3359" y="20293"/>
                </a:lnTo>
                <a:lnTo>
                  <a:pt x="3383" y="20269"/>
                </a:lnTo>
                <a:lnTo>
                  <a:pt x="3456" y="20172"/>
                </a:lnTo>
                <a:lnTo>
                  <a:pt x="3480" y="20050"/>
                </a:lnTo>
                <a:lnTo>
                  <a:pt x="3529" y="19807"/>
                </a:lnTo>
                <a:lnTo>
                  <a:pt x="3699" y="18542"/>
                </a:lnTo>
                <a:lnTo>
                  <a:pt x="3870" y="16984"/>
                </a:lnTo>
                <a:lnTo>
                  <a:pt x="4040" y="15427"/>
                </a:lnTo>
                <a:lnTo>
                  <a:pt x="4064" y="15184"/>
                </a:lnTo>
                <a:lnTo>
                  <a:pt x="4089" y="15111"/>
                </a:lnTo>
                <a:lnTo>
                  <a:pt x="4089" y="15062"/>
                </a:lnTo>
                <a:lnTo>
                  <a:pt x="4186" y="14089"/>
                </a:lnTo>
                <a:lnTo>
                  <a:pt x="4186" y="14040"/>
                </a:lnTo>
                <a:lnTo>
                  <a:pt x="4186" y="13991"/>
                </a:lnTo>
                <a:lnTo>
                  <a:pt x="4186" y="13967"/>
                </a:lnTo>
                <a:lnTo>
                  <a:pt x="4210" y="13870"/>
                </a:lnTo>
                <a:lnTo>
                  <a:pt x="4308" y="14186"/>
                </a:lnTo>
                <a:lnTo>
                  <a:pt x="4454" y="14892"/>
                </a:lnTo>
                <a:lnTo>
                  <a:pt x="4575" y="15597"/>
                </a:lnTo>
                <a:lnTo>
                  <a:pt x="4673" y="16327"/>
                </a:lnTo>
                <a:lnTo>
                  <a:pt x="4721" y="17057"/>
                </a:lnTo>
                <a:lnTo>
                  <a:pt x="4843" y="18493"/>
                </a:lnTo>
                <a:lnTo>
                  <a:pt x="4916" y="19223"/>
                </a:lnTo>
                <a:lnTo>
                  <a:pt x="5013" y="19953"/>
                </a:lnTo>
                <a:lnTo>
                  <a:pt x="5038" y="20147"/>
                </a:lnTo>
                <a:lnTo>
                  <a:pt x="5111" y="20342"/>
                </a:lnTo>
                <a:lnTo>
                  <a:pt x="5208" y="20537"/>
                </a:lnTo>
                <a:lnTo>
                  <a:pt x="5354" y="20683"/>
                </a:lnTo>
                <a:lnTo>
                  <a:pt x="5500" y="20780"/>
                </a:lnTo>
                <a:lnTo>
                  <a:pt x="5670" y="20853"/>
                </a:lnTo>
                <a:lnTo>
                  <a:pt x="5865" y="20877"/>
                </a:lnTo>
                <a:lnTo>
                  <a:pt x="6084" y="20853"/>
                </a:lnTo>
                <a:lnTo>
                  <a:pt x="6303" y="20877"/>
                </a:lnTo>
                <a:lnTo>
                  <a:pt x="6522" y="20902"/>
                </a:lnTo>
                <a:lnTo>
                  <a:pt x="6741" y="20877"/>
                </a:lnTo>
                <a:lnTo>
                  <a:pt x="6936" y="20853"/>
                </a:lnTo>
                <a:lnTo>
                  <a:pt x="7155" y="20780"/>
                </a:lnTo>
                <a:lnTo>
                  <a:pt x="7325" y="20683"/>
                </a:lnTo>
                <a:lnTo>
                  <a:pt x="7495" y="20561"/>
                </a:lnTo>
                <a:lnTo>
                  <a:pt x="7666" y="20391"/>
                </a:lnTo>
                <a:lnTo>
                  <a:pt x="7714" y="20293"/>
                </a:lnTo>
                <a:lnTo>
                  <a:pt x="7739" y="20220"/>
                </a:lnTo>
                <a:lnTo>
                  <a:pt x="7739" y="20123"/>
                </a:lnTo>
                <a:lnTo>
                  <a:pt x="7739" y="20026"/>
                </a:lnTo>
                <a:lnTo>
                  <a:pt x="7739" y="19929"/>
                </a:lnTo>
                <a:lnTo>
                  <a:pt x="7690" y="19831"/>
                </a:lnTo>
                <a:lnTo>
                  <a:pt x="7666" y="19758"/>
                </a:lnTo>
                <a:lnTo>
                  <a:pt x="7593" y="19685"/>
                </a:lnTo>
                <a:lnTo>
                  <a:pt x="7495" y="19612"/>
                </a:lnTo>
                <a:lnTo>
                  <a:pt x="7374" y="19539"/>
                </a:lnTo>
                <a:lnTo>
                  <a:pt x="7130" y="19442"/>
                </a:lnTo>
                <a:lnTo>
                  <a:pt x="7130" y="19418"/>
                </a:lnTo>
                <a:lnTo>
                  <a:pt x="7057" y="19126"/>
                </a:lnTo>
                <a:lnTo>
                  <a:pt x="7009" y="18809"/>
                </a:lnTo>
                <a:lnTo>
                  <a:pt x="6984" y="18152"/>
                </a:lnTo>
                <a:lnTo>
                  <a:pt x="6936" y="16546"/>
                </a:lnTo>
                <a:lnTo>
                  <a:pt x="6863" y="15476"/>
                </a:lnTo>
                <a:lnTo>
                  <a:pt x="6765" y="14405"/>
                </a:lnTo>
                <a:lnTo>
                  <a:pt x="6668" y="13334"/>
                </a:lnTo>
                <a:lnTo>
                  <a:pt x="6595" y="12288"/>
                </a:lnTo>
                <a:lnTo>
                  <a:pt x="6571" y="10804"/>
                </a:lnTo>
                <a:lnTo>
                  <a:pt x="6546" y="9344"/>
                </a:lnTo>
                <a:lnTo>
                  <a:pt x="6546" y="8395"/>
                </a:lnTo>
                <a:lnTo>
                  <a:pt x="6644" y="8663"/>
                </a:lnTo>
                <a:lnTo>
                  <a:pt x="6765" y="8930"/>
                </a:lnTo>
                <a:lnTo>
                  <a:pt x="6814" y="9174"/>
                </a:lnTo>
                <a:lnTo>
                  <a:pt x="6887" y="9417"/>
                </a:lnTo>
                <a:lnTo>
                  <a:pt x="6936" y="9904"/>
                </a:lnTo>
                <a:lnTo>
                  <a:pt x="6984" y="10415"/>
                </a:lnTo>
                <a:lnTo>
                  <a:pt x="7057" y="10901"/>
                </a:lnTo>
                <a:lnTo>
                  <a:pt x="6960" y="11120"/>
                </a:lnTo>
                <a:lnTo>
                  <a:pt x="6911" y="11339"/>
                </a:lnTo>
                <a:lnTo>
                  <a:pt x="6887" y="11583"/>
                </a:lnTo>
                <a:lnTo>
                  <a:pt x="6936" y="11802"/>
                </a:lnTo>
                <a:lnTo>
                  <a:pt x="6960" y="11923"/>
                </a:lnTo>
                <a:lnTo>
                  <a:pt x="7009" y="12020"/>
                </a:lnTo>
                <a:lnTo>
                  <a:pt x="7057" y="12093"/>
                </a:lnTo>
                <a:lnTo>
                  <a:pt x="7130" y="12166"/>
                </a:lnTo>
                <a:lnTo>
                  <a:pt x="7228" y="12239"/>
                </a:lnTo>
                <a:lnTo>
                  <a:pt x="7325" y="12288"/>
                </a:lnTo>
                <a:lnTo>
                  <a:pt x="7447" y="12312"/>
                </a:lnTo>
                <a:lnTo>
                  <a:pt x="7714" y="12312"/>
                </a:lnTo>
                <a:lnTo>
                  <a:pt x="7860" y="12264"/>
                </a:lnTo>
                <a:lnTo>
                  <a:pt x="7982" y="12215"/>
                </a:lnTo>
                <a:lnTo>
                  <a:pt x="8104" y="12142"/>
                </a:lnTo>
                <a:lnTo>
                  <a:pt x="8201" y="12045"/>
                </a:lnTo>
                <a:lnTo>
                  <a:pt x="8298" y="11947"/>
                </a:lnTo>
                <a:lnTo>
                  <a:pt x="8371" y="11826"/>
                </a:lnTo>
                <a:lnTo>
                  <a:pt x="8444" y="11704"/>
                </a:lnTo>
                <a:lnTo>
                  <a:pt x="8517" y="11510"/>
                </a:lnTo>
                <a:lnTo>
                  <a:pt x="8542" y="11291"/>
                </a:lnTo>
                <a:lnTo>
                  <a:pt x="8517" y="11193"/>
                </a:lnTo>
                <a:lnTo>
                  <a:pt x="8493" y="11096"/>
                </a:lnTo>
                <a:lnTo>
                  <a:pt x="8469" y="10999"/>
                </a:lnTo>
                <a:lnTo>
                  <a:pt x="8396" y="10926"/>
                </a:lnTo>
                <a:lnTo>
                  <a:pt x="8469" y="10269"/>
                </a:lnTo>
                <a:lnTo>
                  <a:pt x="8493" y="9587"/>
                </a:lnTo>
                <a:lnTo>
                  <a:pt x="8469" y="8906"/>
                </a:lnTo>
                <a:lnTo>
                  <a:pt x="8396" y="8249"/>
                </a:lnTo>
                <a:lnTo>
                  <a:pt x="8323" y="7908"/>
                </a:lnTo>
                <a:lnTo>
                  <a:pt x="8250" y="7568"/>
                </a:lnTo>
                <a:lnTo>
                  <a:pt x="8177" y="7251"/>
                </a:lnTo>
                <a:lnTo>
                  <a:pt x="8079" y="6935"/>
                </a:lnTo>
                <a:lnTo>
                  <a:pt x="7958" y="6619"/>
                </a:lnTo>
                <a:lnTo>
                  <a:pt x="7812" y="6327"/>
                </a:lnTo>
                <a:lnTo>
                  <a:pt x="7666" y="6035"/>
                </a:lnTo>
                <a:lnTo>
                  <a:pt x="7495" y="5743"/>
                </a:lnTo>
                <a:lnTo>
                  <a:pt x="7349" y="5548"/>
                </a:lnTo>
                <a:lnTo>
                  <a:pt x="7203" y="5378"/>
                </a:lnTo>
                <a:lnTo>
                  <a:pt x="7057" y="5232"/>
                </a:lnTo>
                <a:lnTo>
                  <a:pt x="6887" y="5086"/>
                </a:lnTo>
                <a:lnTo>
                  <a:pt x="6717" y="4940"/>
                </a:lnTo>
                <a:lnTo>
                  <a:pt x="6522" y="4842"/>
                </a:lnTo>
                <a:lnTo>
                  <a:pt x="6327" y="4745"/>
                </a:lnTo>
                <a:lnTo>
                  <a:pt x="6133" y="4648"/>
                </a:lnTo>
                <a:lnTo>
                  <a:pt x="5719" y="4502"/>
                </a:lnTo>
                <a:lnTo>
                  <a:pt x="5305" y="4429"/>
                </a:lnTo>
                <a:lnTo>
                  <a:pt x="4867" y="4380"/>
                </a:lnTo>
                <a:lnTo>
                  <a:pt x="4405" y="4356"/>
                </a:lnTo>
                <a:lnTo>
                  <a:pt x="4405" y="4307"/>
                </a:lnTo>
                <a:lnTo>
                  <a:pt x="4405" y="4283"/>
                </a:lnTo>
                <a:lnTo>
                  <a:pt x="4600" y="4258"/>
                </a:lnTo>
                <a:lnTo>
                  <a:pt x="4794" y="4185"/>
                </a:lnTo>
                <a:lnTo>
                  <a:pt x="4965" y="4112"/>
                </a:lnTo>
                <a:lnTo>
                  <a:pt x="5159" y="4015"/>
                </a:lnTo>
                <a:lnTo>
                  <a:pt x="5305" y="3893"/>
                </a:lnTo>
                <a:lnTo>
                  <a:pt x="5451" y="3772"/>
                </a:lnTo>
                <a:lnTo>
                  <a:pt x="5597" y="3626"/>
                </a:lnTo>
                <a:lnTo>
                  <a:pt x="5719" y="3456"/>
                </a:lnTo>
                <a:lnTo>
                  <a:pt x="5841" y="3310"/>
                </a:lnTo>
                <a:lnTo>
                  <a:pt x="5938" y="3115"/>
                </a:lnTo>
                <a:lnTo>
                  <a:pt x="6035" y="2945"/>
                </a:lnTo>
                <a:lnTo>
                  <a:pt x="6108" y="2750"/>
                </a:lnTo>
                <a:lnTo>
                  <a:pt x="6181" y="2555"/>
                </a:lnTo>
                <a:lnTo>
                  <a:pt x="6230" y="2361"/>
                </a:lnTo>
                <a:lnTo>
                  <a:pt x="6254" y="2166"/>
                </a:lnTo>
                <a:lnTo>
                  <a:pt x="6279" y="1971"/>
                </a:lnTo>
                <a:lnTo>
                  <a:pt x="6254" y="1752"/>
                </a:lnTo>
                <a:lnTo>
                  <a:pt x="6230" y="1533"/>
                </a:lnTo>
                <a:lnTo>
                  <a:pt x="6157" y="1314"/>
                </a:lnTo>
                <a:lnTo>
                  <a:pt x="6060" y="1095"/>
                </a:lnTo>
                <a:lnTo>
                  <a:pt x="5962" y="925"/>
                </a:lnTo>
                <a:lnTo>
                  <a:pt x="5816" y="730"/>
                </a:lnTo>
                <a:lnTo>
                  <a:pt x="5670" y="584"/>
                </a:lnTo>
                <a:lnTo>
                  <a:pt x="5500" y="438"/>
                </a:lnTo>
                <a:lnTo>
                  <a:pt x="5305" y="292"/>
                </a:lnTo>
                <a:lnTo>
                  <a:pt x="5111" y="195"/>
                </a:lnTo>
                <a:lnTo>
                  <a:pt x="4892" y="98"/>
                </a:lnTo>
                <a:lnTo>
                  <a:pt x="4697" y="49"/>
                </a:lnTo>
                <a:lnTo>
                  <a:pt x="4478" y="25"/>
                </a:lnTo>
                <a:lnTo>
                  <a:pt x="4259" y="0"/>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438" name="Shape 438"/>
          <p:cNvSpPr/>
          <p:nvPr/>
        </p:nvSpPr>
        <p:spPr>
          <a:xfrm>
            <a:off x="4772424" y="2900175"/>
            <a:ext cx="793445" cy="1949411"/>
          </a:xfrm>
          <a:custGeom>
            <a:pathLst>
              <a:path extrusionOk="0" h="21073" w="8542">
                <a:moveTo>
                  <a:pt x="4478" y="487"/>
                </a:moveTo>
                <a:lnTo>
                  <a:pt x="4673" y="536"/>
                </a:lnTo>
                <a:lnTo>
                  <a:pt x="4600" y="584"/>
                </a:lnTo>
                <a:lnTo>
                  <a:pt x="4527" y="657"/>
                </a:lnTo>
                <a:lnTo>
                  <a:pt x="4527" y="730"/>
                </a:lnTo>
                <a:lnTo>
                  <a:pt x="4527" y="755"/>
                </a:lnTo>
                <a:lnTo>
                  <a:pt x="4697" y="755"/>
                </a:lnTo>
                <a:lnTo>
                  <a:pt x="4819" y="730"/>
                </a:lnTo>
                <a:lnTo>
                  <a:pt x="4892" y="682"/>
                </a:lnTo>
                <a:lnTo>
                  <a:pt x="4965" y="633"/>
                </a:lnTo>
                <a:lnTo>
                  <a:pt x="5038" y="682"/>
                </a:lnTo>
                <a:lnTo>
                  <a:pt x="4965" y="730"/>
                </a:lnTo>
                <a:lnTo>
                  <a:pt x="4916" y="779"/>
                </a:lnTo>
                <a:lnTo>
                  <a:pt x="4819" y="925"/>
                </a:lnTo>
                <a:lnTo>
                  <a:pt x="4819" y="949"/>
                </a:lnTo>
                <a:lnTo>
                  <a:pt x="4843" y="974"/>
                </a:lnTo>
                <a:lnTo>
                  <a:pt x="4867" y="998"/>
                </a:lnTo>
                <a:lnTo>
                  <a:pt x="4892" y="974"/>
                </a:lnTo>
                <a:lnTo>
                  <a:pt x="5038" y="876"/>
                </a:lnTo>
                <a:lnTo>
                  <a:pt x="5111" y="828"/>
                </a:lnTo>
                <a:lnTo>
                  <a:pt x="5208" y="803"/>
                </a:lnTo>
                <a:lnTo>
                  <a:pt x="5330" y="901"/>
                </a:lnTo>
                <a:lnTo>
                  <a:pt x="5451" y="1022"/>
                </a:lnTo>
                <a:lnTo>
                  <a:pt x="5281" y="1120"/>
                </a:lnTo>
                <a:lnTo>
                  <a:pt x="5208" y="1193"/>
                </a:lnTo>
                <a:lnTo>
                  <a:pt x="5111" y="1266"/>
                </a:lnTo>
                <a:lnTo>
                  <a:pt x="4965" y="1436"/>
                </a:lnTo>
                <a:lnTo>
                  <a:pt x="4965" y="1460"/>
                </a:lnTo>
                <a:lnTo>
                  <a:pt x="4965" y="1485"/>
                </a:lnTo>
                <a:lnTo>
                  <a:pt x="5013" y="1485"/>
                </a:lnTo>
                <a:lnTo>
                  <a:pt x="5111" y="1436"/>
                </a:lnTo>
                <a:lnTo>
                  <a:pt x="5208" y="1387"/>
                </a:lnTo>
                <a:lnTo>
                  <a:pt x="5403" y="1314"/>
                </a:lnTo>
                <a:lnTo>
                  <a:pt x="5573" y="1217"/>
                </a:lnTo>
                <a:lnTo>
                  <a:pt x="5695" y="1412"/>
                </a:lnTo>
                <a:lnTo>
                  <a:pt x="5768" y="1631"/>
                </a:lnTo>
                <a:lnTo>
                  <a:pt x="5719" y="1631"/>
                </a:lnTo>
                <a:lnTo>
                  <a:pt x="5597" y="1679"/>
                </a:lnTo>
                <a:lnTo>
                  <a:pt x="5451" y="1728"/>
                </a:lnTo>
                <a:lnTo>
                  <a:pt x="5184" y="1874"/>
                </a:lnTo>
                <a:lnTo>
                  <a:pt x="4989" y="1996"/>
                </a:lnTo>
                <a:lnTo>
                  <a:pt x="4892" y="2069"/>
                </a:lnTo>
                <a:lnTo>
                  <a:pt x="4819" y="2166"/>
                </a:lnTo>
                <a:lnTo>
                  <a:pt x="4819" y="2190"/>
                </a:lnTo>
                <a:lnTo>
                  <a:pt x="4843" y="2215"/>
                </a:lnTo>
                <a:lnTo>
                  <a:pt x="4940" y="2239"/>
                </a:lnTo>
                <a:lnTo>
                  <a:pt x="5038" y="2239"/>
                </a:lnTo>
                <a:lnTo>
                  <a:pt x="5232" y="2166"/>
                </a:lnTo>
                <a:lnTo>
                  <a:pt x="5524" y="2069"/>
                </a:lnTo>
                <a:lnTo>
                  <a:pt x="5816" y="1947"/>
                </a:lnTo>
                <a:lnTo>
                  <a:pt x="5841" y="1947"/>
                </a:lnTo>
                <a:lnTo>
                  <a:pt x="5841" y="1971"/>
                </a:lnTo>
                <a:lnTo>
                  <a:pt x="5841" y="2142"/>
                </a:lnTo>
                <a:lnTo>
                  <a:pt x="5816" y="2312"/>
                </a:lnTo>
                <a:lnTo>
                  <a:pt x="5743" y="2312"/>
                </a:lnTo>
                <a:lnTo>
                  <a:pt x="5622" y="2361"/>
                </a:lnTo>
                <a:lnTo>
                  <a:pt x="5476" y="2385"/>
                </a:lnTo>
                <a:lnTo>
                  <a:pt x="5208" y="2434"/>
                </a:lnTo>
                <a:lnTo>
                  <a:pt x="4916" y="2507"/>
                </a:lnTo>
                <a:lnTo>
                  <a:pt x="4794" y="2555"/>
                </a:lnTo>
                <a:lnTo>
                  <a:pt x="4648" y="2604"/>
                </a:lnTo>
                <a:lnTo>
                  <a:pt x="4648" y="2653"/>
                </a:lnTo>
                <a:lnTo>
                  <a:pt x="4673" y="2653"/>
                </a:lnTo>
                <a:lnTo>
                  <a:pt x="5208" y="2701"/>
                </a:lnTo>
                <a:lnTo>
                  <a:pt x="5476" y="2701"/>
                </a:lnTo>
                <a:lnTo>
                  <a:pt x="5719" y="2653"/>
                </a:lnTo>
                <a:lnTo>
                  <a:pt x="5646" y="2847"/>
                </a:lnTo>
                <a:lnTo>
                  <a:pt x="5524" y="3042"/>
                </a:lnTo>
                <a:lnTo>
                  <a:pt x="4697" y="3042"/>
                </a:lnTo>
                <a:lnTo>
                  <a:pt x="4624" y="3018"/>
                </a:lnTo>
                <a:lnTo>
                  <a:pt x="4575" y="2993"/>
                </a:lnTo>
                <a:lnTo>
                  <a:pt x="4551" y="2993"/>
                </a:lnTo>
                <a:lnTo>
                  <a:pt x="4551" y="3018"/>
                </a:lnTo>
                <a:lnTo>
                  <a:pt x="4600" y="3091"/>
                </a:lnTo>
                <a:lnTo>
                  <a:pt x="4673" y="3164"/>
                </a:lnTo>
                <a:lnTo>
                  <a:pt x="4746" y="3212"/>
                </a:lnTo>
                <a:lnTo>
                  <a:pt x="4843" y="3261"/>
                </a:lnTo>
                <a:lnTo>
                  <a:pt x="5086" y="3310"/>
                </a:lnTo>
                <a:lnTo>
                  <a:pt x="5330" y="3310"/>
                </a:lnTo>
                <a:lnTo>
                  <a:pt x="5159" y="3456"/>
                </a:lnTo>
                <a:lnTo>
                  <a:pt x="4989" y="3577"/>
                </a:lnTo>
                <a:lnTo>
                  <a:pt x="4892" y="3529"/>
                </a:lnTo>
                <a:lnTo>
                  <a:pt x="4746" y="3504"/>
                </a:lnTo>
                <a:lnTo>
                  <a:pt x="4259" y="3504"/>
                </a:lnTo>
                <a:lnTo>
                  <a:pt x="4235" y="3529"/>
                </a:lnTo>
                <a:lnTo>
                  <a:pt x="4210" y="3577"/>
                </a:lnTo>
                <a:lnTo>
                  <a:pt x="4210" y="3626"/>
                </a:lnTo>
                <a:lnTo>
                  <a:pt x="4235" y="3699"/>
                </a:lnTo>
                <a:lnTo>
                  <a:pt x="4283" y="3748"/>
                </a:lnTo>
                <a:lnTo>
                  <a:pt x="4429" y="3796"/>
                </a:lnTo>
                <a:lnTo>
                  <a:pt x="4283" y="3821"/>
                </a:lnTo>
                <a:lnTo>
                  <a:pt x="3967" y="3821"/>
                </a:lnTo>
                <a:lnTo>
                  <a:pt x="3821" y="3772"/>
                </a:lnTo>
                <a:lnTo>
                  <a:pt x="3675" y="3723"/>
                </a:lnTo>
                <a:lnTo>
                  <a:pt x="3529" y="3650"/>
                </a:lnTo>
                <a:lnTo>
                  <a:pt x="3407" y="3577"/>
                </a:lnTo>
                <a:lnTo>
                  <a:pt x="3310" y="3456"/>
                </a:lnTo>
                <a:lnTo>
                  <a:pt x="3213" y="3358"/>
                </a:lnTo>
                <a:lnTo>
                  <a:pt x="3115" y="3237"/>
                </a:lnTo>
                <a:lnTo>
                  <a:pt x="2969" y="2945"/>
                </a:lnTo>
                <a:lnTo>
                  <a:pt x="2848" y="2653"/>
                </a:lnTo>
                <a:lnTo>
                  <a:pt x="2775" y="2361"/>
                </a:lnTo>
                <a:lnTo>
                  <a:pt x="2750" y="2069"/>
                </a:lnTo>
                <a:lnTo>
                  <a:pt x="2750" y="1898"/>
                </a:lnTo>
                <a:lnTo>
                  <a:pt x="2775" y="1728"/>
                </a:lnTo>
                <a:lnTo>
                  <a:pt x="2823" y="1558"/>
                </a:lnTo>
                <a:lnTo>
                  <a:pt x="2896" y="1412"/>
                </a:lnTo>
                <a:lnTo>
                  <a:pt x="3067" y="1120"/>
                </a:lnTo>
                <a:lnTo>
                  <a:pt x="3261" y="852"/>
                </a:lnTo>
                <a:lnTo>
                  <a:pt x="3359" y="755"/>
                </a:lnTo>
                <a:lnTo>
                  <a:pt x="3480" y="682"/>
                </a:lnTo>
                <a:lnTo>
                  <a:pt x="3699" y="560"/>
                </a:lnTo>
                <a:lnTo>
                  <a:pt x="3772" y="584"/>
                </a:lnTo>
                <a:lnTo>
                  <a:pt x="3845" y="560"/>
                </a:lnTo>
                <a:lnTo>
                  <a:pt x="4064" y="511"/>
                </a:lnTo>
                <a:lnTo>
                  <a:pt x="4259" y="487"/>
                </a:lnTo>
                <a:close/>
                <a:moveTo>
                  <a:pt x="4600" y="4818"/>
                </a:moveTo>
                <a:lnTo>
                  <a:pt x="4940" y="4842"/>
                </a:lnTo>
                <a:lnTo>
                  <a:pt x="4746" y="4915"/>
                </a:lnTo>
                <a:lnTo>
                  <a:pt x="4600" y="5037"/>
                </a:lnTo>
                <a:lnTo>
                  <a:pt x="4600" y="5061"/>
                </a:lnTo>
                <a:lnTo>
                  <a:pt x="4600" y="5086"/>
                </a:lnTo>
                <a:lnTo>
                  <a:pt x="4624" y="5110"/>
                </a:lnTo>
                <a:lnTo>
                  <a:pt x="4648" y="5134"/>
                </a:lnTo>
                <a:lnTo>
                  <a:pt x="4770" y="5110"/>
                </a:lnTo>
                <a:lnTo>
                  <a:pt x="4867" y="5086"/>
                </a:lnTo>
                <a:lnTo>
                  <a:pt x="5086" y="5013"/>
                </a:lnTo>
                <a:lnTo>
                  <a:pt x="5305" y="4964"/>
                </a:lnTo>
                <a:lnTo>
                  <a:pt x="5403" y="4940"/>
                </a:lnTo>
                <a:lnTo>
                  <a:pt x="5500" y="4915"/>
                </a:lnTo>
                <a:lnTo>
                  <a:pt x="5573" y="4940"/>
                </a:lnTo>
                <a:lnTo>
                  <a:pt x="5719" y="4964"/>
                </a:lnTo>
                <a:lnTo>
                  <a:pt x="5695" y="4988"/>
                </a:lnTo>
                <a:lnTo>
                  <a:pt x="5427" y="5086"/>
                </a:lnTo>
                <a:lnTo>
                  <a:pt x="5281" y="5159"/>
                </a:lnTo>
                <a:lnTo>
                  <a:pt x="5232" y="5207"/>
                </a:lnTo>
                <a:lnTo>
                  <a:pt x="5184" y="5256"/>
                </a:lnTo>
                <a:lnTo>
                  <a:pt x="5208" y="5280"/>
                </a:lnTo>
                <a:lnTo>
                  <a:pt x="5281" y="5329"/>
                </a:lnTo>
                <a:lnTo>
                  <a:pt x="5403" y="5353"/>
                </a:lnTo>
                <a:lnTo>
                  <a:pt x="5524" y="5353"/>
                </a:lnTo>
                <a:lnTo>
                  <a:pt x="5622" y="5329"/>
                </a:lnTo>
                <a:lnTo>
                  <a:pt x="5938" y="5256"/>
                </a:lnTo>
                <a:lnTo>
                  <a:pt x="6254" y="5183"/>
                </a:lnTo>
                <a:lnTo>
                  <a:pt x="6425" y="5305"/>
                </a:lnTo>
                <a:lnTo>
                  <a:pt x="6254" y="5329"/>
                </a:lnTo>
                <a:lnTo>
                  <a:pt x="6035" y="5378"/>
                </a:lnTo>
                <a:lnTo>
                  <a:pt x="5841" y="5451"/>
                </a:lnTo>
                <a:lnTo>
                  <a:pt x="5743" y="5475"/>
                </a:lnTo>
                <a:lnTo>
                  <a:pt x="5670" y="5548"/>
                </a:lnTo>
                <a:lnTo>
                  <a:pt x="5573" y="5597"/>
                </a:lnTo>
                <a:lnTo>
                  <a:pt x="5500" y="5645"/>
                </a:lnTo>
                <a:lnTo>
                  <a:pt x="5476" y="5670"/>
                </a:lnTo>
                <a:lnTo>
                  <a:pt x="5500" y="5694"/>
                </a:lnTo>
                <a:lnTo>
                  <a:pt x="5573" y="5694"/>
                </a:lnTo>
                <a:lnTo>
                  <a:pt x="5622" y="5718"/>
                </a:lnTo>
                <a:lnTo>
                  <a:pt x="5670" y="5718"/>
                </a:lnTo>
                <a:lnTo>
                  <a:pt x="5743" y="5743"/>
                </a:lnTo>
                <a:lnTo>
                  <a:pt x="5889" y="5718"/>
                </a:lnTo>
                <a:lnTo>
                  <a:pt x="6035" y="5694"/>
                </a:lnTo>
                <a:lnTo>
                  <a:pt x="6230" y="5645"/>
                </a:lnTo>
                <a:lnTo>
                  <a:pt x="6400" y="5621"/>
                </a:lnTo>
                <a:lnTo>
                  <a:pt x="6571" y="5621"/>
                </a:lnTo>
                <a:lnTo>
                  <a:pt x="6668" y="5645"/>
                </a:lnTo>
                <a:lnTo>
                  <a:pt x="6741" y="5670"/>
                </a:lnTo>
                <a:lnTo>
                  <a:pt x="6668" y="5694"/>
                </a:lnTo>
                <a:lnTo>
                  <a:pt x="6498" y="5718"/>
                </a:lnTo>
                <a:lnTo>
                  <a:pt x="6352" y="5767"/>
                </a:lnTo>
                <a:lnTo>
                  <a:pt x="6206" y="5840"/>
                </a:lnTo>
                <a:lnTo>
                  <a:pt x="6133" y="5913"/>
                </a:lnTo>
                <a:lnTo>
                  <a:pt x="6108" y="5962"/>
                </a:lnTo>
                <a:lnTo>
                  <a:pt x="6084" y="6010"/>
                </a:lnTo>
                <a:lnTo>
                  <a:pt x="6108" y="6059"/>
                </a:lnTo>
                <a:lnTo>
                  <a:pt x="6133" y="6083"/>
                </a:lnTo>
                <a:lnTo>
                  <a:pt x="6181" y="6108"/>
                </a:lnTo>
                <a:lnTo>
                  <a:pt x="6279" y="6108"/>
                </a:lnTo>
                <a:lnTo>
                  <a:pt x="6400" y="6083"/>
                </a:lnTo>
                <a:lnTo>
                  <a:pt x="6619" y="6010"/>
                </a:lnTo>
                <a:lnTo>
                  <a:pt x="7130" y="6010"/>
                </a:lnTo>
                <a:lnTo>
                  <a:pt x="7203" y="6108"/>
                </a:lnTo>
                <a:lnTo>
                  <a:pt x="7276" y="6229"/>
                </a:lnTo>
                <a:lnTo>
                  <a:pt x="7106" y="6278"/>
                </a:lnTo>
                <a:lnTo>
                  <a:pt x="6936" y="6351"/>
                </a:lnTo>
                <a:lnTo>
                  <a:pt x="6790" y="6473"/>
                </a:lnTo>
                <a:lnTo>
                  <a:pt x="6668" y="6594"/>
                </a:lnTo>
                <a:lnTo>
                  <a:pt x="6668" y="6619"/>
                </a:lnTo>
                <a:lnTo>
                  <a:pt x="6887" y="6619"/>
                </a:lnTo>
                <a:lnTo>
                  <a:pt x="7082" y="6594"/>
                </a:lnTo>
                <a:lnTo>
                  <a:pt x="7471" y="6570"/>
                </a:lnTo>
                <a:lnTo>
                  <a:pt x="7544" y="6765"/>
                </a:lnTo>
                <a:lnTo>
                  <a:pt x="7130" y="6862"/>
                </a:lnTo>
                <a:lnTo>
                  <a:pt x="6984" y="6935"/>
                </a:lnTo>
                <a:lnTo>
                  <a:pt x="6936" y="6959"/>
                </a:lnTo>
                <a:lnTo>
                  <a:pt x="6911" y="6984"/>
                </a:lnTo>
                <a:lnTo>
                  <a:pt x="6960" y="7057"/>
                </a:lnTo>
                <a:lnTo>
                  <a:pt x="7033" y="7081"/>
                </a:lnTo>
                <a:lnTo>
                  <a:pt x="7106" y="7105"/>
                </a:lnTo>
                <a:lnTo>
                  <a:pt x="7203" y="7105"/>
                </a:lnTo>
                <a:lnTo>
                  <a:pt x="7422" y="7081"/>
                </a:lnTo>
                <a:lnTo>
                  <a:pt x="7641" y="7032"/>
                </a:lnTo>
                <a:lnTo>
                  <a:pt x="7714" y="7227"/>
                </a:lnTo>
                <a:lnTo>
                  <a:pt x="7544" y="7276"/>
                </a:lnTo>
                <a:lnTo>
                  <a:pt x="7349" y="7349"/>
                </a:lnTo>
                <a:lnTo>
                  <a:pt x="7203" y="7422"/>
                </a:lnTo>
                <a:lnTo>
                  <a:pt x="7155" y="7470"/>
                </a:lnTo>
                <a:lnTo>
                  <a:pt x="7106" y="7543"/>
                </a:lnTo>
                <a:lnTo>
                  <a:pt x="7106" y="7568"/>
                </a:lnTo>
                <a:lnTo>
                  <a:pt x="7106" y="7592"/>
                </a:lnTo>
                <a:lnTo>
                  <a:pt x="7130" y="7616"/>
                </a:lnTo>
                <a:lnTo>
                  <a:pt x="7155" y="7616"/>
                </a:lnTo>
                <a:lnTo>
                  <a:pt x="7228" y="7568"/>
                </a:lnTo>
                <a:lnTo>
                  <a:pt x="7325" y="7543"/>
                </a:lnTo>
                <a:lnTo>
                  <a:pt x="7495" y="7519"/>
                </a:lnTo>
                <a:lnTo>
                  <a:pt x="7763" y="7470"/>
                </a:lnTo>
                <a:lnTo>
                  <a:pt x="7836" y="7762"/>
                </a:lnTo>
                <a:lnTo>
                  <a:pt x="7812" y="7787"/>
                </a:lnTo>
                <a:lnTo>
                  <a:pt x="7568" y="7811"/>
                </a:lnTo>
                <a:lnTo>
                  <a:pt x="7349" y="7884"/>
                </a:lnTo>
                <a:lnTo>
                  <a:pt x="7301" y="7933"/>
                </a:lnTo>
                <a:lnTo>
                  <a:pt x="7301" y="7981"/>
                </a:lnTo>
                <a:lnTo>
                  <a:pt x="7301" y="8030"/>
                </a:lnTo>
                <a:lnTo>
                  <a:pt x="7349" y="8054"/>
                </a:lnTo>
                <a:lnTo>
                  <a:pt x="7447" y="8079"/>
                </a:lnTo>
                <a:lnTo>
                  <a:pt x="7568" y="8079"/>
                </a:lnTo>
                <a:lnTo>
                  <a:pt x="7763" y="8054"/>
                </a:lnTo>
                <a:lnTo>
                  <a:pt x="7885" y="8030"/>
                </a:lnTo>
                <a:lnTo>
                  <a:pt x="7933" y="8273"/>
                </a:lnTo>
                <a:lnTo>
                  <a:pt x="7690" y="8346"/>
                </a:lnTo>
                <a:lnTo>
                  <a:pt x="7593" y="8395"/>
                </a:lnTo>
                <a:lnTo>
                  <a:pt x="7495" y="8468"/>
                </a:lnTo>
                <a:lnTo>
                  <a:pt x="7495" y="8492"/>
                </a:lnTo>
                <a:lnTo>
                  <a:pt x="7739" y="8541"/>
                </a:lnTo>
                <a:lnTo>
                  <a:pt x="7958" y="8541"/>
                </a:lnTo>
                <a:lnTo>
                  <a:pt x="7982" y="8809"/>
                </a:lnTo>
                <a:lnTo>
                  <a:pt x="7860" y="8833"/>
                </a:lnTo>
                <a:lnTo>
                  <a:pt x="7739" y="8857"/>
                </a:lnTo>
                <a:lnTo>
                  <a:pt x="7641" y="8930"/>
                </a:lnTo>
                <a:lnTo>
                  <a:pt x="7568" y="9003"/>
                </a:lnTo>
                <a:lnTo>
                  <a:pt x="7544" y="9052"/>
                </a:lnTo>
                <a:lnTo>
                  <a:pt x="7568" y="9101"/>
                </a:lnTo>
                <a:lnTo>
                  <a:pt x="7690" y="9125"/>
                </a:lnTo>
                <a:lnTo>
                  <a:pt x="7787" y="9125"/>
                </a:lnTo>
                <a:lnTo>
                  <a:pt x="8006" y="9101"/>
                </a:lnTo>
                <a:lnTo>
                  <a:pt x="8006" y="9320"/>
                </a:lnTo>
                <a:lnTo>
                  <a:pt x="7933" y="9344"/>
                </a:lnTo>
                <a:lnTo>
                  <a:pt x="7860" y="9368"/>
                </a:lnTo>
                <a:lnTo>
                  <a:pt x="7787" y="9417"/>
                </a:lnTo>
                <a:lnTo>
                  <a:pt x="7666" y="9490"/>
                </a:lnTo>
                <a:lnTo>
                  <a:pt x="7641" y="9539"/>
                </a:lnTo>
                <a:lnTo>
                  <a:pt x="7666" y="9563"/>
                </a:lnTo>
                <a:lnTo>
                  <a:pt x="7787" y="9587"/>
                </a:lnTo>
                <a:lnTo>
                  <a:pt x="7933" y="9612"/>
                </a:lnTo>
                <a:lnTo>
                  <a:pt x="8031" y="9612"/>
                </a:lnTo>
                <a:lnTo>
                  <a:pt x="8031" y="9855"/>
                </a:lnTo>
                <a:lnTo>
                  <a:pt x="7909" y="9879"/>
                </a:lnTo>
                <a:lnTo>
                  <a:pt x="7787" y="9928"/>
                </a:lnTo>
                <a:lnTo>
                  <a:pt x="7690" y="10001"/>
                </a:lnTo>
                <a:lnTo>
                  <a:pt x="7666" y="10025"/>
                </a:lnTo>
                <a:lnTo>
                  <a:pt x="7666" y="10050"/>
                </a:lnTo>
                <a:lnTo>
                  <a:pt x="7714" y="10098"/>
                </a:lnTo>
                <a:lnTo>
                  <a:pt x="8031" y="10098"/>
                </a:lnTo>
                <a:lnTo>
                  <a:pt x="8006" y="10415"/>
                </a:lnTo>
                <a:lnTo>
                  <a:pt x="7885" y="10439"/>
                </a:lnTo>
                <a:lnTo>
                  <a:pt x="7739" y="10488"/>
                </a:lnTo>
                <a:lnTo>
                  <a:pt x="7714" y="10512"/>
                </a:lnTo>
                <a:lnTo>
                  <a:pt x="7714" y="10536"/>
                </a:lnTo>
                <a:lnTo>
                  <a:pt x="7739" y="10585"/>
                </a:lnTo>
                <a:lnTo>
                  <a:pt x="7763" y="10609"/>
                </a:lnTo>
                <a:lnTo>
                  <a:pt x="7885" y="10634"/>
                </a:lnTo>
                <a:lnTo>
                  <a:pt x="7982" y="10634"/>
                </a:lnTo>
                <a:lnTo>
                  <a:pt x="7958" y="10901"/>
                </a:lnTo>
                <a:lnTo>
                  <a:pt x="7909" y="10926"/>
                </a:lnTo>
                <a:lnTo>
                  <a:pt x="7860" y="10926"/>
                </a:lnTo>
                <a:lnTo>
                  <a:pt x="7812" y="10950"/>
                </a:lnTo>
                <a:lnTo>
                  <a:pt x="7787" y="10950"/>
                </a:lnTo>
                <a:lnTo>
                  <a:pt x="7787" y="10999"/>
                </a:lnTo>
                <a:lnTo>
                  <a:pt x="7860" y="11047"/>
                </a:lnTo>
                <a:lnTo>
                  <a:pt x="7933" y="11072"/>
                </a:lnTo>
                <a:lnTo>
                  <a:pt x="7958" y="11145"/>
                </a:lnTo>
                <a:lnTo>
                  <a:pt x="7982" y="11193"/>
                </a:lnTo>
                <a:lnTo>
                  <a:pt x="8079" y="11266"/>
                </a:lnTo>
                <a:lnTo>
                  <a:pt x="8055" y="11437"/>
                </a:lnTo>
                <a:lnTo>
                  <a:pt x="8006" y="11583"/>
                </a:lnTo>
                <a:lnTo>
                  <a:pt x="7933" y="11729"/>
                </a:lnTo>
                <a:lnTo>
                  <a:pt x="7812" y="11826"/>
                </a:lnTo>
                <a:lnTo>
                  <a:pt x="7690" y="11899"/>
                </a:lnTo>
                <a:lnTo>
                  <a:pt x="7520" y="11899"/>
                </a:lnTo>
                <a:lnTo>
                  <a:pt x="7447" y="11850"/>
                </a:lnTo>
                <a:lnTo>
                  <a:pt x="7398" y="11802"/>
                </a:lnTo>
                <a:lnTo>
                  <a:pt x="7325" y="11729"/>
                </a:lnTo>
                <a:lnTo>
                  <a:pt x="7301" y="11656"/>
                </a:lnTo>
                <a:lnTo>
                  <a:pt x="7276" y="11583"/>
                </a:lnTo>
                <a:lnTo>
                  <a:pt x="7276" y="11388"/>
                </a:lnTo>
                <a:lnTo>
                  <a:pt x="7301" y="11242"/>
                </a:lnTo>
                <a:lnTo>
                  <a:pt x="7398" y="11096"/>
                </a:lnTo>
                <a:lnTo>
                  <a:pt x="7422" y="11023"/>
                </a:lnTo>
                <a:lnTo>
                  <a:pt x="7447" y="10974"/>
                </a:lnTo>
                <a:lnTo>
                  <a:pt x="7447" y="10828"/>
                </a:lnTo>
                <a:lnTo>
                  <a:pt x="7374" y="10561"/>
                </a:lnTo>
                <a:lnTo>
                  <a:pt x="7301" y="10074"/>
                </a:lnTo>
                <a:lnTo>
                  <a:pt x="7252" y="9612"/>
                </a:lnTo>
                <a:lnTo>
                  <a:pt x="7179" y="9125"/>
                </a:lnTo>
                <a:lnTo>
                  <a:pt x="7106" y="8906"/>
                </a:lnTo>
                <a:lnTo>
                  <a:pt x="7033" y="8663"/>
                </a:lnTo>
                <a:lnTo>
                  <a:pt x="6765" y="7957"/>
                </a:lnTo>
                <a:lnTo>
                  <a:pt x="6449" y="7276"/>
                </a:lnTo>
                <a:lnTo>
                  <a:pt x="6400" y="7203"/>
                </a:lnTo>
                <a:lnTo>
                  <a:pt x="6352" y="7105"/>
                </a:lnTo>
                <a:lnTo>
                  <a:pt x="6327" y="7057"/>
                </a:lnTo>
                <a:lnTo>
                  <a:pt x="6206" y="7057"/>
                </a:lnTo>
                <a:lnTo>
                  <a:pt x="6157" y="7081"/>
                </a:lnTo>
                <a:lnTo>
                  <a:pt x="6133" y="7105"/>
                </a:lnTo>
                <a:lnTo>
                  <a:pt x="6133" y="7154"/>
                </a:lnTo>
                <a:lnTo>
                  <a:pt x="6133" y="7227"/>
                </a:lnTo>
                <a:lnTo>
                  <a:pt x="5987" y="7227"/>
                </a:lnTo>
                <a:lnTo>
                  <a:pt x="5816" y="7251"/>
                </a:lnTo>
                <a:lnTo>
                  <a:pt x="5743" y="7276"/>
                </a:lnTo>
                <a:lnTo>
                  <a:pt x="5670" y="7300"/>
                </a:lnTo>
                <a:lnTo>
                  <a:pt x="5646" y="7349"/>
                </a:lnTo>
                <a:lnTo>
                  <a:pt x="5646" y="7397"/>
                </a:lnTo>
                <a:lnTo>
                  <a:pt x="5670" y="7422"/>
                </a:lnTo>
                <a:lnTo>
                  <a:pt x="5695" y="7470"/>
                </a:lnTo>
                <a:lnTo>
                  <a:pt x="5743" y="7495"/>
                </a:lnTo>
                <a:lnTo>
                  <a:pt x="5816" y="7519"/>
                </a:lnTo>
                <a:lnTo>
                  <a:pt x="6133" y="7519"/>
                </a:lnTo>
                <a:lnTo>
                  <a:pt x="6133" y="7714"/>
                </a:lnTo>
                <a:lnTo>
                  <a:pt x="6084" y="7714"/>
                </a:lnTo>
                <a:lnTo>
                  <a:pt x="5768" y="7738"/>
                </a:lnTo>
                <a:lnTo>
                  <a:pt x="5597" y="7787"/>
                </a:lnTo>
                <a:lnTo>
                  <a:pt x="5451" y="7860"/>
                </a:lnTo>
                <a:lnTo>
                  <a:pt x="5427" y="7884"/>
                </a:lnTo>
                <a:lnTo>
                  <a:pt x="5451" y="7933"/>
                </a:lnTo>
                <a:lnTo>
                  <a:pt x="5573" y="7981"/>
                </a:lnTo>
                <a:lnTo>
                  <a:pt x="5719" y="8006"/>
                </a:lnTo>
                <a:lnTo>
                  <a:pt x="6157" y="8006"/>
                </a:lnTo>
                <a:lnTo>
                  <a:pt x="6157" y="8298"/>
                </a:lnTo>
                <a:lnTo>
                  <a:pt x="5962" y="8298"/>
                </a:lnTo>
                <a:lnTo>
                  <a:pt x="5792" y="8322"/>
                </a:lnTo>
                <a:lnTo>
                  <a:pt x="5646" y="8322"/>
                </a:lnTo>
                <a:lnTo>
                  <a:pt x="5500" y="8371"/>
                </a:lnTo>
                <a:lnTo>
                  <a:pt x="5354" y="8444"/>
                </a:lnTo>
                <a:lnTo>
                  <a:pt x="5232" y="8541"/>
                </a:lnTo>
                <a:lnTo>
                  <a:pt x="5232" y="8565"/>
                </a:lnTo>
                <a:lnTo>
                  <a:pt x="5232" y="8590"/>
                </a:lnTo>
                <a:lnTo>
                  <a:pt x="5378" y="8638"/>
                </a:lnTo>
                <a:lnTo>
                  <a:pt x="5524" y="8663"/>
                </a:lnTo>
                <a:lnTo>
                  <a:pt x="5987" y="8663"/>
                </a:lnTo>
                <a:lnTo>
                  <a:pt x="6157" y="8638"/>
                </a:lnTo>
                <a:lnTo>
                  <a:pt x="6157" y="8784"/>
                </a:lnTo>
                <a:lnTo>
                  <a:pt x="6084" y="8760"/>
                </a:lnTo>
                <a:lnTo>
                  <a:pt x="5987" y="8784"/>
                </a:lnTo>
                <a:lnTo>
                  <a:pt x="5816" y="8809"/>
                </a:lnTo>
                <a:lnTo>
                  <a:pt x="5549" y="8833"/>
                </a:lnTo>
                <a:lnTo>
                  <a:pt x="5403" y="8857"/>
                </a:lnTo>
                <a:lnTo>
                  <a:pt x="5281" y="8906"/>
                </a:lnTo>
                <a:lnTo>
                  <a:pt x="5257" y="8930"/>
                </a:lnTo>
                <a:lnTo>
                  <a:pt x="5281" y="8955"/>
                </a:lnTo>
                <a:lnTo>
                  <a:pt x="5403" y="9028"/>
                </a:lnTo>
                <a:lnTo>
                  <a:pt x="5549" y="9052"/>
                </a:lnTo>
                <a:lnTo>
                  <a:pt x="5670" y="9076"/>
                </a:lnTo>
                <a:lnTo>
                  <a:pt x="5816" y="9101"/>
                </a:lnTo>
                <a:lnTo>
                  <a:pt x="5987" y="9101"/>
                </a:lnTo>
                <a:lnTo>
                  <a:pt x="6084" y="9076"/>
                </a:lnTo>
                <a:lnTo>
                  <a:pt x="6181" y="9076"/>
                </a:lnTo>
                <a:lnTo>
                  <a:pt x="6181" y="9320"/>
                </a:lnTo>
                <a:lnTo>
                  <a:pt x="5962" y="9295"/>
                </a:lnTo>
                <a:lnTo>
                  <a:pt x="5743" y="9320"/>
                </a:lnTo>
                <a:lnTo>
                  <a:pt x="5500" y="9344"/>
                </a:lnTo>
                <a:lnTo>
                  <a:pt x="5378" y="9393"/>
                </a:lnTo>
                <a:lnTo>
                  <a:pt x="5281" y="9441"/>
                </a:lnTo>
                <a:lnTo>
                  <a:pt x="5257" y="9466"/>
                </a:lnTo>
                <a:lnTo>
                  <a:pt x="5257" y="9514"/>
                </a:lnTo>
                <a:lnTo>
                  <a:pt x="5305" y="9563"/>
                </a:lnTo>
                <a:lnTo>
                  <a:pt x="5378" y="9587"/>
                </a:lnTo>
                <a:lnTo>
                  <a:pt x="5476" y="9612"/>
                </a:lnTo>
                <a:lnTo>
                  <a:pt x="5914" y="9612"/>
                </a:lnTo>
                <a:lnTo>
                  <a:pt x="6181" y="9636"/>
                </a:lnTo>
                <a:lnTo>
                  <a:pt x="6157" y="9855"/>
                </a:lnTo>
                <a:lnTo>
                  <a:pt x="6060" y="9855"/>
                </a:lnTo>
                <a:lnTo>
                  <a:pt x="5670" y="9928"/>
                </a:lnTo>
                <a:lnTo>
                  <a:pt x="5500" y="9952"/>
                </a:lnTo>
                <a:lnTo>
                  <a:pt x="5427" y="10001"/>
                </a:lnTo>
                <a:lnTo>
                  <a:pt x="5403" y="10001"/>
                </a:lnTo>
                <a:lnTo>
                  <a:pt x="5378" y="10025"/>
                </a:lnTo>
                <a:lnTo>
                  <a:pt x="5378" y="10098"/>
                </a:lnTo>
                <a:lnTo>
                  <a:pt x="5403" y="10147"/>
                </a:lnTo>
                <a:lnTo>
                  <a:pt x="5451" y="10171"/>
                </a:lnTo>
                <a:lnTo>
                  <a:pt x="5500" y="10196"/>
                </a:lnTo>
                <a:lnTo>
                  <a:pt x="5622" y="10220"/>
                </a:lnTo>
                <a:lnTo>
                  <a:pt x="5743" y="10220"/>
                </a:lnTo>
                <a:lnTo>
                  <a:pt x="5938" y="10196"/>
                </a:lnTo>
                <a:lnTo>
                  <a:pt x="6133" y="10171"/>
                </a:lnTo>
                <a:lnTo>
                  <a:pt x="6157" y="10147"/>
                </a:lnTo>
                <a:lnTo>
                  <a:pt x="6157" y="10366"/>
                </a:lnTo>
                <a:lnTo>
                  <a:pt x="6011" y="10390"/>
                </a:lnTo>
                <a:lnTo>
                  <a:pt x="5889" y="10415"/>
                </a:lnTo>
                <a:lnTo>
                  <a:pt x="5573" y="10512"/>
                </a:lnTo>
                <a:lnTo>
                  <a:pt x="5403" y="10585"/>
                </a:lnTo>
                <a:lnTo>
                  <a:pt x="5354" y="10634"/>
                </a:lnTo>
                <a:lnTo>
                  <a:pt x="5354" y="10658"/>
                </a:lnTo>
                <a:lnTo>
                  <a:pt x="5403" y="10707"/>
                </a:lnTo>
                <a:lnTo>
                  <a:pt x="5451" y="10731"/>
                </a:lnTo>
                <a:lnTo>
                  <a:pt x="5573" y="10755"/>
                </a:lnTo>
                <a:lnTo>
                  <a:pt x="5841" y="10731"/>
                </a:lnTo>
                <a:lnTo>
                  <a:pt x="6157" y="10682"/>
                </a:lnTo>
                <a:lnTo>
                  <a:pt x="6157" y="10999"/>
                </a:lnTo>
                <a:lnTo>
                  <a:pt x="6133" y="10999"/>
                </a:lnTo>
                <a:lnTo>
                  <a:pt x="5938" y="11023"/>
                </a:lnTo>
                <a:lnTo>
                  <a:pt x="5743" y="11047"/>
                </a:lnTo>
                <a:lnTo>
                  <a:pt x="5549" y="11120"/>
                </a:lnTo>
                <a:lnTo>
                  <a:pt x="5378" y="11193"/>
                </a:lnTo>
                <a:lnTo>
                  <a:pt x="5354" y="11218"/>
                </a:lnTo>
                <a:lnTo>
                  <a:pt x="5354" y="11242"/>
                </a:lnTo>
                <a:lnTo>
                  <a:pt x="5354" y="11266"/>
                </a:lnTo>
                <a:lnTo>
                  <a:pt x="5378" y="11291"/>
                </a:lnTo>
                <a:lnTo>
                  <a:pt x="5573" y="11315"/>
                </a:lnTo>
                <a:lnTo>
                  <a:pt x="5768" y="11315"/>
                </a:lnTo>
                <a:lnTo>
                  <a:pt x="6133" y="11291"/>
                </a:lnTo>
                <a:lnTo>
                  <a:pt x="6157" y="11266"/>
                </a:lnTo>
                <a:lnTo>
                  <a:pt x="6157" y="11558"/>
                </a:lnTo>
                <a:lnTo>
                  <a:pt x="6011" y="11558"/>
                </a:lnTo>
                <a:lnTo>
                  <a:pt x="5841" y="11607"/>
                </a:lnTo>
                <a:lnTo>
                  <a:pt x="5573" y="11656"/>
                </a:lnTo>
                <a:lnTo>
                  <a:pt x="5330" y="11753"/>
                </a:lnTo>
                <a:lnTo>
                  <a:pt x="5305" y="11777"/>
                </a:lnTo>
                <a:lnTo>
                  <a:pt x="5305" y="11826"/>
                </a:lnTo>
                <a:lnTo>
                  <a:pt x="5330" y="11850"/>
                </a:lnTo>
                <a:lnTo>
                  <a:pt x="5378" y="11850"/>
                </a:lnTo>
                <a:lnTo>
                  <a:pt x="5622" y="11875"/>
                </a:lnTo>
                <a:lnTo>
                  <a:pt x="5865" y="11850"/>
                </a:lnTo>
                <a:lnTo>
                  <a:pt x="6011" y="11850"/>
                </a:lnTo>
                <a:lnTo>
                  <a:pt x="6084" y="11826"/>
                </a:lnTo>
                <a:lnTo>
                  <a:pt x="6157" y="11802"/>
                </a:lnTo>
                <a:lnTo>
                  <a:pt x="6157" y="12020"/>
                </a:lnTo>
                <a:lnTo>
                  <a:pt x="5962" y="12020"/>
                </a:lnTo>
                <a:lnTo>
                  <a:pt x="5743" y="12045"/>
                </a:lnTo>
                <a:lnTo>
                  <a:pt x="5549" y="12118"/>
                </a:lnTo>
                <a:lnTo>
                  <a:pt x="5476" y="12142"/>
                </a:lnTo>
                <a:lnTo>
                  <a:pt x="5378" y="12191"/>
                </a:lnTo>
                <a:lnTo>
                  <a:pt x="5378" y="12239"/>
                </a:lnTo>
                <a:lnTo>
                  <a:pt x="5378" y="12264"/>
                </a:lnTo>
                <a:lnTo>
                  <a:pt x="5476" y="12312"/>
                </a:lnTo>
                <a:lnTo>
                  <a:pt x="5549" y="12337"/>
                </a:lnTo>
                <a:lnTo>
                  <a:pt x="5743" y="12385"/>
                </a:lnTo>
                <a:lnTo>
                  <a:pt x="5962" y="12361"/>
                </a:lnTo>
                <a:lnTo>
                  <a:pt x="6157" y="12361"/>
                </a:lnTo>
                <a:lnTo>
                  <a:pt x="6157" y="12458"/>
                </a:lnTo>
                <a:lnTo>
                  <a:pt x="6157" y="12483"/>
                </a:lnTo>
                <a:lnTo>
                  <a:pt x="6011" y="12531"/>
                </a:lnTo>
                <a:lnTo>
                  <a:pt x="5889" y="12580"/>
                </a:lnTo>
                <a:lnTo>
                  <a:pt x="5622" y="12653"/>
                </a:lnTo>
                <a:lnTo>
                  <a:pt x="5500" y="12702"/>
                </a:lnTo>
                <a:lnTo>
                  <a:pt x="5403" y="12750"/>
                </a:lnTo>
                <a:lnTo>
                  <a:pt x="5378" y="12799"/>
                </a:lnTo>
                <a:lnTo>
                  <a:pt x="5378" y="12823"/>
                </a:lnTo>
                <a:lnTo>
                  <a:pt x="5403" y="12848"/>
                </a:lnTo>
                <a:lnTo>
                  <a:pt x="5500" y="12872"/>
                </a:lnTo>
                <a:lnTo>
                  <a:pt x="5622" y="12896"/>
                </a:lnTo>
                <a:lnTo>
                  <a:pt x="5743" y="12921"/>
                </a:lnTo>
                <a:lnTo>
                  <a:pt x="5865" y="12896"/>
                </a:lnTo>
                <a:lnTo>
                  <a:pt x="6011" y="12872"/>
                </a:lnTo>
                <a:lnTo>
                  <a:pt x="6181" y="12848"/>
                </a:lnTo>
                <a:lnTo>
                  <a:pt x="6181" y="13042"/>
                </a:lnTo>
                <a:lnTo>
                  <a:pt x="6108" y="13018"/>
                </a:lnTo>
                <a:lnTo>
                  <a:pt x="5962" y="13042"/>
                </a:lnTo>
                <a:lnTo>
                  <a:pt x="5841" y="13091"/>
                </a:lnTo>
                <a:lnTo>
                  <a:pt x="5719" y="13164"/>
                </a:lnTo>
                <a:lnTo>
                  <a:pt x="5573" y="13237"/>
                </a:lnTo>
                <a:lnTo>
                  <a:pt x="5549" y="13261"/>
                </a:lnTo>
                <a:lnTo>
                  <a:pt x="5573" y="13286"/>
                </a:lnTo>
                <a:lnTo>
                  <a:pt x="5597" y="13334"/>
                </a:lnTo>
                <a:lnTo>
                  <a:pt x="5622" y="13334"/>
                </a:lnTo>
                <a:lnTo>
                  <a:pt x="5743" y="13310"/>
                </a:lnTo>
                <a:lnTo>
                  <a:pt x="6157" y="13310"/>
                </a:lnTo>
                <a:lnTo>
                  <a:pt x="6206" y="13286"/>
                </a:lnTo>
                <a:lnTo>
                  <a:pt x="6206" y="13529"/>
                </a:lnTo>
                <a:lnTo>
                  <a:pt x="6035" y="13553"/>
                </a:lnTo>
                <a:lnTo>
                  <a:pt x="5865" y="13553"/>
                </a:lnTo>
                <a:lnTo>
                  <a:pt x="5719" y="13602"/>
                </a:lnTo>
                <a:lnTo>
                  <a:pt x="5573" y="13675"/>
                </a:lnTo>
                <a:lnTo>
                  <a:pt x="5524" y="13724"/>
                </a:lnTo>
                <a:lnTo>
                  <a:pt x="5476" y="13797"/>
                </a:lnTo>
                <a:lnTo>
                  <a:pt x="5476" y="13870"/>
                </a:lnTo>
                <a:lnTo>
                  <a:pt x="5476" y="13894"/>
                </a:lnTo>
                <a:lnTo>
                  <a:pt x="5500" y="13918"/>
                </a:lnTo>
                <a:lnTo>
                  <a:pt x="5646" y="13967"/>
                </a:lnTo>
                <a:lnTo>
                  <a:pt x="5792" y="13967"/>
                </a:lnTo>
                <a:lnTo>
                  <a:pt x="6108" y="13943"/>
                </a:lnTo>
                <a:lnTo>
                  <a:pt x="6254" y="13943"/>
                </a:lnTo>
                <a:lnTo>
                  <a:pt x="6279" y="14235"/>
                </a:lnTo>
                <a:lnTo>
                  <a:pt x="6011" y="14308"/>
                </a:lnTo>
                <a:lnTo>
                  <a:pt x="5841" y="14332"/>
                </a:lnTo>
                <a:lnTo>
                  <a:pt x="5670" y="14381"/>
                </a:lnTo>
                <a:lnTo>
                  <a:pt x="5622" y="14429"/>
                </a:lnTo>
                <a:lnTo>
                  <a:pt x="5597" y="14478"/>
                </a:lnTo>
                <a:lnTo>
                  <a:pt x="5622" y="14551"/>
                </a:lnTo>
                <a:lnTo>
                  <a:pt x="5670" y="14600"/>
                </a:lnTo>
                <a:lnTo>
                  <a:pt x="5719" y="14624"/>
                </a:lnTo>
                <a:lnTo>
                  <a:pt x="5792" y="14648"/>
                </a:lnTo>
                <a:lnTo>
                  <a:pt x="5962" y="14673"/>
                </a:lnTo>
                <a:lnTo>
                  <a:pt x="6133" y="14648"/>
                </a:lnTo>
                <a:lnTo>
                  <a:pt x="6303" y="14600"/>
                </a:lnTo>
                <a:lnTo>
                  <a:pt x="6303" y="14770"/>
                </a:lnTo>
                <a:lnTo>
                  <a:pt x="6133" y="14794"/>
                </a:lnTo>
                <a:lnTo>
                  <a:pt x="5962" y="14867"/>
                </a:lnTo>
                <a:lnTo>
                  <a:pt x="5841" y="14916"/>
                </a:lnTo>
                <a:lnTo>
                  <a:pt x="5719" y="14965"/>
                </a:lnTo>
                <a:lnTo>
                  <a:pt x="5646" y="15062"/>
                </a:lnTo>
                <a:lnTo>
                  <a:pt x="5597" y="15111"/>
                </a:lnTo>
                <a:lnTo>
                  <a:pt x="5573" y="15159"/>
                </a:lnTo>
                <a:lnTo>
                  <a:pt x="5573" y="15184"/>
                </a:lnTo>
                <a:lnTo>
                  <a:pt x="5597" y="15208"/>
                </a:lnTo>
                <a:lnTo>
                  <a:pt x="5670" y="15257"/>
                </a:lnTo>
                <a:lnTo>
                  <a:pt x="5768" y="15281"/>
                </a:lnTo>
                <a:lnTo>
                  <a:pt x="5962" y="15257"/>
                </a:lnTo>
                <a:lnTo>
                  <a:pt x="6352" y="15184"/>
                </a:lnTo>
                <a:lnTo>
                  <a:pt x="6376" y="15451"/>
                </a:lnTo>
                <a:lnTo>
                  <a:pt x="6133" y="15476"/>
                </a:lnTo>
                <a:lnTo>
                  <a:pt x="5865" y="15524"/>
                </a:lnTo>
                <a:lnTo>
                  <a:pt x="5743" y="15573"/>
                </a:lnTo>
                <a:lnTo>
                  <a:pt x="5646" y="15646"/>
                </a:lnTo>
                <a:lnTo>
                  <a:pt x="5622" y="15646"/>
                </a:lnTo>
                <a:lnTo>
                  <a:pt x="5622" y="15670"/>
                </a:lnTo>
                <a:lnTo>
                  <a:pt x="5695" y="15768"/>
                </a:lnTo>
                <a:lnTo>
                  <a:pt x="5792" y="15816"/>
                </a:lnTo>
                <a:lnTo>
                  <a:pt x="5889" y="15841"/>
                </a:lnTo>
                <a:lnTo>
                  <a:pt x="5987" y="15841"/>
                </a:lnTo>
                <a:lnTo>
                  <a:pt x="6206" y="15865"/>
                </a:lnTo>
                <a:lnTo>
                  <a:pt x="6400" y="15865"/>
                </a:lnTo>
                <a:lnTo>
                  <a:pt x="6400" y="15962"/>
                </a:lnTo>
                <a:lnTo>
                  <a:pt x="6133" y="16035"/>
                </a:lnTo>
                <a:lnTo>
                  <a:pt x="5938" y="16084"/>
                </a:lnTo>
                <a:lnTo>
                  <a:pt x="5792" y="16181"/>
                </a:lnTo>
                <a:lnTo>
                  <a:pt x="5768" y="16230"/>
                </a:lnTo>
                <a:lnTo>
                  <a:pt x="5768" y="16254"/>
                </a:lnTo>
                <a:lnTo>
                  <a:pt x="5816" y="16327"/>
                </a:lnTo>
                <a:lnTo>
                  <a:pt x="5889" y="16376"/>
                </a:lnTo>
                <a:lnTo>
                  <a:pt x="5987" y="16400"/>
                </a:lnTo>
                <a:lnTo>
                  <a:pt x="6181" y="16400"/>
                </a:lnTo>
                <a:lnTo>
                  <a:pt x="6425" y="16352"/>
                </a:lnTo>
                <a:lnTo>
                  <a:pt x="6449" y="16644"/>
                </a:lnTo>
                <a:lnTo>
                  <a:pt x="6230" y="16668"/>
                </a:lnTo>
                <a:lnTo>
                  <a:pt x="6035" y="16717"/>
                </a:lnTo>
                <a:lnTo>
                  <a:pt x="5962" y="16765"/>
                </a:lnTo>
                <a:lnTo>
                  <a:pt x="5865" y="16790"/>
                </a:lnTo>
                <a:lnTo>
                  <a:pt x="5841" y="16838"/>
                </a:lnTo>
                <a:lnTo>
                  <a:pt x="5841" y="16887"/>
                </a:lnTo>
                <a:lnTo>
                  <a:pt x="5841" y="16911"/>
                </a:lnTo>
                <a:lnTo>
                  <a:pt x="5889" y="16936"/>
                </a:lnTo>
                <a:lnTo>
                  <a:pt x="6084" y="16960"/>
                </a:lnTo>
                <a:lnTo>
                  <a:pt x="6279" y="16984"/>
                </a:lnTo>
                <a:lnTo>
                  <a:pt x="6449" y="16984"/>
                </a:lnTo>
                <a:lnTo>
                  <a:pt x="6449" y="17276"/>
                </a:lnTo>
                <a:lnTo>
                  <a:pt x="6206" y="17325"/>
                </a:lnTo>
                <a:lnTo>
                  <a:pt x="6011" y="17349"/>
                </a:lnTo>
                <a:lnTo>
                  <a:pt x="5938" y="17398"/>
                </a:lnTo>
                <a:lnTo>
                  <a:pt x="5865" y="17447"/>
                </a:lnTo>
                <a:lnTo>
                  <a:pt x="5841" y="17471"/>
                </a:lnTo>
                <a:lnTo>
                  <a:pt x="5841" y="17520"/>
                </a:lnTo>
                <a:lnTo>
                  <a:pt x="5841" y="17544"/>
                </a:lnTo>
                <a:lnTo>
                  <a:pt x="5865" y="17568"/>
                </a:lnTo>
                <a:lnTo>
                  <a:pt x="5987" y="17641"/>
                </a:lnTo>
                <a:lnTo>
                  <a:pt x="6133" y="17690"/>
                </a:lnTo>
                <a:lnTo>
                  <a:pt x="6303" y="17690"/>
                </a:lnTo>
                <a:lnTo>
                  <a:pt x="6449" y="17666"/>
                </a:lnTo>
                <a:lnTo>
                  <a:pt x="6449" y="17958"/>
                </a:lnTo>
                <a:lnTo>
                  <a:pt x="6303" y="17982"/>
                </a:lnTo>
                <a:lnTo>
                  <a:pt x="6181" y="18031"/>
                </a:lnTo>
                <a:lnTo>
                  <a:pt x="6011" y="18055"/>
                </a:lnTo>
                <a:lnTo>
                  <a:pt x="5914" y="18104"/>
                </a:lnTo>
                <a:lnTo>
                  <a:pt x="5841" y="18152"/>
                </a:lnTo>
                <a:lnTo>
                  <a:pt x="5816" y="18177"/>
                </a:lnTo>
                <a:lnTo>
                  <a:pt x="5816" y="18225"/>
                </a:lnTo>
                <a:lnTo>
                  <a:pt x="5841" y="18250"/>
                </a:lnTo>
                <a:lnTo>
                  <a:pt x="5865" y="18274"/>
                </a:lnTo>
                <a:lnTo>
                  <a:pt x="5987" y="18323"/>
                </a:lnTo>
                <a:lnTo>
                  <a:pt x="6157" y="18371"/>
                </a:lnTo>
                <a:lnTo>
                  <a:pt x="6303" y="18371"/>
                </a:lnTo>
                <a:lnTo>
                  <a:pt x="6449" y="18347"/>
                </a:lnTo>
                <a:lnTo>
                  <a:pt x="6473" y="18444"/>
                </a:lnTo>
                <a:lnTo>
                  <a:pt x="6303" y="18469"/>
                </a:lnTo>
                <a:lnTo>
                  <a:pt x="6157" y="18542"/>
                </a:lnTo>
                <a:lnTo>
                  <a:pt x="6035" y="18615"/>
                </a:lnTo>
                <a:lnTo>
                  <a:pt x="5914" y="18688"/>
                </a:lnTo>
                <a:lnTo>
                  <a:pt x="5889" y="18736"/>
                </a:lnTo>
                <a:lnTo>
                  <a:pt x="5889" y="18761"/>
                </a:lnTo>
                <a:lnTo>
                  <a:pt x="5914" y="18785"/>
                </a:lnTo>
                <a:lnTo>
                  <a:pt x="5962" y="18809"/>
                </a:lnTo>
                <a:lnTo>
                  <a:pt x="6108" y="18809"/>
                </a:lnTo>
                <a:lnTo>
                  <a:pt x="6279" y="18785"/>
                </a:lnTo>
                <a:lnTo>
                  <a:pt x="6498" y="18761"/>
                </a:lnTo>
                <a:lnTo>
                  <a:pt x="6522" y="18980"/>
                </a:lnTo>
                <a:lnTo>
                  <a:pt x="6376" y="19028"/>
                </a:lnTo>
                <a:lnTo>
                  <a:pt x="6254" y="19101"/>
                </a:lnTo>
                <a:lnTo>
                  <a:pt x="5987" y="19223"/>
                </a:lnTo>
                <a:lnTo>
                  <a:pt x="5962" y="19272"/>
                </a:lnTo>
                <a:lnTo>
                  <a:pt x="5962" y="19320"/>
                </a:lnTo>
                <a:lnTo>
                  <a:pt x="5987" y="19369"/>
                </a:lnTo>
                <a:lnTo>
                  <a:pt x="6011" y="19393"/>
                </a:lnTo>
                <a:lnTo>
                  <a:pt x="6425" y="19393"/>
                </a:lnTo>
                <a:lnTo>
                  <a:pt x="6595" y="19345"/>
                </a:lnTo>
                <a:lnTo>
                  <a:pt x="6619" y="19393"/>
                </a:lnTo>
                <a:lnTo>
                  <a:pt x="6571" y="19442"/>
                </a:lnTo>
                <a:lnTo>
                  <a:pt x="6522" y="19515"/>
                </a:lnTo>
                <a:lnTo>
                  <a:pt x="6254" y="19637"/>
                </a:lnTo>
                <a:lnTo>
                  <a:pt x="6230" y="19661"/>
                </a:lnTo>
                <a:lnTo>
                  <a:pt x="6206" y="19734"/>
                </a:lnTo>
                <a:lnTo>
                  <a:pt x="6230" y="19758"/>
                </a:lnTo>
                <a:lnTo>
                  <a:pt x="6279" y="19783"/>
                </a:lnTo>
                <a:lnTo>
                  <a:pt x="6595" y="19758"/>
                </a:lnTo>
                <a:lnTo>
                  <a:pt x="6668" y="19783"/>
                </a:lnTo>
                <a:lnTo>
                  <a:pt x="6887" y="19856"/>
                </a:lnTo>
                <a:lnTo>
                  <a:pt x="7106" y="19904"/>
                </a:lnTo>
                <a:lnTo>
                  <a:pt x="7203" y="19953"/>
                </a:lnTo>
                <a:lnTo>
                  <a:pt x="7252" y="20001"/>
                </a:lnTo>
                <a:lnTo>
                  <a:pt x="7276" y="20050"/>
                </a:lnTo>
                <a:lnTo>
                  <a:pt x="7276" y="20123"/>
                </a:lnTo>
                <a:lnTo>
                  <a:pt x="7252" y="20172"/>
                </a:lnTo>
                <a:lnTo>
                  <a:pt x="7203" y="20245"/>
                </a:lnTo>
                <a:lnTo>
                  <a:pt x="7057" y="20342"/>
                </a:lnTo>
                <a:lnTo>
                  <a:pt x="6936" y="20391"/>
                </a:lnTo>
                <a:lnTo>
                  <a:pt x="6814" y="20439"/>
                </a:lnTo>
                <a:lnTo>
                  <a:pt x="6692" y="20464"/>
                </a:lnTo>
                <a:lnTo>
                  <a:pt x="6571" y="20464"/>
                </a:lnTo>
                <a:lnTo>
                  <a:pt x="6303" y="20439"/>
                </a:lnTo>
                <a:lnTo>
                  <a:pt x="5889" y="20439"/>
                </a:lnTo>
                <a:lnTo>
                  <a:pt x="5768" y="20391"/>
                </a:lnTo>
                <a:lnTo>
                  <a:pt x="5670" y="20318"/>
                </a:lnTo>
                <a:lnTo>
                  <a:pt x="5597" y="20220"/>
                </a:lnTo>
                <a:lnTo>
                  <a:pt x="5524" y="20099"/>
                </a:lnTo>
                <a:lnTo>
                  <a:pt x="5476" y="19929"/>
                </a:lnTo>
                <a:lnTo>
                  <a:pt x="5403" y="19612"/>
                </a:lnTo>
                <a:lnTo>
                  <a:pt x="5354" y="19247"/>
                </a:lnTo>
                <a:lnTo>
                  <a:pt x="5330" y="18882"/>
                </a:lnTo>
                <a:lnTo>
                  <a:pt x="5305" y="18371"/>
                </a:lnTo>
                <a:lnTo>
                  <a:pt x="5184" y="16960"/>
                </a:lnTo>
                <a:lnTo>
                  <a:pt x="5111" y="16254"/>
                </a:lnTo>
                <a:lnTo>
                  <a:pt x="5038" y="15549"/>
                </a:lnTo>
                <a:lnTo>
                  <a:pt x="4965" y="15086"/>
                </a:lnTo>
                <a:lnTo>
                  <a:pt x="4867" y="14600"/>
                </a:lnTo>
                <a:lnTo>
                  <a:pt x="4624" y="13675"/>
                </a:lnTo>
                <a:lnTo>
                  <a:pt x="4527" y="13310"/>
                </a:lnTo>
                <a:lnTo>
                  <a:pt x="4454" y="13018"/>
                </a:lnTo>
                <a:lnTo>
                  <a:pt x="4405" y="12896"/>
                </a:lnTo>
                <a:lnTo>
                  <a:pt x="4356" y="12823"/>
                </a:lnTo>
                <a:lnTo>
                  <a:pt x="4356" y="12799"/>
                </a:lnTo>
                <a:lnTo>
                  <a:pt x="4332" y="12750"/>
                </a:lnTo>
                <a:lnTo>
                  <a:pt x="4283" y="12702"/>
                </a:lnTo>
                <a:lnTo>
                  <a:pt x="4235" y="12677"/>
                </a:lnTo>
                <a:lnTo>
                  <a:pt x="4186" y="12653"/>
                </a:lnTo>
                <a:lnTo>
                  <a:pt x="4113" y="12677"/>
                </a:lnTo>
                <a:lnTo>
                  <a:pt x="4040" y="12750"/>
                </a:lnTo>
                <a:lnTo>
                  <a:pt x="3991" y="12848"/>
                </a:lnTo>
                <a:lnTo>
                  <a:pt x="3918" y="13091"/>
                </a:lnTo>
                <a:lnTo>
                  <a:pt x="3870" y="13286"/>
                </a:lnTo>
                <a:lnTo>
                  <a:pt x="3772" y="13237"/>
                </a:lnTo>
                <a:lnTo>
                  <a:pt x="3675" y="13213"/>
                </a:lnTo>
                <a:lnTo>
                  <a:pt x="3626" y="13237"/>
                </a:lnTo>
                <a:lnTo>
                  <a:pt x="3602" y="13310"/>
                </a:lnTo>
                <a:lnTo>
                  <a:pt x="3626" y="13383"/>
                </a:lnTo>
                <a:lnTo>
                  <a:pt x="3675" y="13456"/>
                </a:lnTo>
                <a:lnTo>
                  <a:pt x="3748" y="13529"/>
                </a:lnTo>
                <a:lnTo>
                  <a:pt x="3821" y="13578"/>
                </a:lnTo>
                <a:lnTo>
                  <a:pt x="3797" y="13772"/>
                </a:lnTo>
                <a:lnTo>
                  <a:pt x="3651" y="13772"/>
                </a:lnTo>
                <a:lnTo>
                  <a:pt x="3505" y="13821"/>
                </a:lnTo>
                <a:lnTo>
                  <a:pt x="3480" y="13845"/>
                </a:lnTo>
                <a:lnTo>
                  <a:pt x="3505" y="13870"/>
                </a:lnTo>
                <a:lnTo>
                  <a:pt x="3651" y="13943"/>
                </a:lnTo>
                <a:lnTo>
                  <a:pt x="3772" y="14016"/>
                </a:lnTo>
                <a:lnTo>
                  <a:pt x="3724" y="14405"/>
                </a:lnTo>
                <a:lnTo>
                  <a:pt x="3505" y="14381"/>
                </a:lnTo>
                <a:lnTo>
                  <a:pt x="3407" y="14381"/>
                </a:lnTo>
                <a:lnTo>
                  <a:pt x="3310" y="14405"/>
                </a:lnTo>
                <a:lnTo>
                  <a:pt x="3286" y="14454"/>
                </a:lnTo>
                <a:lnTo>
                  <a:pt x="3286" y="14478"/>
                </a:lnTo>
                <a:lnTo>
                  <a:pt x="3286" y="14502"/>
                </a:lnTo>
                <a:lnTo>
                  <a:pt x="3383" y="14551"/>
                </a:lnTo>
                <a:lnTo>
                  <a:pt x="3480" y="14624"/>
                </a:lnTo>
                <a:lnTo>
                  <a:pt x="3675" y="14721"/>
                </a:lnTo>
                <a:lnTo>
                  <a:pt x="3675" y="14892"/>
                </a:lnTo>
                <a:lnTo>
                  <a:pt x="3480" y="14892"/>
                </a:lnTo>
                <a:lnTo>
                  <a:pt x="3286" y="14916"/>
                </a:lnTo>
                <a:lnTo>
                  <a:pt x="3213" y="14940"/>
                </a:lnTo>
                <a:lnTo>
                  <a:pt x="3140" y="14965"/>
                </a:lnTo>
                <a:lnTo>
                  <a:pt x="3115" y="15013"/>
                </a:lnTo>
                <a:lnTo>
                  <a:pt x="3115" y="15038"/>
                </a:lnTo>
                <a:lnTo>
                  <a:pt x="3140" y="15086"/>
                </a:lnTo>
                <a:lnTo>
                  <a:pt x="3188" y="15135"/>
                </a:lnTo>
                <a:lnTo>
                  <a:pt x="3310" y="15208"/>
                </a:lnTo>
                <a:lnTo>
                  <a:pt x="3456" y="15232"/>
                </a:lnTo>
                <a:lnTo>
                  <a:pt x="3626" y="15257"/>
                </a:lnTo>
                <a:lnTo>
                  <a:pt x="3578" y="15573"/>
                </a:lnTo>
                <a:lnTo>
                  <a:pt x="3334" y="15549"/>
                </a:lnTo>
                <a:lnTo>
                  <a:pt x="3018" y="15549"/>
                </a:lnTo>
                <a:lnTo>
                  <a:pt x="2921" y="15573"/>
                </a:lnTo>
                <a:lnTo>
                  <a:pt x="2896" y="15597"/>
                </a:lnTo>
                <a:lnTo>
                  <a:pt x="2896" y="15622"/>
                </a:lnTo>
                <a:lnTo>
                  <a:pt x="2945" y="15695"/>
                </a:lnTo>
                <a:lnTo>
                  <a:pt x="3018" y="15743"/>
                </a:lnTo>
                <a:lnTo>
                  <a:pt x="3164" y="15816"/>
                </a:lnTo>
                <a:lnTo>
                  <a:pt x="3359" y="15889"/>
                </a:lnTo>
                <a:lnTo>
                  <a:pt x="3553" y="15914"/>
                </a:lnTo>
                <a:lnTo>
                  <a:pt x="3529" y="16011"/>
                </a:lnTo>
                <a:lnTo>
                  <a:pt x="3261" y="16035"/>
                </a:lnTo>
                <a:lnTo>
                  <a:pt x="3115" y="16060"/>
                </a:lnTo>
                <a:lnTo>
                  <a:pt x="2994" y="16108"/>
                </a:lnTo>
                <a:lnTo>
                  <a:pt x="2969" y="16133"/>
                </a:lnTo>
                <a:lnTo>
                  <a:pt x="2969" y="16181"/>
                </a:lnTo>
                <a:lnTo>
                  <a:pt x="2969" y="16206"/>
                </a:lnTo>
                <a:lnTo>
                  <a:pt x="2994" y="16230"/>
                </a:lnTo>
                <a:lnTo>
                  <a:pt x="3115" y="16279"/>
                </a:lnTo>
                <a:lnTo>
                  <a:pt x="3237" y="16303"/>
                </a:lnTo>
                <a:lnTo>
                  <a:pt x="3480" y="16327"/>
                </a:lnTo>
                <a:lnTo>
                  <a:pt x="3432" y="16790"/>
                </a:lnTo>
                <a:lnTo>
                  <a:pt x="3261" y="16790"/>
                </a:lnTo>
                <a:lnTo>
                  <a:pt x="3115" y="16814"/>
                </a:lnTo>
                <a:lnTo>
                  <a:pt x="2872" y="16838"/>
                </a:lnTo>
                <a:lnTo>
                  <a:pt x="2775" y="16887"/>
                </a:lnTo>
                <a:lnTo>
                  <a:pt x="2677" y="16960"/>
                </a:lnTo>
                <a:lnTo>
                  <a:pt x="2653" y="17033"/>
                </a:lnTo>
                <a:lnTo>
                  <a:pt x="2677" y="17082"/>
                </a:lnTo>
                <a:lnTo>
                  <a:pt x="2702" y="17106"/>
                </a:lnTo>
                <a:lnTo>
                  <a:pt x="2799" y="17155"/>
                </a:lnTo>
                <a:lnTo>
                  <a:pt x="2896" y="17155"/>
                </a:lnTo>
                <a:lnTo>
                  <a:pt x="3091" y="17179"/>
                </a:lnTo>
                <a:lnTo>
                  <a:pt x="3383" y="17203"/>
                </a:lnTo>
                <a:lnTo>
                  <a:pt x="3359" y="17398"/>
                </a:lnTo>
                <a:lnTo>
                  <a:pt x="3188" y="17398"/>
                </a:lnTo>
                <a:lnTo>
                  <a:pt x="3042" y="17422"/>
                </a:lnTo>
                <a:lnTo>
                  <a:pt x="2750" y="17520"/>
                </a:lnTo>
                <a:lnTo>
                  <a:pt x="2702" y="17544"/>
                </a:lnTo>
                <a:lnTo>
                  <a:pt x="2677" y="17593"/>
                </a:lnTo>
                <a:lnTo>
                  <a:pt x="2702" y="17641"/>
                </a:lnTo>
                <a:lnTo>
                  <a:pt x="2750" y="17666"/>
                </a:lnTo>
                <a:lnTo>
                  <a:pt x="2896" y="17714"/>
                </a:lnTo>
                <a:lnTo>
                  <a:pt x="3018" y="17739"/>
                </a:lnTo>
                <a:lnTo>
                  <a:pt x="3310" y="17739"/>
                </a:lnTo>
                <a:lnTo>
                  <a:pt x="3310" y="17763"/>
                </a:lnTo>
                <a:lnTo>
                  <a:pt x="3286" y="17933"/>
                </a:lnTo>
                <a:lnTo>
                  <a:pt x="3018" y="17958"/>
                </a:lnTo>
                <a:lnTo>
                  <a:pt x="2799" y="17982"/>
                </a:lnTo>
                <a:lnTo>
                  <a:pt x="2702" y="18031"/>
                </a:lnTo>
                <a:lnTo>
                  <a:pt x="2629" y="18079"/>
                </a:lnTo>
                <a:lnTo>
                  <a:pt x="2604" y="18128"/>
                </a:lnTo>
                <a:lnTo>
                  <a:pt x="2604" y="18177"/>
                </a:lnTo>
                <a:lnTo>
                  <a:pt x="2653" y="18250"/>
                </a:lnTo>
                <a:lnTo>
                  <a:pt x="2702" y="18274"/>
                </a:lnTo>
                <a:lnTo>
                  <a:pt x="2775" y="18298"/>
                </a:lnTo>
                <a:lnTo>
                  <a:pt x="2848" y="18323"/>
                </a:lnTo>
                <a:lnTo>
                  <a:pt x="3018" y="18323"/>
                </a:lnTo>
                <a:lnTo>
                  <a:pt x="3164" y="18298"/>
                </a:lnTo>
                <a:lnTo>
                  <a:pt x="3237" y="18323"/>
                </a:lnTo>
                <a:lnTo>
                  <a:pt x="3213" y="18517"/>
                </a:lnTo>
                <a:lnTo>
                  <a:pt x="2848" y="18566"/>
                </a:lnTo>
                <a:lnTo>
                  <a:pt x="2677" y="18615"/>
                </a:lnTo>
                <a:lnTo>
                  <a:pt x="2604" y="18663"/>
                </a:lnTo>
                <a:lnTo>
                  <a:pt x="2531" y="18712"/>
                </a:lnTo>
                <a:lnTo>
                  <a:pt x="2507" y="18761"/>
                </a:lnTo>
                <a:lnTo>
                  <a:pt x="2507" y="18785"/>
                </a:lnTo>
                <a:lnTo>
                  <a:pt x="2531" y="18809"/>
                </a:lnTo>
                <a:lnTo>
                  <a:pt x="2556" y="18834"/>
                </a:lnTo>
                <a:lnTo>
                  <a:pt x="2702" y="18882"/>
                </a:lnTo>
                <a:lnTo>
                  <a:pt x="3164" y="18882"/>
                </a:lnTo>
                <a:lnTo>
                  <a:pt x="3115" y="19223"/>
                </a:lnTo>
                <a:lnTo>
                  <a:pt x="2799" y="19199"/>
                </a:lnTo>
                <a:lnTo>
                  <a:pt x="2677" y="19199"/>
                </a:lnTo>
                <a:lnTo>
                  <a:pt x="2580" y="19223"/>
                </a:lnTo>
                <a:lnTo>
                  <a:pt x="2483" y="19247"/>
                </a:lnTo>
                <a:lnTo>
                  <a:pt x="2410" y="19320"/>
                </a:lnTo>
                <a:lnTo>
                  <a:pt x="2410" y="19369"/>
                </a:lnTo>
                <a:lnTo>
                  <a:pt x="2410" y="19393"/>
                </a:lnTo>
                <a:lnTo>
                  <a:pt x="2483" y="19466"/>
                </a:lnTo>
                <a:lnTo>
                  <a:pt x="2580" y="19515"/>
                </a:lnTo>
                <a:lnTo>
                  <a:pt x="2702" y="19564"/>
                </a:lnTo>
                <a:lnTo>
                  <a:pt x="2799" y="19564"/>
                </a:lnTo>
                <a:lnTo>
                  <a:pt x="3042" y="19612"/>
                </a:lnTo>
                <a:lnTo>
                  <a:pt x="3018" y="19807"/>
                </a:lnTo>
                <a:lnTo>
                  <a:pt x="2896" y="19807"/>
                </a:lnTo>
                <a:lnTo>
                  <a:pt x="2556" y="19856"/>
                </a:lnTo>
                <a:lnTo>
                  <a:pt x="2483" y="19880"/>
                </a:lnTo>
                <a:lnTo>
                  <a:pt x="2434" y="19904"/>
                </a:lnTo>
                <a:lnTo>
                  <a:pt x="2337" y="20001"/>
                </a:lnTo>
                <a:lnTo>
                  <a:pt x="2312" y="20026"/>
                </a:lnTo>
                <a:lnTo>
                  <a:pt x="2337" y="20074"/>
                </a:lnTo>
                <a:lnTo>
                  <a:pt x="2434" y="20123"/>
                </a:lnTo>
                <a:lnTo>
                  <a:pt x="2531" y="20147"/>
                </a:lnTo>
                <a:lnTo>
                  <a:pt x="2726" y="20172"/>
                </a:lnTo>
                <a:lnTo>
                  <a:pt x="2507" y="20269"/>
                </a:lnTo>
                <a:lnTo>
                  <a:pt x="2288" y="20366"/>
                </a:lnTo>
                <a:lnTo>
                  <a:pt x="1801" y="20512"/>
                </a:lnTo>
                <a:lnTo>
                  <a:pt x="1655" y="20537"/>
                </a:lnTo>
                <a:lnTo>
                  <a:pt x="1485" y="20561"/>
                </a:lnTo>
                <a:lnTo>
                  <a:pt x="1315" y="20537"/>
                </a:lnTo>
                <a:lnTo>
                  <a:pt x="1145" y="20488"/>
                </a:lnTo>
                <a:lnTo>
                  <a:pt x="1120" y="20464"/>
                </a:lnTo>
                <a:lnTo>
                  <a:pt x="1096" y="20415"/>
                </a:lnTo>
                <a:lnTo>
                  <a:pt x="1096" y="20391"/>
                </a:lnTo>
                <a:lnTo>
                  <a:pt x="1096" y="20342"/>
                </a:lnTo>
                <a:lnTo>
                  <a:pt x="1145" y="20245"/>
                </a:lnTo>
                <a:lnTo>
                  <a:pt x="1242" y="20123"/>
                </a:lnTo>
                <a:lnTo>
                  <a:pt x="1485" y="19929"/>
                </a:lnTo>
                <a:lnTo>
                  <a:pt x="1631" y="19831"/>
                </a:lnTo>
                <a:lnTo>
                  <a:pt x="1680" y="19807"/>
                </a:lnTo>
                <a:lnTo>
                  <a:pt x="1704" y="19758"/>
                </a:lnTo>
                <a:lnTo>
                  <a:pt x="1704" y="19710"/>
                </a:lnTo>
                <a:lnTo>
                  <a:pt x="1704" y="19661"/>
                </a:lnTo>
                <a:lnTo>
                  <a:pt x="1728" y="19588"/>
                </a:lnTo>
                <a:lnTo>
                  <a:pt x="1826" y="18785"/>
                </a:lnTo>
                <a:lnTo>
                  <a:pt x="1923" y="18006"/>
                </a:lnTo>
                <a:lnTo>
                  <a:pt x="2045" y="16425"/>
                </a:lnTo>
                <a:lnTo>
                  <a:pt x="2142" y="14843"/>
                </a:lnTo>
                <a:lnTo>
                  <a:pt x="2264" y="13237"/>
                </a:lnTo>
                <a:lnTo>
                  <a:pt x="2410" y="11631"/>
                </a:lnTo>
                <a:lnTo>
                  <a:pt x="2531" y="10025"/>
                </a:lnTo>
                <a:lnTo>
                  <a:pt x="2556" y="9368"/>
                </a:lnTo>
                <a:lnTo>
                  <a:pt x="2580" y="8663"/>
                </a:lnTo>
                <a:lnTo>
                  <a:pt x="2580" y="8322"/>
                </a:lnTo>
                <a:lnTo>
                  <a:pt x="2580" y="7981"/>
                </a:lnTo>
                <a:lnTo>
                  <a:pt x="2531" y="7641"/>
                </a:lnTo>
                <a:lnTo>
                  <a:pt x="2483" y="7324"/>
                </a:lnTo>
                <a:lnTo>
                  <a:pt x="2483" y="7251"/>
                </a:lnTo>
                <a:lnTo>
                  <a:pt x="2458" y="7178"/>
                </a:lnTo>
                <a:lnTo>
                  <a:pt x="2434" y="7130"/>
                </a:lnTo>
                <a:lnTo>
                  <a:pt x="2410" y="7105"/>
                </a:lnTo>
                <a:lnTo>
                  <a:pt x="2337" y="7057"/>
                </a:lnTo>
                <a:lnTo>
                  <a:pt x="2239" y="7057"/>
                </a:lnTo>
                <a:lnTo>
                  <a:pt x="2166" y="7105"/>
                </a:lnTo>
                <a:lnTo>
                  <a:pt x="2020" y="7130"/>
                </a:lnTo>
                <a:lnTo>
                  <a:pt x="1899" y="7154"/>
                </a:lnTo>
                <a:lnTo>
                  <a:pt x="1826" y="7227"/>
                </a:lnTo>
                <a:lnTo>
                  <a:pt x="1801" y="7300"/>
                </a:lnTo>
                <a:lnTo>
                  <a:pt x="1801" y="7349"/>
                </a:lnTo>
                <a:lnTo>
                  <a:pt x="1801" y="7397"/>
                </a:lnTo>
                <a:lnTo>
                  <a:pt x="1874" y="7446"/>
                </a:lnTo>
                <a:lnTo>
                  <a:pt x="1923" y="7470"/>
                </a:lnTo>
                <a:lnTo>
                  <a:pt x="1899" y="7519"/>
                </a:lnTo>
                <a:lnTo>
                  <a:pt x="1704" y="7519"/>
                </a:lnTo>
                <a:lnTo>
                  <a:pt x="1631" y="7543"/>
                </a:lnTo>
                <a:lnTo>
                  <a:pt x="1558" y="7592"/>
                </a:lnTo>
                <a:lnTo>
                  <a:pt x="1534" y="7665"/>
                </a:lnTo>
                <a:lnTo>
                  <a:pt x="1534" y="7714"/>
                </a:lnTo>
                <a:lnTo>
                  <a:pt x="1558" y="7738"/>
                </a:lnTo>
                <a:lnTo>
                  <a:pt x="1631" y="7811"/>
                </a:lnTo>
                <a:lnTo>
                  <a:pt x="1753" y="7860"/>
                </a:lnTo>
                <a:lnTo>
                  <a:pt x="1728" y="7957"/>
                </a:lnTo>
                <a:lnTo>
                  <a:pt x="1582" y="7957"/>
                </a:lnTo>
                <a:lnTo>
                  <a:pt x="1461" y="8006"/>
                </a:lnTo>
                <a:lnTo>
                  <a:pt x="1412" y="8054"/>
                </a:lnTo>
                <a:lnTo>
                  <a:pt x="1388" y="8127"/>
                </a:lnTo>
                <a:lnTo>
                  <a:pt x="1412" y="8200"/>
                </a:lnTo>
                <a:lnTo>
                  <a:pt x="1461" y="8249"/>
                </a:lnTo>
                <a:lnTo>
                  <a:pt x="1534" y="8273"/>
                </a:lnTo>
                <a:lnTo>
                  <a:pt x="1631" y="8298"/>
                </a:lnTo>
                <a:lnTo>
                  <a:pt x="1582" y="8468"/>
                </a:lnTo>
                <a:lnTo>
                  <a:pt x="1437" y="8468"/>
                </a:lnTo>
                <a:lnTo>
                  <a:pt x="1364" y="8517"/>
                </a:lnTo>
                <a:lnTo>
                  <a:pt x="1291" y="8541"/>
                </a:lnTo>
                <a:lnTo>
                  <a:pt x="1291" y="8590"/>
                </a:lnTo>
                <a:lnTo>
                  <a:pt x="1291" y="8638"/>
                </a:lnTo>
                <a:lnTo>
                  <a:pt x="1339" y="8687"/>
                </a:lnTo>
                <a:lnTo>
                  <a:pt x="1388" y="8736"/>
                </a:lnTo>
                <a:lnTo>
                  <a:pt x="1509" y="8760"/>
                </a:lnTo>
                <a:lnTo>
                  <a:pt x="1485" y="8833"/>
                </a:lnTo>
                <a:lnTo>
                  <a:pt x="1461" y="8930"/>
                </a:lnTo>
                <a:lnTo>
                  <a:pt x="1315" y="8955"/>
                </a:lnTo>
                <a:lnTo>
                  <a:pt x="1242" y="8979"/>
                </a:lnTo>
                <a:lnTo>
                  <a:pt x="1193" y="9028"/>
                </a:lnTo>
                <a:lnTo>
                  <a:pt x="1169" y="9076"/>
                </a:lnTo>
                <a:lnTo>
                  <a:pt x="1169" y="9149"/>
                </a:lnTo>
                <a:lnTo>
                  <a:pt x="1218" y="9198"/>
                </a:lnTo>
                <a:lnTo>
                  <a:pt x="1242" y="9222"/>
                </a:lnTo>
                <a:lnTo>
                  <a:pt x="1364" y="9271"/>
                </a:lnTo>
                <a:lnTo>
                  <a:pt x="1364" y="9295"/>
                </a:lnTo>
                <a:lnTo>
                  <a:pt x="1315" y="9320"/>
                </a:lnTo>
                <a:lnTo>
                  <a:pt x="1169" y="9344"/>
                </a:lnTo>
                <a:lnTo>
                  <a:pt x="1096" y="9393"/>
                </a:lnTo>
                <a:lnTo>
                  <a:pt x="1047" y="9441"/>
                </a:lnTo>
                <a:lnTo>
                  <a:pt x="1023" y="9539"/>
                </a:lnTo>
                <a:lnTo>
                  <a:pt x="1047" y="9563"/>
                </a:lnTo>
                <a:lnTo>
                  <a:pt x="1072" y="9612"/>
                </a:lnTo>
                <a:lnTo>
                  <a:pt x="1120" y="9636"/>
                </a:lnTo>
                <a:lnTo>
                  <a:pt x="1169" y="9660"/>
                </a:lnTo>
                <a:lnTo>
                  <a:pt x="1291" y="9660"/>
                </a:lnTo>
                <a:lnTo>
                  <a:pt x="1266" y="9733"/>
                </a:lnTo>
                <a:lnTo>
                  <a:pt x="1145" y="9733"/>
                </a:lnTo>
                <a:lnTo>
                  <a:pt x="1072" y="9758"/>
                </a:lnTo>
                <a:lnTo>
                  <a:pt x="1023" y="9806"/>
                </a:lnTo>
                <a:lnTo>
                  <a:pt x="999" y="9879"/>
                </a:lnTo>
                <a:lnTo>
                  <a:pt x="1023" y="9952"/>
                </a:lnTo>
                <a:lnTo>
                  <a:pt x="1120" y="10001"/>
                </a:lnTo>
                <a:lnTo>
                  <a:pt x="1218" y="10025"/>
                </a:lnTo>
                <a:lnTo>
                  <a:pt x="1169" y="10269"/>
                </a:lnTo>
                <a:lnTo>
                  <a:pt x="1096" y="10244"/>
                </a:lnTo>
                <a:lnTo>
                  <a:pt x="1023" y="10269"/>
                </a:lnTo>
                <a:lnTo>
                  <a:pt x="974" y="10293"/>
                </a:lnTo>
                <a:lnTo>
                  <a:pt x="926" y="10342"/>
                </a:lnTo>
                <a:lnTo>
                  <a:pt x="926" y="10390"/>
                </a:lnTo>
                <a:lnTo>
                  <a:pt x="926" y="10439"/>
                </a:lnTo>
                <a:lnTo>
                  <a:pt x="950" y="10488"/>
                </a:lnTo>
                <a:lnTo>
                  <a:pt x="999" y="10536"/>
                </a:lnTo>
                <a:lnTo>
                  <a:pt x="1096" y="10609"/>
                </a:lnTo>
                <a:lnTo>
                  <a:pt x="1072" y="10634"/>
                </a:lnTo>
                <a:lnTo>
                  <a:pt x="1047" y="10682"/>
                </a:lnTo>
                <a:lnTo>
                  <a:pt x="1047" y="10755"/>
                </a:lnTo>
                <a:lnTo>
                  <a:pt x="1047" y="10804"/>
                </a:lnTo>
                <a:lnTo>
                  <a:pt x="1145" y="11096"/>
                </a:lnTo>
                <a:lnTo>
                  <a:pt x="1169" y="11291"/>
                </a:lnTo>
                <a:lnTo>
                  <a:pt x="1193" y="11461"/>
                </a:lnTo>
                <a:lnTo>
                  <a:pt x="1193" y="11631"/>
                </a:lnTo>
                <a:lnTo>
                  <a:pt x="1120" y="11777"/>
                </a:lnTo>
                <a:lnTo>
                  <a:pt x="1096" y="11826"/>
                </a:lnTo>
                <a:lnTo>
                  <a:pt x="1023" y="11875"/>
                </a:lnTo>
                <a:lnTo>
                  <a:pt x="950" y="11923"/>
                </a:lnTo>
                <a:lnTo>
                  <a:pt x="780" y="11923"/>
                </a:lnTo>
                <a:lnTo>
                  <a:pt x="707" y="11875"/>
                </a:lnTo>
                <a:lnTo>
                  <a:pt x="658" y="11826"/>
                </a:lnTo>
                <a:lnTo>
                  <a:pt x="609" y="11753"/>
                </a:lnTo>
                <a:lnTo>
                  <a:pt x="512" y="11607"/>
                </a:lnTo>
                <a:lnTo>
                  <a:pt x="463" y="11437"/>
                </a:lnTo>
                <a:lnTo>
                  <a:pt x="463" y="11315"/>
                </a:lnTo>
                <a:lnTo>
                  <a:pt x="463" y="11193"/>
                </a:lnTo>
                <a:lnTo>
                  <a:pt x="512" y="10974"/>
                </a:lnTo>
                <a:lnTo>
                  <a:pt x="585" y="10974"/>
                </a:lnTo>
                <a:lnTo>
                  <a:pt x="634" y="10950"/>
                </a:lnTo>
                <a:lnTo>
                  <a:pt x="658" y="10901"/>
                </a:lnTo>
                <a:lnTo>
                  <a:pt x="658" y="10853"/>
                </a:lnTo>
                <a:lnTo>
                  <a:pt x="609" y="10658"/>
                </a:lnTo>
                <a:lnTo>
                  <a:pt x="585" y="10463"/>
                </a:lnTo>
                <a:lnTo>
                  <a:pt x="561" y="10074"/>
                </a:lnTo>
                <a:lnTo>
                  <a:pt x="585" y="9660"/>
                </a:lnTo>
                <a:lnTo>
                  <a:pt x="634" y="9271"/>
                </a:lnTo>
                <a:lnTo>
                  <a:pt x="731" y="8882"/>
                </a:lnTo>
                <a:lnTo>
                  <a:pt x="828" y="8492"/>
                </a:lnTo>
                <a:lnTo>
                  <a:pt x="1072" y="7714"/>
                </a:lnTo>
                <a:lnTo>
                  <a:pt x="1218" y="7227"/>
                </a:lnTo>
                <a:lnTo>
                  <a:pt x="1412" y="6740"/>
                </a:lnTo>
                <a:lnTo>
                  <a:pt x="1631" y="6302"/>
                </a:lnTo>
                <a:lnTo>
                  <a:pt x="1753" y="6108"/>
                </a:lnTo>
                <a:lnTo>
                  <a:pt x="1899" y="5913"/>
                </a:lnTo>
                <a:lnTo>
                  <a:pt x="2045" y="5743"/>
                </a:lnTo>
                <a:lnTo>
                  <a:pt x="2215" y="5572"/>
                </a:lnTo>
                <a:lnTo>
                  <a:pt x="2385" y="5402"/>
                </a:lnTo>
                <a:lnTo>
                  <a:pt x="2580" y="5280"/>
                </a:lnTo>
                <a:lnTo>
                  <a:pt x="2799" y="5159"/>
                </a:lnTo>
                <a:lnTo>
                  <a:pt x="3042" y="5061"/>
                </a:lnTo>
                <a:lnTo>
                  <a:pt x="3286" y="4964"/>
                </a:lnTo>
                <a:lnTo>
                  <a:pt x="3553" y="4891"/>
                </a:lnTo>
                <a:lnTo>
                  <a:pt x="3845" y="4842"/>
                </a:lnTo>
                <a:lnTo>
                  <a:pt x="4113" y="4818"/>
                </a:lnTo>
                <a:lnTo>
                  <a:pt x="4162" y="4842"/>
                </a:lnTo>
                <a:lnTo>
                  <a:pt x="4259" y="4818"/>
                </a:lnTo>
                <a:close/>
                <a:moveTo>
                  <a:pt x="4259" y="0"/>
                </a:moveTo>
                <a:lnTo>
                  <a:pt x="4016" y="25"/>
                </a:lnTo>
                <a:lnTo>
                  <a:pt x="3797" y="98"/>
                </a:lnTo>
                <a:lnTo>
                  <a:pt x="3675" y="98"/>
                </a:lnTo>
                <a:lnTo>
                  <a:pt x="3578" y="146"/>
                </a:lnTo>
                <a:lnTo>
                  <a:pt x="3334" y="244"/>
                </a:lnTo>
                <a:lnTo>
                  <a:pt x="3140" y="390"/>
                </a:lnTo>
                <a:lnTo>
                  <a:pt x="2945" y="536"/>
                </a:lnTo>
                <a:lnTo>
                  <a:pt x="2799" y="682"/>
                </a:lnTo>
                <a:lnTo>
                  <a:pt x="2677" y="852"/>
                </a:lnTo>
                <a:lnTo>
                  <a:pt x="2556" y="1047"/>
                </a:lnTo>
                <a:lnTo>
                  <a:pt x="2458" y="1241"/>
                </a:lnTo>
                <a:lnTo>
                  <a:pt x="2385" y="1436"/>
                </a:lnTo>
                <a:lnTo>
                  <a:pt x="2337" y="1655"/>
                </a:lnTo>
                <a:lnTo>
                  <a:pt x="2288" y="1850"/>
                </a:lnTo>
                <a:lnTo>
                  <a:pt x="2264" y="2069"/>
                </a:lnTo>
                <a:lnTo>
                  <a:pt x="2264" y="2263"/>
                </a:lnTo>
                <a:lnTo>
                  <a:pt x="2288" y="2434"/>
                </a:lnTo>
                <a:lnTo>
                  <a:pt x="2312" y="2628"/>
                </a:lnTo>
                <a:lnTo>
                  <a:pt x="2361" y="2823"/>
                </a:lnTo>
                <a:lnTo>
                  <a:pt x="2434" y="2993"/>
                </a:lnTo>
                <a:lnTo>
                  <a:pt x="2507" y="3164"/>
                </a:lnTo>
                <a:lnTo>
                  <a:pt x="2604" y="3310"/>
                </a:lnTo>
                <a:lnTo>
                  <a:pt x="2702" y="3480"/>
                </a:lnTo>
                <a:lnTo>
                  <a:pt x="2823" y="3626"/>
                </a:lnTo>
                <a:lnTo>
                  <a:pt x="2945" y="3748"/>
                </a:lnTo>
                <a:lnTo>
                  <a:pt x="3067" y="3869"/>
                </a:lnTo>
                <a:lnTo>
                  <a:pt x="3213" y="3991"/>
                </a:lnTo>
                <a:lnTo>
                  <a:pt x="3383" y="4088"/>
                </a:lnTo>
                <a:lnTo>
                  <a:pt x="3553" y="4161"/>
                </a:lnTo>
                <a:lnTo>
                  <a:pt x="3724" y="4210"/>
                </a:lnTo>
                <a:lnTo>
                  <a:pt x="3894" y="4258"/>
                </a:lnTo>
                <a:lnTo>
                  <a:pt x="3894" y="4404"/>
                </a:lnTo>
                <a:lnTo>
                  <a:pt x="3553" y="4429"/>
                </a:lnTo>
                <a:lnTo>
                  <a:pt x="3261" y="4502"/>
                </a:lnTo>
                <a:lnTo>
                  <a:pt x="2969" y="4575"/>
                </a:lnTo>
                <a:lnTo>
                  <a:pt x="2702" y="4696"/>
                </a:lnTo>
                <a:lnTo>
                  <a:pt x="2458" y="4818"/>
                </a:lnTo>
                <a:lnTo>
                  <a:pt x="2239" y="4964"/>
                </a:lnTo>
                <a:lnTo>
                  <a:pt x="2020" y="5110"/>
                </a:lnTo>
                <a:lnTo>
                  <a:pt x="1826" y="5305"/>
                </a:lnTo>
                <a:lnTo>
                  <a:pt x="1655" y="5499"/>
                </a:lnTo>
                <a:lnTo>
                  <a:pt x="1485" y="5694"/>
                </a:lnTo>
                <a:lnTo>
                  <a:pt x="1339" y="5937"/>
                </a:lnTo>
                <a:lnTo>
                  <a:pt x="1193" y="6156"/>
                </a:lnTo>
                <a:lnTo>
                  <a:pt x="1072" y="6400"/>
                </a:lnTo>
                <a:lnTo>
                  <a:pt x="853" y="6935"/>
                </a:lnTo>
                <a:lnTo>
                  <a:pt x="658" y="7470"/>
                </a:lnTo>
                <a:lnTo>
                  <a:pt x="366" y="8492"/>
                </a:lnTo>
                <a:lnTo>
                  <a:pt x="244" y="9003"/>
                </a:lnTo>
                <a:lnTo>
                  <a:pt x="147" y="9514"/>
                </a:lnTo>
                <a:lnTo>
                  <a:pt x="123" y="9782"/>
                </a:lnTo>
                <a:lnTo>
                  <a:pt x="123" y="10098"/>
                </a:lnTo>
                <a:lnTo>
                  <a:pt x="147" y="10415"/>
                </a:lnTo>
                <a:lnTo>
                  <a:pt x="171" y="10561"/>
                </a:lnTo>
                <a:lnTo>
                  <a:pt x="220" y="10682"/>
                </a:lnTo>
                <a:lnTo>
                  <a:pt x="147" y="10755"/>
                </a:lnTo>
                <a:lnTo>
                  <a:pt x="74" y="10853"/>
                </a:lnTo>
                <a:lnTo>
                  <a:pt x="25" y="10974"/>
                </a:lnTo>
                <a:lnTo>
                  <a:pt x="1" y="11096"/>
                </a:lnTo>
                <a:lnTo>
                  <a:pt x="1" y="11339"/>
                </a:lnTo>
                <a:lnTo>
                  <a:pt x="25" y="11558"/>
                </a:lnTo>
                <a:lnTo>
                  <a:pt x="74" y="11704"/>
                </a:lnTo>
                <a:lnTo>
                  <a:pt x="123" y="11826"/>
                </a:lnTo>
                <a:lnTo>
                  <a:pt x="196" y="11972"/>
                </a:lnTo>
                <a:lnTo>
                  <a:pt x="269" y="12093"/>
                </a:lnTo>
                <a:lnTo>
                  <a:pt x="366" y="12191"/>
                </a:lnTo>
                <a:lnTo>
                  <a:pt x="488" y="12264"/>
                </a:lnTo>
                <a:lnTo>
                  <a:pt x="609" y="12337"/>
                </a:lnTo>
                <a:lnTo>
                  <a:pt x="755" y="12361"/>
                </a:lnTo>
                <a:lnTo>
                  <a:pt x="926" y="12385"/>
                </a:lnTo>
                <a:lnTo>
                  <a:pt x="1072" y="12361"/>
                </a:lnTo>
                <a:lnTo>
                  <a:pt x="1193" y="12312"/>
                </a:lnTo>
                <a:lnTo>
                  <a:pt x="1291" y="12264"/>
                </a:lnTo>
                <a:lnTo>
                  <a:pt x="1388" y="12166"/>
                </a:lnTo>
                <a:lnTo>
                  <a:pt x="1461" y="12069"/>
                </a:lnTo>
                <a:lnTo>
                  <a:pt x="1509" y="11947"/>
                </a:lnTo>
                <a:lnTo>
                  <a:pt x="1534" y="11802"/>
                </a:lnTo>
                <a:lnTo>
                  <a:pt x="1582" y="11510"/>
                </a:lnTo>
                <a:lnTo>
                  <a:pt x="1582" y="11218"/>
                </a:lnTo>
                <a:lnTo>
                  <a:pt x="1534" y="10950"/>
                </a:lnTo>
                <a:lnTo>
                  <a:pt x="1461" y="10707"/>
                </a:lnTo>
                <a:lnTo>
                  <a:pt x="1437" y="10658"/>
                </a:lnTo>
                <a:lnTo>
                  <a:pt x="1485" y="10536"/>
                </a:lnTo>
                <a:lnTo>
                  <a:pt x="1509" y="10488"/>
                </a:lnTo>
                <a:lnTo>
                  <a:pt x="1534" y="10269"/>
                </a:lnTo>
                <a:lnTo>
                  <a:pt x="1582" y="10025"/>
                </a:lnTo>
                <a:lnTo>
                  <a:pt x="1704" y="9539"/>
                </a:lnTo>
                <a:lnTo>
                  <a:pt x="1850" y="9028"/>
                </a:lnTo>
                <a:lnTo>
                  <a:pt x="2142" y="8103"/>
                </a:lnTo>
                <a:lnTo>
                  <a:pt x="2118" y="9344"/>
                </a:lnTo>
                <a:lnTo>
                  <a:pt x="2045" y="10585"/>
                </a:lnTo>
                <a:lnTo>
                  <a:pt x="1947" y="11826"/>
                </a:lnTo>
                <a:lnTo>
                  <a:pt x="1826" y="13067"/>
                </a:lnTo>
                <a:lnTo>
                  <a:pt x="1680" y="14648"/>
                </a:lnTo>
                <a:lnTo>
                  <a:pt x="1558" y="16254"/>
                </a:lnTo>
                <a:lnTo>
                  <a:pt x="1412" y="17860"/>
                </a:lnTo>
                <a:lnTo>
                  <a:pt x="1339" y="18663"/>
                </a:lnTo>
                <a:lnTo>
                  <a:pt x="1218" y="19442"/>
                </a:lnTo>
                <a:lnTo>
                  <a:pt x="1242" y="19564"/>
                </a:lnTo>
                <a:lnTo>
                  <a:pt x="1120" y="19612"/>
                </a:lnTo>
                <a:lnTo>
                  <a:pt x="1023" y="19661"/>
                </a:lnTo>
                <a:lnTo>
                  <a:pt x="950" y="19734"/>
                </a:lnTo>
                <a:lnTo>
                  <a:pt x="853" y="19831"/>
                </a:lnTo>
                <a:lnTo>
                  <a:pt x="731" y="20026"/>
                </a:lnTo>
                <a:lnTo>
                  <a:pt x="634" y="20245"/>
                </a:lnTo>
                <a:lnTo>
                  <a:pt x="634" y="20342"/>
                </a:lnTo>
                <a:lnTo>
                  <a:pt x="609" y="20464"/>
                </a:lnTo>
                <a:lnTo>
                  <a:pt x="634" y="20561"/>
                </a:lnTo>
                <a:lnTo>
                  <a:pt x="658" y="20683"/>
                </a:lnTo>
                <a:lnTo>
                  <a:pt x="731" y="20780"/>
                </a:lnTo>
                <a:lnTo>
                  <a:pt x="804" y="20853"/>
                </a:lnTo>
                <a:lnTo>
                  <a:pt x="901" y="20926"/>
                </a:lnTo>
                <a:lnTo>
                  <a:pt x="1023" y="20999"/>
                </a:lnTo>
                <a:lnTo>
                  <a:pt x="1145" y="21023"/>
                </a:lnTo>
                <a:lnTo>
                  <a:pt x="1266" y="21048"/>
                </a:lnTo>
                <a:lnTo>
                  <a:pt x="1558" y="21072"/>
                </a:lnTo>
                <a:lnTo>
                  <a:pt x="1874" y="21048"/>
                </a:lnTo>
                <a:lnTo>
                  <a:pt x="2191" y="20975"/>
                </a:lnTo>
                <a:lnTo>
                  <a:pt x="2483" y="20877"/>
                </a:lnTo>
                <a:lnTo>
                  <a:pt x="2775" y="20731"/>
                </a:lnTo>
                <a:lnTo>
                  <a:pt x="3042" y="20610"/>
                </a:lnTo>
                <a:lnTo>
                  <a:pt x="3261" y="20439"/>
                </a:lnTo>
                <a:lnTo>
                  <a:pt x="3334" y="20366"/>
                </a:lnTo>
                <a:lnTo>
                  <a:pt x="3359" y="20293"/>
                </a:lnTo>
                <a:lnTo>
                  <a:pt x="3383" y="20269"/>
                </a:lnTo>
                <a:lnTo>
                  <a:pt x="3456" y="20172"/>
                </a:lnTo>
                <a:lnTo>
                  <a:pt x="3480" y="20050"/>
                </a:lnTo>
                <a:lnTo>
                  <a:pt x="3529" y="19807"/>
                </a:lnTo>
                <a:lnTo>
                  <a:pt x="3699" y="18542"/>
                </a:lnTo>
                <a:lnTo>
                  <a:pt x="3870" y="16984"/>
                </a:lnTo>
                <a:lnTo>
                  <a:pt x="4040" y="15427"/>
                </a:lnTo>
                <a:lnTo>
                  <a:pt x="4064" y="15184"/>
                </a:lnTo>
                <a:lnTo>
                  <a:pt x="4089" y="15111"/>
                </a:lnTo>
                <a:lnTo>
                  <a:pt x="4089" y="15062"/>
                </a:lnTo>
                <a:lnTo>
                  <a:pt x="4186" y="14089"/>
                </a:lnTo>
                <a:lnTo>
                  <a:pt x="4186" y="14040"/>
                </a:lnTo>
                <a:lnTo>
                  <a:pt x="4186" y="13991"/>
                </a:lnTo>
                <a:lnTo>
                  <a:pt x="4186" y="13967"/>
                </a:lnTo>
                <a:lnTo>
                  <a:pt x="4210" y="13870"/>
                </a:lnTo>
                <a:lnTo>
                  <a:pt x="4308" y="14186"/>
                </a:lnTo>
                <a:lnTo>
                  <a:pt x="4454" y="14892"/>
                </a:lnTo>
                <a:lnTo>
                  <a:pt x="4575" y="15597"/>
                </a:lnTo>
                <a:lnTo>
                  <a:pt x="4673" y="16327"/>
                </a:lnTo>
                <a:lnTo>
                  <a:pt x="4721" y="17057"/>
                </a:lnTo>
                <a:lnTo>
                  <a:pt x="4843" y="18493"/>
                </a:lnTo>
                <a:lnTo>
                  <a:pt x="4916" y="19223"/>
                </a:lnTo>
                <a:lnTo>
                  <a:pt x="5013" y="19953"/>
                </a:lnTo>
                <a:lnTo>
                  <a:pt x="5038" y="20147"/>
                </a:lnTo>
                <a:lnTo>
                  <a:pt x="5111" y="20342"/>
                </a:lnTo>
                <a:lnTo>
                  <a:pt x="5208" y="20537"/>
                </a:lnTo>
                <a:lnTo>
                  <a:pt x="5354" y="20683"/>
                </a:lnTo>
                <a:lnTo>
                  <a:pt x="5500" y="20780"/>
                </a:lnTo>
                <a:lnTo>
                  <a:pt x="5670" y="20853"/>
                </a:lnTo>
                <a:lnTo>
                  <a:pt x="5865" y="20877"/>
                </a:lnTo>
                <a:lnTo>
                  <a:pt x="6084" y="20853"/>
                </a:lnTo>
                <a:lnTo>
                  <a:pt x="6303" y="20877"/>
                </a:lnTo>
                <a:lnTo>
                  <a:pt x="6522" y="20902"/>
                </a:lnTo>
                <a:lnTo>
                  <a:pt x="6741" y="20877"/>
                </a:lnTo>
                <a:lnTo>
                  <a:pt x="6936" y="20853"/>
                </a:lnTo>
                <a:lnTo>
                  <a:pt x="7155" y="20780"/>
                </a:lnTo>
                <a:lnTo>
                  <a:pt x="7325" y="20683"/>
                </a:lnTo>
                <a:lnTo>
                  <a:pt x="7495" y="20561"/>
                </a:lnTo>
                <a:lnTo>
                  <a:pt x="7666" y="20391"/>
                </a:lnTo>
                <a:lnTo>
                  <a:pt x="7714" y="20293"/>
                </a:lnTo>
                <a:lnTo>
                  <a:pt x="7739" y="20220"/>
                </a:lnTo>
                <a:lnTo>
                  <a:pt x="7739" y="20123"/>
                </a:lnTo>
                <a:lnTo>
                  <a:pt x="7739" y="20026"/>
                </a:lnTo>
                <a:lnTo>
                  <a:pt x="7739" y="19929"/>
                </a:lnTo>
                <a:lnTo>
                  <a:pt x="7690" y="19831"/>
                </a:lnTo>
                <a:lnTo>
                  <a:pt x="7666" y="19758"/>
                </a:lnTo>
                <a:lnTo>
                  <a:pt x="7593" y="19685"/>
                </a:lnTo>
                <a:lnTo>
                  <a:pt x="7495" y="19612"/>
                </a:lnTo>
                <a:lnTo>
                  <a:pt x="7374" y="19539"/>
                </a:lnTo>
                <a:lnTo>
                  <a:pt x="7130" y="19442"/>
                </a:lnTo>
                <a:lnTo>
                  <a:pt x="7130" y="19418"/>
                </a:lnTo>
                <a:lnTo>
                  <a:pt x="7057" y="19126"/>
                </a:lnTo>
                <a:lnTo>
                  <a:pt x="7009" y="18809"/>
                </a:lnTo>
                <a:lnTo>
                  <a:pt x="6984" y="18152"/>
                </a:lnTo>
                <a:lnTo>
                  <a:pt x="6936" y="16546"/>
                </a:lnTo>
                <a:lnTo>
                  <a:pt x="6863" y="15476"/>
                </a:lnTo>
                <a:lnTo>
                  <a:pt x="6765" y="14405"/>
                </a:lnTo>
                <a:lnTo>
                  <a:pt x="6668" y="13334"/>
                </a:lnTo>
                <a:lnTo>
                  <a:pt x="6595" y="12288"/>
                </a:lnTo>
                <a:lnTo>
                  <a:pt x="6571" y="10804"/>
                </a:lnTo>
                <a:lnTo>
                  <a:pt x="6546" y="9344"/>
                </a:lnTo>
                <a:lnTo>
                  <a:pt x="6546" y="8395"/>
                </a:lnTo>
                <a:lnTo>
                  <a:pt x="6644" y="8663"/>
                </a:lnTo>
                <a:lnTo>
                  <a:pt x="6765" y="8930"/>
                </a:lnTo>
                <a:lnTo>
                  <a:pt x="6814" y="9174"/>
                </a:lnTo>
                <a:lnTo>
                  <a:pt x="6887" y="9417"/>
                </a:lnTo>
                <a:lnTo>
                  <a:pt x="6936" y="9904"/>
                </a:lnTo>
                <a:lnTo>
                  <a:pt x="6984" y="10415"/>
                </a:lnTo>
                <a:lnTo>
                  <a:pt x="7057" y="10901"/>
                </a:lnTo>
                <a:lnTo>
                  <a:pt x="6960" y="11120"/>
                </a:lnTo>
                <a:lnTo>
                  <a:pt x="6911" y="11339"/>
                </a:lnTo>
                <a:lnTo>
                  <a:pt x="6887" y="11583"/>
                </a:lnTo>
                <a:lnTo>
                  <a:pt x="6936" y="11802"/>
                </a:lnTo>
                <a:lnTo>
                  <a:pt x="6960" y="11923"/>
                </a:lnTo>
                <a:lnTo>
                  <a:pt x="7009" y="12020"/>
                </a:lnTo>
                <a:lnTo>
                  <a:pt x="7057" y="12093"/>
                </a:lnTo>
                <a:lnTo>
                  <a:pt x="7130" y="12166"/>
                </a:lnTo>
                <a:lnTo>
                  <a:pt x="7228" y="12239"/>
                </a:lnTo>
                <a:lnTo>
                  <a:pt x="7325" y="12288"/>
                </a:lnTo>
                <a:lnTo>
                  <a:pt x="7447" y="12312"/>
                </a:lnTo>
                <a:lnTo>
                  <a:pt x="7714" y="12312"/>
                </a:lnTo>
                <a:lnTo>
                  <a:pt x="7860" y="12264"/>
                </a:lnTo>
                <a:lnTo>
                  <a:pt x="7982" y="12215"/>
                </a:lnTo>
                <a:lnTo>
                  <a:pt x="8104" y="12142"/>
                </a:lnTo>
                <a:lnTo>
                  <a:pt x="8201" y="12045"/>
                </a:lnTo>
                <a:lnTo>
                  <a:pt x="8298" y="11947"/>
                </a:lnTo>
                <a:lnTo>
                  <a:pt x="8371" y="11826"/>
                </a:lnTo>
                <a:lnTo>
                  <a:pt x="8444" y="11704"/>
                </a:lnTo>
                <a:lnTo>
                  <a:pt x="8517" y="11510"/>
                </a:lnTo>
                <a:lnTo>
                  <a:pt x="8542" y="11291"/>
                </a:lnTo>
                <a:lnTo>
                  <a:pt x="8517" y="11193"/>
                </a:lnTo>
                <a:lnTo>
                  <a:pt x="8493" y="11096"/>
                </a:lnTo>
                <a:lnTo>
                  <a:pt x="8469" y="10999"/>
                </a:lnTo>
                <a:lnTo>
                  <a:pt x="8396" y="10926"/>
                </a:lnTo>
                <a:lnTo>
                  <a:pt x="8469" y="10269"/>
                </a:lnTo>
                <a:lnTo>
                  <a:pt x="8493" y="9587"/>
                </a:lnTo>
                <a:lnTo>
                  <a:pt x="8469" y="8906"/>
                </a:lnTo>
                <a:lnTo>
                  <a:pt x="8396" y="8249"/>
                </a:lnTo>
                <a:lnTo>
                  <a:pt x="8323" y="7908"/>
                </a:lnTo>
                <a:lnTo>
                  <a:pt x="8250" y="7568"/>
                </a:lnTo>
                <a:lnTo>
                  <a:pt x="8177" y="7251"/>
                </a:lnTo>
                <a:lnTo>
                  <a:pt x="8079" y="6935"/>
                </a:lnTo>
                <a:lnTo>
                  <a:pt x="7958" y="6619"/>
                </a:lnTo>
                <a:lnTo>
                  <a:pt x="7812" y="6327"/>
                </a:lnTo>
                <a:lnTo>
                  <a:pt x="7666" y="6035"/>
                </a:lnTo>
                <a:lnTo>
                  <a:pt x="7495" y="5743"/>
                </a:lnTo>
                <a:lnTo>
                  <a:pt x="7349" y="5548"/>
                </a:lnTo>
                <a:lnTo>
                  <a:pt x="7203" y="5378"/>
                </a:lnTo>
                <a:lnTo>
                  <a:pt x="7057" y="5232"/>
                </a:lnTo>
                <a:lnTo>
                  <a:pt x="6887" y="5086"/>
                </a:lnTo>
                <a:lnTo>
                  <a:pt x="6717" y="4940"/>
                </a:lnTo>
                <a:lnTo>
                  <a:pt x="6522" y="4842"/>
                </a:lnTo>
                <a:lnTo>
                  <a:pt x="6327" y="4745"/>
                </a:lnTo>
                <a:lnTo>
                  <a:pt x="6133" y="4648"/>
                </a:lnTo>
                <a:lnTo>
                  <a:pt x="5719" y="4502"/>
                </a:lnTo>
                <a:lnTo>
                  <a:pt x="5305" y="4429"/>
                </a:lnTo>
                <a:lnTo>
                  <a:pt x="4867" y="4380"/>
                </a:lnTo>
                <a:lnTo>
                  <a:pt x="4405" y="4356"/>
                </a:lnTo>
                <a:lnTo>
                  <a:pt x="4405" y="4307"/>
                </a:lnTo>
                <a:lnTo>
                  <a:pt x="4405" y="4283"/>
                </a:lnTo>
                <a:lnTo>
                  <a:pt x="4600" y="4258"/>
                </a:lnTo>
                <a:lnTo>
                  <a:pt x="4794" y="4185"/>
                </a:lnTo>
                <a:lnTo>
                  <a:pt x="4965" y="4112"/>
                </a:lnTo>
                <a:lnTo>
                  <a:pt x="5159" y="4015"/>
                </a:lnTo>
                <a:lnTo>
                  <a:pt x="5305" y="3893"/>
                </a:lnTo>
                <a:lnTo>
                  <a:pt x="5451" y="3772"/>
                </a:lnTo>
                <a:lnTo>
                  <a:pt x="5597" y="3626"/>
                </a:lnTo>
                <a:lnTo>
                  <a:pt x="5719" y="3456"/>
                </a:lnTo>
                <a:lnTo>
                  <a:pt x="5841" y="3310"/>
                </a:lnTo>
                <a:lnTo>
                  <a:pt x="5938" y="3115"/>
                </a:lnTo>
                <a:lnTo>
                  <a:pt x="6035" y="2945"/>
                </a:lnTo>
                <a:lnTo>
                  <a:pt x="6108" y="2750"/>
                </a:lnTo>
                <a:lnTo>
                  <a:pt x="6181" y="2555"/>
                </a:lnTo>
                <a:lnTo>
                  <a:pt x="6230" y="2361"/>
                </a:lnTo>
                <a:lnTo>
                  <a:pt x="6254" y="2166"/>
                </a:lnTo>
                <a:lnTo>
                  <a:pt x="6279" y="1971"/>
                </a:lnTo>
                <a:lnTo>
                  <a:pt x="6254" y="1752"/>
                </a:lnTo>
                <a:lnTo>
                  <a:pt x="6230" y="1533"/>
                </a:lnTo>
                <a:lnTo>
                  <a:pt x="6157" y="1314"/>
                </a:lnTo>
                <a:lnTo>
                  <a:pt x="6060" y="1095"/>
                </a:lnTo>
                <a:lnTo>
                  <a:pt x="5962" y="925"/>
                </a:lnTo>
                <a:lnTo>
                  <a:pt x="5816" y="730"/>
                </a:lnTo>
                <a:lnTo>
                  <a:pt x="5670" y="584"/>
                </a:lnTo>
                <a:lnTo>
                  <a:pt x="5500" y="438"/>
                </a:lnTo>
                <a:lnTo>
                  <a:pt x="5305" y="292"/>
                </a:lnTo>
                <a:lnTo>
                  <a:pt x="5111" y="195"/>
                </a:lnTo>
                <a:lnTo>
                  <a:pt x="4892" y="98"/>
                </a:lnTo>
                <a:lnTo>
                  <a:pt x="4697" y="49"/>
                </a:lnTo>
                <a:lnTo>
                  <a:pt x="4478" y="25"/>
                </a:lnTo>
                <a:lnTo>
                  <a:pt x="4259" y="0"/>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pic>
        <p:nvPicPr>
          <p:cNvPr descr="check dutch suport" id="439" name="Shape 439" title="8 Minute Countdown Timer with Alarm">
            <a:hlinkClick r:id="rId3"/>
          </p:cNvPr>
          <p:cNvPicPr preferRelativeResize="0"/>
          <p:nvPr/>
        </p:nvPicPr>
        <p:blipFill>
          <a:blip r:embed="rId4">
            <a:alphaModFix/>
          </a:blip>
          <a:stretch>
            <a:fillRect/>
          </a:stretch>
        </p:blipFill>
        <p:spPr>
          <a:xfrm>
            <a:off x="6324400" y="152400"/>
            <a:ext cx="2667200" cy="200040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3" name="Shape 443"/>
        <p:cNvGrpSpPr/>
        <p:nvPr/>
      </p:nvGrpSpPr>
      <p:grpSpPr>
        <a:xfrm>
          <a:off x="0" y="0"/>
          <a:ext cx="0" cy="0"/>
          <a:chOff x="0" y="0"/>
          <a:chExt cx="0" cy="0"/>
        </a:xfrm>
      </p:grpSpPr>
      <p:sp>
        <p:nvSpPr>
          <p:cNvPr id="444" name="Shape 444"/>
          <p:cNvSpPr txBox="1"/>
          <p:nvPr>
            <p:ph type="title"/>
          </p:nvPr>
        </p:nvSpPr>
        <p:spPr>
          <a:xfrm>
            <a:off x="489775" y="171550"/>
            <a:ext cx="6574800" cy="857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a:latin typeface="Lato"/>
                <a:ea typeface="Lato"/>
                <a:cs typeface="Lato"/>
                <a:sym typeface="Lato"/>
              </a:rPr>
              <a:t>3-</a:t>
            </a:r>
            <a:r>
              <a:rPr b="1" lang="en">
                <a:latin typeface="Lato"/>
                <a:ea typeface="Lato"/>
                <a:cs typeface="Lato"/>
                <a:sym typeface="Lato"/>
              </a:rPr>
              <a:t>Chalk Talk Debrief</a:t>
            </a:r>
            <a:endParaRPr b="1">
              <a:latin typeface="Lato"/>
              <a:ea typeface="Lato"/>
              <a:cs typeface="Lato"/>
              <a:sym typeface="Lato"/>
            </a:endParaRPr>
          </a:p>
        </p:txBody>
      </p:sp>
      <p:sp>
        <p:nvSpPr>
          <p:cNvPr id="445" name="Shape 445"/>
          <p:cNvSpPr txBox="1"/>
          <p:nvPr>
            <p:ph idx="1" type="body"/>
          </p:nvPr>
        </p:nvSpPr>
        <p:spPr>
          <a:xfrm>
            <a:off x="489775" y="1028950"/>
            <a:ext cx="1831500" cy="3896700"/>
          </a:xfrm>
          <a:prstGeom prst="rect">
            <a:avLst/>
          </a:prstGeom>
        </p:spPr>
        <p:txBody>
          <a:bodyPr anchorCtr="0" anchor="t" bIns="91425" lIns="91425" spcFirstLastPara="1" rIns="91425" wrap="square" tIns="91425">
            <a:noAutofit/>
          </a:bodyPr>
          <a:lstStyle/>
          <a:p>
            <a:pPr indent="0" lvl="0" marL="0">
              <a:spcBef>
                <a:spcPts val="600"/>
              </a:spcBef>
              <a:spcAft>
                <a:spcPts val="0"/>
              </a:spcAft>
              <a:buNone/>
            </a:pPr>
            <a:r>
              <a:rPr lang="en" sz="2400">
                <a:solidFill>
                  <a:srgbClr val="000000"/>
                </a:solidFill>
              </a:rPr>
              <a:t>How was it to present in front of an audience?</a:t>
            </a:r>
            <a:endParaRPr sz="2400">
              <a:solidFill>
                <a:srgbClr val="000000"/>
              </a:solidFill>
            </a:endParaRPr>
          </a:p>
        </p:txBody>
      </p:sp>
      <p:sp>
        <p:nvSpPr>
          <p:cNvPr id="446" name="Shape 446"/>
          <p:cNvSpPr txBox="1"/>
          <p:nvPr>
            <p:ph idx="2" type="body"/>
          </p:nvPr>
        </p:nvSpPr>
        <p:spPr>
          <a:xfrm>
            <a:off x="2415125" y="1029075"/>
            <a:ext cx="1831500" cy="3896700"/>
          </a:xfrm>
          <a:prstGeom prst="rect">
            <a:avLst/>
          </a:prstGeom>
        </p:spPr>
        <p:txBody>
          <a:bodyPr anchorCtr="0" anchor="t" bIns="91425" lIns="91425" spcFirstLastPara="1" rIns="91425" wrap="square" tIns="91425">
            <a:noAutofit/>
          </a:bodyPr>
          <a:lstStyle/>
          <a:p>
            <a:pPr indent="0" lvl="0" marL="0" rtl="0">
              <a:spcBef>
                <a:spcPts val="600"/>
              </a:spcBef>
              <a:spcAft>
                <a:spcPts val="0"/>
              </a:spcAft>
              <a:buClr>
                <a:srgbClr val="000000"/>
              </a:buClr>
              <a:buSzPts val="1100"/>
              <a:buFont typeface="Arial"/>
              <a:buNone/>
            </a:pPr>
            <a:r>
              <a:rPr lang="en" sz="2400">
                <a:solidFill>
                  <a:srgbClr val="000000"/>
                </a:solidFill>
              </a:rPr>
              <a:t>What was the most interesting thing you learned?</a:t>
            </a:r>
            <a:endParaRPr sz="2400">
              <a:solidFill>
                <a:srgbClr val="000000"/>
              </a:solidFill>
            </a:endParaRPr>
          </a:p>
        </p:txBody>
      </p:sp>
      <p:sp>
        <p:nvSpPr>
          <p:cNvPr id="447" name="Shape 447"/>
          <p:cNvSpPr txBox="1"/>
          <p:nvPr>
            <p:ph idx="3" type="body"/>
          </p:nvPr>
        </p:nvSpPr>
        <p:spPr>
          <a:xfrm>
            <a:off x="4340500" y="1029075"/>
            <a:ext cx="2157900" cy="3896700"/>
          </a:xfrm>
          <a:prstGeom prst="rect">
            <a:avLst/>
          </a:prstGeom>
        </p:spPr>
        <p:txBody>
          <a:bodyPr anchorCtr="0" anchor="t" bIns="91425" lIns="91425" spcFirstLastPara="1" rIns="91425" wrap="square" tIns="91425">
            <a:noAutofit/>
          </a:bodyPr>
          <a:lstStyle/>
          <a:p>
            <a:pPr indent="0" lvl="0" marL="0">
              <a:spcBef>
                <a:spcPts val="600"/>
              </a:spcBef>
              <a:spcAft>
                <a:spcPts val="0"/>
              </a:spcAft>
              <a:buNone/>
            </a:pPr>
            <a:r>
              <a:rPr lang="en" sz="2400">
                <a:solidFill>
                  <a:srgbClr val="000000"/>
                </a:solidFill>
              </a:rPr>
              <a:t>Respond to one of the essential questions:</a:t>
            </a:r>
            <a:endParaRPr sz="2400">
              <a:solidFill>
                <a:srgbClr val="000000"/>
              </a:solidFill>
            </a:endParaRPr>
          </a:p>
          <a:p>
            <a:pPr indent="0" lvl="0" marL="0" rtl="0">
              <a:spcBef>
                <a:spcPts val="0"/>
              </a:spcBef>
              <a:spcAft>
                <a:spcPts val="0"/>
              </a:spcAft>
              <a:buNone/>
            </a:pPr>
            <a:r>
              <a:t/>
            </a:r>
            <a:endParaRPr sz="2400">
              <a:solidFill>
                <a:srgbClr val="000000"/>
              </a:solidFill>
            </a:endParaRPr>
          </a:p>
        </p:txBody>
      </p:sp>
      <p:sp>
        <p:nvSpPr>
          <p:cNvPr id="448" name="Shape 448"/>
          <p:cNvSpPr txBox="1"/>
          <p:nvPr/>
        </p:nvSpPr>
        <p:spPr>
          <a:xfrm>
            <a:off x="4340500" y="2912575"/>
            <a:ext cx="4140000" cy="1908600"/>
          </a:xfrm>
          <a:prstGeom prst="rect">
            <a:avLst/>
          </a:prstGeom>
          <a:noFill/>
          <a:ln>
            <a:noFill/>
          </a:ln>
        </p:spPr>
        <p:txBody>
          <a:bodyPr anchorCtr="0" anchor="t" bIns="91425" lIns="91425" spcFirstLastPara="1" rIns="91425" wrap="square" tIns="91425">
            <a:noAutofit/>
          </a:bodyPr>
          <a:lstStyle/>
          <a:p>
            <a:pPr indent="0" lvl="0" marL="0" rtl="0">
              <a:lnSpc>
                <a:spcPct val="150000"/>
              </a:lnSpc>
              <a:spcBef>
                <a:spcPts val="0"/>
              </a:spcBef>
              <a:spcAft>
                <a:spcPts val="0"/>
              </a:spcAft>
              <a:buNone/>
            </a:pPr>
            <a:r>
              <a:rPr lang="en" sz="2400">
                <a:solidFill>
                  <a:schemeClr val="dk1"/>
                </a:solidFill>
                <a:latin typeface="Lato"/>
                <a:ea typeface="Lato"/>
                <a:cs typeface="Lato"/>
                <a:sym typeface="Lato"/>
              </a:rPr>
              <a:t>What makes our identity?</a:t>
            </a:r>
            <a:endParaRPr sz="2400">
              <a:solidFill>
                <a:schemeClr val="dk1"/>
              </a:solidFill>
              <a:latin typeface="Lato"/>
              <a:ea typeface="Lato"/>
              <a:cs typeface="Lato"/>
              <a:sym typeface="Lato"/>
            </a:endParaRPr>
          </a:p>
          <a:p>
            <a:pPr indent="0" lvl="0" marL="0" rtl="0">
              <a:lnSpc>
                <a:spcPct val="150000"/>
              </a:lnSpc>
              <a:spcBef>
                <a:spcPts val="0"/>
              </a:spcBef>
              <a:spcAft>
                <a:spcPts val="0"/>
              </a:spcAft>
              <a:buNone/>
            </a:pPr>
            <a:r>
              <a:rPr lang="en" sz="2400">
                <a:solidFill>
                  <a:schemeClr val="dk1"/>
                </a:solidFill>
                <a:latin typeface="Lato"/>
                <a:ea typeface="Lato"/>
                <a:cs typeface="Lato"/>
                <a:sym typeface="Lato"/>
              </a:rPr>
              <a:t>What is success?</a:t>
            </a:r>
            <a:endParaRPr sz="2400">
              <a:solidFill>
                <a:schemeClr val="dk1"/>
              </a:solidFill>
              <a:latin typeface="Lato"/>
              <a:ea typeface="Lato"/>
              <a:cs typeface="Lato"/>
              <a:sym typeface="Lato"/>
            </a:endParaRPr>
          </a:p>
          <a:p>
            <a:pPr indent="0" lvl="0" marL="0" rtl="0">
              <a:lnSpc>
                <a:spcPct val="150000"/>
              </a:lnSpc>
              <a:spcBef>
                <a:spcPts val="0"/>
              </a:spcBef>
              <a:spcAft>
                <a:spcPts val="0"/>
              </a:spcAft>
              <a:buNone/>
            </a:pPr>
            <a:r>
              <a:rPr lang="en" sz="2400">
                <a:solidFill>
                  <a:schemeClr val="dk1"/>
                </a:solidFill>
                <a:latin typeface="Lato"/>
                <a:ea typeface="Lato"/>
                <a:cs typeface="Lato"/>
                <a:sym typeface="Lato"/>
              </a:rPr>
              <a:t>Who am I?</a:t>
            </a:r>
            <a:endParaRPr sz="2400"/>
          </a:p>
        </p:txBody>
      </p:sp>
      <p:sp>
        <p:nvSpPr>
          <p:cNvPr id="449" name="Shape 449"/>
          <p:cNvSpPr/>
          <p:nvPr/>
        </p:nvSpPr>
        <p:spPr>
          <a:xfrm rot="-5400000">
            <a:off x="853118" y="2860901"/>
            <a:ext cx="1658798" cy="1914890"/>
          </a:xfrm>
          <a:custGeom>
            <a:pathLst>
              <a:path extrusionOk="0" h="17399" w="17228">
                <a:moveTo>
                  <a:pt x="14162" y="439"/>
                </a:moveTo>
                <a:lnTo>
                  <a:pt x="14478" y="512"/>
                </a:lnTo>
                <a:lnTo>
                  <a:pt x="14794" y="609"/>
                </a:lnTo>
                <a:lnTo>
                  <a:pt x="15111" y="755"/>
                </a:lnTo>
                <a:lnTo>
                  <a:pt x="15403" y="925"/>
                </a:lnTo>
                <a:lnTo>
                  <a:pt x="15670" y="1120"/>
                </a:lnTo>
                <a:lnTo>
                  <a:pt x="15914" y="1315"/>
                </a:lnTo>
                <a:lnTo>
                  <a:pt x="16108" y="1534"/>
                </a:lnTo>
                <a:lnTo>
                  <a:pt x="15987" y="1558"/>
                </a:lnTo>
                <a:lnTo>
                  <a:pt x="15889" y="1607"/>
                </a:lnTo>
                <a:lnTo>
                  <a:pt x="15816" y="1655"/>
                </a:lnTo>
                <a:lnTo>
                  <a:pt x="15792" y="1680"/>
                </a:lnTo>
                <a:lnTo>
                  <a:pt x="15768" y="1728"/>
                </a:lnTo>
                <a:lnTo>
                  <a:pt x="15768" y="1777"/>
                </a:lnTo>
                <a:lnTo>
                  <a:pt x="15792" y="1826"/>
                </a:lnTo>
                <a:lnTo>
                  <a:pt x="15865" y="1850"/>
                </a:lnTo>
                <a:lnTo>
                  <a:pt x="15938" y="1874"/>
                </a:lnTo>
                <a:lnTo>
                  <a:pt x="16230" y="1874"/>
                </a:lnTo>
                <a:lnTo>
                  <a:pt x="16352" y="1850"/>
                </a:lnTo>
                <a:lnTo>
                  <a:pt x="16546" y="2166"/>
                </a:lnTo>
                <a:lnTo>
                  <a:pt x="16254" y="2142"/>
                </a:lnTo>
                <a:lnTo>
                  <a:pt x="16011" y="2142"/>
                </a:lnTo>
                <a:lnTo>
                  <a:pt x="15987" y="2166"/>
                </a:lnTo>
                <a:lnTo>
                  <a:pt x="15987" y="2191"/>
                </a:lnTo>
                <a:lnTo>
                  <a:pt x="16133" y="2312"/>
                </a:lnTo>
                <a:lnTo>
                  <a:pt x="16303" y="2410"/>
                </a:lnTo>
                <a:lnTo>
                  <a:pt x="16473" y="2458"/>
                </a:lnTo>
                <a:lnTo>
                  <a:pt x="16668" y="2507"/>
                </a:lnTo>
                <a:lnTo>
                  <a:pt x="16717" y="2750"/>
                </a:lnTo>
                <a:lnTo>
                  <a:pt x="16741" y="2994"/>
                </a:lnTo>
                <a:lnTo>
                  <a:pt x="16522" y="2872"/>
                </a:lnTo>
                <a:lnTo>
                  <a:pt x="16352" y="2799"/>
                </a:lnTo>
                <a:lnTo>
                  <a:pt x="16181" y="2702"/>
                </a:lnTo>
                <a:lnTo>
                  <a:pt x="16011" y="2653"/>
                </a:lnTo>
                <a:lnTo>
                  <a:pt x="15792" y="2653"/>
                </a:lnTo>
                <a:lnTo>
                  <a:pt x="15768" y="2677"/>
                </a:lnTo>
                <a:lnTo>
                  <a:pt x="15768" y="2702"/>
                </a:lnTo>
                <a:lnTo>
                  <a:pt x="15768" y="2726"/>
                </a:lnTo>
                <a:lnTo>
                  <a:pt x="15889" y="2872"/>
                </a:lnTo>
                <a:lnTo>
                  <a:pt x="16035" y="2994"/>
                </a:lnTo>
                <a:lnTo>
                  <a:pt x="16327" y="3213"/>
                </a:lnTo>
                <a:lnTo>
                  <a:pt x="16522" y="3334"/>
                </a:lnTo>
                <a:lnTo>
                  <a:pt x="16619" y="3407"/>
                </a:lnTo>
                <a:lnTo>
                  <a:pt x="16717" y="3456"/>
                </a:lnTo>
                <a:lnTo>
                  <a:pt x="16692" y="3651"/>
                </a:lnTo>
                <a:lnTo>
                  <a:pt x="16619" y="3845"/>
                </a:lnTo>
                <a:lnTo>
                  <a:pt x="16400" y="3602"/>
                </a:lnTo>
                <a:lnTo>
                  <a:pt x="16133" y="3407"/>
                </a:lnTo>
                <a:lnTo>
                  <a:pt x="15987" y="3310"/>
                </a:lnTo>
                <a:lnTo>
                  <a:pt x="15841" y="3237"/>
                </a:lnTo>
                <a:lnTo>
                  <a:pt x="15695" y="3188"/>
                </a:lnTo>
                <a:lnTo>
                  <a:pt x="15524" y="3164"/>
                </a:lnTo>
                <a:lnTo>
                  <a:pt x="15476" y="3188"/>
                </a:lnTo>
                <a:lnTo>
                  <a:pt x="15476" y="3213"/>
                </a:lnTo>
                <a:lnTo>
                  <a:pt x="15476" y="3237"/>
                </a:lnTo>
                <a:lnTo>
                  <a:pt x="15500" y="3261"/>
                </a:lnTo>
                <a:lnTo>
                  <a:pt x="15597" y="3359"/>
                </a:lnTo>
                <a:lnTo>
                  <a:pt x="15695" y="3432"/>
                </a:lnTo>
                <a:lnTo>
                  <a:pt x="15987" y="3699"/>
                </a:lnTo>
                <a:lnTo>
                  <a:pt x="16230" y="3918"/>
                </a:lnTo>
                <a:lnTo>
                  <a:pt x="16449" y="4162"/>
                </a:lnTo>
                <a:lnTo>
                  <a:pt x="16473" y="4186"/>
                </a:lnTo>
                <a:lnTo>
                  <a:pt x="16254" y="4526"/>
                </a:lnTo>
                <a:lnTo>
                  <a:pt x="16206" y="4453"/>
                </a:lnTo>
                <a:lnTo>
                  <a:pt x="16133" y="4380"/>
                </a:lnTo>
                <a:lnTo>
                  <a:pt x="15962" y="4259"/>
                </a:lnTo>
                <a:lnTo>
                  <a:pt x="15646" y="4040"/>
                </a:lnTo>
                <a:lnTo>
                  <a:pt x="15403" y="3821"/>
                </a:lnTo>
                <a:lnTo>
                  <a:pt x="15159" y="3626"/>
                </a:lnTo>
                <a:lnTo>
                  <a:pt x="15111" y="3626"/>
                </a:lnTo>
                <a:lnTo>
                  <a:pt x="15062" y="3651"/>
                </a:lnTo>
                <a:lnTo>
                  <a:pt x="15013" y="3724"/>
                </a:lnTo>
                <a:lnTo>
                  <a:pt x="15013" y="3821"/>
                </a:lnTo>
                <a:lnTo>
                  <a:pt x="15013" y="3894"/>
                </a:lnTo>
                <a:lnTo>
                  <a:pt x="15038" y="3991"/>
                </a:lnTo>
                <a:lnTo>
                  <a:pt x="15135" y="4137"/>
                </a:lnTo>
                <a:lnTo>
                  <a:pt x="15257" y="4283"/>
                </a:lnTo>
                <a:lnTo>
                  <a:pt x="15427" y="4453"/>
                </a:lnTo>
                <a:lnTo>
                  <a:pt x="15622" y="4599"/>
                </a:lnTo>
                <a:lnTo>
                  <a:pt x="15816" y="4745"/>
                </a:lnTo>
                <a:lnTo>
                  <a:pt x="15914" y="4818"/>
                </a:lnTo>
                <a:lnTo>
                  <a:pt x="16011" y="4843"/>
                </a:lnTo>
                <a:lnTo>
                  <a:pt x="15792" y="5135"/>
                </a:lnTo>
                <a:lnTo>
                  <a:pt x="14867" y="4162"/>
                </a:lnTo>
                <a:lnTo>
                  <a:pt x="13967" y="3213"/>
                </a:lnTo>
                <a:lnTo>
                  <a:pt x="13505" y="2750"/>
                </a:lnTo>
                <a:lnTo>
                  <a:pt x="13018" y="2288"/>
                </a:lnTo>
                <a:lnTo>
                  <a:pt x="12531" y="1850"/>
                </a:lnTo>
                <a:lnTo>
                  <a:pt x="12021" y="1461"/>
                </a:lnTo>
                <a:lnTo>
                  <a:pt x="12021" y="1388"/>
                </a:lnTo>
                <a:lnTo>
                  <a:pt x="12118" y="1315"/>
                </a:lnTo>
                <a:lnTo>
                  <a:pt x="12215" y="1242"/>
                </a:lnTo>
                <a:lnTo>
                  <a:pt x="12385" y="1047"/>
                </a:lnTo>
                <a:lnTo>
                  <a:pt x="12629" y="852"/>
                </a:lnTo>
                <a:lnTo>
                  <a:pt x="12921" y="682"/>
                </a:lnTo>
                <a:lnTo>
                  <a:pt x="13213" y="560"/>
                </a:lnTo>
                <a:lnTo>
                  <a:pt x="13505" y="463"/>
                </a:lnTo>
                <a:lnTo>
                  <a:pt x="13675" y="439"/>
                </a:lnTo>
                <a:close/>
                <a:moveTo>
                  <a:pt x="11753" y="1704"/>
                </a:moveTo>
                <a:lnTo>
                  <a:pt x="11826" y="1850"/>
                </a:lnTo>
                <a:lnTo>
                  <a:pt x="11948" y="1972"/>
                </a:lnTo>
                <a:lnTo>
                  <a:pt x="12093" y="2069"/>
                </a:lnTo>
                <a:lnTo>
                  <a:pt x="12385" y="2288"/>
                </a:lnTo>
                <a:lnTo>
                  <a:pt x="12677" y="2531"/>
                </a:lnTo>
                <a:lnTo>
                  <a:pt x="12945" y="2823"/>
                </a:lnTo>
                <a:lnTo>
                  <a:pt x="13480" y="3383"/>
                </a:lnTo>
                <a:lnTo>
                  <a:pt x="14478" y="4453"/>
                </a:lnTo>
                <a:lnTo>
                  <a:pt x="15500" y="5500"/>
                </a:lnTo>
                <a:lnTo>
                  <a:pt x="15111" y="5962"/>
                </a:lnTo>
                <a:lnTo>
                  <a:pt x="14600" y="5500"/>
                </a:lnTo>
                <a:lnTo>
                  <a:pt x="14113" y="5013"/>
                </a:lnTo>
                <a:lnTo>
                  <a:pt x="13213" y="4016"/>
                </a:lnTo>
                <a:lnTo>
                  <a:pt x="12750" y="3529"/>
                </a:lnTo>
                <a:lnTo>
                  <a:pt x="12264" y="3018"/>
                </a:lnTo>
                <a:lnTo>
                  <a:pt x="11777" y="2556"/>
                </a:lnTo>
                <a:lnTo>
                  <a:pt x="11266" y="2093"/>
                </a:lnTo>
                <a:lnTo>
                  <a:pt x="11753" y="1704"/>
                </a:lnTo>
                <a:close/>
                <a:moveTo>
                  <a:pt x="13724" y="5232"/>
                </a:moveTo>
                <a:lnTo>
                  <a:pt x="14235" y="5767"/>
                </a:lnTo>
                <a:lnTo>
                  <a:pt x="14794" y="6278"/>
                </a:lnTo>
                <a:lnTo>
                  <a:pt x="14575" y="6497"/>
                </a:lnTo>
                <a:lnTo>
                  <a:pt x="14259" y="6278"/>
                </a:lnTo>
                <a:lnTo>
                  <a:pt x="13967" y="6035"/>
                </a:lnTo>
                <a:lnTo>
                  <a:pt x="13699" y="5792"/>
                </a:lnTo>
                <a:lnTo>
                  <a:pt x="13432" y="5573"/>
                </a:lnTo>
                <a:lnTo>
                  <a:pt x="13724" y="5232"/>
                </a:lnTo>
                <a:close/>
                <a:moveTo>
                  <a:pt x="13261" y="5767"/>
                </a:moveTo>
                <a:lnTo>
                  <a:pt x="13359" y="5913"/>
                </a:lnTo>
                <a:lnTo>
                  <a:pt x="13456" y="6059"/>
                </a:lnTo>
                <a:lnTo>
                  <a:pt x="13724" y="6303"/>
                </a:lnTo>
                <a:lnTo>
                  <a:pt x="13991" y="6546"/>
                </a:lnTo>
                <a:lnTo>
                  <a:pt x="14137" y="6668"/>
                </a:lnTo>
                <a:lnTo>
                  <a:pt x="14308" y="6765"/>
                </a:lnTo>
                <a:lnTo>
                  <a:pt x="14235" y="6814"/>
                </a:lnTo>
                <a:lnTo>
                  <a:pt x="14137" y="6692"/>
                </a:lnTo>
                <a:lnTo>
                  <a:pt x="13991" y="6595"/>
                </a:lnTo>
                <a:lnTo>
                  <a:pt x="13699" y="6400"/>
                </a:lnTo>
                <a:lnTo>
                  <a:pt x="13359" y="6230"/>
                </a:lnTo>
                <a:lnTo>
                  <a:pt x="13188" y="6132"/>
                </a:lnTo>
                <a:lnTo>
                  <a:pt x="13042" y="6011"/>
                </a:lnTo>
                <a:lnTo>
                  <a:pt x="13261" y="5767"/>
                </a:lnTo>
                <a:close/>
                <a:moveTo>
                  <a:pt x="13018" y="6059"/>
                </a:moveTo>
                <a:lnTo>
                  <a:pt x="13188" y="6303"/>
                </a:lnTo>
                <a:lnTo>
                  <a:pt x="13286" y="6424"/>
                </a:lnTo>
                <a:lnTo>
                  <a:pt x="13407" y="6522"/>
                </a:lnTo>
                <a:lnTo>
                  <a:pt x="14040" y="7008"/>
                </a:lnTo>
                <a:lnTo>
                  <a:pt x="13699" y="7349"/>
                </a:lnTo>
                <a:lnTo>
                  <a:pt x="13675" y="7325"/>
                </a:lnTo>
                <a:lnTo>
                  <a:pt x="13505" y="7227"/>
                </a:lnTo>
                <a:lnTo>
                  <a:pt x="13334" y="7106"/>
                </a:lnTo>
                <a:lnTo>
                  <a:pt x="13018" y="6838"/>
                </a:lnTo>
                <a:lnTo>
                  <a:pt x="12799" y="6668"/>
                </a:lnTo>
                <a:lnTo>
                  <a:pt x="12702" y="6595"/>
                </a:lnTo>
                <a:lnTo>
                  <a:pt x="12580" y="6546"/>
                </a:lnTo>
                <a:lnTo>
                  <a:pt x="12799" y="6303"/>
                </a:lnTo>
                <a:lnTo>
                  <a:pt x="13018" y="6059"/>
                </a:lnTo>
                <a:close/>
                <a:moveTo>
                  <a:pt x="12385" y="6716"/>
                </a:moveTo>
                <a:lnTo>
                  <a:pt x="12483" y="6838"/>
                </a:lnTo>
                <a:lnTo>
                  <a:pt x="12580" y="6935"/>
                </a:lnTo>
                <a:lnTo>
                  <a:pt x="12799" y="7130"/>
                </a:lnTo>
                <a:lnTo>
                  <a:pt x="13091" y="7398"/>
                </a:lnTo>
                <a:lnTo>
                  <a:pt x="13407" y="7617"/>
                </a:lnTo>
                <a:lnTo>
                  <a:pt x="13018" y="8006"/>
                </a:lnTo>
                <a:lnTo>
                  <a:pt x="12921" y="8079"/>
                </a:lnTo>
                <a:lnTo>
                  <a:pt x="12823" y="7909"/>
                </a:lnTo>
                <a:lnTo>
                  <a:pt x="12653" y="7763"/>
                </a:lnTo>
                <a:lnTo>
                  <a:pt x="12312" y="7495"/>
                </a:lnTo>
                <a:lnTo>
                  <a:pt x="12093" y="7325"/>
                </a:lnTo>
                <a:lnTo>
                  <a:pt x="11972" y="7252"/>
                </a:lnTo>
                <a:lnTo>
                  <a:pt x="11850" y="7179"/>
                </a:lnTo>
                <a:lnTo>
                  <a:pt x="12385" y="6716"/>
                </a:lnTo>
                <a:close/>
                <a:moveTo>
                  <a:pt x="11631" y="7373"/>
                </a:moveTo>
                <a:lnTo>
                  <a:pt x="11729" y="7471"/>
                </a:lnTo>
                <a:lnTo>
                  <a:pt x="11850" y="7568"/>
                </a:lnTo>
                <a:lnTo>
                  <a:pt x="12093" y="7738"/>
                </a:lnTo>
                <a:lnTo>
                  <a:pt x="12434" y="8055"/>
                </a:lnTo>
                <a:lnTo>
                  <a:pt x="12556" y="8201"/>
                </a:lnTo>
                <a:lnTo>
                  <a:pt x="12702" y="8322"/>
                </a:lnTo>
                <a:lnTo>
                  <a:pt x="11948" y="9150"/>
                </a:lnTo>
                <a:lnTo>
                  <a:pt x="11680" y="8906"/>
                </a:lnTo>
                <a:lnTo>
                  <a:pt x="11364" y="8687"/>
                </a:lnTo>
                <a:lnTo>
                  <a:pt x="11072" y="8444"/>
                </a:lnTo>
                <a:lnTo>
                  <a:pt x="10780" y="8201"/>
                </a:lnTo>
                <a:lnTo>
                  <a:pt x="11096" y="7860"/>
                </a:lnTo>
                <a:lnTo>
                  <a:pt x="11193" y="7957"/>
                </a:lnTo>
                <a:lnTo>
                  <a:pt x="11291" y="8030"/>
                </a:lnTo>
                <a:lnTo>
                  <a:pt x="11461" y="8176"/>
                </a:lnTo>
                <a:lnTo>
                  <a:pt x="11777" y="8493"/>
                </a:lnTo>
                <a:lnTo>
                  <a:pt x="11972" y="8614"/>
                </a:lnTo>
                <a:lnTo>
                  <a:pt x="12166" y="8736"/>
                </a:lnTo>
                <a:lnTo>
                  <a:pt x="12288" y="8736"/>
                </a:lnTo>
                <a:lnTo>
                  <a:pt x="12337" y="8712"/>
                </a:lnTo>
                <a:lnTo>
                  <a:pt x="12361" y="8639"/>
                </a:lnTo>
                <a:lnTo>
                  <a:pt x="12361" y="8566"/>
                </a:lnTo>
                <a:lnTo>
                  <a:pt x="12337" y="8493"/>
                </a:lnTo>
                <a:lnTo>
                  <a:pt x="12118" y="8322"/>
                </a:lnTo>
                <a:lnTo>
                  <a:pt x="11899" y="8152"/>
                </a:lnTo>
                <a:lnTo>
                  <a:pt x="11461" y="7811"/>
                </a:lnTo>
                <a:lnTo>
                  <a:pt x="11291" y="7690"/>
                </a:lnTo>
                <a:lnTo>
                  <a:pt x="11631" y="7373"/>
                </a:lnTo>
                <a:close/>
                <a:moveTo>
                  <a:pt x="10634" y="8371"/>
                </a:moveTo>
                <a:lnTo>
                  <a:pt x="10731" y="8541"/>
                </a:lnTo>
                <a:lnTo>
                  <a:pt x="10853" y="8687"/>
                </a:lnTo>
                <a:lnTo>
                  <a:pt x="10974" y="8809"/>
                </a:lnTo>
                <a:lnTo>
                  <a:pt x="11145" y="8931"/>
                </a:lnTo>
                <a:lnTo>
                  <a:pt x="11461" y="9150"/>
                </a:lnTo>
                <a:lnTo>
                  <a:pt x="11753" y="9369"/>
                </a:lnTo>
                <a:lnTo>
                  <a:pt x="11461" y="9685"/>
                </a:lnTo>
                <a:lnTo>
                  <a:pt x="11145" y="9442"/>
                </a:lnTo>
                <a:lnTo>
                  <a:pt x="10828" y="9198"/>
                </a:lnTo>
                <a:lnTo>
                  <a:pt x="10585" y="8955"/>
                </a:lnTo>
                <a:lnTo>
                  <a:pt x="10463" y="8833"/>
                </a:lnTo>
                <a:lnTo>
                  <a:pt x="10317" y="8736"/>
                </a:lnTo>
                <a:lnTo>
                  <a:pt x="10634" y="8371"/>
                </a:lnTo>
                <a:close/>
                <a:moveTo>
                  <a:pt x="10196" y="8931"/>
                </a:moveTo>
                <a:lnTo>
                  <a:pt x="10269" y="9052"/>
                </a:lnTo>
                <a:lnTo>
                  <a:pt x="10366" y="9198"/>
                </a:lnTo>
                <a:lnTo>
                  <a:pt x="10609" y="9417"/>
                </a:lnTo>
                <a:lnTo>
                  <a:pt x="10901" y="9709"/>
                </a:lnTo>
                <a:lnTo>
                  <a:pt x="11072" y="9831"/>
                </a:lnTo>
                <a:lnTo>
                  <a:pt x="11242" y="9953"/>
                </a:lnTo>
                <a:lnTo>
                  <a:pt x="10415" y="10853"/>
                </a:lnTo>
                <a:lnTo>
                  <a:pt x="10317" y="10707"/>
                </a:lnTo>
                <a:lnTo>
                  <a:pt x="10196" y="10585"/>
                </a:lnTo>
                <a:lnTo>
                  <a:pt x="9904" y="10366"/>
                </a:lnTo>
                <a:lnTo>
                  <a:pt x="9636" y="10172"/>
                </a:lnTo>
                <a:lnTo>
                  <a:pt x="9466" y="10074"/>
                </a:lnTo>
                <a:lnTo>
                  <a:pt x="9320" y="10001"/>
                </a:lnTo>
                <a:lnTo>
                  <a:pt x="9563" y="9709"/>
                </a:lnTo>
                <a:lnTo>
                  <a:pt x="9782" y="9880"/>
                </a:lnTo>
                <a:lnTo>
                  <a:pt x="10001" y="10026"/>
                </a:lnTo>
                <a:lnTo>
                  <a:pt x="10244" y="10245"/>
                </a:lnTo>
                <a:lnTo>
                  <a:pt x="10390" y="10366"/>
                </a:lnTo>
                <a:lnTo>
                  <a:pt x="10536" y="10464"/>
                </a:lnTo>
                <a:lnTo>
                  <a:pt x="10609" y="10488"/>
                </a:lnTo>
                <a:lnTo>
                  <a:pt x="10658" y="10464"/>
                </a:lnTo>
                <a:lnTo>
                  <a:pt x="10731" y="10439"/>
                </a:lnTo>
                <a:lnTo>
                  <a:pt x="10780" y="10391"/>
                </a:lnTo>
                <a:lnTo>
                  <a:pt x="10804" y="10342"/>
                </a:lnTo>
                <a:lnTo>
                  <a:pt x="10828" y="10269"/>
                </a:lnTo>
                <a:lnTo>
                  <a:pt x="10804" y="10220"/>
                </a:lnTo>
                <a:lnTo>
                  <a:pt x="10755" y="10147"/>
                </a:lnTo>
                <a:lnTo>
                  <a:pt x="10220" y="9734"/>
                </a:lnTo>
                <a:lnTo>
                  <a:pt x="10001" y="9563"/>
                </a:lnTo>
                <a:lnTo>
                  <a:pt x="9904" y="9490"/>
                </a:lnTo>
                <a:lnTo>
                  <a:pt x="9782" y="9442"/>
                </a:lnTo>
                <a:lnTo>
                  <a:pt x="10196" y="8931"/>
                </a:lnTo>
                <a:close/>
                <a:moveTo>
                  <a:pt x="9125" y="10245"/>
                </a:moveTo>
                <a:lnTo>
                  <a:pt x="9247" y="10342"/>
                </a:lnTo>
                <a:lnTo>
                  <a:pt x="9368" y="10415"/>
                </a:lnTo>
                <a:lnTo>
                  <a:pt x="9612" y="10585"/>
                </a:lnTo>
                <a:lnTo>
                  <a:pt x="9904" y="10829"/>
                </a:lnTo>
                <a:lnTo>
                  <a:pt x="10050" y="10950"/>
                </a:lnTo>
                <a:lnTo>
                  <a:pt x="10220" y="11048"/>
                </a:lnTo>
                <a:lnTo>
                  <a:pt x="9685" y="11583"/>
                </a:lnTo>
                <a:lnTo>
                  <a:pt x="9685" y="11534"/>
                </a:lnTo>
                <a:lnTo>
                  <a:pt x="9660" y="11437"/>
                </a:lnTo>
                <a:lnTo>
                  <a:pt x="9587" y="11364"/>
                </a:lnTo>
                <a:lnTo>
                  <a:pt x="9417" y="11218"/>
                </a:lnTo>
                <a:lnTo>
                  <a:pt x="9222" y="11023"/>
                </a:lnTo>
                <a:lnTo>
                  <a:pt x="9028" y="10853"/>
                </a:lnTo>
                <a:lnTo>
                  <a:pt x="8906" y="10756"/>
                </a:lnTo>
                <a:lnTo>
                  <a:pt x="8736" y="10683"/>
                </a:lnTo>
                <a:lnTo>
                  <a:pt x="8833" y="10585"/>
                </a:lnTo>
                <a:lnTo>
                  <a:pt x="9125" y="10245"/>
                </a:lnTo>
                <a:close/>
                <a:moveTo>
                  <a:pt x="8468" y="10926"/>
                </a:moveTo>
                <a:lnTo>
                  <a:pt x="8687" y="11096"/>
                </a:lnTo>
                <a:lnTo>
                  <a:pt x="8930" y="11291"/>
                </a:lnTo>
                <a:lnTo>
                  <a:pt x="9052" y="11437"/>
                </a:lnTo>
                <a:lnTo>
                  <a:pt x="9198" y="11583"/>
                </a:lnTo>
                <a:lnTo>
                  <a:pt x="9271" y="11656"/>
                </a:lnTo>
                <a:lnTo>
                  <a:pt x="9344" y="11705"/>
                </a:lnTo>
                <a:lnTo>
                  <a:pt x="9441" y="11753"/>
                </a:lnTo>
                <a:lnTo>
                  <a:pt x="9539" y="11753"/>
                </a:lnTo>
                <a:lnTo>
                  <a:pt x="8468" y="12824"/>
                </a:lnTo>
                <a:lnTo>
                  <a:pt x="8152" y="12532"/>
                </a:lnTo>
                <a:lnTo>
                  <a:pt x="7811" y="12240"/>
                </a:lnTo>
                <a:lnTo>
                  <a:pt x="7470" y="11899"/>
                </a:lnTo>
                <a:lnTo>
                  <a:pt x="7349" y="11826"/>
                </a:lnTo>
                <a:lnTo>
                  <a:pt x="7738" y="11534"/>
                </a:lnTo>
                <a:lnTo>
                  <a:pt x="7860" y="11705"/>
                </a:lnTo>
                <a:lnTo>
                  <a:pt x="8006" y="11875"/>
                </a:lnTo>
                <a:lnTo>
                  <a:pt x="8371" y="12264"/>
                </a:lnTo>
                <a:lnTo>
                  <a:pt x="8517" y="12434"/>
                </a:lnTo>
                <a:lnTo>
                  <a:pt x="8590" y="12483"/>
                </a:lnTo>
                <a:lnTo>
                  <a:pt x="8687" y="12507"/>
                </a:lnTo>
                <a:lnTo>
                  <a:pt x="8736" y="12507"/>
                </a:lnTo>
                <a:lnTo>
                  <a:pt x="8809" y="12483"/>
                </a:lnTo>
                <a:lnTo>
                  <a:pt x="8833" y="12434"/>
                </a:lnTo>
                <a:lnTo>
                  <a:pt x="8857" y="12386"/>
                </a:lnTo>
                <a:lnTo>
                  <a:pt x="8857" y="12289"/>
                </a:lnTo>
                <a:lnTo>
                  <a:pt x="8809" y="12191"/>
                </a:lnTo>
                <a:lnTo>
                  <a:pt x="8760" y="12094"/>
                </a:lnTo>
                <a:lnTo>
                  <a:pt x="8663" y="11997"/>
                </a:lnTo>
                <a:lnTo>
                  <a:pt x="8492" y="11826"/>
                </a:lnTo>
                <a:lnTo>
                  <a:pt x="8322" y="11680"/>
                </a:lnTo>
                <a:lnTo>
                  <a:pt x="8152" y="11510"/>
                </a:lnTo>
                <a:lnTo>
                  <a:pt x="7957" y="11364"/>
                </a:lnTo>
                <a:lnTo>
                  <a:pt x="8468" y="10926"/>
                </a:lnTo>
                <a:close/>
                <a:moveTo>
                  <a:pt x="11047" y="2312"/>
                </a:moveTo>
                <a:lnTo>
                  <a:pt x="11120" y="2434"/>
                </a:lnTo>
                <a:lnTo>
                  <a:pt x="11218" y="2531"/>
                </a:lnTo>
                <a:lnTo>
                  <a:pt x="11437" y="2750"/>
                </a:lnTo>
                <a:lnTo>
                  <a:pt x="11850" y="3213"/>
                </a:lnTo>
                <a:lnTo>
                  <a:pt x="11826" y="3213"/>
                </a:lnTo>
                <a:lnTo>
                  <a:pt x="11193" y="3748"/>
                </a:lnTo>
                <a:lnTo>
                  <a:pt x="10609" y="4283"/>
                </a:lnTo>
                <a:lnTo>
                  <a:pt x="10025" y="4867"/>
                </a:lnTo>
                <a:lnTo>
                  <a:pt x="9490" y="5500"/>
                </a:lnTo>
                <a:lnTo>
                  <a:pt x="9174" y="5865"/>
                </a:lnTo>
                <a:lnTo>
                  <a:pt x="8857" y="6254"/>
                </a:lnTo>
                <a:lnTo>
                  <a:pt x="8517" y="6595"/>
                </a:lnTo>
                <a:lnTo>
                  <a:pt x="8176" y="6935"/>
                </a:lnTo>
                <a:lnTo>
                  <a:pt x="7373" y="7617"/>
                </a:lnTo>
                <a:lnTo>
                  <a:pt x="6984" y="7933"/>
                </a:lnTo>
                <a:lnTo>
                  <a:pt x="6594" y="8274"/>
                </a:lnTo>
                <a:lnTo>
                  <a:pt x="6229" y="8639"/>
                </a:lnTo>
                <a:lnTo>
                  <a:pt x="5864" y="9004"/>
                </a:lnTo>
                <a:lnTo>
                  <a:pt x="5183" y="9782"/>
                </a:lnTo>
                <a:lnTo>
                  <a:pt x="4502" y="10537"/>
                </a:lnTo>
                <a:lnTo>
                  <a:pt x="4137" y="10902"/>
                </a:lnTo>
                <a:lnTo>
                  <a:pt x="3772" y="11242"/>
                </a:lnTo>
                <a:lnTo>
                  <a:pt x="3115" y="11802"/>
                </a:lnTo>
                <a:lnTo>
                  <a:pt x="2799" y="12118"/>
                </a:lnTo>
                <a:lnTo>
                  <a:pt x="2507" y="12434"/>
                </a:lnTo>
                <a:lnTo>
                  <a:pt x="2263" y="12702"/>
                </a:lnTo>
                <a:lnTo>
                  <a:pt x="2166" y="12848"/>
                </a:lnTo>
                <a:lnTo>
                  <a:pt x="2069" y="13018"/>
                </a:lnTo>
                <a:lnTo>
                  <a:pt x="1850" y="12824"/>
                </a:lnTo>
                <a:lnTo>
                  <a:pt x="1460" y="12459"/>
                </a:lnTo>
                <a:lnTo>
                  <a:pt x="1266" y="12264"/>
                </a:lnTo>
                <a:lnTo>
                  <a:pt x="1047" y="12118"/>
                </a:lnTo>
                <a:lnTo>
                  <a:pt x="1047" y="12070"/>
                </a:lnTo>
                <a:lnTo>
                  <a:pt x="1193" y="11997"/>
                </a:lnTo>
                <a:lnTo>
                  <a:pt x="1339" y="11924"/>
                </a:lnTo>
                <a:lnTo>
                  <a:pt x="1460" y="11826"/>
                </a:lnTo>
                <a:lnTo>
                  <a:pt x="1582" y="11705"/>
                </a:lnTo>
                <a:lnTo>
                  <a:pt x="2020" y="11218"/>
                </a:lnTo>
                <a:lnTo>
                  <a:pt x="2385" y="10853"/>
                </a:lnTo>
                <a:lnTo>
                  <a:pt x="2774" y="10537"/>
                </a:lnTo>
                <a:lnTo>
                  <a:pt x="3577" y="9880"/>
                </a:lnTo>
                <a:lnTo>
                  <a:pt x="3942" y="9539"/>
                </a:lnTo>
                <a:lnTo>
                  <a:pt x="4307" y="9198"/>
                </a:lnTo>
                <a:lnTo>
                  <a:pt x="5037" y="8468"/>
                </a:lnTo>
                <a:lnTo>
                  <a:pt x="5718" y="7738"/>
                </a:lnTo>
                <a:lnTo>
                  <a:pt x="6400" y="7008"/>
                </a:lnTo>
                <a:lnTo>
                  <a:pt x="7081" y="6303"/>
                </a:lnTo>
                <a:lnTo>
                  <a:pt x="7787" y="5621"/>
                </a:lnTo>
                <a:lnTo>
                  <a:pt x="8468" y="4940"/>
                </a:lnTo>
                <a:lnTo>
                  <a:pt x="9149" y="4259"/>
                </a:lnTo>
                <a:lnTo>
                  <a:pt x="10074" y="3261"/>
                </a:lnTo>
                <a:lnTo>
                  <a:pt x="10561" y="2775"/>
                </a:lnTo>
                <a:lnTo>
                  <a:pt x="11047" y="2312"/>
                </a:lnTo>
                <a:close/>
                <a:moveTo>
                  <a:pt x="7154" y="11997"/>
                </a:moveTo>
                <a:lnTo>
                  <a:pt x="7203" y="12094"/>
                </a:lnTo>
                <a:lnTo>
                  <a:pt x="7251" y="12167"/>
                </a:lnTo>
                <a:lnTo>
                  <a:pt x="7422" y="12386"/>
                </a:lnTo>
                <a:lnTo>
                  <a:pt x="7592" y="12580"/>
                </a:lnTo>
                <a:lnTo>
                  <a:pt x="7884" y="12872"/>
                </a:lnTo>
                <a:lnTo>
                  <a:pt x="8030" y="12994"/>
                </a:lnTo>
                <a:lnTo>
                  <a:pt x="8200" y="13091"/>
                </a:lnTo>
                <a:lnTo>
                  <a:pt x="7835" y="13481"/>
                </a:lnTo>
                <a:lnTo>
                  <a:pt x="7811" y="13432"/>
                </a:lnTo>
                <a:lnTo>
                  <a:pt x="7787" y="13408"/>
                </a:lnTo>
                <a:lnTo>
                  <a:pt x="7616" y="13262"/>
                </a:lnTo>
                <a:lnTo>
                  <a:pt x="7446" y="13140"/>
                </a:lnTo>
                <a:lnTo>
                  <a:pt x="7251" y="13018"/>
                </a:lnTo>
                <a:lnTo>
                  <a:pt x="7057" y="12872"/>
                </a:lnTo>
                <a:lnTo>
                  <a:pt x="6716" y="12580"/>
                </a:lnTo>
                <a:lnTo>
                  <a:pt x="6643" y="12532"/>
                </a:lnTo>
                <a:lnTo>
                  <a:pt x="6594" y="12507"/>
                </a:lnTo>
                <a:lnTo>
                  <a:pt x="6862" y="12240"/>
                </a:lnTo>
                <a:lnTo>
                  <a:pt x="7154" y="11997"/>
                </a:lnTo>
                <a:close/>
                <a:moveTo>
                  <a:pt x="6424" y="12702"/>
                </a:moveTo>
                <a:lnTo>
                  <a:pt x="6448" y="12775"/>
                </a:lnTo>
                <a:lnTo>
                  <a:pt x="6473" y="12848"/>
                </a:lnTo>
                <a:lnTo>
                  <a:pt x="6667" y="13043"/>
                </a:lnTo>
                <a:lnTo>
                  <a:pt x="6862" y="13213"/>
                </a:lnTo>
                <a:lnTo>
                  <a:pt x="7032" y="13359"/>
                </a:lnTo>
                <a:lnTo>
                  <a:pt x="7227" y="13481"/>
                </a:lnTo>
                <a:lnTo>
                  <a:pt x="7446" y="13602"/>
                </a:lnTo>
                <a:lnTo>
                  <a:pt x="7568" y="13627"/>
                </a:lnTo>
                <a:lnTo>
                  <a:pt x="7689" y="13627"/>
                </a:lnTo>
                <a:lnTo>
                  <a:pt x="7470" y="13846"/>
                </a:lnTo>
                <a:lnTo>
                  <a:pt x="7300" y="14040"/>
                </a:lnTo>
                <a:lnTo>
                  <a:pt x="7276" y="14016"/>
                </a:lnTo>
                <a:lnTo>
                  <a:pt x="6911" y="13797"/>
                </a:lnTo>
                <a:lnTo>
                  <a:pt x="6570" y="13554"/>
                </a:lnTo>
                <a:lnTo>
                  <a:pt x="6302" y="13335"/>
                </a:lnTo>
                <a:lnTo>
                  <a:pt x="6035" y="13164"/>
                </a:lnTo>
                <a:lnTo>
                  <a:pt x="6108" y="13043"/>
                </a:lnTo>
                <a:lnTo>
                  <a:pt x="6424" y="12702"/>
                </a:lnTo>
                <a:close/>
                <a:moveTo>
                  <a:pt x="5889" y="13335"/>
                </a:moveTo>
                <a:lnTo>
                  <a:pt x="5962" y="13456"/>
                </a:lnTo>
                <a:lnTo>
                  <a:pt x="6059" y="13578"/>
                </a:lnTo>
                <a:lnTo>
                  <a:pt x="6278" y="13797"/>
                </a:lnTo>
                <a:lnTo>
                  <a:pt x="6643" y="14089"/>
                </a:lnTo>
                <a:lnTo>
                  <a:pt x="6813" y="14211"/>
                </a:lnTo>
                <a:lnTo>
                  <a:pt x="7032" y="14308"/>
                </a:lnTo>
                <a:lnTo>
                  <a:pt x="6692" y="14673"/>
                </a:lnTo>
                <a:lnTo>
                  <a:pt x="6619" y="14624"/>
                </a:lnTo>
                <a:lnTo>
                  <a:pt x="6497" y="14600"/>
                </a:lnTo>
                <a:lnTo>
                  <a:pt x="6375" y="14527"/>
                </a:lnTo>
                <a:lnTo>
                  <a:pt x="6254" y="14454"/>
                </a:lnTo>
                <a:lnTo>
                  <a:pt x="6132" y="14381"/>
                </a:lnTo>
                <a:lnTo>
                  <a:pt x="5913" y="14186"/>
                </a:lnTo>
                <a:lnTo>
                  <a:pt x="5718" y="14016"/>
                </a:lnTo>
                <a:lnTo>
                  <a:pt x="5597" y="13943"/>
                </a:lnTo>
                <a:lnTo>
                  <a:pt x="5451" y="13846"/>
                </a:lnTo>
                <a:lnTo>
                  <a:pt x="5889" y="13335"/>
                </a:lnTo>
                <a:close/>
                <a:moveTo>
                  <a:pt x="12191" y="3553"/>
                </a:moveTo>
                <a:lnTo>
                  <a:pt x="12653" y="4040"/>
                </a:lnTo>
                <a:lnTo>
                  <a:pt x="13432" y="4916"/>
                </a:lnTo>
                <a:lnTo>
                  <a:pt x="13164" y="5208"/>
                </a:lnTo>
                <a:lnTo>
                  <a:pt x="12896" y="5500"/>
                </a:lnTo>
                <a:lnTo>
                  <a:pt x="12361" y="6108"/>
                </a:lnTo>
                <a:lnTo>
                  <a:pt x="12045" y="6424"/>
                </a:lnTo>
                <a:lnTo>
                  <a:pt x="11729" y="6716"/>
                </a:lnTo>
                <a:lnTo>
                  <a:pt x="11388" y="7008"/>
                </a:lnTo>
                <a:lnTo>
                  <a:pt x="11047" y="7300"/>
                </a:lnTo>
                <a:lnTo>
                  <a:pt x="10731" y="7617"/>
                </a:lnTo>
                <a:lnTo>
                  <a:pt x="10415" y="7957"/>
                </a:lnTo>
                <a:lnTo>
                  <a:pt x="9806" y="8687"/>
                </a:lnTo>
                <a:lnTo>
                  <a:pt x="9247" y="9417"/>
                </a:lnTo>
                <a:lnTo>
                  <a:pt x="8638" y="10147"/>
                </a:lnTo>
                <a:lnTo>
                  <a:pt x="8346" y="10464"/>
                </a:lnTo>
                <a:lnTo>
                  <a:pt x="8006" y="10756"/>
                </a:lnTo>
                <a:lnTo>
                  <a:pt x="7324" y="11340"/>
                </a:lnTo>
                <a:lnTo>
                  <a:pt x="6643" y="11899"/>
                </a:lnTo>
                <a:lnTo>
                  <a:pt x="6302" y="12191"/>
                </a:lnTo>
                <a:lnTo>
                  <a:pt x="6010" y="12532"/>
                </a:lnTo>
                <a:lnTo>
                  <a:pt x="5475" y="13164"/>
                </a:lnTo>
                <a:lnTo>
                  <a:pt x="4940" y="13773"/>
                </a:lnTo>
                <a:lnTo>
                  <a:pt x="4672" y="14016"/>
                </a:lnTo>
                <a:lnTo>
                  <a:pt x="4404" y="14235"/>
                </a:lnTo>
                <a:lnTo>
                  <a:pt x="4137" y="14454"/>
                </a:lnTo>
                <a:lnTo>
                  <a:pt x="4015" y="14600"/>
                </a:lnTo>
                <a:lnTo>
                  <a:pt x="3918" y="14722"/>
                </a:lnTo>
                <a:lnTo>
                  <a:pt x="3480" y="14284"/>
                </a:lnTo>
                <a:lnTo>
                  <a:pt x="3042" y="13846"/>
                </a:lnTo>
                <a:lnTo>
                  <a:pt x="2361" y="13262"/>
                </a:lnTo>
                <a:lnTo>
                  <a:pt x="2482" y="13164"/>
                </a:lnTo>
                <a:lnTo>
                  <a:pt x="2604" y="13043"/>
                </a:lnTo>
                <a:lnTo>
                  <a:pt x="2774" y="12799"/>
                </a:lnTo>
                <a:lnTo>
                  <a:pt x="3066" y="12507"/>
                </a:lnTo>
                <a:lnTo>
                  <a:pt x="3358" y="12216"/>
                </a:lnTo>
                <a:lnTo>
                  <a:pt x="3967" y="11680"/>
                </a:lnTo>
                <a:lnTo>
                  <a:pt x="4380" y="11315"/>
                </a:lnTo>
                <a:lnTo>
                  <a:pt x="4745" y="10950"/>
                </a:lnTo>
                <a:lnTo>
                  <a:pt x="5475" y="10172"/>
                </a:lnTo>
                <a:lnTo>
                  <a:pt x="6181" y="9393"/>
                </a:lnTo>
                <a:lnTo>
                  <a:pt x="6546" y="9004"/>
                </a:lnTo>
                <a:lnTo>
                  <a:pt x="6935" y="8614"/>
                </a:lnTo>
                <a:lnTo>
                  <a:pt x="7324" y="8274"/>
                </a:lnTo>
                <a:lnTo>
                  <a:pt x="7714" y="7933"/>
                </a:lnTo>
                <a:lnTo>
                  <a:pt x="8517" y="7276"/>
                </a:lnTo>
                <a:lnTo>
                  <a:pt x="8857" y="6935"/>
                </a:lnTo>
                <a:lnTo>
                  <a:pt x="9198" y="6595"/>
                </a:lnTo>
                <a:lnTo>
                  <a:pt x="9514" y="6205"/>
                </a:lnTo>
                <a:lnTo>
                  <a:pt x="9831" y="5840"/>
                </a:lnTo>
                <a:lnTo>
                  <a:pt x="10171" y="5427"/>
                </a:lnTo>
                <a:lnTo>
                  <a:pt x="10488" y="5062"/>
                </a:lnTo>
                <a:lnTo>
                  <a:pt x="10853" y="4697"/>
                </a:lnTo>
                <a:lnTo>
                  <a:pt x="11242" y="4356"/>
                </a:lnTo>
                <a:lnTo>
                  <a:pt x="11729" y="3967"/>
                </a:lnTo>
                <a:lnTo>
                  <a:pt x="11972" y="3772"/>
                </a:lnTo>
                <a:lnTo>
                  <a:pt x="12191" y="3553"/>
                </a:lnTo>
                <a:close/>
                <a:moveTo>
                  <a:pt x="5232" y="14065"/>
                </a:moveTo>
                <a:lnTo>
                  <a:pt x="5353" y="14186"/>
                </a:lnTo>
                <a:lnTo>
                  <a:pt x="5451" y="14308"/>
                </a:lnTo>
                <a:lnTo>
                  <a:pt x="5645" y="14454"/>
                </a:lnTo>
                <a:lnTo>
                  <a:pt x="5816" y="14624"/>
                </a:lnTo>
                <a:lnTo>
                  <a:pt x="5986" y="14770"/>
                </a:lnTo>
                <a:lnTo>
                  <a:pt x="6181" y="14892"/>
                </a:lnTo>
                <a:lnTo>
                  <a:pt x="6375" y="14989"/>
                </a:lnTo>
                <a:lnTo>
                  <a:pt x="6108" y="15281"/>
                </a:lnTo>
                <a:lnTo>
                  <a:pt x="5937" y="15452"/>
                </a:lnTo>
                <a:lnTo>
                  <a:pt x="5937" y="15403"/>
                </a:lnTo>
                <a:lnTo>
                  <a:pt x="5889" y="15354"/>
                </a:lnTo>
                <a:lnTo>
                  <a:pt x="5597" y="15038"/>
                </a:lnTo>
                <a:lnTo>
                  <a:pt x="5280" y="14746"/>
                </a:lnTo>
                <a:lnTo>
                  <a:pt x="5086" y="14576"/>
                </a:lnTo>
                <a:lnTo>
                  <a:pt x="4964" y="14503"/>
                </a:lnTo>
                <a:lnTo>
                  <a:pt x="4867" y="14430"/>
                </a:lnTo>
                <a:lnTo>
                  <a:pt x="5037" y="14284"/>
                </a:lnTo>
                <a:lnTo>
                  <a:pt x="5232" y="14065"/>
                </a:lnTo>
                <a:close/>
                <a:moveTo>
                  <a:pt x="852" y="15476"/>
                </a:moveTo>
                <a:lnTo>
                  <a:pt x="974" y="15598"/>
                </a:lnTo>
                <a:lnTo>
                  <a:pt x="1412" y="16036"/>
                </a:lnTo>
                <a:lnTo>
                  <a:pt x="1363" y="16011"/>
                </a:lnTo>
                <a:lnTo>
                  <a:pt x="1290" y="15987"/>
                </a:lnTo>
                <a:lnTo>
                  <a:pt x="852" y="15476"/>
                </a:lnTo>
                <a:close/>
                <a:moveTo>
                  <a:pt x="4575" y="14673"/>
                </a:moveTo>
                <a:lnTo>
                  <a:pt x="4696" y="14795"/>
                </a:lnTo>
                <a:lnTo>
                  <a:pt x="4818" y="14892"/>
                </a:lnTo>
                <a:lnTo>
                  <a:pt x="5037" y="15087"/>
                </a:lnTo>
                <a:lnTo>
                  <a:pt x="5329" y="15354"/>
                </a:lnTo>
                <a:lnTo>
                  <a:pt x="5597" y="15622"/>
                </a:lnTo>
                <a:lnTo>
                  <a:pt x="5670" y="15671"/>
                </a:lnTo>
                <a:lnTo>
                  <a:pt x="5718" y="15671"/>
                </a:lnTo>
                <a:lnTo>
                  <a:pt x="5378" y="15987"/>
                </a:lnTo>
                <a:lnTo>
                  <a:pt x="5232" y="16109"/>
                </a:lnTo>
                <a:lnTo>
                  <a:pt x="5183" y="16060"/>
                </a:lnTo>
                <a:lnTo>
                  <a:pt x="5110" y="16036"/>
                </a:lnTo>
                <a:lnTo>
                  <a:pt x="4088" y="14916"/>
                </a:lnTo>
                <a:lnTo>
                  <a:pt x="4210" y="14868"/>
                </a:lnTo>
                <a:lnTo>
                  <a:pt x="4331" y="14819"/>
                </a:lnTo>
                <a:lnTo>
                  <a:pt x="4453" y="14746"/>
                </a:lnTo>
                <a:lnTo>
                  <a:pt x="4575" y="14673"/>
                </a:lnTo>
                <a:close/>
                <a:moveTo>
                  <a:pt x="755" y="16230"/>
                </a:moveTo>
                <a:lnTo>
                  <a:pt x="1071" y="16498"/>
                </a:lnTo>
                <a:lnTo>
                  <a:pt x="1071" y="16522"/>
                </a:lnTo>
                <a:lnTo>
                  <a:pt x="998" y="16474"/>
                </a:lnTo>
                <a:lnTo>
                  <a:pt x="925" y="16449"/>
                </a:lnTo>
                <a:lnTo>
                  <a:pt x="852" y="16376"/>
                </a:lnTo>
                <a:lnTo>
                  <a:pt x="755" y="16230"/>
                </a:lnTo>
                <a:close/>
                <a:moveTo>
                  <a:pt x="1047" y="12532"/>
                </a:moveTo>
                <a:lnTo>
                  <a:pt x="1168" y="12678"/>
                </a:lnTo>
                <a:lnTo>
                  <a:pt x="1314" y="12824"/>
                </a:lnTo>
                <a:lnTo>
                  <a:pt x="1582" y="13067"/>
                </a:lnTo>
                <a:lnTo>
                  <a:pt x="2166" y="13602"/>
                </a:lnTo>
                <a:lnTo>
                  <a:pt x="2750" y="14113"/>
                </a:lnTo>
                <a:lnTo>
                  <a:pt x="3018" y="14357"/>
                </a:lnTo>
                <a:lnTo>
                  <a:pt x="3261" y="14600"/>
                </a:lnTo>
                <a:lnTo>
                  <a:pt x="3723" y="15135"/>
                </a:lnTo>
                <a:lnTo>
                  <a:pt x="4185" y="15646"/>
                </a:lnTo>
                <a:lnTo>
                  <a:pt x="4672" y="16157"/>
                </a:lnTo>
                <a:lnTo>
                  <a:pt x="4404" y="16230"/>
                </a:lnTo>
                <a:lnTo>
                  <a:pt x="4112" y="16303"/>
                </a:lnTo>
                <a:lnTo>
                  <a:pt x="3553" y="16376"/>
                </a:lnTo>
                <a:lnTo>
                  <a:pt x="2969" y="16425"/>
                </a:lnTo>
                <a:lnTo>
                  <a:pt x="2409" y="16498"/>
                </a:lnTo>
                <a:lnTo>
                  <a:pt x="2288" y="16522"/>
                </a:lnTo>
                <a:lnTo>
                  <a:pt x="2263" y="16474"/>
                </a:lnTo>
                <a:lnTo>
                  <a:pt x="2142" y="16230"/>
                </a:lnTo>
                <a:lnTo>
                  <a:pt x="1996" y="16011"/>
                </a:lnTo>
                <a:lnTo>
                  <a:pt x="1801" y="15792"/>
                </a:lnTo>
                <a:lnTo>
                  <a:pt x="1606" y="15598"/>
                </a:lnTo>
                <a:lnTo>
                  <a:pt x="1168" y="15233"/>
                </a:lnTo>
                <a:lnTo>
                  <a:pt x="730" y="14892"/>
                </a:lnTo>
                <a:lnTo>
                  <a:pt x="779" y="14600"/>
                </a:lnTo>
                <a:lnTo>
                  <a:pt x="925" y="13262"/>
                </a:lnTo>
                <a:lnTo>
                  <a:pt x="1047" y="12532"/>
                </a:lnTo>
                <a:close/>
                <a:moveTo>
                  <a:pt x="1436" y="16644"/>
                </a:moveTo>
                <a:lnTo>
                  <a:pt x="1533" y="16717"/>
                </a:lnTo>
                <a:lnTo>
                  <a:pt x="1387" y="16741"/>
                </a:lnTo>
                <a:lnTo>
                  <a:pt x="1436" y="16644"/>
                </a:lnTo>
                <a:close/>
                <a:moveTo>
                  <a:pt x="536" y="16741"/>
                </a:moveTo>
                <a:lnTo>
                  <a:pt x="584" y="16766"/>
                </a:lnTo>
                <a:lnTo>
                  <a:pt x="609" y="16766"/>
                </a:lnTo>
                <a:lnTo>
                  <a:pt x="682" y="16814"/>
                </a:lnTo>
                <a:lnTo>
                  <a:pt x="779" y="16839"/>
                </a:lnTo>
                <a:lnTo>
                  <a:pt x="876" y="16839"/>
                </a:lnTo>
                <a:lnTo>
                  <a:pt x="974" y="16814"/>
                </a:lnTo>
                <a:lnTo>
                  <a:pt x="974" y="16839"/>
                </a:lnTo>
                <a:lnTo>
                  <a:pt x="755" y="16887"/>
                </a:lnTo>
                <a:lnTo>
                  <a:pt x="511" y="16936"/>
                </a:lnTo>
                <a:lnTo>
                  <a:pt x="536" y="16741"/>
                </a:lnTo>
                <a:close/>
                <a:moveTo>
                  <a:pt x="13967" y="1"/>
                </a:moveTo>
                <a:lnTo>
                  <a:pt x="13602" y="25"/>
                </a:lnTo>
                <a:lnTo>
                  <a:pt x="13261" y="74"/>
                </a:lnTo>
                <a:lnTo>
                  <a:pt x="12945" y="195"/>
                </a:lnTo>
                <a:lnTo>
                  <a:pt x="12629" y="341"/>
                </a:lnTo>
                <a:lnTo>
                  <a:pt x="12337" y="560"/>
                </a:lnTo>
                <a:lnTo>
                  <a:pt x="12021" y="828"/>
                </a:lnTo>
                <a:lnTo>
                  <a:pt x="11875" y="974"/>
                </a:lnTo>
                <a:lnTo>
                  <a:pt x="11826" y="1071"/>
                </a:lnTo>
                <a:lnTo>
                  <a:pt x="11777" y="1169"/>
                </a:lnTo>
                <a:lnTo>
                  <a:pt x="11704" y="1193"/>
                </a:lnTo>
                <a:lnTo>
                  <a:pt x="11339" y="1485"/>
                </a:lnTo>
                <a:lnTo>
                  <a:pt x="10999" y="1777"/>
                </a:lnTo>
                <a:lnTo>
                  <a:pt x="10317" y="2385"/>
                </a:lnTo>
                <a:lnTo>
                  <a:pt x="9685" y="3042"/>
                </a:lnTo>
                <a:lnTo>
                  <a:pt x="9052" y="3699"/>
                </a:lnTo>
                <a:lnTo>
                  <a:pt x="8395" y="4405"/>
                </a:lnTo>
                <a:lnTo>
                  <a:pt x="7714" y="5086"/>
                </a:lnTo>
                <a:lnTo>
                  <a:pt x="7032" y="5743"/>
                </a:lnTo>
                <a:lnTo>
                  <a:pt x="6351" y="6449"/>
                </a:lnTo>
                <a:lnTo>
                  <a:pt x="4964" y="7933"/>
                </a:lnTo>
                <a:lnTo>
                  <a:pt x="4258" y="8663"/>
                </a:lnTo>
                <a:lnTo>
                  <a:pt x="3894" y="9004"/>
                </a:lnTo>
                <a:lnTo>
                  <a:pt x="3529" y="9344"/>
                </a:lnTo>
                <a:lnTo>
                  <a:pt x="2190" y="10537"/>
                </a:lnTo>
                <a:lnTo>
                  <a:pt x="1558" y="11145"/>
                </a:lnTo>
                <a:lnTo>
                  <a:pt x="925" y="11778"/>
                </a:lnTo>
                <a:lnTo>
                  <a:pt x="876" y="11753"/>
                </a:lnTo>
                <a:lnTo>
                  <a:pt x="803" y="11778"/>
                </a:lnTo>
                <a:lnTo>
                  <a:pt x="755" y="11802"/>
                </a:lnTo>
                <a:lnTo>
                  <a:pt x="706" y="11851"/>
                </a:lnTo>
                <a:lnTo>
                  <a:pt x="609" y="12118"/>
                </a:lnTo>
                <a:lnTo>
                  <a:pt x="511" y="12386"/>
                </a:lnTo>
                <a:lnTo>
                  <a:pt x="463" y="12702"/>
                </a:lnTo>
                <a:lnTo>
                  <a:pt x="414" y="12994"/>
                </a:lnTo>
                <a:lnTo>
                  <a:pt x="365" y="13627"/>
                </a:lnTo>
                <a:lnTo>
                  <a:pt x="292" y="14211"/>
                </a:lnTo>
                <a:lnTo>
                  <a:pt x="98" y="15646"/>
                </a:lnTo>
                <a:lnTo>
                  <a:pt x="25" y="16376"/>
                </a:lnTo>
                <a:lnTo>
                  <a:pt x="0" y="16717"/>
                </a:lnTo>
                <a:lnTo>
                  <a:pt x="0" y="17082"/>
                </a:lnTo>
                <a:lnTo>
                  <a:pt x="0" y="17155"/>
                </a:lnTo>
                <a:lnTo>
                  <a:pt x="25" y="17204"/>
                </a:lnTo>
                <a:lnTo>
                  <a:pt x="122" y="17277"/>
                </a:lnTo>
                <a:lnTo>
                  <a:pt x="219" y="17325"/>
                </a:lnTo>
                <a:lnTo>
                  <a:pt x="341" y="17325"/>
                </a:lnTo>
                <a:lnTo>
                  <a:pt x="438" y="17350"/>
                </a:lnTo>
                <a:lnTo>
                  <a:pt x="560" y="17374"/>
                </a:lnTo>
                <a:lnTo>
                  <a:pt x="803" y="17398"/>
                </a:lnTo>
                <a:lnTo>
                  <a:pt x="1047" y="17350"/>
                </a:lnTo>
                <a:lnTo>
                  <a:pt x="1339" y="17301"/>
                </a:lnTo>
                <a:lnTo>
                  <a:pt x="1874" y="17131"/>
                </a:lnTo>
                <a:lnTo>
                  <a:pt x="2312" y="17009"/>
                </a:lnTo>
                <a:lnTo>
                  <a:pt x="2677" y="16936"/>
                </a:lnTo>
                <a:lnTo>
                  <a:pt x="3018" y="16887"/>
                </a:lnTo>
                <a:lnTo>
                  <a:pt x="3723" y="16839"/>
                </a:lnTo>
                <a:lnTo>
                  <a:pt x="4088" y="16790"/>
                </a:lnTo>
                <a:lnTo>
                  <a:pt x="4429" y="16741"/>
                </a:lnTo>
                <a:lnTo>
                  <a:pt x="4769" y="16644"/>
                </a:lnTo>
                <a:lnTo>
                  <a:pt x="5110" y="16522"/>
                </a:lnTo>
                <a:lnTo>
                  <a:pt x="5159" y="16498"/>
                </a:lnTo>
                <a:lnTo>
                  <a:pt x="5207" y="16449"/>
                </a:lnTo>
                <a:lnTo>
                  <a:pt x="5353" y="16401"/>
                </a:lnTo>
                <a:lnTo>
                  <a:pt x="5499" y="16328"/>
                </a:lnTo>
                <a:lnTo>
                  <a:pt x="5645" y="16255"/>
                </a:lnTo>
                <a:lnTo>
                  <a:pt x="5791" y="16133"/>
                </a:lnTo>
                <a:lnTo>
                  <a:pt x="6035" y="15890"/>
                </a:lnTo>
                <a:lnTo>
                  <a:pt x="6254" y="15671"/>
                </a:lnTo>
                <a:lnTo>
                  <a:pt x="6959" y="14965"/>
                </a:lnTo>
                <a:lnTo>
                  <a:pt x="7641" y="14284"/>
                </a:lnTo>
                <a:lnTo>
                  <a:pt x="9101" y="12824"/>
                </a:lnTo>
                <a:lnTo>
                  <a:pt x="10536" y="11364"/>
                </a:lnTo>
                <a:lnTo>
                  <a:pt x="11218" y="10658"/>
                </a:lnTo>
                <a:lnTo>
                  <a:pt x="11875" y="9904"/>
                </a:lnTo>
                <a:lnTo>
                  <a:pt x="12531" y="9174"/>
                </a:lnTo>
                <a:lnTo>
                  <a:pt x="13213" y="8444"/>
                </a:lnTo>
                <a:lnTo>
                  <a:pt x="13870" y="7811"/>
                </a:lnTo>
                <a:lnTo>
                  <a:pt x="14527" y="7179"/>
                </a:lnTo>
                <a:lnTo>
                  <a:pt x="15184" y="6522"/>
                </a:lnTo>
                <a:lnTo>
                  <a:pt x="15500" y="6205"/>
                </a:lnTo>
                <a:lnTo>
                  <a:pt x="15816" y="5840"/>
                </a:lnTo>
                <a:lnTo>
                  <a:pt x="15889" y="5792"/>
                </a:lnTo>
                <a:lnTo>
                  <a:pt x="15987" y="5767"/>
                </a:lnTo>
                <a:lnTo>
                  <a:pt x="16060" y="5694"/>
                </a:lnTo>
                <a:lnTo>
                  <a:pt x="16108" y="5621"/>
                </a:lnTo>
                <a:lnTo>
                  <a:pt x="16133" y="5524"/>
                </a:lnTo>
                <a:lnTo>
                  <a:pt x="16376" y="5208"/>
                </a:lnTo>
                <a:lnTo>
                  <a:pt x="16595" y="4891"/>
                </a:lnTo>
                <a:lnTo>
                  <a:pt x="16814" y="4551"/>
                </a:lnTo>
                <a:lnTo>
                  <a:pt x="16984" y="4210"/>
                </a:lnTo>
                <a:lnTo>
                  <a:pt x="17106" y="3845"/>
                </a:lnTo>
                <a:lnTo>
                  <a:pt x="17203" y="3480"/>
                </a:lnTo>
                <a:lnTo>
                  <a:pt x="17228" y="3140"/>
                </a:lnTo>
                <a:lnTo>
                  <a:pt x="17203" y="2799"/>
                </a:lnTo>
                <a:lnTo>
                  <a:pt x="17130" y="2458"/>
                </a:lnTo>
                <a:lnTo>
                  <a:pt x="17009" y="2142"/>
                </a:lnTo>
                <a:lnTo>
                  <a:pt x="16863" y="1826"/>
                </a:lnTo>
                <a:lnTo>
                  <a:pt x="16668" y="1534"/>
                </a:lnTo>
                <a:lnTo>
                  <a:pt x="16449" y="1266"/>
                </a:lnTo>
                <a:lnTo>
                  <a:pt x="16230" y="998"/>
                </a:lnTo>
                <a:lnTo>
                  <a:pt x="15962" y="779"/>
                </a:lnTo>
                <a:lnTo>
                  <a:pt x="15670" y="560"/>
                </a:lnTo>
                <a:lnTo>
                  <a:pt x="15354" y="390"/>
                </a:lnTo>
                <a:lnTo>
                  <a:pt x="15013" y="244"/>
                </a:lnTo>
                <a:lnTo>
                  <a:pt x="14673" y="122"/>
                </a:lnTo>
                <a:lnTo>
                  <a:pt x="14332" y="49"/>
                </a:lnTo>
                <a:lnTo>
                  <a:pt x="13967" y="1"/>
                </a:lnTo>
                <a:close/>
              </a:path>
            </a:pathLst>
          </a:custGeom>
          <a:solidFill>
            <a:srgbClr val="9900FF"/>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3" name="Shape 453"/>
        <p:cNvGrpSpPr/>
        <p:nvPr/>
      </p:nvGrpSpPr>
      <p:grpSpPr>
        <a:xfrm>
          <a:off x="0" y="0"/>
          <a:ext cx="0" cy="0"/>
          <a:chOff x="0" y="0"/>
          <a:chExt cx="0" cy="0"/>
        </a:xfrm>
      </p:grpSpPr>
      <p:sp>
        <p:nvSpPr>
          <p:cNvPr id="454" name="Shape 454"/>
          <p:cNvSpPr txBox="1"/>
          <p:nvPr/>
        </p:nvSpPr>
        <p:spPr>
          <a:xfrm>
            <a:off x="2989475" y="197225"/>
            <a:ext cx="3550200" cy="30234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 sz="4800">
                <a:solidFill>
                  <a:srgbClr val="FFFFFF"/>
                </a:solidFill>
                <a:latin typeface="Lato"/>
                <a:ea typeface="Lato"/>
                <a:cs typeface="Lato"/>
                <a:sym typeface="Lato"/>
              </a:rPr>
              <a:t>Brain Break!</a:t>
            </a:r>
            <a:endParaRPr sz="4800">
              <a:solidFill>
                <a:srgbClr val="FFFFFF"/>
              </a:solidFill>
              <a:latin typeface="Lato"/>
              <a:ea typeface="Lato"/>
              <a:cs typeface="Lato"/>
              <a:sym typeface="Lato"/>
            </a:endParaRPr>
          </a:p>
          <a:p>
            <a:pPr indent="0" lvl="0" marL="0" rtl="0">
              <a:spcBef>
                <a:spcPts val="0"/>
              </a:spcBef>
              <a:spcAft>
                <a:spcPts val="0"/>
              </a:spcAft>
              <a:buNone/>
            </a:pPr>
            <a:r>
              <a:t/>
            </a:r>
            <a:endParaRPr>
              <a:solidFill>
                <a:srgbClr val="FFFFFF"/>
              </a:solidFill>
              <a:latin typeface="Lato"/>
              <a:ea typeface="Lato"/>
              <a:cs typeface="Lato"/>
              <a:sym typeface="Lato"/>
            </a:endParaRPr>
          </a:p>
          <a:p>
            <a:pPr indent="0" lvl="0" marL="0" rtl="0" algn="ctr">
              <a:spcBef>
                <a:spcPts val="0"/>
              </a:spcBef>
              <a:spcAft>
                <a:spcPts val="0"/>
              </a:spcAft>
              <a:buNone/>
            </a:pPr>
            <a:r>
              <a:t/>
            </a:r>
            <a:endParaRPr sz="4800">
              <a:solidFill>
                <a:srgbClr val="FFFFFF"/>
              </a:solidFill>
              <a:latin typeface="Lato"/>
              <a:ea typeface="Lato"/>
              <a:cs typeface="Lato"/>
              <a:sym typeface="Lato"/>
            </a:endParaRPr>
          </a:p>
        </p:txBody>
      </p:sp>
      <p:pic>
        <p:nvPicPr>
          <p:cNvPr id="455" name="Shape 455"/>
          <p:cNvPicPr preferRelativeResize="0"/>
          <p:nvPr/>
        </p:nvPicPr>
        <p:blipFill rotWithShape="1">
          <a:blip r:embed="rId3">
            <a:alphaModFix/>
          </a:blip>
          <a:srcRect b="5629" l="0" r="0" t="5291"/>
          <a:stretch/>
        </p:blipFill>
        <p:spPr>
          <a:xfrm>
            <a:off x="3056050" y="975725"/>
            <a:ext cx="3417051" cy="3939177"/>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9" name="Shape 459"/>
        <p:cNvGrpSpPr/>
        <p:nvPr/>
      </p:nvGrpSpPr>
      <p:grpSpPr>
        <a:xfrm>
          <a:off x="0" y="0"/>
          <a:ext cx="0" cy="0"/>
          <a:chOff x="0" y="0"/>
          <a:chExt cx="0" cy="0"/>
        </a:xfrm>
      </p:grpSpPr>
      <p:sp>
        <p:nvSpPr>
          <p:cNvPr id="460" name="Shape 460"/>
          <p:cNvSpPr txBox="1"/>
          <p:nvPr>
            <p:ph type="title"/>
          </p:nvPr>
        </p:nvSpPr>
        <p:spPr>
          <a:xfrm>
            <a:off x="483825" y="307875"/>
            <a:ext cx="5511300" cy="857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a:latin typeface="Lato"/>
                <a:ea typeface="Lato"/>
                <a:cs typeface="Lato"/>
                <a:sym typeface="Lato"/>
              </a:rPr>
              <a:t>Portfolio Post</a:t>
            </a:r>
            <a:endParaRPr b="1">
              <a:latin typeface="Lato"/>
              <a:ea typeface="Lato"/>
              <a:cs typeface="Lato"/>
              <a:sym typeface="Lato"/>
            </a:endParaRPr>
          </a:p>
        </p:txBody>
      </p:sp>
      <p:sp>
        <p:nvSpPr>
          <p:cNvPr id="461" name="Shape 461"/>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
        <p:nvSpPr>
          <p:cNvPr id="462" name="Shape 462"/>
          <p:cNvSpPr txBox="1"/>
          <p:nvPr/>
        </p:nvSpPr>
        <p:spPr>
          <a:xfrm>
            <a:off x="617875" y="1187975"/>
            <a:ext cx="5301000" cy="3544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2400">
                <a:solidFill>
                  <a:schemeClr val="dk1"/>
                </a:solidFill>
                <a:latin typeface="Georgia"/>
                <a:ea typeface="Georgia"/>
                <a:cs typeface="Georgia"/>
                <a:sym typeface="Georgia"/>
              </a:rPr>
              <a:t>Write a reflective blog post on how this project has helped you to think about identity and success.</a:t>
            </a:r>
            <a:endParaRPr sz="2400">
              <a:solidFill>
                <a:schemeClr val="dk1"/>
              </a:solidFill>
              <a:latin typeface="Georgia"/>
              <a:ea typeface="Georgia"/>
              <a:cs typeface="Georgia"/>
              <a:sym typeface="Georgia"/>
            </a:endParaRPr>
          </a:p>
          <a:p>
            <a:pPr indent="0" lvl="0" marL="0">
              <a:spcBef>
                <a:spcPts val="0"/>
              </a:spcBef>
              <a:spcAft>
                <a:spcPts val="0"/>
              </a:spcAft>
              <a:buNone/>
            </a:pPr>
            <a:r>
              <a:t/>
            </a:r>
            <a:endParaRPr sz="2400">
              <a:solidFill>
                <a:schemeClr val="dk1"/>
              </a:solidFill>
              <a:latin typeface="Georgia"/>
              <a:ea typeface="Georgia"/>
              <a:cs typeface="Georgia"/>
              <a:sym typeface="Georgia"/>
            </a:endParaRPr>
          </a:p>
          <a:p>
            <a:pPr indent="0" lvl="0" marL="0">
              <a:spcBef>
                <a:spcPts val="0"/>
              </a:spcBef>
              <a:spcAft>
                <a:spcPts val="0"/>
              </a:spcAft>
              <a:buNone/>
            </a:pPr>
            <a:r>
              <a:rPr lang="en" sz="2400">
                <a:solidFill>
                  <a:schemeClr val="dk1"/>
                </a:solidFill>
                <a:latin typeface="Georgia"/>
                <a:ea typeface="Georgia"/>
                <a:cs typeface="Georgia"/>
                <a:sym typeface="Georgia"/>
              </a:rPr>
              <a:t>Incorporate links or pictures to the work created in this unit. </a:t>
            </a:r>
            <a:endParaRPr sz="2400">
              <a:solidFill>
                <a:schemeClr val="dk1"/>
              </a:solidFill>
              <a:latin typeface="Georgia"/>
              <a:ea typeface="Georgia"/>
              <a:cs typeface="Georgia"/>
              <a:sym typeface="Georgia"/>
            </a:endParaRPr>
          </a:p>
          <a:p>
            <a:pPr indent="0" lvl="0" marL="0">
              <a:spcBef>
                <a:spcPts val="0"/>
              </a:spcBef>
              <a:spcAft>
                <a:spcPts val="0"/>
              </a:spcAft>
              <a:buNone/>
            </a:pPr>
            <a:r>
              <a:t/>
            </a:r>
            <a:endParaRPr sz="2400">
              <a:solidFill>
                <a:schemeClr val="dk1"/>
              </a:solidFill>
              <a:latin typeface="Georgia"/>
              <a:ea typeface="Georgia"/>
              <a:cs typeface="Georgia"/>
              <a:sym typeface="Georgia"/>
            </a:endParaRPr>
          </a:p>
          <a:p>
            <a:pPr indent="0" lvl="0" marL="0">
              <a:spcBef>
                <a:spcPts val="0"/>
              </a:spcBef>
              <a:spcAft>
                <a:spcPts val="0"/>
              </a:spcAft>
              <a:buClr>
                <a:schemeClr val="dk1"/>
              </a:buClr>
              <a:buSzPts val="1100"/>
              <a:buFont typeface="Arial"/>
              <a:buNone/>
            </a:pPr>
            <a:r>
              <a:rPr lang="en" sz="2400">
                <a:solidFill>
                  <a:schemeClr val="dk1"/>
                </a:solidFill>
                <a:latin typeface="Georgia"/>
                <a:ea typeface="Georgia"/>
                <a:cs typeface="Georgia"/>
                <a:sym typeface="Georgia"/>
              </a:rPr>
              <a:t>You can also incorporate knowledge gained from outside life or other classes during this same time.</a:t>
            </a:r>
            <a:endParaRPr sz="2400">
              <a:latin typeface="Lato"/>
              <a:ea typeface="Lato"/>
              <a:cs typeface="Lato"/>
              <a:sym typeface="La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 name="Shape 102"/>
        <p:cNvGrpSpPr/>
        <p:nvPr/>
      </p:nvGrpSpPr>
      <p:grpSpPr>
        <a:xfrm>
          <a:off x="0" y="0"/>
          <a:ext cx="0" cy="0"/>
          <a:chOff x="0" y="0"/>
          <a:chExt cx="0" cy="0"/>
        </a:xfrm>
      </p:grpSpPr>
      <p:sp>
        <p:nvSpPr>
          <p:cNvPr id="103" name="Shape 103"/>
          <p:cNvSpPr txBox="1"/>
          <p:nvPr>
            <p:ph type="title"/>
          </p:nvPr>
        </p:nvSpPr>
        <p:spPr>
          <a:xfrm>
            <a:off x="381000" y="144650"/>
            <a:ext cx="5511300" cy="857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a:latin typeface="Lato"/>
                <a:ea typeface="Lato"/>
                <a:cs typeface="Lato"/>
                <a:sym typeface="Lato"/>
              </a:rPr>
              <a:t>Microlabs</a:t>
            </a:r>
            <a:endParaRPr b="1">
              <a:latin typeface="Lato"/>
              <a:ea typeface="Lato"/>
              <a:cs typeface="Lato"/>
              <a:sym typeface="Lato"/>
            </a:endParaRPr>
          </a:p>
        </p:txBody>
      </p:sp>
      <p:sp>
        <p:nvSpPr>
          <p:cNvPr id="104" name="Shape 104"/>
          <p:cNvSpPr txBox="1"/>
          <p:nvPr>
            <p:ph idx="1" type="body"/>
          </p:nvPr>
        </p:nvSpPr>
        <p:spPr>
          <a:xfrm>
            <a:off x="765250" y="1053800"/>
            <a:ext cx="6134400" cy="3795900"/>
          </a:xfrm>
          <a:prstGeom prst="rect">
            <a:avLst/>
          </a:prstGeom>
        </p:spPr>
        <p:txBody>
          <a:bodyPr anchorCtr="0" anchor="t" bIns="91425" lIns="91425" spcFirstLastPara="1" rIns="91425" wrap="square" tIns="91425">
            <a:noAutofit/>
          </a:bodyPr>
          <a:lstStyle/>
          <a:p>
            <a:pPr indent="0" lvl="0" marL="0" rtl="0">
              <a:spcBef>
                <a:spcPts val="0"/>
              </a:spcBef>
              <a:spcAft>
                <a:spcPts val="0"/>
              </a:spcAft>
              <a:buClr>
                <a:schemeClr val="dk1"/>
              </a:buClr>
              <a:buFont typeface="Arial"/>
              <a:buNone/>
            </a:pPr>
            <a:r>
              <a:rPr lang="en" sz="2400">
                <a:solidFill>
                  <a:schemeClr val="dk1"/>
                </a:solidFill>
                <a:latin typeface="Lato"/>
                <a:ea typeface="Lato"/>
                <a:cs typeface="Lato"/>
                <a:sym typeface="Lato"/>
              </a:rPr>
              <a:t>Take 30 seconds to write about the following question:</a:t>
            </a:r>
            <a:endParaRPr sz="1800">
              <a:solidFill>
                <a:schemeClr val="dk1"/>
              </a:solidFill>
              <a:latin typeface="Lato"/>
              <a:ea typeface="Lato"/>
              <a:cs typeface="Lato"/>
              <a:sym typeface="Lato"/>
            </a:endParaRPr>
          </a:p>
          <a:p>
            <a:pPr indent="0" lvl="0" marL="0" rtl="0">
              <a:spcBef>
                <a:spcPts val="600"/>
              </a:spcBef>
              <a:spcAft>
                <a:spcPts val="0"/>
              </a:spcAft>
              <a:buClr>
                <a:schemeClr val="dk1"/>
              </a:buClr>
              <a:buFont typeface="Arial"/>
              <a:buNone/>
            </a:pPr>
            <a:r>
              <a:t/>
            </a:r>
            <a:endParaRPr sz="2400">
              <a:solidFill>
                <a:schemeClr val="dk1"/>
              </a:solidFill>
              <a:latin typeface="Lato"/>
              <a:ea typeface="Lato"/>
              <a:cs typeface="Lato"/>
              <a:sym typeface="Lato"/>
            </a:endParaRPr>
          </a:p>
          <a:p>
            <a:pPr indent="0" lvl="0" marL="0" rtl="0">
              <a:spcBef>
                <a:spcPts val="0"/>
              </a:spcBef>
              <a:spcAft>
                <a:spcPts val="0"/>
              </a:spcAft>
              <a:buClr>
                <a:schemeClr val="dk1"/>
              </a:buClr>
              <a:buFont typeface="Arial"/>
              <a:buNone/>
            </a:pPr>
            <a:r>
              <a:rPr i="1" lang="en" sz="3000">
                <a:solidFill>
                  <a:schemeClr val="dk1"/>
                </a:solidFill>
                <a:latin typeface="Lato"/>
                <a:ea typeface="Lato"/>
                <a:cs typeface="Lato"/>
                <a:sym typeface="Lato"/>
              </a:rPr>
              <a:t>What shapes identity?</a:t>
            </a:r>
            <a:endParaRPr sz="1800">
              <a:solidFill>
                <a:schemeClr val="dk1"/>
              </a:solidFill>
              <a:latin typeface="Lato"/>
              <a:ea typeface="Lato"/>
              <a:cs typeface="Lato"/>
              <a:sym typeface="Lato"/>
            </a:endParaRPr>
          </a:p>
          <a:p>
            <a:pPr indent="0" lvl="0" marL="0" rtl="0">
              <a:spcBef>
                <a:spcPts val="600"/>
              </a:spcBef>
              <a:spcAft>
                <a:spcPts val="0"/>
              </a:spcAft>
              <a:buClr>
                <a:schemeClr val="dk1"/>
              </a:buClr>
              <a:buFont typeface="Arial"/>
              <a:buNone/>
            </a:pPr>
            <a:r>
              <a:t/>
            </a:r>
            <a:endParaRPr sz="2400">
              <a:solidFill>
                <a:schemeClr val="dk1"/>
              </a:solidFill>
              <a:latin typeface="Lato"/>
              <a:ea typeface="Lato"/>
              <a:cs typeface="Lato"/>
              <a:sym typeface="Lato"/>
            </a:endParaRPr>
          </a:p>
          <a:p>
            <a:pPr indent="0" lvl="0" marL="0" rtl="0">
              <a:spcBef>
                <a:spcPts val="600"/>
              </a:spcBef>
              <a:spcAft>
                <a:spcPts val="0"/>
              </a:spcAft>
              <a:buClr>
                <a:schemeClr val="dk1"/>
              </a:buClr>
              <a:buFont typeface="Arial"/>
              <a:buNone/>
            </a:pPr>
            <a:r>
              <a:rPr lang="en" sz="2400">
                <a:solidFill>
                  <a:schemeClr val="dk1"/>
                </a:solidFill>
                <a:latin typeface="Lato"/>
                <a:ea typeface="Lato"/>
                <a:cs typeface="Lato"/>
                <a:sym typeface="Lato"/>
              </a:rPr>
              <a:t>Each speaker has 1 minute to respond.</a:t>
            </a:r>
            <a:endParaRPr sz="1800">
              <a:solidFill>
                <a:schemeClr val="dk1"/>
              </a:solidFill>
              <a:latin typeface="Lato"/>
              <a:ea typeface="Lato"/>
              <a:cs typeface="Lato"/>
              <a:sym typeface="Lato"/>
            </a:endParaRPr>
          </a:p>
          <a:p>
            <a:pPr indent="0" lvl="0" marL="0" rtl="0">
              <a:spcBef>
                <a:spcPts val="600"/>
              </a:spcBef>
              <a:spcAft>
                <a:spcPts val="0"/>
              </a:spcAft>
              <a:buClr>
                <a:srgbClr val="000000"/>
              </a:buClr>
              <a:buSzPts val="1100"/>
              <a:buFont typeface="Arial"/>
              <a:buNone/>
            </a:pPr>
            <a:r>
              <a:rPr lang="en" sz="2400">
                <a:solidFill>
                  <a:schemeClr val="dk1"/>
                </a:solidFill>
                <a:latin typeface="Lato"/>
                <a:ea typeface="Lato"/>
                <a:cs typeface="Lato"/>
                <a:sym typeface="Lato"/>
              </a:rPr>
              <a:t>Speaker order: #1 &gt; #2 &gt; #3</a:t>
            </a:r>
            <a:br>
              <a:rPr lang="en"/>
            </a:br>
            <a:endParaRPr/>
          </a:p>
        </p:txBody>
      </p:sp>
      <p:sp>
        <p:nvSpPr>
          <p:cNvPr id="105" name="Shape 105"/>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sp>
        <p:nvSpPr>
          <p:cNvPr id="106" name="Shape 106"/>
          <p:cNvSpPr/>
          <p:nvPr/>
        </p:nvSpPr>
        <p:spPr>
          <a:xfrm>
            <a:off x="305840" y="1312288"/>
            <a:ext cx="373873" cy="479695"/>
          </a:xfrm>
          <a:custGeom>
            <a:pathLst>
              <a:path extrusionOk="0" h="21949" w="17107">
                <a:moveTo>
                  <a:pt x="9198" y="1679"/>
                </a:moveTo>
                <a:lnTo>
                  <a:pt x="9198" y="1947"/>
                </a:lnTo>
                <a:lnTo>
                  <a:pt x="9247" y="2190"/>
                </a:lnTo>
                <a:lnTo>
                  <a:pt x="9296" y="2385"/>
                </a:lnTo>
                <a:lnTo>
                  <a:pt x="9344" y="2482"/>
                </a:lnTo>
                <a:lnTo>
                  <a:pt x="9417" y="2531"/>
                </a:lnTo>
                <a:lnTo>
                  <a:pt x="9515" y="2604"/>
                </a:lnTo>
                <a:lnTo>
                  <a:pt x="9612" y="2604"/>
                </a:lnTo>
                <a:lnTo>
                  <a:pt x="9709" y="2580"/>
                </a:lnTo>
                <a:lnTo>
                  <a:pt x="9758" y="2531"/>
                </a:lnTo>
                <a:lnTo>
                  <a:pt x="9782" y="2482"/>
                </a:lnTo>
                <a:lnTo>
                  <a:pt x="9831" y="2385"/>
                </a:lnTo>
                <a:lnTo>
                  <a:pt x="9855" y="2263"/>
                </a:lnTo>
                <a:lnTo>
                  <a:pt x="9831" y="2409"/>
                </a:lnTo>
                <a:lnTo>
                  <a:pt x="9806" y="2555"/>
                </a:lnTo>
                <a:lnTo>
                  <a:pt x="9758" y="2677"/>
                </a:lnTo>
                <a:lnTo>
                  <a:pt x="9661" y="2799"/>
                </a:lnTo>
                <a:lnTo>
                  <a:pt x="9563" y="2847"/>
                </a:lnTo>
                <a:lnTo>
                  <a:pt x="9466" y="2872"/>
                </a:lnTo>
                <a:lnTo>
                  <a:pt x="9320" y="2847"/>
                </a:lnTo>
                <a:lnTo>
                  <a:pt x="9198" y="2774"/>
                </a:lnTo>
                <a:lnTo>
                  <a:pt x="9077" y="2701"/>
                </a:lnTo>
                <a:lnTo>
                  <a:pt x="8979" y="2628"/>
                </a:lnTo>
                <a:lnTo>
                  <a:pt x="8906" y="2531"/>
                </a:lnTo>
                <a:lnTo>
                  <a:pt x="8858" y="2434"/>
                </a:lnTo>
                <a:lnTo>
                  <a:pt x="8809" y="2312"/>
                </a:lnTo>
                <a:lnTo>
                  <a:pt x="8809" y="2190"/>
                </a:lnTo>
                <a:lnTo>
                  <a:pt x="8833" y="2093"/>
                </a:lnTo>
                <a:lnTo>
                  <a:pt x="8858" y="1971"/>
                </a:lnTo>
                <a:lnTo>
                  <a:pt x="8931" y="1898"/>
                </a:lnTo>
                <a:lnTo>
                  <a:pt x="9004" y="1801"/>
                </a:lnTo>
                <a:lnTo>
                  <a:pt x="9101" y="1728"/>
                </a:lnTo>
                <a:lnTo>
                  <a:pt x="9198" y="1679"/>
                </a:lnTo>
                <a:close/>
                <a:moveTo>
                  <a:pt x="12483" y="1850"/>
                </a:moveTo>
                <a:lnTo>
                  <a:pt x="12507" y="2142"/>
                </a:lnTo>
                <a:lnTo>
                  <a:pt x="12556" y="2288"/>
                </a:lnTo>
                <a:lnTo>
                  <a:pt x="12605" y="2409"/>
                </a:lnTo>
                <a:lnTo>
                  <a:pt x="12629" y="2434"/>
                </a:lnTo>
                <a:lnTo>
                  <a:pt x="12653" y="2482"/>
                </a:lnTo>
                <a:lnTo>
                  <a:pt x="12751" y="2482"/>
                </a:lnTo>
                <a:lnTo>
                  <a:pt x="12848" y="2458"/>
                </a:lnTo>
                <a:lnTo>
                  <a:pt x="12921" y="2409"/>
                </a:lnTo>
                <a:lnTo>
                  <a:pt x="12970" y="2288"/>
                </a:lnTo>
                <a:lnTo>
                  <a:pt x="13018" y="2190"/>
                </a:lnTo>
                <a:lnTo>
                  <a:pt x="13043" y="2069"/>
                </a:lnTo>
                <a:lnTo>
                  <a:pt x="13043" y="1947"/>
                </a:lnTo>
                <a:lnTo>
                  <a:pt x="13140" y="1971"/>
                </a:lnTo>
                <a:lnTo>
                  <a:pt x="13213" y="2020"/>
                </a:lnTo>
                <a:lnTo>
                  <a:pt x="13286" y="2093"/>
                </a:lnTo>
                <a:lnTo>
                  <a:pt x="13359" y="2190"/>
                </a:lnTo>
                <a:lnTo>
                  <a:pt x="13432" y="2312"/>
                </a:lnTo>
                <a:lnTo>
                  <a:pt x="13456" y="2434"/>
                </a:lnTo>
                <a:lnTo>
                  <a:pt x="13432" y="2580"/>
                </a:lnTo>
                <a:lnTo>
                  <a:pt x="13408" y="2628"/>
                </a:lnTo>
                <a:lnTo>
                  <a:pt x="13383" y="2701"/>
                </a:lnTo>
                <a:lnTo>
                  <a:pt x="13286" y="2774"/>
                </a:lnTo>
                <a:lnTo>
                  <a:pt x="13164" y="2847"/>
                </a:lnTo>
                <a:lnTo>
                  <a:pt x="13043" y="2872"/>
                </a:lnTo>
                <a:lnTo>
                  <a:pt x="12921" y="2896"/>
                </a:lnTo>
                <a:lnTo>
                  <a:pt x="12629" y="2896"/>
                </a:lnTo>
                <a:lnTo>
                  <a:pt x="12386" y="2872"/>
                </a:lnTo>
                <a:lnTo>
                  <a:pt x="12264" y="2799"/>
                </a:lnTo>
                <a:lnTo>
                  <a:pt x="12167" y="2726"/>
                </a:lnTo>
                <a:lnTo>
                  <a:pt x="12094" y="2628"/>
                </a:lnTo>
                <a:lnTo>
                  <a:pt x="12069" y="2507"/>
                </a:lnTo>
                <a:lnTo>
                  <a:pt x="12094" y="2385"/>
                </a:lnTo>
                <a:lnTo>
                  <a:pt x="12118" y="2263"/>
                </a:lnTo>
                <a:lnTo>
                  <a:pt x="12167" y="2166"/>
                </a:lnTo>
                <a:lnTo>
                  <a:pt x="12240" y="2044"/>
                </a:lnTo>
                <a:lnTo>
                  <a:pt x="12361" y="1923"/>
                </a:lnTo>
                <a:lnTo>
                  <a:pt x="12483" y="1850"/>
                </a:lnTo>
                <a:close/>
                <a:moveTo>
                  <a:pt x="5865" y="1825"/>
                </a:moveTo>
                <a:lnTo>
                  <a:pt x="5840" y="1874"/>
                </a:lnTo>
                <a:lnTo>
                  <a:pt x="5840" y="2069"/>
                </a:lnTo>
                <a:lnTo>
                  <a:pt x="5840" y="2288"/>
                </a:lnTo>
                <a:lnTo>
                  <a:pt x="5865" y="2385"/>
                </a:lnTo>
                <a:lnTo>
                  <a:pt x="5889" y="2482"/>
                </a:lnTo>
                <a:lnTo>
                  <a:pt x="5938" y="2580"/>
                </a:lnTo>
                <a:lnTo>
                  <a:pt x="6011" y="2628"/>
                </a:lnTo>
                <a:lnTo>
                  <a:pt x="6132" y="2677"/>
                </a:lnTo>
                <a:lnTo>
                  <a:pt x="6230" y="2653"/>
                </a:lnTo>
                <a:lnTo>
                  <a:pt x="6327" y="2604"/>
                </a:lnTo>
                <a:lnTo>
                  <a:pt x="6376" y="2531"/>
                </a:lnTo>
                <a:lnTo>
                  <a:pt x="6400" y="2531"/>
                </a:lnTo>
                <a:lnTo>
                  <a:pt x="6424" y="2409"/>
                </a:lnTo>
                <a:lnTo>
                  <a:pt x="6449" y="2288"/>
                </a:lnTo>
                <a:lnTo>
                  <a:pt x="6449" y="1996"/>
                </a:lnTo>
                <a:lnTo>
                  <a:pt x="6522" y="2020"/>
                </a:lnTo>
                <a:lnTo>
                  <a:pt x="6595" y="2117"/>
                </a:lnTo>
                <a:lnTo>
                  <a:pt x="6643" y="2215"/>
                </a:lnTo>
                <a:lnTo>
                  <a:pt x="6643" y="2312"/>
                </a:lnTo>
                <a:lnTo>
                  <a:pt x="6643" y="2531"/>
                </a:lnTo>
                <a:lnTo>
                  <a:pt x="6595" y="2677"/>
                </a:lnTo>
                <a:lnTo>
                  <a:pt x="6522" y="2774"/>
                </a:lnTo>
                <a:lnTo>
                  <a:pt x="6424" y="2872"/>
                </a:lnTo>
                <a:lnTo>
                  <a:pt x="6303" y="2920"/>
                </a:lnTo>
                <a:lnTo>
                  <a:pt x="6181" y="2969"/>
                </a:lnTo>
                <a:lnTo>
                  <a:pt x="6059" y="2993"/>
                </a:lnTo>
                <a:lnTo>
                  <a:pt x="5913" y="2993"/>
                </a:lnTo>
                <a:lnTo>
                  <a:pt x="5792" y="2969"/>
                </a:lnTo>
                <a:lnTo>
                  <a:pt x="5646" y="2896"/>
                </a:lnTo>
                <a:lnTo>
                  <a:pt x="5548" y="2799"/>
                </a:lnTo>
                <a:lnTo>
                  <a:pt x="5475" y="2701"/>
                </a:lnTo>
                <a:lnTo>
                  <a:pt x="5427" y="2580"/>
                </a:lnTo>
                <a:lnTo>
                  <a:pt x="5427" y="2458"/>
                </a:lnTo>
                <a:lnTo>
                  <a:pt x="5451" y="2312"/>
                </a:lnTo>
                <a:lnTo>
                  <a:pt x="5475" y="2190"/>
                </a:lnTo>
                <a:lnTo>
                  <a:pt x="5548" y="2069"/>
                </a:lnTo>
                <a:lnTo>
                  <a:pt x="5694" y="1923"/>
                </a:lnTo>
                <a:lnTo>
                  <a:pt x="5865" y="1825"/>
                </a:lnTo>
                <a:close/>
                <a:moveTo>
                  <a:pt x="2531" y="1825"/>
                </a:moveTo>
                <a:lnTo>
                  <a:pt x="2580" y="2288"/>
                </a:lnTo>
                <a:lnTo>
                  <a:pt x="2604" y="2385"/>
                </a:lnTo>
                <a:lnTo>
                  <a:pt x="2653" y="2458"/>
                </a:lnTo>
                <a:lnTo>
                  <a:pt x="2750" y="2507"/>
                </a:lnTo>
                <a:lnTo>
                  <a:pt x="2847" y="2531"/>
                </a:lnTo>
                <a:lnTo>
                  <a:pt x="2945" y="2507"/>
                </a:lnTo>
                <a:lnTo>
                  <a:pt x="3018" y="2458"/>
                </a:lnTo>
                <a:lnTo>
                  <a:pt x="3066" y="2385"/>
                </a:lnTo>
                <a:lnTo>
                  <a:pt x="3091" y="2288"/>
                </a:lnTo>
                <a:lnTo>
                  <a:pt x="3066" y="1947"/>
                </a:lnTo>
                <a:lnTo>
                  <a:pt x="3115" y="1996"/>
                </a:lnTo>
                <a:lnTo>
                  <a:pt x="3188" y="2044"/>
                </a:lnTo>
                <a:lnTo>
                  <a:pt x="3212" y="2117"/>
                </a:lnTo>
                <a:lnTo>
                  <a:pt x="3237" y="2166"/>
                </a:lnTo>
                <a:lnTo>
                  <a:pt x="3237" y="2336"/>
                </a:lnTo>
                <a:lnTo>
                  <a:pt x="3212" y="2507"/>
                </a:lnTo>
                <a:lnTo>
                  <a:pt x="3139" y="2677"/>
                </a:lnTo>
                <a:lnTo>
                  <a:pt x="3042" y="2823"/>
                </a:lnTo>
                <a:lnTo>
                  <a:pt x="2920" y="2945"/>
                </a:lnTo>
                <a:lnTo>
                  <a:pt x="2774" y="3018"/>
                </a:lnTo>
                <a:lnTo>
                  <a:pt x="2653" y="3066"/>
                </a:lnTo>
                <a:lnTo>
                  <a:pt x="2531" y="3042"/>
                </a:lnTo>
                <a:lnTo>
                  <a:pt x="2409" y="3018"/>
                </a:lnTo>
                <a:lnTo>
                  <a:pt x="2312" y="2945"/>
                </a:lnTo>
                <a:lnTo>
                  <a:pt x="2215" y="2847"/>
                </a:lnTo>
                <a:lnTo>
                  <a:pt x="2142" y="2750"/>
                </a:lnTo>
                <a:lnTo>
                  <a:pt x="2093" y="2653"/>
                </a:lnTo>
                <a:lnTo>
                  <a:pt x="2044" y="2531"/>
                </a:lnTo>
                <a:lnTo>
                  <a:pt x="2044" y="2434"/>
                </a:lnTo>
                <a:lnTo>
                  <a:pt x="2044" y="2361"/>
                </a:lnTo>
                <a:lnTo>
                  <a:pt x="2117" y="2215"/>
                </a:lnTo>
                <a:lnTo>
                  <a:pt x="2190" y="2069"/>
                </a:lnTo>
                <a:lnTo>
                  <a:pt x="2312" y="1947"/>
                </a:lnTo>
                <a:lnTo>
                  <a:pt x="2409" y="1874"/>
                </a:lnTo>
                <a:lnTo>
                  <a:pt x="2531" y="1825"/>
                </a:lnTo>
                <a:close/>
                <a:moveTo>
                  <a:pt x="15598" y="3285"/>
                </a:moveTo>
                <a:lnTo>
                  <a:pt x="15768" y="3310"/>
                </a:lnTo>
                <a:lnTo>
                  <a:pt x="15598" y="3553"/>
                </a:lnTo>
                <a:lnTo>
                  <a:pt x="15598" y="3285"/>
                </a:lnTo>
                <a:close/>
                <a:moveTo>
                  <a:pt x="16328" y="3310"/>
                </a:moveTo>
                <a:lnTo>
                  <a:pt x="16328" y="3577"/>
                </a:lnTo>
                <a:lnTo>
                  <a:pt x="16352" y="3869"/>
                </a:lnTo>
                <a:lnTo>
                  <a:pt x="16011" y="4234"/>
                </a:lnTo>
                <a:lnTo>
                  <a:pt x="15695" y="4623"/>
                </a:lnTo>
                <a:lnTo>
                  <a:pt x="15549" y="4794"/>
                </a:lnTo>
                <a:lnTo>
                  <a:pt x="15573" y="4526"/>
                </a:lnTo>
                <a:lnTo>
                  <a:pt x="15598" y="4404"/>
                </a:lnTo>
                <a:lnTo>
                  <a:pt x="15695" y="4161"/>
                </a:lnTo>
                <a:lnTo>
                  <a:pt x="15817" y="3918"/>
                </a:lnTo>
                <a:lnTo>
                  <a:pt x="15963" y="3626"/>
                </a:lnTo>
                <a:lnTo>
                  <a:pt x="16133" y="3310"/>
                </a:lnTo>
                <a:close/>
                <a:moveTo>
                  <a:pt x="16425" y="4331"/>
                </a:moveTo>
                <a:lnTo>
                  <a:pt x="16547" y="4940"/>
                </a:lnTo>
                <a:lnTo>
                  <a:pt x="16425" y="4988"/>
                </a:lnTo>
                <a:lnTo>
                  <a:pt x="16328" y="5086"/>
                </a:lnTo>
                <a:lnTo>
                  <a:pt x="16133" y="5280"/>
                </a:lnTo>
                <a:lnTo>
                  <a:pt x="15938" y="5499"/>
                </a:lnTo>
                <a:lnTo>
                  <a:pt x="15817" y="5670"/>
                </a:lnTo>
                <a:lnTo>
                  <a:pt x="15549" y="5986"/>
                </a:lnTo>
                <a:lnTo>
                  <a:pt x="15549" y="5864"/>
                </a:lnTo>
                <a:lnTo>
                  <a:pt x="15598" y="5840"/>
                </a:lnTo>
                <a:lnTo>
                  <a:pt x="15646" y="5791"/>
                </a:lnTo>
                <a:lnTo>
                  <a:pt x="15671" y="5718"/>
                </a:lnTo>
                <a:lnTo>
                  <a:pt x="15671" y="5645"/>
                </a:lnTo>
                <a:lnTo>
                  <a:pt x="15671" y="5475"/>
                </a:lnTo>
                <a:lnTo>
                  <a:pt x="15719" y="5305"/>
                </a:lnTo>
                <a:lnTo>
                  <a:pt x="15792" y="5159"/>
                </a:lnTo>
                <a:lnTo>
                  <a:pt x="15890" y="4988"/>
                </a:lnTo>
                <a:lnTo>
                  <a:pt x="16133" y="4696"/>
                </a:lnTo>
                <a:lnTo>
                  <a:pt x="16352" y="4453"/>
                </a:lnTo>
                <a:lnTo>
                  <a:pt x="16425" y="4331"/>
                </a:lnTo>
                <a:close/>
                <a:moveTo>
                  <a:pt x="16571" y="5280"/>
                </a:moveTo>
                <a:lnTo>
                  <a:pt x="16595" y="5621"/>
                </a:lnTo>
                <a:lnTo>
                  <a:pt x="16595" y="6010"/>
                </a:lnTo>
                <a:lnTo>
                  <a:pt x="16401" y="6108"/>
                </a:lnTo>
                <a:lnTo>
                  <a:pt x="16230" y="6254"/>
                </a:lnTo>
                <a:lnTo>
                  <a:pt x="15914" y="6546"/>
                </a:lnTo>
                <a:lnTo>
                  <a:pt x="15719" y="6740"/>
                </a:lnTo>
                <a:lnTo>
                  <a:pt x="15549" y="6959"/>
                </a:lnTo>
                <a:lnTo>
                  <a:pt x="15549" y="6765"/>
                </a:lnTo>
                <a:lnTo>
                  <a:pt x="15622" y="6619"/>
                </a:lnTo>
                <a:lnTo>
                  <a:pt x="15695" y="6497"/>
                </a:lnTo>
                <a:lnTo>
                  <a:pt x="15841" y="6229"/>
                </a:lnTo>
                <a:lnTo>
                  <a:pt x="16036" y="5962"/>
                </a:lnTo>
                <a:lnTo>
                  <a:pt x="16230" y="5670"/>
                </a:lnTo>
                <a:lnTo>
                  <a:pt x="16449" y="5402"/>
                </a:lnTo>
                <a:lnTo>
                  <a:pt x="16571" y="5280"/>
                </a:lnTo>
                <a:close/>
                <a:moveTo>
                  <a:pt x="5743" y="6716"/>
                </a:moveTo>
                <a:lnTo>
                  <a:pt x="5694" y="6740"/>
                </a:lnTo>
                <a:lnTo>
                  <a:pt x="5621" y="6789"/>
                </a:lnTo>
                <a:lnTo>
                  <a:pt x="5475" y="6935"/>
                </a:lnTo>
                <a:lnTo>
                  <a:pt x="5305" y="7105"/>
                </a:lnTo>
                <a:lnTo>
                  <a:pt x="5086" y="7251"/>
                </a:lnTo>
                <a:lnTo>
                  <a:pt x="4867" y="7373"/>
                </a:lnTo>
                <a:lnTo>
                  <a:pt x="4745" y="7422"/>
                </a:lnTo>
                <a:lnTo>
                  <a:pt x="4648" y="7446"/>
                </a:lnTo>
                <a:lnTo>
                  <a:pt x="4429" y="7446"/>
                </a:lnTo>
                <a:lnTo>
                  <a:pt x="4332" y="7397"/>
                </a:lnTo>
                <a:lnTo>
                  <a:pt x="4259" y="7349"/>
                </a:lnTo>
                <a:lnTo>
                  <a:pt x="4186" y="7251"/>
                </a:lnTo>
                <a:lnTo>
                  <a:pt x="4113" y="7130"/>
                </a:lnTo>
                <a:lnTo>
                  <a:pt x="4064" y="7057"/>
                </a:lnTo>
                <a:lnTo>
                  <a:pt x="3991" y="7032"/>
                </a:lnTo>
                <a:lnTo>
                  <a:pt x="3894" y="7032"/>
                </a:lnTo>
                <a:lnTo>
                  <a:pt x="3821" y="7057"/>
                </a:lnTo>
                <a:lnTo>
                  <a:pt x="3553" y="7227"/>
                </a:lnTo>
                <a:lnTo>
                  <a:pt x="3358" y="7324"/>
                </a:lnTo>
                <a:lnTo>
                  <a:pt x="3188" y="7422"/>
                </a:lnTo>
                <a:lnTo>
                  <a:pt x="3042" y="7470"/>
                </a:lnTo>
                <a:lnTo>
                  <a:pt x="2969" y="7470"/>
                </a:lnTo>
                <a:lnTo>
                  <a:pt x="2896" y="7446"/>
                </a:lnTo>
                <a:lnTo>
                  <a:pt x="2847" y="7422"/>
                </a:lnTo>
                <a:lnTo>
                  <a:pt x="2823" y="7349"/>
                </a:lnTo>
                <a:lnTo>
                  <a:pt x="2799" y="7276"/>
                </a:lnTo>
                <a:lnTo>
                  <a:pt x="2799" y="7178"/>
                </a:lnTo>
                <a:lnTo>
                  <a:pt x="2799" y="7130"/>
                </a:lnTo>
                <a:lnTo>
                  <a:pt x="2774" y="7105"/>
                </a:lnTo>
                <a:lnTo>
                  <a:pt x="2726" y="7081"/>
                </a:lnTo>
                <a:lnTo>
                  <a:pt x="2653" y="7081"/>
                </a:lnTo>
                <a:lnTo>
                  <a:pt x="2604" y="7154"/>
                </a:lnTo>
                <a:lnTo>
                  <a:pt x="2555" y="7373"/>
                </a:lnTo>
                <a:lnTo>
                  <a:pt x="2531" y="7470"/>
                </a:lnTo>
                <a:lnTo>
                  <a:pt x="2531" y="7568"/>
                </a:lnTo>
                <a:lnTo>
                  <a:pt x="2555" y="7665"/>
                </a:lnTo>
                <a:lnTo>
                  <a:pt x="2628" y="7762"/>
                </a:lnTo>
                <a:lnTo>
                  <a:pt x="2701" y="7811"/>
                </a:lnTo>
                <a:lnTo>
                  <a:pt x="2823" y="7860"/>
                </a:lnTo>
                <a:lnTo>
                  <a:pt x="2945" y="7884"/>
                </a:lnTo>
                <a:lnTo>
                  <a:pt x="3091" y="7860"/>
                </a:lnTo>
                <a:lnTo>
                  <a:pt x="3212" y="7835"/>
                </a:lnTo>
                <a:lnTo>
                  <a:pt x="3358" y="7787"/>
                </a:lnTo>
                <a:lnTo>
                  <a:pt x="3602" y="7665"/>
                </a:lnTo>
                <a:lnTo>
                  <a:pt x="3845" y="7519"/>
                </a:lnTo>
                <a:lnTo>
                  <a:pt x="3942" y="7641"/>
                </a:lnTo>
                <a:lnTo>
                  <a:pt x="4040" y="7714"/>
                </a:lnTo>
                <a:lnTo>
                  <a:pt x="4137" y="7787"/>
                </a:lnTo>
                <a:lnTo>
                  <a:pt x="4259" y="7835"/>
                </a:lnTo>
                <a:lnTo>
                  <a:pt x="4356" y="7860"/>
                </a:lnTo>
                <a:lnTo>
                  <a:pt x="4478" y="7860"/>
                </a:lnTo>
                <a:lnTo>
                  <a:pt x="4745" y="7835"/>
                </a:lnTo>
                <a:lnTo>
                  <a:pt x="4989" y="7762"/>
                </a:lnTo>
                <a:lnTo>
                  <a:pt x="5232" y="7641"/>
                </a:lnTo>
                <a:lnTo>
                  <a:pt x="5475" y="7495"/>
                </a:lnTo>
                <a:lnTo>
                  <a:pt x="5694" y="7324"/>
                </a:lnTo>
                <a:lnTo>
                  <a:pt x="5816" y="7470"/>
                </a:lnTo>
                <a:lnTo>
                  <a:pt x="5962" y="7592"/>
                </a:lnTo>
                <a:lnTo>
                  <a:pt x="6132" y="7665"/>
                </a:lnTo>
                <a:lnTo>
                  <a:pt x="6327" y="7738"/>
                </a:lnTo>
                <a:lnTo>
                  <a:pt x="6741" y="7738"/>
                </a:lnTo>
                <a:lnTo>
                  <a:pt x="6862" y="7689"/>
                </a:lnTo>
                <a:lnTo>
                  <a:pt x="6984" y="7641"/>
                </a:lnTo>
                <a:lnTo>
                  <a:pt x="7106" y="7592"/>
                </a:lnTo>
                <a:lnTo>
                  <a:pt x="7300" y="7422"/>
                </a:lnTo>
                <a:lnTo>
                  <a:pt x="7422" y="7568"/>
                </a:lnTo>
                <a:lnTo>
                  <a:pt x="7592" y="7665"/>
                </a:lnTo>
                <a:lnTo>
                  <a:pt x="7787" y="7714"/>
                </a:lnTo>
                <a:lnTo>
                  <a:pt x="7982" y="7738"/>
                </a:lnTo>
                <a:lnTo>
                  <a:pt x="8201" y="7714"/>
                </a:lnTo>
                <a:lnTo>
                  <a:pt x="8395" y="7665"/>
                </a:lnTo>
                <a:lnTo>
                  <a:pt x="8590" y="7568"/>
                </a:lnTo>
                <a:lnTo>
                  <a:pt x="8785" y="7446"/>
                </a:lnTo>
                <a:lnTo>
                  <a:pt x="8931" y="7568"/>
                </a:lnTo>
                <a:lnTo>
                  <a:pt x="9101" y="7665"/>
                </a:lnTo>
                <a:lnTo>
                  <a:pt x="9271" y="7738"/>
                </a:lnTo>
                <a:lnTo>
                  <a:pt x="9466" y="7787"/>
                </a:lnTo>
                <a:lnTo>
                  <a:pt x="9636" y="7787"/>
                </a:lnTo>
                <a:lnTo>
                  <a:pt x="9806" y="7762"/>
                </a:lnTo>
                <a:lnTo>
                  <a:pt x="9977" y="7714"/>
                </a:lnTo>
                <a:lnTo>
                  <a:pt x="10098" y="7616"/>
                </a:lnTo>
                <a:lnTo>
                  <a:pt x="10196" y="7714"/>
                </a:lnTo>
                <a:lnTo>
                  <a:pt x="10293" y="7787"/>
                </a:lnTo>
                <a:lnTo>
                  <a:pt x="10415" y="7860"/>
                </a:lnTo>
                <a:lnTo>
                  <a:pt x="10536" y="7908"/>
                </a:lnTo>
                <a:lnTo>
                  <a:pt x="10658" y="7957"/>
                </a:lnTo>
                <a:lnTo>
                  <a:pt x="10780" y="7957"/>
                </a:lnTo>
                <a:lnTo>
                  <a:pt x="10901" y="7908"/>
                </a:lnTo>
                <a:lnTo>
                  <a:pt x="10999" y="7860"/>
                </a:lnTo>
                <a:lnTo>
                  <a:pt x="11120" y="7811"/>
                </a:lnTo>
                <a:lnTo>
                  <a:pt x="11193" y="7714"/>
                </a:lnTo>
                <a:lnTo>
                  <a:pt x="11364" y="7543"/>
                </a:lnTo>
                <a:lnTo>
                  <a:pt x="11607" y="7689"/>
                </a:lnTo>
                <a:lnTo>
                  <a:pt x="11729" y="7762"/>
                </a:lnTo>
                <a:lnTo>
                  <a:pt x="11850" y="7811"/>
                </a:lnTo>
                <a:lnTo>
                  <a:pt x="11972" y="7835"/>
                </a:lnTo>
                <a:lnTo>
                  <a:pt x="12094" y="7835"/>
                </a:lnTo>
                <a:lnTo>
                  <a:pt x="12191" y="7811"/>
                </a:lnTo>
                <a:lnTo>
                  <a:pt x="12288" y="7738"/>
                </a:lnTo>
                <a:lnTo>
                  <a:pt x="12410" y="7835"/>
                </a:lnTo>
                <a:lnTo>
                  <a:pt x="12556" y="7884"/>
                </a:lnTo>
                <a:lnTo>
                  <a:pt x="12726" y="7908"/>
                </a:lnTo>
                <a:lnTo>
                  <a:pt x="12872" y="7884"/>
                </a:lnTo>
                <a:lnTo>
                  <a:pt x="13018" y="7860"/>
                </a:lnTo>
                <a:lnTo>
                  <a:pt x="13164" y="7762"/>
                </a:lnTo>
                <a:lnTo>
                  <a:pt x="13262" y="7665"/>
                </a:lnTo>
                <a:lnTo>
                  <a:pt x="13335" y="7519"/>
                </a:lnTo>
                <a:lnTo>
                  <a:pt x="13335" y="7470"/>
                </a:lnTo>
                <a:lnTo>
                  <a:pt x="13335" y="7446"/>
                </a:lnTo>
                <a:lnTo>
                  <a:pt x="13286" y="7422"/>
                </a:lnTo>
                <a:lnTo>
                  <a:pt x="13262" y="7422"/>
                </a:lnTo>
                <a:lnTo>
                  <a:pt x="13043" y="7470"/>
                </a:lnTo>
                <a:lnTo>
                  <a:pt x="12775" y="7543"/>
                </a:lnTo>
                <a:lnTo>
                  <a:pt x="12653" y="7543"/>
                </a:lnTo>
                <a:lnTo>
                  <a:pt x="12532" y="7519"/>
                </a:lnTo>
                <a:lnTo>
                  <a:pt x="12459" y="7470"/>
                </a:lnTo>
                <a:lnTo>
                  <a:pt x="12434" y="7422"/>
                </a:lnTo>
                <a:lnTo>
                  <a:pt x="12410" y="7373"/>
                </a:lnTo>
                <a:lnTo>
                  <a:pt x="12386" y="7300"/>
                </a:lnTo>
                <a:lnTo>
                  <a:pt x="12337" y="7251"/>
                </a:lnTo>
                <a:lnTo>
                  <a:pt x="12288" y="7203"/>
                </a:lnTo>
                <a:lnTo>
                  <a:pt x="12167" y="7203"/>
                </a:lnTo>
                <a:lnTo>
                  <a:pt x="12118" y="7251"/>
                </a:lnTo>
                <a:lnTo>
                  <a:pt x="12094" y="7300"/>
                </a:lnTo>
                <a:lnTo>
                  <a:pt x="12069" y="7373"/>
                </a:lnTo>
                <a:lnTo>
                  <a:pt x="12069" y="7422"/>
                </a:lnTo>
                <a:lnTo>
                  <a:pt x="12045" y="7470"/>
                </a:lnTo>
                <a:lnTo>
                  <a:pt x="12021" y="7495"/>
                </a:lnTo>
                <a:lnTo>
                  <a:pt x="11899" y="7495"/>
                </a:lnTo>
                <a:lnTo>
                  <a:pt x="11777" y="7446"/>
                </a:lnTo>
                <a:lnTo>
                  <a:pt x="11583" y="7300"/>
                </a:lnTo>
                <a:lnTo>
                  <a:pt x="11461" y="7178"/>
                </a:lnTo>
                <a:lnTo>
                  <a:pt x="11388" y="7154"/>
                </a:lnTo>
                <a:lnTo>
                  <a:pt x="11339" y="7130"/>
                </a:lnTo>
                <a:lnTo>
                  <a:pt x="11266" y="7154"/>
                </a:lnTo>
                <a:lnTo>
                  <a:pt x="11218" y="7178"/>
                </a:lnTo>
                <a:lnTo>
                  <a:pt x="11047" y="7397"/>
                </a:lnTo>
                <a:lnTo>
                  <a:pt x="10926" y="7495"/>
                </a:lnTo>
                <a:lnTo>
                  <a:pt x="10804" y="7543"/>
                </a:lnTo>
                <a:lnTo>
                  <a:pt x="10707" y="7568"/>
                </a:lnTo>
                <a:lnTo>
                  <a:pt x="10609" y="7568"/>
                </a:lnTo>
                <a:lnTo>
                  <a:pt x="10536" y="7519"/>
                </a:lnTo>
                <a:lnTo>
                  <a:pt x="10463" y="7422"/>
                </a:lnTo>
                <a:lnTo>
                  <a:pt x="10390" y="7324"/>
                </a:lnTo>
                <a:lnTo>
                  <a:pt x="10342" y="7178"/>
                </a:lnTo>
                <a:lnTo>
                  <a:pt x="10342" y="7105"/>
                </a:lnTo>
                <a:lnTo>
                  <a:pt x="10293" y="7032"/>
                </a:lnTo>
                <a:lnTo>
                  <a:pt x="10244" y="7008"/>
                </a:lnTo>
                <a:lnTo>
                  <a:pt x="10196" y="6984"/>
                </a:lnTo>
                <a:lnTo>
                  <a:pt x="10123" y="6984"/>
                </a:lnTo>
                <a:lnTo>
                  <a:pt x="10074" y="7008"/>
                </a:lnTo>
                <a:lnTo>
                  <a:pt x="10025" y="7057"/>
                </a:lnTo>
                <a:lnTo>
                  <a:pt x="9977" y="7130"/>
                </a:lnTo>
                <a:lnTo>
                  <a:pt x="9952" y="7227"/>
                </a:lnTo>
                <a:lnTo>
                  <a:pt x="9904" y="7300"/>
                </a:lnTo>
                <a:lnTo>
                  <a:pt x="9831" y="7349"/>
                </a:lnTo>
                <a:lnTo>
                  <a:pt x="9782" y="7397"/>
                </a:lnTo>
                <a:lnTo>
                  <a:pt x="9709" y="7422"/>
                </a:lnTo>
                <a:lnTo>
                  <a:pt x="9636" y="7422"/>
                </a:lnTo>
                <a:lnTo>
                  <a:pt x="9466" y="7397"/>
                </a:lnTo>
                <a:lnTo>
                  <a:pt x="9320" y="7349"/>
                </a:lnTo>
                <a:lnTo>
                  <a:pt x="9174" y="7251"/>
                </a:lnTo>
                <a:lnTo>
                  <a:pt x="9028" y="7154"/>
                </a:lnTo>
                <a:lnTo>
                  <a:pt x="8906" y="7032"/>
                </a:lnTo>
                <a:lnTo>
                  <a:pt x="8858" y="6984"/>
                </a:lnTo>
                <a:lnTo>
                  <a:pt x="8687" y="6984"/>
                </a:lnTo>
                <a:lnTo>
                  <a:pt x="8639" y="7032"/>
                </a:lnTo>
                <a:lnTo>
                  <a:pt x="8517" y="7130"/>
                </a:lnTo>
                <a:lnTo>
                  <a:pt x="8371" y="7227"/>
                </a:lnTo>
                <a:lnTo>
                  <a:pt x="8201" y="7300"/>
                </a:lnTo>
                <a:lnTo>
                  <a:pt x="8030" y="7349"/>
                </a:lnTo>
                <a:lnTo>
                  <a:pt x="7860" y="7349"/>
                </a:lnTo>
                <a:lnTo>
                  <a:pt x="7787" y="7324"/>
                </a:lnTo>
                <a:lnTo>
                  <a:pt x="7738" y="7300"/>
                </a:lnTo>
                <a:lnTo>
                  <a:pt x="7665" y="7251"/>
                </a:lnTo>
                <a:lnTo>
                  <a:pt x="7641" y="7178"/>
                </a:lnTo>
                <a:lnTo>
                  <a:pt x="7592" y="7105"/>
                </a:lnTo>
                <a:lnTo>
                  <a:pt x="7592" y="7008"/>
                </a:lnTo>
                <a:lnTo>
                  <a:pt x="7568" y="6935"/>
                </a:lnTo>
                <a:lnTo>
                  <a:pt x="7544" y="6886"/>
                </a:lnTo>
                <a:lnTo>
                  <a:pt x="7495" y="6838"/>
                </a:lnTo>
                <a:lnTo>
                  <a:pt x="7446" y="6813"/>
                </a:lnTo>
                <a:lnTo>
                  <a:pt x="7398" y="6789"/>
                </a:lnTo>
                <a:lnTo>
                  <a:pt x="7325" y="6789"/>
                </a:lnTo>
                <a:lnTo>
                  <a:pt x="7276" y="6813"/>
                </a:lnTo>
                <a:lnTo>
                  <a:pt x="7227" y="6862"/>
                </a:lnTo>
                <a:lnTo>
                  <a:pt x="7057" y="7057"/>
                </a:lnTo>
                <a:lnTo>
                  <a:pt x="6960" y="7154"/>
                </a:lnTo>
                <a:lnTo>
                  <a:pt x="6862" y="7251"/>
                </a:lnTo>
                <a:lnTo>
                  <a:pt x="6741" y="7300"/>
                </a:lnTo>
                <a:lnTo>
                  <a:pt x="6619" y="7324"/>
                </a:lnTo>
                <a:lnTo>
                  <a:pt x="6473" y="7324"/>
                </a:lnTo>
                <a:lnTo>
                  <a:pt x="6351" y="7300"/>
                </a:lnTo>
                <a:lnTo>
                  <a:pt x="6230" y="7251"/>
                </a:lnTo>
                <a:lnTo>
                  <a:pt x="6108" y="7178"/>
                </a:lnTo>
                <a:lnTo>
                  <a:pt x="6035" y="7057"/>
                </a:lnTo>
                <a:lnTo>
                  <a:pt x="5986" y="6935"/>
                </a:lnTo>
                <a:lnTo>
                  <a:pt x="5986" y="6886"/>
                </a:lnTo>
                <a:lnTo>
                  <a:pt x="5962" y="6838"/>
                </a:lnTo>
                <a:lnTo>
                  <a:pt x="5913" y="6789"/>
                </a:lnTo>
                <a:lnTo>
                  <a:pt x="5865" y="6740"/>
                </a:lnTo>
                <a:lnTo>
                  <a:pt x="5792" y="6716"/>
                </a:lnTo>
                <a:close/>
                <a:moveTo>
                  <a:pt x="16595" y="6302"/>
                </a:moveTo>
                <a:lnTo>
                  <a:pt x="16547" y="7081"/>
                </a:lnTo>
                <a:lnTo>
                  <a:pt x="16401" y="7203"/>
                </a:lnTo>
                <a:lnTo>
                  <a:pt x="16279" y="7349"/>
                </a:lnTo>
                <a:lnTo>
                  <a:pt x="16011" y="7665"/>
                </a:lnTo>
                <a:lnTo>
                  <a:pt x="15792" y="7908"/>
                </a:lnTo>
                <a:lnTo>
                  <a:pt x="15573" y="8200"/>
                </a:lnTo>
                <a:lnTo>
                  <a:pt x="15573" y="7689"/>
                </a:lnTo>
                <a:lnTo>
                  <a:pt x="15573" y="7665"/>
                </a:lnTo>
                <a:lnTo>
                  <a:pt x="15671" y="7470"/>
                </a:lnTo>
                <a:lnTo>
                  <a:pt x="15768" y="7276"/>
                </a:lnTo>
                <a:lnTo>
                  <a:pt x="16011" y="6935"/>
                </a:lnTo>
                <a:lnTo>
                  <a:pt x="16303" y="6619"/>
                </a:lnTo>
                <a:lnTo>
                  <a:pt x="16595" y="6302"/>
                </a:lnTo>
                <a:close/>
                <a:moveTo>
                  <a:pt x="16547" y="7592"/>
                </a:moveTo>
                <a:lnTo>
                  <a:pt x="16522" y="8663"/>
                </a:lnTo>
                <a:lnTo>
                  <a:pt x="16425" y="8711"/>
                </a:lnTo>
                <a:lnTo>
                  <a:pt x="16328" y="8760"/>
                </a:lnTo>
                <a:lnTo>
                  <a:pt x="16157" y="8930"/>
                </a:lnTo>
                <a:lnTo>
                  <a:pt x="15841" y="9271"/>
                </a:lnTo>
                <a:lnTo>
                  <a:pt x="15719" y="9417"/>
                </a:lnTo>
                <a:lnTo>
                  <a:pt x="15573" y="9612"/>
                </a:lnTo>
                <a:lnTo>
                  <a:pt x="15573" y="8882"/>
                </a:lnTo>
                <a:lnTo>
                  <a:pt x="15671" y="8857"/>
                </a:lnTo>
                <a:lnTo>
                  <a:pt x="15744" y="8784"/>
                </a:lnTo>
                <a:lnTo>
                  <a:pt x="15890" y="8517"/>
                </a:lnTo>
                <a:lnTo>
                  <a:pt x="16060" y="8273"/>
                </a:lnTo>
                <a:lnTo>
                  <a:pt x="16401" y="7811"/>
                </a:lnTo>
                <a:lnTo>
                  <a:pt x="16547" y="7592"/>
                </a:lnTo>
                <a:close/>
                <a:moveTo>
                  <a:pt x="9734" y="9149"/>
                </a:moveTo>
                <a:lnTo>
                  <a:pt x="9661" y="9174"/>
                </a:lnTo>
                <a:lnTo>
                  <a:pt x="9588" y="9198"/>
                </a:lnTo>
                <a:lnTo>
                  <a:pt x="9539" y="9247"/>
                </a:lnTo>
                <a:lnTo>
                  <a:pt x="9466" y="9368"/>
                </a:lnTo>
                <a:lnTo>
                  <a:pt x="9442" y="9490"/>
                </a:lnTo>
                <a:lnTo>
                  <a:pt x="9320" y="9587"/>
                </a:lnTo>
                <a:lnTo>
                  <a:pt x="9174" y="9660"/>
                </a:lnTo>
                <a:lnTo>
                  <a:pt x="9052" y="9685"/>
                </a:lnTo>
                <a:lnTo>
                  <a:pt x="8882" y="9685"/>
                </a:lnTo>
                <a:lnTo>
                  <a:pt x="8785" y="9660"/>
                </a:lnTo>
                <a:lnTo>
                  <a:pt x="8736" y="9636"/>
                </a:lnTo>
                <a:lnTo>
                  <a:pt x="8687" y="9587"/>
                </a:lnTo>
                <a:lnTo>
                  <a:pt x="8663" y="9539"/>
                </a:lnTo>
                <a:lnTo>
                  <a:pt x="8663" y="9441"/>
                </a:lnTo>
                <a:lnTo>
                  <a:pt x="8639" y="9368"/>
                </a:lnTo>
                <a:lnTo>
                  <a:pt x="8590" y="9320"/>
                </a:lnTo>
                <a:lnTo>
                  <a:pt x="8517" y="9295"/>
                </a:lnTo>
                <a:lnTo>
                  <a:pt x="8444" y="9271"/>
                </a:lnTo>
                <a:lnTo>
                  <a:pt x="8395" y="9295"/>
                </a:lnTo>
                <a:lnTo>
                  <a:pt x="8322" y="9344"/>
                </a:lnTo>
                <a:lnTo>
                  <a:pt x="8274" y="9417"/>
                </a:lnTo>
                <a:lnTo>
                  <a:pt x="8249" y="9466"/>
                </a:lnTo>
                <a:lnTo>
                  <a:pt x="8201" y="9514"/>
                </a:lnTo>
                <a:lnTo>
                  <a:pt x="8079" y="9587"/>
                </a:lnTo>
                <a:lnTo>
                  <a:pt x="7933" y="9612"/>
                </a:lnTo>
                <a:lnTo>
                  <a:pt x="7738" y="9636"/>
                </a:lnTo>
                <a:lnTo>
                  <a:pt x="7568" y="9636"/>
                </a:lnTo>
                <a:lnTo>
                  <a:pt x="7422" y="9587"/>
                </a:lnTo>
                <a:lnTo>
                  <a:pt x="7325" y="9514"/>
                </a:lnTo>
                <a:lnTo>
                  <a:pt x="7276" y="9466"/>
                </a:lnTo>
                <a:lnTo>
                  <a:pt x="7252" y="9417"/>
                </a:lnTo>
                <a:lnTo>
                  <a:pt x="7252" y="9344"/>
                </a:lnTo>
                <a:lnTo>
                  <a:pt x="7227" y="9295"/>
                </a:lnTo>
                <a:lnTo>
                  <a:pt x="7179" y="9247"/>
                </a:lnTo>
                <a:lnTo>
                  <a:pt x="7130" y="9222"/>
                </a:lnTo>
                <a:lnTo>
                  <a:pt x="7081" y="9198"/>
                </a:lnTo>
                <a:lnTo>
                  <a:pt x="7008" y="9198"/>
                </a:lnTo>
                <a:lnTo>
                  <a:pt x="6960" y="9222"/>
                </a:lnTo>
                <a:lnTo>
                  <a:pt x="6887" y="9247"/>
                </a:lnTo>
                <a:lnTo>
                  <a:pt x="6765" y="9417"/>
                </a:lnTo>
                <a:lnTo>
                  <a:pt x="6643" y="9563"/>
                </a:lnTo>
                <a:lnTo>
                  <a:pt x="6570" y="9636"/>
                </a:lnTo>
                <a:lnTo>
                  <a:pt x="6449" y="9685"/>
                </a:lnTo>
                <a:lnTo>
                  <a:pt x="6327" y="9733"/>
                </a:lnTo>
                <a:lnTo>
                  <a:pt x="6205" y="9758"/>
                </a:lnTo>
                <a:lnTo>
                  <a:pt x="6084" y="9758"/>
                </a:lnTo>
                <a:lnTo>
                  <a:pt x="6035" y="9733"/>
                </a:lnTo>
                <a:lnTo>
                  <a:pt x="5986" y="9709"/>
                </a:lnTo>
                <a:lnTo>
                  <a:pt x="5962" y="9660"/>
                </a:lnTo>
                <a:lnTo>
                  <a:pt x="5938" y="9612"/>
                </a:lnTo>
                <a:lnTo>
                  <a:pt x="5938" y="9514"/>
                </a:lnTo>
                <a:lnTo>
                  <a:pt x="5962" y="9441"/>
                </a:lnTo>
                <a:lnTo>
                  <a:pt x="5962" y="9344"/>
                </a:lnTo>
                <a:lnTo>
                  <a:pt x="5938" y="9271"/>
                </a:lnTo>
                <a:lnTo>
                  <a:pt x="5865" y="9198"/>
                </a:lnTo>
                <a:lnTo>
                  <a:pt x="5792" y="9174"/>
                </a:lnTo>
                <a:lnTo>
                  <a:pt x="5646" y="9174"/>
                </a:lnTo>
                <a:lnTo>
                  <a:pt x="5573" y="9247"/>
                </a:lnTo>
                <a:lnTo>
                  <a:pt x="5548" y="9320"/>
                </a:lnTo>
                <a:lnTo>
                  <a:pt x="5500" y="9417"/>
                </a:lnTo>
                <a:lnTo>
                  <a:pt x="5451" y="9490"/>
                </a:lnTo>
                <a:lnTo>
                  <a:pt x="5378" y="9587"/>
                </a:lnTo>
                <a:lnTo>
                  <a:pt x="5305" y="9636"/>
                </a:lnTo>
                <a:lnTo>
                  <a:pt x="5183" y="9685"/>
                </a:lnTo>
                <a:lnTo>
                  <a:pt x="5086" y="9733"/>
                </a:lnTo>
                <a:lnTo>
                  <a:pt x="4843" y="9782"/>
                </a:lnTo>
                <a:lnTo>
                  <a:pt x="4624" y="9782"/>
                </a:lnTo>
                <a:lnTo>
                  <a:pt x="4502" y="9733"/>
                </a:lnTo>
                <a:lnTo>
                  <a:pt x="4405" y="9709"/>
                </a:lnTo>
                <a:lnTo>
                  <a:pt x="4332" y="9636"/>
                </a:lnTo>
                <a:lnTo>
                  <a:pt x="4259" y="9587"/>
                </a:lnTo>
                <a:lnTo>
                  <a:pt x="4210" y="9490"/>
                </a:lnTo>
                <a:lnTo>
                  <a:pt x="4161" y="9393"/>
                </a:lnTo>
                <a:lnTo>
                  <a:pt x="4161" y="9344"/>
                </a:lnTo>
                <a:lnTo>
                  <a:pt x="4137" y="9295"/>
                </a:lnTo>
                <a:lnTo>
                  <a:pt x="4040" y="9247"/>
                </a:lnTo>
                <a:lnTo>
                  <a:pt x="3942" y="9222"/>
                </a:lnTo>
                <a:lnTo>
                  <a:pt x="3869" y="9247"/>
                </a:lnTo>
                <a:lnTo>
                  <a:pt x="3602" y="9417"/>
                </a:lnTo>
                <a:lnTo>
                  <a:pt x="3407" y="9539"/>
                </a:lnTo>
                <a:lnTo>
                  <a:pt x="3212" y="9660"/>
                </a:lnTo>
                <a:lnTo>
                  <a:pt x="3018" y="9733"/>
                </a:lnTo>
                <a:lnTo>
                  <a:pt x="2872" y="9733"/>
                </a:lnTo>
                <a:lnTo>
                  <a:pt x="2823" y="9709"/>
                </a:lnTo>
                <a:lnTo>
                  <a:pt x="2774" y="9660"/>
                </a:lnTo>
                <a:lnTo>
                  <a:pt x="2774" y="9587"/>
                </a:lnTo>
                <a:lnTo>
                  <a:pt x="2774" y="9490"/>
                </a:lnTo>
                <a:lnTo>
                  <a:pt x="2774" y="9417"/>
                </a:lnTo>
                <a:lnTo>
                  <a:pt x="2750" y="9368"/>
                </a:lnTo>
                <a:lnTo>
                  <a:pt x="2726" y="9344"/>
                </a:lnTo>
                <a:lnTo>
                  <a:pt x="2677" y="9320"/>
                </a:lnTo>
                <a:lnTo>
                  <a:pt x="2653" y="9295"/>
                </a:lnTo>
                <a:lnTo>
                  <a:pt x="2604" y="9320"/>
                </a:lnTo>
                <a:lnTo>
                  <a:pt x="2555" y="9320"/>
                </a:lnTo>
                <a:lnTo>
                  <a:pt x="2507" y="9368"/>
                </a:lnTo>
                <a:lnTo>
                  <a:pt x="2458" y="9490"/>
                </a:lnTo>
                <a:lnTo>
                  <a:pt x="2434" y="9612"/>
                </a:lnTo>
                <a:lnTo>
                  <a:pt x="2434" y="9733"/>
                </a:lnTo>
                <a:lnTo>
                  <a:pt x="2458" y="9831"/>
                </a:lnTo>
                <a:lnTo>
                  <a:pt x="2531" y="9928"/>
                </a:lnTo>
                <a:lnTo>
                  <a:pt x="2604" y="10025"/>
                </a:lnTo>
                <a:lnTo>
                  <a:pt x="2726" y="10098"/>
                </a:lnTo>
                <a:lnTo>
                  <a:pt x="2847" y="10147"/>
                </a:lnTo>
                <a:lnTo>
                  <a:pt x="2969" y="10171"/>
                </a:lnTo>
                <a:lnTo>
                  <a:pt x="3115" y="10147"/>
                </a:lnTo>
                <a:lnTo>
                  <a:pt x="3237" y="10123"/>
                </a:lnTo>
                <a:lnTo>
                  <a:pt x="3358" y="10074"/>
                </a:lnTo>
                <a:lnTo>
                  <a:pt x="3626" y="9928"/>
                </a:lnTo>
                <a:lnTo>
                  <a:pt x="3845" y="9758"/>
                </a:lnTo>
                <a:lnTo>
                  <a:pt x="3918" y="9855"/>
                </a:lnTo>
                <a:lnTo>
                  <a:pt x="3991" y="9952"/>
                </a:lnTo>
                <a:lnTo>
                  <a:pt x="4088" y="10025"/>
                </a:lnTo>
                <a:lnTo>
                  <a:pt x="4186" y="10074"/>
                </a:lnTo>
                <a:lnTo>
                  <a:pt x="4429" y="10171"/>
                </a:lnTo>
                <a:lnTo>
                  <a:pt x="4672" y="10196"/>
                </a:lnTo>
                <a:lnTo>
                  <a:pt x="4940" y="10196"/>
                </a:lnTo>
                <a:lnTo>
                  <a:pt x="5208" y="10147"/>
                </a:lnTo>
                <a:lnTo>
                  <a:pt x="5427" y="10050"/>
                </a:lnTo>
                <a:lnTo>
                  <a:pt x="5646" y="9928"/>
                </a:lnTo>
                <a:lnTo>
                  <a:pt x="5743" y="10001"/>
                </a:lnTo>
                <a:lnTo>
                  <a:pt x="5840" y="10098"/>
                </a:lnTo>
                <a:lnTo>
                  <a:pt x="5986" y="10147"/>
                </a:lnTo>
                <a:lnTo>
                  <a:pt x="6132" y="10196"/>
                </a:lnTo>
                <a:lnTo>
                  <a:pt x="6278" y="10220"/>
                </a:lnTo>
                <a:lnTo>
                  <a:pt x="6424" y="10196"/>
                </a:lnTo>
                <a:lnTo>
                  <a:pt x="6546" y="10171"/>
                </a:lnTo>
                <a:lnTo>
                  <a:pt x="6643" y="10123"/>
                </a:lnTo>
                <a:lnTo>
                  <a:pt x="6741" y="10050"/>
                </a:lnTo>
                <a:lnTo>
                  <a:pt x="6838" y="9977"/>
                </a:lnTo>
                <a:lnTo>
                  <a:pt x="7008" y="9782"/>
                </a:lnTo>
                <a:lnTo>
                  <a:pt x="7130" y="9879"/>
                </a:lnTo>
                <a:lnTo>
                  <a:pt x="7300" y="9977"/>
                </a:lnTo>
                <a:lnTo>
                  <a:pt x="7471" y="10025"/>
                </a:lnTo>
                <a:lnTo>
                  <a:pt x="7665" y="10050"/>
                </a:lnTo>
                <a:lnTo>
                  <a:pt x="7860" y="10050"/>
                </a:lnTo>
                <a:lnTo>
                  <a:pt x="8030" y="10025"/>
                </a:lnTo>
                <a:lnTo>
                  <a:pt x="8225" y="9952"/>
                </a:lnTo>
                <a:lnTo>
                  <a:pt x="8371" y="9879"/>
                </a:lnTo>
                <a:lnTo>
                  <a:pt x="8493" y="9977"/>
                </a:lnTo>
                <a:lnTo>
                  <a:pt x="8639" y="10025"/>
                </a:lnTo>
                <a:lnTo>
                  <a:pt x="8785" y="10074"/>
                </a:lnTo>
                <a:lnTo>
                  <a:pt x="8955" y="10074"/>
                </a:lnTo>
                <a:lnTo>
                  <a:pt x="9125" y="10050"/>
                </a:lnTo>
                <a:lnTo>
                  <a:pt x="9320" y="10001"/>
                </a:lnTo>
                <a:lnTo>
                  <a:pt x="9466" y="9928"/>
                </a:lnTo>
                <a:lnTo>
                  <a:pt x="9636" y="9831"/>
                </a:lnTo>
                <a:lnTo>
                  <a:pt x="9734" y="9904"/>
                </a:lnTo>
                <a:lnTo>
                  <a:pt x="9855" y="9952"/>
                </a:lnTo>
                <a:lnTo>
                  <a:pt x="10001" y="9977"/>
                </a:lnTo>
                <a:lnTo>
                  <a:pt x="10147" y="10001"/>
                </a:lnTo>
                <a:lnTo>
                  <a:pt x="10293" y="10001"/>
                </a:lnTo>
                <a:lnTo>
                  <a:pt x="10439" y="9977"/>
                </a:lnTo>
                <a:lnTo>
                  <a:pt x="10561" y="9928"/>
                </a:lnTo>
                <a:lnTo>
                  <a:pt x="10682" y="9855"/>
                </a:lnTo>
                <a:lnTo>
                  <a:pt x="10780" y="9952"/>
                </a:lnTo>
                <a:lnTo>
                  <a:pt x="10901" y="10001"/>
                </a:lnTo>
                <a:lnTo>
                  <a:pt x="11193" y="10001"/>
                </a:lnTo>
                <a:lnTo>
                  <a:pt x="11339" y="9952"/>
                </a:lnTo>
                <a:lnTo>
                  <a:pt x="11510" y="9904"/>
                </a:lnTo>
                <a:lnTo>
                  <a:pt x="11656" y="9831"/>
                </a:lnTo>
                <a:lnTo>
                  <a:pt x="11802" y="9733"/>
                </a:lnTo>
                <a:lnTo>
                  <a:pt x="11850" y="9806"/>
                </a:lnTo>
                <a:lnTo>
                  <a:pt x="11923" y="9855"/>
                </a:lnTo>
                <a:lnTo>
                  <a:pt x="12069" y="9928"/>
                </a:lnTo>
                <a:lnTo>
                  <a:pt x="12240" y="9952"/>
                </a:lnTo>
                <a:lnTo>
                  <a:pt x="12434" y="9952"/>
                </a:lnTo>
                <a:lnTo>
                  <a:pt x="12629" y="9904"/>
                </a:lnTo>
                <a:lnTo>
                  <a:pt x="12824" y="9831"/>
                </a:lnTo>
                <a:lnTo>
                  <a:pt x="13018" y="9758"/>
                </a:lnTo>
                <a:lnTo>
                  <a:pt x="13164" y="9660"/>
                </a:lnTo>
                <a:lnTo>
                  <a:pt x="13237" y="9612"/>
                </a:lnTo>
                <a:lnTo>
                  <a:pt x="13262" y="9539"/>
                </a:lnTo>
                <a:lnTo>
                  <a:pt x="13262" y="9466"/>
                </a:lnTo>
                <a:lnTo>
                  <a:pt x="13237" y="9393"/>
                </a:lnTo>
                <a:lnTo>
                  <a:pt x="13189" y="9344"/>
                </a:lnTo>
                <a:lnTo>
                  <a:pt x="13116" y="9320"/>
                </a:lnTo>
                <a:lnTo>
                  <a:pt x="13067" y="9320"/>
                </a:lnTo>
                <a:lnTo>
                  <a:pt x="12994" y="9344"/>
                </a:lnTo>
                <a:lnTo>
                  <a:pt x="12775" y="9466"/>
                </a:lnTo>
                <a:lnTo>
                  <a:pt x="12605" y="9539"/>
                </a:lnTo>
                <a:lnTo>
                  <a:pt x="12459" y="9587"/>
                </a:lnTo>
                <a:lnTo>
                  <a:pt x="12288" y="9612"/>
                </a:lnTo>
                <a:lnTo>
                  <a:pt x="12167" y="9612"/>
                </a:lnTo>
                <a:lnTo>
                  <a:pt x="12118" y="9587"/>
                </a:lnTo>
                <a:lnTo>
                  <a:pt x="12094" y="9539"/>
                </a:lnTo>
                <a:lnTo>
                  <a:pt x="12069" y="9490"/>
                </a:lnTo>
                <a:lnTo>
                  <a:pt x="12069" y="9417"/>
                </a:lnTo>
                <a:lnTo>
                  <a:pt x="12069" y="9368"/>
                </a:lnTo>
                <a:lnTo>
                  <a:pt x="12045" y="9295"/>
                </a:lnTo>
                <a:lnTo>
                  <a:pt x="12021" y="9247"/>
                </a:lnTo>
                <a:lnTo>
                  <a:pt x="11972" y="9222"/>
                </a:lnTo>
                <a:lnTo>
                  <a:pt x="11875" y="9222"/>
                </a:lnTo>
                <a:lnTo>
                  <a:pt x="11826" y="9247"/>
                </a:lnTo>
                <a:lnTo>
                  <a:pt x="11777" y="9295"/>
                </a:lnTo>
                <a:lnTo>
                  <a:pt x="11704" y="9393"/>
                </a:lnTo>
                <a:lnTo>
                  <a:pt x="11583" y="9490"/>
                </a:lnTo>
                <a:lnTo>
                  <a:pt x="11437" y="9587"/>
                </a:lnTo>
                <a:lnTo>
                  <a:pt x="11266" y="9660"/>
                </a:lnTo>
                <a:lnTo>
                  <a:pt x="11120" y="9709"/>
                </a:lnTo>
                <a:lnTo>
                  <a:pt x="11072" y="9709"/>
                </a:lnTo>
                <a:lnTo>
                  <a:pt x="11023" y="9685"/>
                </a:lnTo>
                <a:lnTo>
                  <a:pt x="10974" y="9660"/>
                </a:lnTo>
                <a:lnTo>
                  <a:pt x="10950" y="9612"/>
                </a:lnTo>
                <a:lnTo>
                  <a:pt x="10950" y="9539"/>
                </a:lnTo>
                <a:lnTo>
                  <a:pt x="10974" y="9441"/>
                </a:lnTo>
                <a:lnTo>
                  <a:pt x="10974" y="9393"/>
                </a:lnTo>
                <a:lnTo>
                  <a:pt x="10950" y="9320"/>
                </a:lnTo>
                <a:lnTo>
                  <a:pt x="10926" y="9271"/>
                </a:lnTo>
                <a:lnTo>
                  <a:pt x="10853" y="9271"/>
                </a:lnTo>
                <a:lnTo>
                  <a:pt x="10804" y="9247"/>
                </a:lnTo>
                <a:lnTo>
                  <a:pt x="10755" y="9271"/>
                </a:lnTo>
                <a:lnTo>
                  <a:pt x="10682" y="9295"/>
                </a:lnTo>
                <a:lnTo>
                  <a:pt x="10658" y="9368"/>
                </a:lnTo>
                <a:lnTo>
                  <a:pt x="10585" y="9490"/>
                </a:lnTo>
                <a:lnTo>
                  <a:pt x="10463" y="9587"/>
                </a:lnTo>
                <a:lnTo>
                  <a:pt x="10342" y="9636"/>
                </a:lnTo>
                <a:lnTo>
                  <a:pt x="10025" y="9636"/>
                </a:lnTo>
                <a:lnTo>
                  <a:pt x="9928" y="9587"/>
                </a:lnTo>
                <a:lnTo>
                  <a:pt x="9855" y="9563"/>
                </a:lnTo>
                <a:lnTo>
                  <a:pt x="9904" y="9393"/>
                </a:lnTo>
                <a:lnTo>
                  <a:pt x="9904" y="9320"/>
                </a:lnTo>
                <a:lnTo>
                  <a:pt x="9879" y="9247"/>
                </a:lnTo>
                <a:lnTo>
                  <a:pt x="9831" y="9198"/>
                </a:lnTo>
                <a:lnTo>
                  <a:pt x="9782" y="9174"/>
                </a:lnTo>
                <a:lnTo>
                  <a:pt x="9734" y="9149"/>
                </a:lnTo>
                <a:close/>
                <a:moveTo>
                  <a:pt x="16522" y="9003"/>
                </a:moveTo>
                <a:lnTo>
                  <a:pt x="16522" y="9879"/>
                </a:lnTo>
                <a:lnTo>
                  <a:pt x="16401" y="9879"/>
                </a:lnTo>
                <a:lnTo>
                  <a:pt x="16279" y="9928"/>
                </a:lnTo>
                <a:lnTo>
                  <a:pt x="16182" y="9977"/>
                </a:lnTo>
                <a:lnTo>
                  <a:pt x="16084" y="10050"/>
                </a:lnTo>
                <a:lnTo>
                  <a:pt x="15914" y="10196"/>
                </a:lnTo>
                <a:lnTo>
                  <a:pt x="15744" y="10390"/>
                </a:lnTo>
                <a:lnTo>
                  <a:pt x="15598" y="10561"/>
                </a:lnTo>
                <a:lnTo>
                  <a:pt x="15598" y="10342"/>
                </a:lnTo>
                <a:lnTo>
                  <a:pt x="15646" y="10317"/>
                </a:lnTo>
                <a:lnTo>
                  <a:pt x="15671" y="10269"/>
                </a:lnTo>
                <a:lnTo>
                  <a:pt x="15890" y="9879"/>
                </a:lnTo>
                <a:lnTo>
                  <a:pt x="16011" y="9685"/>
                </a:lnTo>
                <a:lnTo>
                  <a:pt x="16133" y="9490"/>
                </a:lnTo>
                <a:lnTo>
                  <a:pt x="16328" y="9271"/>
                </a:lnTo>
                <a:lnTo>
                  <a:pt x="16522" y="9003"/>
                </a:lnTo>
                <a:close/>
                <a:moveTo>
                  <a:pt x="16522" y="10001"/>
                </a:moveTo>
                <a:lnTo>
                  <a:pt x="16522" y="10755"/>
                </a:lnTo>
                <a:lnTo>
                  <a:pt x="16352" y="10853"/>
                </a:lnTo>
                <a:lnTo>
                  <a:pt x="16230" y="10974"/>
                </a:lnTo>
                <a:lnTo>
                  <a:pt x="15987" y="11242"/>
                </a:lnTo>
                <a:lnTo>
                  <a:pt x="15792" y="11461"/>
                </a:lnTo>
                <a:lnTo>
                  <a:pt x="15598" y="11704"/>
                </a:lnTo>
                <a:lnTo>
                  <a:pt x="15598" y="11291"/>
                </a:lnTo>
                <a:lnTo>
                  <a:pt x="15768" y="10974"/>
                </a:lnTo>
                <a:lnTo>
                  <a:pt x="15963" y="10682"/>
                </a:lnTo>
                <a:lnTo>
                  <a:pt x="16255" y="10342"/>
                </a:lnTo>
                <a:lnTo>
                  <a:pt x="16522" y="10001"/>
                </a:lnTo>
                <a:close/>
                <a:moveTo>
                  <a:pt x="10244" y="11145"/>
                </a:moveTo>
                <a:lnTo>
                  <a:pt x="10171" y="11193"/>
                </a:lnTo>
                <a:lnTo>
                  <a:pt x="10123" y="11242"/>
                </a:lnTo>
                <a:lnTo>
                  <a:pt x="9928" y="11534"/>
                </a:lnTo>
                <a:lnTo>
                  <a:pt x="9831" y="11656"/>
                </a:lnTo>
                <a:lnTo>
                  <a:pt x="9709" y="11753"/>
                </a:lnTo>
                <a:lnTo>
                  <a:pt x="9636" y="11802"/>
                </a:lnTo>
                <a:lnTo>
                  <a:pt x="9539" y="11826"/>
                </a:lnTo>
                <a:lnTo>
                  <a:pt x="9320" y="11826"/>
                </a:lnTo>
                <a:lnTo>
                  <a:pt x="9223" y="11802"/>
                </a:lnTo>
                <a:lnTo>
                  <a:pt x="9150" y="11753"/>
                </a:lnTo>
                <a:lnTo>
                  <a:pt x="9077" y="11680"/>
                </a:lnTo>
                <a:lnTo>
                  <a:pt x="9052" y="11607"/>
                </a:lnTo>
                <a:lnTo>
                  <a:pt x="9125" y="11412"/>
                </a:lnTo>
                <a:lnTo>
                  <a:pt x="9125" y="11339"/>
                </a:lnTo>
                <a:lnTo>
                  <a:pt x="9101" y="11266"/>
                </a:lnTo>
                <a:lnTo>
                  <a:pt x="9052" y="11218"/>
                </a:lnTo>
                <a:lnTo>
                  <a:pt x="9004" y="11169"/>
                </a:lnTo>
                <a:lnTo>
                  <a:pt x="8882" y="11169"/>
                </a:lnTo>
                <a:lnTo>
                  <a:pt x="8809" y="11193"/>
                </a:lnTo>
                <a:lnTo>
                  <a:pt x="8760" y="11266"/>
                </a:lnTo>
                <a:lnTo>
                  <a:pt x="8687" y="11388"/>
                </a:lnTo>
                <a:lnTo>
                  <a:pt x="8663" y="11510"/>
                </a:lnTo>
                <a:lnTo>
                  <a:pt x="8566" y="11656"/>
                </a:lnTo>
                <a:lnTo>
                  <a:pt x="8395" y="11729"/>
                </a:lnTo>
                <a:lnTo>
                  <a:pt x="8298" y="11753"/>
                </a:lnTo>
                <a:lnTo>
                  <a:pt x="8176" y="11777"/>
                </a:lnTo>
                <a:lnTo>
                  <a:pt x="8103" y="11753"/>
                </a:lnTo>
                <a:lnTo>
                  <a:pt x="8055" y="11729"/>
                </a:lnTo>
                <a:lnTo>
                  <a:pt x="8055" y="11680"/>
                </a:lnTo>
                <a:lnTo>
                  <a:pt x="8055" y="11607"/>
                </a:lnTo>
                <a:lnTo>
                  <a:pt x="8079" y="11534"/>
                </a:lnTo>
                <a:lnTo>
                  <a:pt x="8079" y="11461"/>
                </a:lnTo>
                <a:lnTo>
                  <a:pt x="8055" y="11412"/>
                </a:lnTo>
                <a:lnTo>
                  <a:pt x="8006" y="11364"/>
                </a:lnTo>
                <a:lnTo>
                  <a:pt x="7957" y="11339"/>
                </a:lnTo>
                <a:lnTo>
                  <a:pt x="7884" y="11315"/>
                </a:lnTo>
                <a:lnTo>
                  <a:pt x="7811" y="11339"/>
                </a:lnTo>
                <a:lnTo>
                  <a:pt x="7763" y="11388"/>
                </a:lnTo>
                <a:lnTo>
                  <a:pt x="7544" y="11558"/>
                </a:lnTo>
                <a:lnTo>
                  <a:pt x="7325" y="11753"/>
                </a:lnTo>
                <a:lnTo>
                  <a:pt x="7179" y="11802"/>
                </a:lnTo>
                <a:lnTo>
                  <a:pt x="6984" y="11826"/>
                </a:lnTo>
                <a:lnTo>
                  <a:pt x="6887" y="11802"/>
                </a:lnTo>
                <a:lnTo>
                  <a:pt x="6765" y="11802"/>
                </a:lnTo>
                <a:lnTo>
                  <a:pt x="6692" y="11753"/>
                </a:lnTo>
                <a:lnTo>
                  <a:pt x="6643" y="11704"/>
                </a:lnTo>
                <a:lnTo>
                  <a:pt x="6668" y="11583"/>
                </a:lnTo>
                <a:lnTo>
                  <a:pt x="6668" y="11412"/>
                </a:lnTo>
                <a:lnTo>
                  <a:pt x="6643" y="11339"/>
                </a:lnTo>
                <a:lnTo>
                  <a:pt x="6595" y="11266"/>
                </a:lnTo>
                <a:lnTo>
                  <a:pt x="6546" y="11218"/>
                </a:lnTo>
                <a:lnTo>
                  <a:pt x="6473" y="11193"/>
                </a:lnTo>
                <a:lnTo>
                  <a:pt x="6400" y="11193"/>
                </a:lnTo>
                <a:lnTo>
                  <a:pt x="6327" y="11218"/>
                </a:lnTo>
                <a:lnTo>
                  <a:pt x="6254" y="11291"/>
                </a:lnTo>
                <a:lnTo>
                  <a:pt x="6205" y="11364"/>
                </a:lnTo>
                <a:lnTo>
                  <a:pt x="6181" y="11485"/>
                </a:lnTo>
                <a:lnTo>
                  <a:pt x="6157" y="11583"/>
                </a:lnTo>
                <a:lnTo>
                  <a:pt x="6084" y="11656"/>
                </a:lnTo>
                <a:lnTo>
                  <a:pt x="5986" y="11704"/>
                </a:lnTo>
                <a:lnTo>
                  <a:pt x="5767" y="11704"/>
                </a:lnTo>
                <a:lnTo>
                  <a:pt x="5670" y="11680"/>
                </a:lnTo>
                <a:lnTo>
                  <a:pt x="5573" y="11607"/>
                </a:lnTo>
                <a:lnTo>
                  <a:pt x="5475" y="11534"/>
                </a:lnTo>
                <a:lnTo>
                  <a:pt x="5427" y="11461"/>
                </a:lnTo>
                <a:lnTo>
                  <a:pt x="5378" y="11388"/>
                </a:lnTo>
                <a:lnTo>
                  <a:pt x="5305" y="11315"/>
                </a:lnTo>
                <a:lnTo>
                  <a:pt x="5232" y="11291"/>
                </a:lnTo>
                <a:lnTo>
                  <a:pt x="5159" y="11291"/>
                </a:lnTo>
                <a:lnTo>
                  <a:pt x="5062" y="11315"/>
                </a:lnTo>
                <a:lnTo>
                  <a:pt x="5013" y="11364"/>
                </a:lnTo>
                <a:lnTo>
                  <a:pt x="4964" y="11412"/>
                </a:lnTo>
                <a:lnTo>
                  <a:pt x="4964" y="11510"/>
                </a:lnTo>
                <a:lnTo>
                  <a:pt x="4964" y="11607"/>
                </a:lnTo>
                <a:lnTo>
                  <a:pt x="4964" y="11680"/>
                </a:lnTo>
                <a:lnTo>
                  <a:pt x="4940" y="11729"/>
                </a:lnTo>
                <a:lnTo>
                  <a:pt x="4891" y="11777"/>
                </a:lnTo>
                <a:lnTo>
                  <a:pt x="4818" y="11826"/>
                </a:lnTo>
                <a:lnTo>
                  <a:pt x="4697" y="11850"/>
                </a:lnTo>
                <a:lnTo>
                  <a:pt x="4599" y="11826"/>
                </a:lnTo>
                <a:lnTo>
                  <a:pt x="4502" y="11753"/>
                </a:lnTo>
                <a:lnTo>
                  <a:pt x="4453" y="11656"/>
                </a:lnTo>
                <a:lnTo>
                  <a:pt x="4453" y="11607"/>
                </a:lnTo>
                <a:lnTo>
                  <a:pt x="4453" y="11558"/>
                </a:lnTo>
                <a:lnTo>
                  <a:pt x="4478" y="11437"/>
                </a:lnTo>
                <a:lnTo>
                  <a:pt x="4429" y="11364"/>
                </a:lnTo>
                <a:lnTo>
                  <a:pt x="4380" y="11291"/>
                </a:lnTo>
                <a:lnTo>
                  <a:pt x="4307" y="11266"/>
                </a:lnTo>
                <a:lnTo>
                  <a:pt x="4210" y="11242"/>
                </a:lnTo>
                <a:lnTo>
                  <a:pt x="4113" y="11266"/>
                </a:lnTo>
                <a:lnTo>
                  <a:pt x="4040" y="11339"/>
                </a:lnTo>
                <a:lnTo>
                  <a:pt x="3991" y="11412"/>
                </a:lnTo>
                <a:lnTo>
                  <a:pt x="3942" y="11510"/>
                </a:lnTo>
                <a:lnTo>
                  <a:pt x="3894" y="11607"/>
                </a:lnTo>
                <a:lnTo>
                  <a:pt x="3796" y="11680"/>
                </a:lnTo>
                <a:lnTo>
                  <a:pt x="3723" y="11753"/>
                </a:lnTo>
                <a:lnTo>
                  <a:pt x="3529" y="11850"/>
                </a:lnTo>
                <a:lnTo>
                  <a:pt x="3431" y="11875"/>
                </a:lnTo>
                <a:lnTo>
                  <a:pt x="3310" y="11899"/>
                </a:lnTo>
                <a:lnTo>
                  <a:pt x="3261" y="11899"/>
                </a:lnTo>
                <a:lnTo>
                  <a:pt x="3212" y="11875"/>
                </a:lnTo>
                <a:lnTo>
                  <a:pt x="3139" y="11826"/>
                </a:lnTo>
                <a:lnTo>
                  <a:pt x="3115" y="11729"/>
                </a:lnTo>
                <a:lnTo>
                  <a:pt x="3066" y="11631"/>
                </a:lnTo>
                <a:lnTo>
                  <a:pt x="3018" y="11461"/>
                </a:lnTo>
                <a:lnTo>
                  <a:pt x="2993" y="11388"/>
                </a:lnTo>
                <a:lnTo>
                  <a:pt x="2969" y="11388"/>
                </a:lnTo>
                <a:lnTo>
                  <a:pt x="2969" y="11364"/>
                </a:lnTo>
                <a:lnTo>
                  <a:pt x="2945" y="11339"/>
                </a:lnTo>
                <a:lnTo>
                  <a:pt x="2896" y="11315"/>
                </a:lnTo>
                <a:lnTo>
                  <a:pt x="2847" y="11315"/>
                </a:lnTo>
                <a:lnTo>
                  <a:pt x="2799" y="11339"/>
                </a:lnTo>
                <a:lnTo>
                  <a:pt x="2750" y="11364"/>
                </a:lnTo>
                <a:lnTo>
                  <a:pt x="2701" y="11461"/>
                </a:lnTo>
                <a:lnTo>
                  <a:pt x="2677" y="11583"/>
                </a:lnTo>
                <a:lnTo>
                  <a:pt x="2677" y="11802"/>
                </a:lnTo>
                <a:lnTo>
                  <a:pt x="2701" y="11923"/>
                </a:lnTo>
                <a:lnTo>
                  <a:pt x="2726" y="12021"/>
                </a:lnTo>
                <a:lnTo>
                  <a:pt x="2799" y="12093"/>
                </a:lnTo>
                <a:lnTo>
                  <a:pt x="2847" y="12191"/>
                </a:lnTo>
                <a:lnTo>
                  <a:pt x="2945" y="12264"/>
                </a:lnTo>
                <a:lnTo>
                  <a:pt x="3042" y="12312"/>
                </a:lnTo>
                <a:lnTo>
                  <a:pt x="3188" y="12361"/>
                </a:lnTo>
                <a:lnTo>
                  <a:pt x="3480" y="12361"/>
                </a:lnTo>
                <a:lnTo>
                  <a:pt x="3626" y="12337"/>
                </a:lnTo>
                <a:lnTo>
                  <a:pt x="3748" y="12288"/>
                </a:lnTo>
                <a:lnTo>
                  <a:pt x="3869" y="12215"/>
                </a:lnTo>
                <a:lnTo>
                  <a:pt x="4015" y="12142"/>
                </a:lnTo>
                <a:lnTo>
                  <a:pt x="4113" y="12045"/>
                </a:lnTo>
                <a:lnTo>
                  <a:pt x="4259" y="12166"/>
                </a:lnTo>
                <a:lnTo>
                  <a:pt x="4405" y="12239"/>
                </a:lnTo>
                <a:lnTo>
                  <a:pt x="4575" y="12288"/>
                </a:lnTo>
                <a:lnTo>
                  <a:pt x="4745" y="12312"/>
                </a:lnTo>
                <a:lnTo>
                  <a:pt x="4916" y="12288"/>
                </a:lnTo>
                <a:lnTo>
                  <a:pt x="5086" y="12239"/>
                </a:lnTo>
                <a:lnTo>
                  <a:pt x="5232" y="12142"/>
                </a:lnTo>
                <a:lnTo>
                  <a:pt x="5354" y="12021"/>
                </a:lnTo>
                <a:lnTo>
                  <a:pt x="5475" y="12069"/>
                </a:lnTo>
                <a:lnTo>
                  <a:pt x="5597" y="12118"/>
                </a:lnTo>
                <a:lnTo>
                  <a:pt x="5743" y="12142"/>
                </a:lnTo>
                <a:lnTo>
                  <a:pt x="5889" y="12166"/>
                </a:lnTo>
                <a:lnTo>
                  <a:pt x="6011" y="12166"/>
                </a:lnTo>
                <a:lnTo>
                  <a:pt x="6157" y="12142"/>
                </a:lnTo>
                <a:lnTo>
                  <a:pt x="6278" y="12093"/>
                </a:lnTo>
                <a:lnTo>
                  <a:pt x="6376" y="12045"/>
                </a:lnTo>
                <a:lnTo>
                  <a:pt x="6546" y="12142"/>
                </a:lnTo>
                <a:lnTo>
                  <a:pt x="6716" y="12239"/>
                </a:lnTo>
                <a:lnTo>
                  <a:pt x="6862" y="12288"/>
                </a:lnTo>
                <a:lnTo>
                  <a:pt x="7008" y="12312"/>
                </a:lnTo>
                <a:lnTo>
                  <a:pt x="7154" y="12288"/>
                </a:lnTo>
                <a:lnTo>
                  <a:pt x="7276" y="12264"/>
                </a:lnTo>
                <a:lnTo>
                  <a:pt x="7398" y="12191"/>
                </a:lnTo>
                <a:lnTo>
                  <a:pt x="7519" y="12118"/>
                </a:lnTo>
                <a:lnTo>
                  <a:pt x="7763" y="11948"/>
                </a:lnTo>
                <a:lnTo>
                  <a:pt x="7836" y="12021"/>
                </a:lnTo>
                <a:lnTo>
                  <a:pt x="7909" y="12093"/>
                </a:lnTo>
                <a:lnTo>
                  <a:pt x="8030" y="12142"/>
                </a:lnTo>
                <a:lnTo>
                  <a:pt x="8347" y="12142"/>
                </a:lnTo>
                <a:lnTo>
                  <a:pt x="8493" y="12118"/>
                </a:lnTo>
                <a:lnTo>
                  <a:pt x="8663" y="12045"/>
                </a:lnTo>
                <a:lnTo>
                  <a:pt x="8785" y="11948"/>
                </a:lnTo>
                <a:lnTo>
                  <a:pt x="8882" y="12021"/>
                </a:lnTo>
                <a:lnTo>
                  <a:pt x="8955" y="12093"/>
                </a:lnTo>
                <a:lnTo>
                  <a:pt x="9174" y="12191"/>
                </a:lnTo>
                <a:lnTo>
                  <a:pt x="9320" y="12239"/>
                </a:lnTo>
                <a:lnTo>
                  <a:pt x="9466" y="12264"/>
                </a:lnTo>
                <a:lnTo>
                  <a:pt x="9588" y="12239"/>
                </a:lnTo>
                <a:lnTo>
                  <a:pt x="9709" y="12215"/>
                </a:lnTo>
                <a:lnTo>
                  <a:pt x="9831" y="12166"/>
                </a:lnTo>
                <a:lnTo>
                  <a:pt x="9952" y="12093"/>
                </a:lnTo>
                <a:lnTo>
                  <a:pt x="10147" y="11899"/>
                </a:lnTo>
                <a:lnTo>
                  <a:pt x="10269" y="12021"/>
                </a:lnTo>
                <a:lnTo>
                  <a:pt x="10415" y="12093"/>
                </a:lnTo>
                <a:lnTo>
                  <a:pt x="10561" y="12142"/>
                </a:lnTo>
                <a:lnTo>
                  <a:pt x="10755" y="12166"/>
                </a:lnTo>
                <a:lnTo>
                  <a:pt x="10926" y="12191"/>
                </a:lnTo>
                <a:lnTo>
                  <a:pt x="11096" y="12166"/>
                </a:lnTo>
                <a:lnTo>
                  <a:pt x="11266" y="12093"/>
                </a:lnTo>
                <a:lnTo>
                  <a:pt x="11412" y="12021"/>
                </a:lnTo>
                <a:lnTo>
                  <a:pt x="11558" y="12093"/>
                </a:lnTo>
                <a:lnTo>
                  <a:pt x="11704" y="12142"/>
                </a:lnTo>
                <a:lnTo>
                  <a:pt x="12045" y="12142"/>
                </a:lnTo>
                <a:lnTo>
                  <a:pt x="12215" y="12118"/>
                </a:lnTo>
                <a:lnTo>
                  <a:pt x="12410" y="12069"/>
                </a:lnTo>
                <a:lnTo>
                  <a:pt x="12580" y="11996"/>
                </a:lnTo>
                <a:lnTo>
                  <a:pt x="12726" y="11899"/>
                </a:lnTo>
                <a:lnTo>
                  <a:pt x="12799" y="11948"/>
                </a:lnTo>
                <a:lnTo>
                  <a:pt x="12921" y="11972"/>
                </a:lnTo>
                <a:lnTo>
                  <a:pt x="13043" y="11972"/>
                </a:lnTo>
                <a:lnTo>
                  <a:pt x="13164" y="11948"/>
                </a:lnTo>
                <a:lnTo>
                  <a:pt x="13237" y="11899"/>
                </a:lnTo>
                <a:lnTo>
                  <a:pt x="13286" y="11850"/>
                </a:lnTo>
                <a:lnTo>
                  <a:pt x="13310" y="11777"/>
                </a:lnTo>
                <a:lnTo>
                  <a:pt x="13310" y="11704"/>
                </a:lnTo>
                <a:lnTo>
                  <a:pt x="13286" y="11631"/>
                </a:lnTo>
                <a:lnTo>
                  <a:pt x="13262" y="11583"/>
                </a:lnTo>
                <a:lnTo>
                  <a:pt x="13189" y="11558"/>
                </a:lnTo>
                <a:lnTo>
                  <a:pt x="13116" y="11534"/>
                </a:lnTo>
                <a:lnTo>
                  <a:pt x="13043" y="11558"/>
                </a:lnTo>
                <a:lnTo>
                  <a:pt x="12970" y="11534"/>
                </a:lnTo>
                <a:lnTo>
                  <a:pt x="12897" y="11437"/>
                </a:lnTo>
                <a:lnTo>
                  <a:pt x="12799" y="11388"/>
                </a:lnTo>
                <a:lnTo>
                  <a:pt x="12751" y="11364"/>
                </a:lnTo>
                <a:lnTo>
                  <a:pt x="12702" y="11364"/>
                </a:lnTo>
                <a:lnTo>
                  <a:pt x="12653" y="11388"/>
                </a:lnTo>
                <a:lnTo>
                  <a:pt x="12605" y="11437"/>
                </a:lnTo>
                <a:lnTo>
                  <a:pt x="12532" y="11485"/>
                </a:lnTo>
                <a:lnTo>
                  <a:pt x="12410" y="11558"/>
                </a:lnTo>
                <a:lnTo>
                  <a:pt x="12264" y="11631"/>
                </a:lnTo>
                <a:lnTo>
                  <a:pt x="12094" y="11704"/>
                </a:lnTo>
                <a:lnTo>
                  <a:pt x="11948" y="11729"/>
                </a:lnTo>
                <a:lnTo>
                  <a:pt x="11753" y="11729"/>
                </a:lnTo>
                <a:lnTo>
                  <a:pt x="11729" y="11704"/>
                </a:lnTo>
                <a:lnTo>
                  <a:pt x="11704" y="11656"/>
                </a:lnTo>
                <a:lnTo>
                  <a:pt x="11680" y="11607"/>
                </a:lnTo>
                <a:lnTo>
                  <a:pt x="11704" y="11485"/>
                </a:lnTo>
                <a:lnTo>
                  <a:pt x="11704" y="11412"/>
                </a:lnTo>
                <a:lnTo>
                  <a:pt x="11656" y="11339"/>
                </a:lnTo>
                <a:lnTo>
                  <a:pt x="11607" y="11291"/>
                </a:lnTo>
                <a:lnTo>
                  <a:pt x="11534" y="11266"/>
                </a:lnTo>
                <a:lnTo>
                  <a:pt x="11461" y="11291"/>
                </a:lnTo>
                <a:lnTo>
                  <a:pt x="11388" y="11315"/>
                </a:lnTo>
                <a:lnTo>
                  <a:pt x="11315" y="11364"/>
                </a:lnTo>
                <a:lnTo>
                  <a:pt x="11291" y="11437"/>
                </a:lnTo>
                <a:lnTo>
                  <a:pt x="11266" y="11558"/>
                </a:lnTo>
                <a:lnTo>
                  <a:pt x="11218" y="11607"/>
                </a:lnTo>
                <a:lnTo>
                  <a:pt x="11169" y="11656"/>
                </a:lnTo>
                <a:lnTo>
                  <a:pt x="11047" y="11729"/>
                </a:lnTo>
                <a:lnTo>
                  <a:pt x="10901" y="11753"/>
                </a:lnTo>
                <a:lnTo>
                  <a:pt x="10755" y="11753"/>
                </a:lnTo>
                <a:lnTo>
                  <a:pt x="10609" y="11729"/>
                </a:lnTo>
                <a:lnTo>
                  <a:pt x="10488" y="11656"/>
                </a:lnTo>
                <a:lnTo>
                  <a:pt x="10463" y="11631"/>
                </a:lnTo>
                <a:lnTo>
                  <a:pt x="10439" y="11583"/>
                </a:lnTo>
                <a:lnTo>
                  <a:pt x="10439" y="11510"/>
                </a:lnTo>
                <a:lnTo>
                  <a:pt x="10463" y="11461"/>
                </a:lnTo>
                <a:lnTo>
                  <a:pt x="10512" y="11364"/>
                </a:lnTo>
                <a:lnTo>
                  <a:pt x="10488" y="11291"/>
                </a:lnTo>
                <a:lnTo>
                  <a:pt x="10463" y="11218"/>
                </a:lnTo>
                <a:lnTo>
                  <a:pt x="10390" y="11169"/>
                </a:lnTo>
                <a:lnTo>
                  <a:pt x="10317" y="11145"/>
                </a:lnTo>
                <a:close/>
                <a:moveTo>
                  <a:pt x="16498" y="11193"/>
                </a:moveTo>
                <a:lnTo>
                  <a:pt x="16498" y="11948"/>
                </a:lnTo>
                <a:lnTo>
                  <a:pt x="16255" y="12093"/>
                </a:lnTo>
                <a:lnTo>
                  <a:pt x="16011" y="12312"/>
                </a:lnTo>
                <a:lnTo>
                  <a:pt x="15792" y="12556"/>
                </a:lnTo>
                <a:lnTo>
                  <a:pt x="15598" y="12823"/>
                </a:lnTo>
                <a:lnTo>
                  <a:pt x="15598" y="12775"/>
                </a:lnTo>
                <a:lnTo>
                  <a:pt x="15598" y="12434"/>
                </a:lnTo>
                <a:lnTo>
                  <a:pt x="15622" y="12385"/>
                </a:lnTo>
                <a:lnTo>
                  <a:pt x="15914" y="11923"/>
                </a:lnTo>
                <a:lnTo>
                  <a:pt x="16060" y="11680"/>
                </a:lnTo>
                <a:lnTo>
                  <a:pt x="16206" y="11461"/>
                </a:lnTo>
                <a:lnTo>
                  <a:pt x="16352" y="11339"/>
                </a:lnTo>
                <a:lnTo>
                  <a:pt x="16498" y="11193"/>
                </a:lnTo>
                <a:close/>
                <a:moveTo>
                  <a:pt x="16498" y="12288"/>
                </a:moveTo>
                <a:lnTo>
                  <a:pt x="16498" y="13140"/>
                </a:lnTo>
                <a:lnTo>
                  <a:pt x="16303" y="13213"/>
                </a:lnTo>
                <a:lnTo>
                  <a:pt x="16157" y="13334"/>
                </a:lnTo>
                <a:lnTo>
                  <a:pt x="16011" y="13456"/>
                </a:lnTo>
                <a:lnTo>
                  <a:pt x="15890" y="13602"/>
                </a:lnTo>
                <a:lnTo>
                  <a:pt x="15719" y="13797"/>
                </a:lnTo>
                <a:lnTo>
                  <a:pt x="15573" y="14016"/>
                </a:lnTo>
                <a:lnTo>
                  <a:pt x="15573" y="13602"/>
                </a:lnTo>
                <a:lnTo>
                  <a:pt x="15792" y="13213"/>
                </a:lnTo>
                <a:lnTo>
                  <a:pt x="16036" y="12848"/>
                </a:lnTo>
                <a:lnTo>
                  <a:pt x="16255" y="12556"/>
                </a:lnTo>
                <a:lnTo>
                  <a:pt x="16498" y="12288"/>
                </a:lnTo>
                <a:close/>
                <a:moveTo>
                  <a:pt x="2847" y="13286"/>
                </a:moveTo>
                <a:lnTo>
                  <a:pt x="2799" y="13310"/>
                </a:lnTo>
                <a:lnTo>
                  <a:pt x="2774" y="13334"/>
                </a:lnTo>
                <a:lnTo>
                  <a:pt x="2580" y="13675"/>
                </a:lnTo>
                <a:lnTo>
                  <a:pt x="2507" y="13870"/>
                </a:lnTo>
                <a:lnTo>
                  <a:pt x="2458" y="14064"/>
                </a:lnTo>
                <a:lnTo>
                  <a:pt x="2434" y="14259"/>
                </a:lnTo>
                <a:lnTo>
                  <a:pt x="2458" y="14332"/>
                </a:lnTo>
                <a:lnTo>
                  <a:pt x="2507" y="14405"/>
                </a:lnTo>
                <a:lnTo>
                  <a:pt x="2555" y="14478"/>
                </a:lnTo>
                <a:lnTo>
                  <a:pt x="2628" y="14527"/>
                </a:lnTo>
                <a:lnTo>
                  <a:pt x="2750" y="14551"/>
                </a:lnTo>
                <a:lnTo>
                  <a:pt x="3018" y="14551"/>
                </a:lnTo>
                <a:lnTo>
                  <a:pt x="3164" y="14527"/>
                </a:lnTo>
                <a:lnTo>
                  <a:pt x="3285" y="14478"/>
                </a:lnTo>
                <a:lnTo>
                  <a:pt x="3431" y="14429"/>
                </a:lnTo>
                <a:lnTo>
                  <a:pt x="3699" y="14283"/>
                </a:lnTo>
                <a:lnTo>
                  <a:pt x="3942" y="14089"/>
                </a:lnTo>
                <a:lnTo>
                  <a:pt x="4015" y="14186"/>
                </a:lnTo>
                <a:lnTo>
                  <a:pt x="4137" y="14259"/>
                </a:lnTo>
                <a:lnTo>
                  <a:pt x="4234" y="14332"/>
                </a:lnTo>
                <a:lnTo>
                  <a:pt x="4380" y="14381"/>
                </a:lnTo>
                <a:lnTo>
                  <a:pt x="4551" y="14429"/>
                </a:lnTo>
                <a:lnTo>
                  <a:pt x="4867" y="14429"/>
                </a:lnTo>
                <a:lnTo>
                  <a:pt x="5037" y="14405"/>
                </a:lnTo>
                <a:lnTo>
                  <a:pt x="5183" y="14356"/>
                </a:lnTo>
                <a:lnTo>
                  <a:pt x="5329" y="14283"/>
                </a:lnTo>
                <a:lnTo>
                  <a:pt x="5475" y="14186"/>
                </a:lnTo>
                <a:lnTo>
                  <a:pt x="5597" y="14089"/>
                </a:lnTo>
                <a:lnTo>
                  <a:pt x="5719" y="14186"/>
                </a:lnTo>
                <a:lnTo>
                  <a:pt x="5889" y="14235"/>
                </a:lnTo>
                <a:lnTo>
                  <a:pt x="6084" y="14259"/>
                </a:lnTo>
                <a:lnTo>
                  <a:pt x="6278" y="14259"/>
                </a:lnTo>
                <a:lnTo>
                  <a:pt x="6814" y="14235"/>
                </a:lnTo>
                <a:lnTo>
                  <a:pt x="7325" y="14259"/>
                </a:lnTo>
                <a:lnTo>
                  <a:pt x="7665" y="14283"/>
                </a:lnTo>
                <a:lnTo>
                  <a:pt x="8030" y="14259"/>
                </a:lnTo>
                <a:lnTo>
                  <a:pt x="8225" y="14235"/>
                </a:lnTo>
                <a:lnTo>
                  <a:pt x="8395" y="14186"/>
                </a:lnTo>
                <a:lnTo>
                  <a:pt x="8541" y="14113"/>
                </a:lnTo>
                <a:lnTo>
                  <a:pt x="8687" y="13991"/>
                </a:lnTo>
                <a:lnTo>
                  <a:pt x="8712" y="13943"/>
                </a:lnTo>
                <a:lnTo>
                  <a:pt x="8712" y="13894"/>
                </a:lnTo>
                <a:lnTo>
                  <a:pt x="8687" y="13845"/>
                </a:lnTo>
                <a:lnTo>
                  <a:pt x="8639" y="13821"/>
                </a:lnTo>
                <a:lnTo>
                  <a:pt x="8420" y="13772"/>
                </a:lnTo>
                <a:lnTo>
                  <a:pt x="8225" y="13797"/>
                </a:lnTo>
                <a:lnTo>
                  <a:pt x="7787" y="13845"/>
                </a:lnTo>
                <a:lnTo>
                  <a:pt x="7373" y="13845"/>
                </a:lnTo>
                <a:lnTo>
                  <a:pt x="6935" y="13797"/>
                </a:lnTo>
                <a:lnTo>
                  <a:pt x="6716" y="13797"/>
                </a:lnTo>
                <a:lnTo>
                  <a:pt x="6376" y="13821"/>
                </a:lnTo>
                <a:lnTo>
                  <a:pt x="6059" y="13821"/>
                </a:lnTo>
                <a:lnTo>
                  <a:pt x="5962" y="13797"/>
                </a:lnTo>
                <a:lnTo>
                  <a:pt x="5938" y="13797"/>
                </a:lnTo>
                <a:lnTo>
                  <a:pt x="5938" y="13772"/>
                </a:lnTo>
                <a:lnTo>
                  <a:pt x="5962" y="13699"/>
                </a:lnTo>
                <a:lnTo>
                  <a:pt x="5938" y="13602"/>
                </a:lnTo>
                <a:lnTo>
                  <a:pt x="5913" y="13553"/>
                </a:lnTo>
                <a:lnTo>
                  <a:pt x="5865" y="13480"/>
                </a:lnTo>
                <a:lnTo>
                  <a:pt x="5816" y="13456"/>
                </a:lnTo>
                <a:lnTo>
                  <a:pt x="5743" y="13432"/>
                </a:lnTo>
                <a:lnTo>
                  <a:pt x="5670" y="13456"/>
                </a:lnTo>
                <a:lnTo>
                  <a:pt x="5597" y="13505"/>
                </a:lnTo>
                <a:lnTo>
                  <a:pt x="5354" y="13748"/>
                </a:lnTo>
                <a:lnTo>
                  <a:pt x="5062" y="13943"/>
                </a:lnTo>
                <a:lnTo>
                  <a:pt x="4964" y="13991"/>
                </a:lnTo>
                <a:lnTo>
                  <a:pt x="4818" y="14016"/>
                </a:lnTo>
                <a:lnTo>
                  <a:pt x="4672" y="14016"/>
                </a:lnTo>
                <a:lnTo>
                  <a:pt x="4526" y="13991"/>
                </a:lnTo>
                <a:lnTo>
                  <a:pt x="4405" y="13943"/>
                </a:lnTo>
                <a:lnTo>
                  <a:pt x="4307" y="13870"/>
                </a:lnTo>
                <a:lnTo>
                  <a:pt x="4283" y="13821"/>
                </a:lnTo>
                <a:lnTo>
                  <a:pt x="4283" y="13748"/>
                </a:lnTo>
                <a:lnTo>
                  <a:pt x="4283" y="13675"/>
                </a:lnTo>
                <a:lnTo>
                  <a:pt x="4307" y="13578"/>
                </a:lnTo>
                <a:lnTo>
                  <a:pt x="4307" y="13505"/>
                </a:lnTo>
                <a:lnTo>
                  <a:pt x="4307" y="13432"/>
                </a:lnTo>
                <a:lnTo>
                  <a:pt x="4259" y="13383"/>
                </a:lnTo>
                <a:lnTo>
                  <a:pt x="4186" y="13334"/>
                </a:lnTo>
                <a:lnTo>
                  <a:pt x="4113" y="13310"/>
                </a:lnTo>
                <a:lnTo>
                  <a:pt x="4040" y="13334"/>
                </a:lnTo>
                <a:lnTo>
                  <a:pt x="3967" y="13359"/>
                </a:lnTo>
                <a:lnTo>
                  <a:pt x="3918" y="13432"/>
                </a:lnTo>
                <a:lnTo>
                  <a:pt x="3845" y="13529"/>
                </a:lnTo>
                <a:lnTo>
                  <a:pt x="3772" y="13602"/>
                </a:lnTo>
                <a:lnTo>
                  <a:pt x="3602" y="13772"/>
                </a:lnTo>
                <a:lnTo>
                  <a:pt x="3407" y="13918"/>
                </a:lnTo>
                <a:lnTo>
                  <a:pt x="3212" y="14016"/>
                </a:lnTo>
                <a:lnTo>
                  <a:pt x="3091" y="14089"/>
                </a:lnTo>
                <a:lnTo>
                  <a:pt x="2945" y="14113"/>
                </a:lnTo>
                <a:lnTo>
                  <a:pt x="2896" y="14113"/>
                </a:lnTo>
                <a:lnTo>
                  <a:pt x="2847" y="14089"/>
                </a:lnTo>
                <a:lnTo>
                  <a:pt x="2847" y="14016"/>
                </a:lnTo>
                <a:lnTo>
                  <a:pt x="2847" y="13918"/>
                </a:lnTo>
                <a:lnTo>
                  <a:pt x="2969" y="13456"/>
                </a:lnTo>
                <a:lnTo>
                  <a:pt x="2969" y="13407"/>
                </a:lnTo>
                <a:lnTo>
                  <a:pt x="2969" y="13359"/>
                </a:lnTo>
                <a:lnTo>
                  <a:pt x="2920" y="13310"/>
                </a:lnTo>
                <a:lnTo>
                  <a:pt x="2872" y="13286"/>
                </a:lnTo>
                <a:close/>
                <a:moveTo>
                  <a:pt x="16498" y="13286"/>
                </a:moveTo>
                <a:lnTo>
                  <a:pt x="16474" y="14137"/>
                </a:lnTo>
                <a:lnTo>
                  <a:pt x="16425" y="14137"/>
                </a:lnTo>
                <a:lnTo>
                  <a:pt x="16328" y="14210"/>
                </a:lnTo>
                <a:lnTo>
                  <a:pt x="16206" y="14283"/>
                </a:lnTo>
                <a:lnTo>
                  <a:pt x="15987" y="14478"/>
                </a:lnTo>
                <a:lnTo>
                  <a:pt x="15792" y="14697"/>
                </a:lnTo>
                <a:lnTo>
                  <a:pt x="15622" y="14916"/>
                </a:lnTo>
                <a:lnTo>
                  <a:pt x="15525" y="15038"/>
                </a:lnTo>
                <a:lnTo>
                  <a:pt x="15549" y="14673"/>
                </a:lnTo>
                <a:lnTo>
                  <a:pt x="15573" y="14673"/>
                </a:lnTo>
                <a:lnTo>
                  <a:pt x="15695" y="14502"/>
                </a:lnTo>
                <a:lnTo>
                  <a:pt x="15817" y="14332"/>
                </a:lnTo>
                <a:lnTo>
                  <a:pt x="16011" y="13967"/>
                </a:lnTo>
                <a:lnTo>
                  <a:pt x="16230" y="13602"/>
                </a:lnTo>
                <a:lnTo>
                  <a:pt x="16352" y="13432"/>
                </a:lnTo>
                <a:lnTo>
                  <a:pt x="16498" y="13286"/>
                </a:lnTo>
                <a:close/>
                <a:moveTo>
                  <a:pt x="16474" y="14332"/>
                </a:moveTo>
                <a:lnTo>
                  <a:pt x="16449" y="15208"/>
                </a:lnTo>
                <a:lnTo>
                  <a:pt x="16352" y="15232"/>
                </a:lnTo>
                <a:lnTo>
                  <a:pt x="16230" y="15305"/>
                </a:lnTo>
                <a:lnTo>
                  <a:pt x="15987" y="15500"/>
                </a:lnTo>
                <a:lnTo>
                  <a:pt x="15768" y="15719"/>
                </a:lnTo>
                <a:lnTo>
                  <a:pt x="15622" y="15889"/>
                </a:lnTo>
                <a:lnTo>
                  <a:pt x="15476" y="16035"/>
                </a:lnTo>
                <a:lnTo>
                  <a:pt x="15476" y="15743"/>
                </a:lnTo>
                <a:lnTo>
                  <a:pt x="15549" y="15695"/>
                </a:lnTo>
                <a:lnTo>
                  <a:pt x="15598" y="15646"/>
                </a:lnTo>
                <a:lnTo>
                  <a:pt x="15671" y="15500"/>
                </a:lnTo>
                <a:lnTo>
                  <a:pt x="15817" y="15257"/>
                </a:lnTo>
                <a:lnTo>
                  <a:pt x="16011" y="15013"/>
                </a:lnTo>
                <a:lnTo>
                  <a:pt x="16279" y="14697"/>
                </a:lnTo>
                <a:lnTo>
                  <a:pt x="16376" y="14502"/>
                </a:lnTo>
                <a:lnTo>
                  <a:pt x="16474" y="14332"/>
                </a:lnTo>
                <a:close/>
                <a:moveTo>
                  <a:pt x="16449" y="15622"/>
                </a:moveTo>
                <a:lnTo>
                  <a:pt x="16425" y="16376"/>
                </a:lnTo>
                <a:lnTo>
                  <a:pt x="16328" y="16425"/>
                </a:lnTo>
                <a:lnTo>
                  <a:pt x="16230" y="16522"/>
                </a:lnTo>
                <a:lnTo>
                  <a:pt x="16036" y="16692"/>
                </a:lnTo>
                <a:lnTo>
                  <a:pt x="15719" y="17082"/>
                </a:lnTo>
                <a:lnTo>
                  <a:pt x="15427" y="17422"/>
                </a:lnTo>
                <a:lnTo>
                  <a:pt x="15427" y="17106"/>
                </a:lnTo>
                <a:lnTo>
                  <a:pt x="15452" y="16960"/>
                </a:lnTo>
                <a:lnTo>
                  <a:pt x="15452" y="16887"/>
                </a:lnTo>
                <a:lnTo>
                  <a:pt x="15476" y="16765"/>
                </a:lnTo>
                <a:lnTo>
                  <a:pt x="15525" y="16644"/>
                </a:lnTo>
                <a:lnTo>
                  <a:pt x="15598" y="16522"/>
                </a:lnTo>
                <a:lnTo>
                  <a:pt x="15695" y="16400"/>
                </a:lnTo>
                <a:lnTo>
                  <a:pt x="15890" y="16181"/>
                </a:lnTo>
                <a:lnTo>
                  <a:pt x="16060" y="15987"/>
                </a:lnTo>
                <a:lnTo>
                  <a:pt x="16255" y="15816"/>
                </a:lnTo>
                <a:lnTo>
                  <a:pt x="16449" y="15622"/>
                </a:lnTo>
                <a:close/>
                <a:moveTo>
                  <a:pt x="16401" y="16984"/>
                </a:moveTo>
                <a:lnTo>
                  <a:pt x="16401" y="17641"/>
                </a:lnTo>
                <a:lnTo>
                  <a:pt x="16157" y="17763"/>
                </a:lnTo>
                <a:lnTo>
                  <a:pt x="15938" y="17933"/>
                </a:lnTo>
                <a:lnTo>
                  <a:pt x="15719" y="18104"/>
                </a:lnTo>
                <a:lnTo>
                  <a:pt x="15549" y="18323"/>
                </a:lnTo>
                <a:lnTo>
                  <a:pt x="15403" y="18493"/>
                </a:lnTo>
                <a:lnTo>
                  <a:pt x="15403" y="18347"/>
                </a:lnTo>
                <a:lnTo>
                  <a:pt x="15452" y="18298"/>
                </a:lnTo>
                <a:lnTo>
                  <a:pt x="15476" y="18250"/>
                </a:lnTo>
                <a:lnTo>
                  <a:pt x="15525" y="18104"/>
                </a:lnTo>
                <a:lnTo>
                  <a:pt x="15598" y="17982"/>
                </a:lnTo>
                <a:lnTo>
                  <a:pt x="15768" y="17714"/>
                </a:lnTo>
                <a:lnTo>
                  <a:pt x="15963" y="17471"/>
                </a:lnTo>
                <a:lnTo>
                  <a:pt x="16157" y="17252"/>
                </a:lnTo>
                <a:lnTo>
                  <a:pt x="16401" y="16984"/>
                </a:lnTo>
                <a:close/>
                <a:moveTo>
                  <a:pt x="14405" y="1533"/>
                </a:moveTo>
                <a:lnTo>
                  <a:pt x="14722" y="1558"/>
                </a:lnTo>
                <a:lnTo>
                  <a:pt x="14819" y="1582"/>
                </a:lnTo>
                <a:lnTo>
                  <a:pt x="14892" y="1606"/>
                </a:lnTo>
                <a:lnTo>
                  <a:pt x="14965" y="1655"/>
                </a:lnTo>
                <a:lnTo>
                  <a:pt x="14965" y="1874"/>
                </a:lnTo>
                <a:lnTo>
                  <a:pt x="14989" y="2093"/>
                </a:lnTo>
                <a:lnTo>
                  <a:pt x="15062" y="2531"/>
                </a:lnTo>
                <a:lnTo>
                  <a:pt x="15062" y="3188"/>
                </a:lnTo>
                <a:lnTo>
                  <a:pt x="15038" y="3821"/>
                </a:lnTo>
                <a:lnTo>
                  <a:pt x="15014" y="5183"/>
                </a:lnTo>
                <a:lnTo>
                  <a:pt x="15014" y="6546"/>
                </a:lnTo>
                <a:lnTo>
                  <a:pt x="15038" y="9563"/>
                </a:lnTo>
                <a:lnTo>
                  <a:pt x="15038" y="12580"/>
                </a:lnTo>
                <a:lnTo>
                  <a:pt x="15038" y="13651"/>
                </a:lnTo>
                <a:lnTo>
                  <a:pt x="14989" y="14697"/>
                </a:lnTo>
                <a:lnTo>
                  <a:pt x="14941" y="15768"/>
                </a:lnTo>
                <a:lnTo>
                  <a:pt x="14892" y="16814"/>
                </a:lnTo>
                <a:lnTo>
                  <a:pt x="14868" y="18420"/>
                </a:lnTo>
                <a:lnTo>
                  <a:pt x="14843" y="19077"/>
                </a:lnTo>
                <a:lnTo>
                  <a:pt x="14843" y="19296"/>
                </a:lnTo>
                <a:lnTo>
                  <a:pt x="14819" y="19393"/>
                </a:lnTo>
                <a:lnTo>
                  <a:pt x="14868" y="19296"/>
                </a:lnTo>
                <a:lnTo>
                  <a:pt x="14843" y="19369"/>
                </a:lnTo>
                <a:lnTo>
                  <a:pt x="14843" y="19442"/>
                </a:lnTo>
                <a:lnTo>
                  <a:pt x="14503" y="19491"/>
                </a:lnTo>
                <a:lnTo>
                  <a:pt x="13505" y="19491"/>
                </a:lnTo>
                <a:lnTo>
                  <a:pt x="12580" y="19515"/>
                </a:lnTo>
                <a:lnTo>
                  <a:pt x="11680" y="19539"/>
                </a:lnTo>
                <a:lnTo>
                  <a:pt x="9636" y="19466"/>
                </a:lnTo>
                <a:lnTo>
                  <a:pt x="7592" y="19418"/>
                </a:lnTo>
                <a:lnTo>
                  <a:pt x="6570" y="19393"/>
                </a:lnTo>
                <a:lnTo>
                  <a:pt x="2653" y="19393"/>
                </a:lnTo>
                <a:lnTo>
                  <a:pt x="1777" y="19466"/>
                </a:lnTo>
                <a:lnTo>
                  <a:pt x="1266" y="19491"/>
                </a:lnTo>
                <a:lnTo>
                  <a:pt x="731" y="19515"/>
                </a:lnTo>
                <a:lnTo>
                  <a:pt x="731" y="19491"/>
                </a:lnTo>
                <a:lnTo>
                  <a:pt x="682" y="18955"/>
                </a:lnTo>
                <a:lnTo>
                  <a:pt x="658" y="18420"/>
                </a:lnTo>
                <a:lnTo>
                  <a:pt x="633" y="17349"/>
                </a:lnTo>
                <a:lnTo>
                  <a:pt x="658" y="16279"/>
                </a:lnTo>
                <a:lnTo>
                  <a:pt x="633" y="15743"/>
                </a:lnTo>
                <a:lnTo>
                  <a:pt x="609" y="15208"/>
                </a:lnTo>
                <a:lnTo>
                  <a:pt x="560" y="14648"/>
                </a:lnTo>
                <a:lnTo>
                  <a:pt x="560" y="14113"/>
                </a:lnTo>
                <a:lnTo>
                  <a:pt x="560" y="13553"/>
                </a:lnTo>
                <a:lnTo>
                  <a:pt x="560" y="13018"/>
                </a:lnTo>
                <a:lnTo>
                  <a:pt x="633" y="11923"/>
                </a:lnTo>
                <a:lnTo>
                  <a:pt x="682" y="10828"/>
                </a:lnTo>
                <a:lnTo>
                  <a:pt x="731" y="9685"/>
                </a:lnTo>
                <a:lnTo>
                  <a:pt x="731" y="8541"/>
                </a:lnTo>
                <a:lnTo>
                  <a:pt x="682" y="7422"/>
                </a:lnTo>
                <a:lnTo>
                  <a:pt x="658" y="6278"/>
                </a:lnTo>
                <a:lnTo>
                  <a:pt x="585" y="4015"/>
                </a:lnTo>
                <a:lnTo>
                  <a:pt x="560" y="2847"/>
                </a:lnTo>
                <a:lnTo>
                  <a:pt x="560" y="2239"/>
                </a:lnTo>
                <a:lnTo>
                  <a:pt x="512" y="1655"/>
                </a:lnTo>
                <a:lnTo>
                  <a:pt x="852" y="1679"/>
                </a:lnTo>
                <a:lnTo>
                  <a:pt x="1193" y="1704"/>
                </a:lnTo>
                <a:lnTo>
                  <a:pt x="1874" y="1679"/>
                </a:lnTo>
                <a:lnTo>
                  <a:pt x="1874" y="1679"/>
                </a:lnTo>
                <a:lnTo>
                  <a:pt x="1753" y="1850"/>
                </a:lnTo>
                <a:lnTo>
                  <a:pt x="1631" y="2020"/>
                </a:lnTo>
                <a:lnTo>
                  <a:pt x="1558" y="2190"/>
                </a:lnTo>
                <a:lnTo>
                  <a:pt x="1534" y="2409"/>
                </a:lnTo>
                <a:lnTo>
                  <a:pt x="1534" y="2507"/>
                </a:lnTo>
                <a:lnTo>
                  <a:pt x="1558" y="2628"/>
                </a:lnTo>
                <a:lnTo>
                  <a:pt x="1607" y="2872"/>
                </a:lnTo>
                <a:lnTo>
                  <a:pt x="1728" y="3066"/>
                </a:lnTo>
                <a:lnTo>
                  <a:pt x="1874" y="3261"/>
                </a:lnTo>
                <a:lnTo>
                  <a:pt x="2069" y="3407"/>
                </a:lnTo>
                <a:lnTo>
                  <a:pt x="2288" y="3529"/>
                </a:lnTo>
                <a:lnTo>
                  <a:pt x="2385" y="3553"/>
                </a:lnTo>
                <a:lnTo>
                  <a:pt x="2507" y="3577"/>
                </a:lnTo>
                <a:lnTo>
                  <a:pt x="2750" y="3577"/>
                </a:lnTo>
                <a:lnTo>
                  <a:pt x="2896" y="3529"/>
                </a:lnTo>
                <a:lnTo>
                  <a:pt x="3042" y="3480"/>
                </a:lnTo>
                <a:lnTo>
                  <a:pt x="3164" y="3407"/>
                </a:lnTo>
                <a:lnTo>
                  <a:pt x="3285" y="3310"/>
                </a:lnTo>
                <a:lnTo>
                  <a:pt x="3407" y="3188"/>
                </a:lnTo>
                <a:lnTo>
                  <a:pt x="3504" y="3066"/>
                </a:lnTo>
                <a:lnTo>
                  <a:pt x="3577" y="2945"/>
                </a:lnTo>
                <a:lnTo>
                  <a:pt x="3650" y="2799"/>
                </a:lnTo>
                <a:lnTo>
                  <a:pt x="3699" y="2653"/>
                </a:lnTo>
                <a:lnTo>
                  <a:pt x="3748" y="2482"/>
                </a:lnTo>
                <a:lnTo>
                  <a:pt x="3772" y="2336"/>
                </a:lnTo>
                <a:lnTo>
                  <a:pt x="3772" y="2190"/>
                </a:lnTo>
                <a:lnTo>
                  <a:pt x="3748" y="2044"/>
                </a:lnTo>
                <a:lnTo>
                  <a:pt x="3723" y="1923"/>
                </a:lnTo>
                <a:lnTo>
                  <a:pt x="3675" y="1801"/>
                </a:lnTo>
                <a:lnTo>
                  <a:pt x="3577" y="1679"/>
                </a:lnTo>
                <a:lnTo>
                  <a:pt x="5378" y="1679"/>
                </a:lnTo>
                <a:lnTo>
                  <a:pt x="5281" y="1777"/>
                </a:lnTo>
                <a:lnTo>
                  <a:pt x="5208" y="1874"/>
                </a:lnTo>
                <a:lnTo>
                  <a:pt x="5086" y="2069"/>
                </a:lnTo>
                <a:lnTo>
                  <a:pt x="5013" y="2288"/>
                </a:lnTo>
                <a:lnTo>
                  <a:pt x="4989" y="2507"/>
                </a:lnTo>
                <a:lnTo>
                  <a:pt x="5013" y="2726"/>
                </a:lnTo>
                <a:lnTo>
                  <a:pt x="5110" y="2920"/>
                </a:lnTo>
                <a:lnTo>
                  <a:pt x="5232" y="3091"/>
                </a:lnTo>
                <a:lnTo>
                  <a:pt x="5402" y="3261"/>
                </a:lnTo>
                <a:lnTo>
                  <a:pt x="5597" y="3358"/>
                </a:lnTo>
                <a:lnTo>
                  <a:pt x="5840" y="3431"/>
                </a:lnTo>
                <a:lnTo>
                  <a:pt x="6059" y="3456"/>
                </a:lnTo>
                <a:lnTo>
                  <a:pt x="6303" y="3431"/>
                </a:lnTo>
                <a:lnTo>
                  <a:pt x="6497" y="3358"/>
                </a:lnTo>
                <a:lnTo>
                  <a:pt x="6716" y="3237"/>
                </a:lnTo>
                <a:lnTo>
                  <a:pt x="6862" y="3091"/>
                </a:lnTo>
                <a:lnTo>
                  <a:pt x="7008" y="2896"/>
                </a:lnTo>
                <a:lnTo>
                  <a:pt x="7081" y="2653"/>
                </a:lnTo>
                <a:lnTo>
                  <a:pt x="7106" y="2531"/>
                </a:lnTo>
                <a:lnTo>
                  <a:pt x="7106" y="2409"/>
                </a:lnTo>
                <a:lnTo>
                  <a:pt x="7081" y="2142"/>
                </a:lnTo>
                <a:lnTo>
                  <a:pt x="7057" y="1996"/>
                </a:lnTo>
                <a:lnTo>
                  <a:pt x="7008" y="1874"/>
                </a:lnTo>
                <a:lnTo>
                  <a:pt x="6935" y="1777"/>
                </a:lnTo>
                <a:lnTo>
                  <a:pt x="6862" y="1679"/>
                </a:lnTo>
                <a:lnTo>
                  <a:pt x="8614" y="1631"/>
                </a:lnTo>
                <a:lnTo>
                  <a:pt x="8639" y="1631"/>
                </a:lnTo>
                <a:lnTo>
                  <a:pt x="8541" y="1801"/>
                </a:lnTo>
                <a:lnTo>
                  <a:pt x="8444" y="1971"/>
                </a:lnTo>
                <a:lnTo>
                  <a:pt x="8420" y="2142"/>
                </a:lnTo>
                <a:lnTo>
                  <a:pt x="8395" y="2336"/>
                </a:lnTo>
                <a:lnTo>
                  <a:pt x="8420" y="2458"/>
                </a:lnTo>
                <a:lnTo>
                  <a:pt x="8444" y="2580"/>
                </a:lnTo>
                <a:lnTo>
                  <a:pt x="8493" y="2677"/>
                </a:lnTo>
                <a:lnTo>
                  <a:pt x="8541" y="2774"/>
                </a:lnTo>
                <a:lnTo>
                  <a:pt x="8712" y="2969"/>
                </a:lnTo>
                <a:lnTo>
                  <a:pt x="8906" y="3115"/>
                </a:lnTo>
                <a:lnTo>
                  <a:pt x="9125" y="3237"/>
                </a:lnTo>
                <a:lnTo>
                  <a:pt x="9369" y="3310"/>
                </a:lnTo>
                <a:lnTo>
                  <a:pt x="9588" y="3310"/>
                </a:lnTo>
                <a:lnTo>
                  <a:pt x="9709" y="3285"/>
                </a:lnTo>
                <a:lnTo>
                  <a:pt x="9831" y="3237"/>
                </a:lnTo>
                <a:lnTo>
                  <a:pt x="9977" y="3139"/>
                </a:lnTo>
                <a:lnTo>
                  <a:pt x="10098" y="3018"/>
                </a:lnTo>
                <a:lnTo>
                  <a:pt x="10171" y="2872"/>
                </a:lnTo>
                <a:lnTo>
                  <a:pt x="10244" y="2701"/>
                </a:lnTo>
                <a:lnTo>
                  <a:pt x="10293" y="2507"/>
                </a:lnTo>
                <a:lnTo>
                  <a:pt x="10293" y="2336"/>
                </a:lnTo>
                <a:lnTo>
                  <a:pt x="10293" y="2142"/>
                </a:lnTo>
                <a:lnTo>
                  <a:pt x="10293" y="1971"/>
                </a:lnTo>
                <a:lnTo>
                  <a:pt x="10220" y="1777"/>
                </a:lnTo>
                <a:lnTo>
                  <a:pt x="10123" y="1582"/>
                </a:lnTo>
                <a:lnTo>
                  <a:pt x="11169" y="1558"/>
                </a:lnTo>
                <a:lnTo>
                  <a:pt x="12215" y="1533"/>
                </a:lnTo>
                <a:lnTo>
                  <a:pt x="12069" y="1631"/>
                </a:lnTo>
                <a:lnTo>
                  <a:pt x="11948" y="1728"/>
                </a:lnTo>
                <a:lnTo>
                  <a:pt x="11850" y="1850"/>
                </a:lnTo>
                <a:lnTo>
                  <a:pt x="11753" y="1996"/>
                </a:lnTo>
                <a:lnTo>
                  <a:pt x="11656" y="2190"/>
                </a:lnTo>
                <a:lnTo>
                  <a:pt x="11631" y="2409"/>
                </a:lnTo>
                <a:lnTo>
                  <a:pt x="11631" y="2604"/>
                </a:lnTo>
                <a:lnTo>
                  <a:pt x="11704" y="2799"/>
                </a:lnTo>
                <a:lnTo>
                  <a:pt x="11802" y="2969"/>
                </a:lnTo>
                <a:lnTo>
                  <a:pt x="11948" y="3115"/>
                </a:lnTo>
                <a:lnTo>
                  <a:pt x="12118" y="3237"/>
                </a:lnTo>
                <a:lnTo>
                  <a:pt x="12313" y="3310"/>
                </a:lnTo>
                <a:lnTo>
                  <a:pt x="12532" y="3358"/>
                </a:lnTo>
                <a:lnTo>
                  <a:pt x="12751" y="3383"/>
                </a:lnTo>
                <a:lnTo>
                  <a:pt x="12970" y="3358"/>
                </a:lnTo>
                <a:lnTo>
                  <a:pt x="13213" y="3310"/>
                </a:lnTo>
                <a:lnTo>
                  <a:pt x="13432" y="3237"/>
                </a:lnTo>
                <a:lnTo>
                  <a:pt x="13602" y="3115"/>
                </a:lnTo>
                <a:lnTo>
                  <a:pt x="13773" y="2969"/>
                </a:lnTo>
                <a:lnTo>
                  <a:pt x="13821" y="2872"/>
                </a:lnTo>
                <a:lnTo>
                  <a:pt x="13870" y="2774"/>
                </a:lnTo>
                <a:lnTo>
                  <a:pt x="13919" y="2628"/>
                </a:lnTo>
                <a:lnTo>
                  <a:pt x="13919" y="2458"/>
                </a:lnTo>
                <a:lnTo>
                  <a:pt x="13894" y="2288"/>
                </a:lnTo>
                <a:lnTo>
                  <a:pt x="13846" y="2117"/>
                </a:lnTo>
                <a:lnTo>
                  <a:pt x="13773" y="1947"/>
                </a:lnTo>
                <a:lnTo>
                  <a:pt x="13675" y="1801"/>
                </a:lnTo>
                <a:lnTo>
                  <a:pt x="13554" y="1655"/>
                </a:lnTo>
                <a:lnTo>
                  <a:pt x="13432" y="1558"/>
                </a:lnTo>
                <a:lnTo>
                  <a:pt x="13870" y="1533"/>
                </a:lnTo>
                <a:close/>
                <a:moveTo>
                  <a:pt x="2628" y="19904"/>
                </a:moveTo>
                <a:lnTo>
                  <a:pt x="2507" y="20002"/>
                </a:lnTo>
                <a:lnTo>
                  <a:pt x="2385" y="20099"/>
                </a:lnTo>
                <a:lnTo>
                  <a:pt x="2190" y="20318"/>
                </a:lnTo>
                <a:lnTo>
                  <a:pt x="1996" y="20464"/>
                </a:lnTo>
                <a:lnTo>
                  <a:pt x="1996" y="20196"/>
                </a:lnTo>
                <a:lnTo>
                  <a:pt x="1996" y="19953"/>
                </a:lnTo>
                <a:lnTo>
                  <a:pt x="2628" y="19904"/>
                </a:lnTo>
                <a:close/>
                <a:moveTo>
                  <a:pt x="16449" y="20220"/>
                </a:moveTo>
                <a:lnTo>
                  <a:pt x="16425" y="20658"/>
                </a:lnTo>
                <a:lnTo>
                  <a:pt x="16376" y="21121"/>
                </a:lnTo>
                <a:lnTo>
                  <a:pt x="16230" y="21145"/>
                </a:lnTo>
                <a:lnTo>
                  <a:pt x="16328" y="20683"/>
                </a:lnTo>
                <a:lnTo>
                  <a:pt x="16449" y="20220"/>
                </a:lnTo>
                <a:close/>
                <a:moveTo>
                  <a:pt x="16425" y="18955"/>
                </a:moveTo>
                <a:lnTo>
                  <a:pt x="16449" y="19880"/>
                </a:lnTo>
                <a:lnTo>
                  <a:pt x="16303" y="19977"/>
                </a:lnTo>
                <a:lnTo>
                  <a:pt x="16206" y="20099"/>
                </a:lnTo>
                <a:lnTo>
                  <a:pt x="16109" y="20245"/>
                </a:lnTo>
                <a:lnTo>
                  <a:pt x="16011" y="20415"/>
                </a:lnTo>
                <a:lnTo>
                  <a:pt x="15890" y="20780"/>
                </a:lnTo>
                <a:lnTo>
                  <a:pt x="15792" y="21194"/>
                </a:lnTo>
                <a:lnTo>
                  <a:pt x="15744" y="21194"/>
                </a:lnTo>
                <a:lnTo>
                  <a:pt x="15817" y="20926"/>
                </a:lnTo>
                <a:lnTo>
                  <a:pt x="15865" y="20658"/>
                </a:lnTo>
                <a:lnTo>
                  <a:pt x="15987" y="20172"/>
                </a:lnTo>
                <a:lnTo>
                  <a:pt x="16206" y="19564"/>
                </a:lnTo>
                <a:lnTo>
                  <a:pt x="16425" y="18955"/>
                </a:lnTo>
                <a:close/>
                <a:moveTo>
                  <a:pt x="16401" y="17787"/>
                </a:moveTo>
                <a:lnTo>
                  <a:pt x="16425" y="18517"/>
                </a:lnTo>
                <a:lnTo>
                  <a:pt x="16303" y="18663"/>
                </a:lnTo>
                <a:lnTo>
                  <a:pt x="16206" y="18834"/>
                </a:lnTo>
                <a:lnTo>
                  <a:pt x="16011" y="19174"/>
                </a:lnTo>
                <a:lnTo>
                  <a:pt x="15865" y="19564"/>
                </a:lnTo>
                <a:lnTo>
                  <a:pt x="15744" y="19929"/>
                </a:lnTo>
                <a:lnTo>
                  <a:pt x="15500" y="20537"/>
                </a:lnTo>
                <a:lnTo>
                  <a:pt x="15379" y="20877"/>
                </a:lnTo>
                <a:lnTo>
                  <a:pt x="15306" y="21218"/>
                </a:lnTo>
                <a:lnTo>
                  <a:pt x="14892" y="21242"/>
                </a:lnTo>
                <a:lnTo>
                  <a:pt x="15038" y="20926"/>
                </a:lnTo>
                <a:lnTo>
                  <a:pt x="15135" y="20585"/>
                </a:lnTo>
                <a:lnTo>
                  <a:pt x="15184" y="20220"/>
                </a:lnTo>
                <a:lnTo>
                  <a:pt x="15184" y="19856"/>
                </a:lnTo>
                <a:lnTo>
                  <a:pt x="15257" y="19831"/>
                </a:lnTo>
                <a:lnTo>
                  <a:pt x="15330" y="19807"/>
                </a:lnTo>
                <a:lnTo>
                  <a:pt x="15379" y="19758"/>
                </a:lnTo>
                <a:lnTo>
                  <a:pt x="15403" y="19710"/>
                </a:lnTo>
                <a:lnTo>
                  <a:pt x="15427" y="19661"/>
                </a:lnTo>
                <a:lnTo>
                  <a:pt x="15427" y="19539"/>
                </a:lnTo>
                <a:lnTo>
                  <a:pt x="15379" y="19418"/>
                </a:lnTo>
                <a:lnTo>
                  <a:pt x="15403" y="19296"/>
                </a:lnTo>
                <a:lnTo>
                  <a:pt x="15403" y="19150"/>
                </a:lnTo>
                <a:lnTo>
                  <a:pt x="15500" y="19053"/>
                </a:lnTo>
                <a:lnTo>
                  <a:pt x="15598" y="18931"/>
                </a:lnTo>
                <a:lnTo>
                  <a:pt x="15768" y="18663"/>
                </a:lnTo>
                <a:lnTo>
                  <a:pt x="16084" y="18225"/>
                </a:lnTo>
                <a:lnTo>
                  <a:pt x="16230" y="18006"/>
                </a:lnTo>
                <a:lnTo>
                  <a:pt x="16401" y="17787"/>
                </a:lnTo>
                <a:close/>
                <a:moveTo>
                  <a:pt x="3431" y="19904"/>
                </a:moveTo>
                <a:lnTo>
                  <a:pt x="3285" y="20002"/>
                </a:lnTo>
                <a:lnTo>
                  <a:pt x="3164" y="20123"/>
                </a:lnTo>
                <a:lnTo>
                  <a:pt x="2920" y="20342"/>
                </a:lnTo>
                <a:lnTo>
                  <a:pt x="2628" y="20683"/>
                </a:lnTo>
                <a:lnTo>
                  <a:pt x="2336" y="21023"/>
                </a:lnTo>
                <a:lnTo>
                  <a:pt x="2093" y="21291"/>
                </a:lnTo>
                <a:lnTo>
                  <a:pt x="2044" y="20902"/>
                </a:lnTo>
                <a:lnTo>
                  <a:pt x="2190" y="20853"/>
                </a:lnTo>
                <a:lnTo>
                  <a:pt x="2312" y="20756"/>
                </a:lnTo>
                <a:lnTo>
                  <a:pt x="2531" y="20585"/>
                </a:lnTo>
                <a:lnTo>
                  <a:pt x="2677" y="20464"/>
                </a:lnTo>
                <a:lnTo>
                  <a:pt x="2823" y="20318"/>
                </a:lnTo>
                <a:lnTo>
                  <a:pt x="2945" y="20172"/>
                </a:lnTo>
                <a:lnTo>
                  <a:pt x="2969" y="20075"/>
                </a:lnTo>
                <a:lnTo>
                  <a:pt x="2993" y="20002"/>
                </a:lnTo>
                <a:lnTo>
                  <a:pt x="2969" y="19953"/>
                </a:lnTo>
                <a:lnTo>
                  <a:pt x="2945" y="19904"/>
                </a:lnTo>
                <a:close/>
                <a:moveTo>
                  <a:pt x="10050" y="19977"/>
                </a:moveTo>
                <a:lnTo>
                  <a:pt x="9879" y="20148"/>
                </a:lnTo>
                <a:lnTo>
                  <a:pt x="9734" y="20293"/>
                </a:lnTo>
                <a:lnTo>
                  <a:pt x="9588" y="20537"/>
                </a:lnTo>
                <a:lnTo>
                  <a:pt x="9442" y="20756"/>
                </a:lnTo>
                <a:lnTo>
                  <a:pt x="9296" y="20975"/>
                </a:lnTo>
                <a:lnTo>
                  <a:pt x="9223" y="21072"/>
                </a:lnTo>
                <a:lnTo>
                  <a:pt x="9198" y="21194"/>
                </a:lnTo>
                <a:lnTo>
                  <a:pt x="9198" y="21242"/>
                </a:lnTo>
                <a:lnTo>
                  <a:pt x="9198" y="21291"/>
                </a:lnTo>
                <a:lnTo>
                  <a:pt x="8493" y="21291"/>
                </a:lnTo>
                <a:lnTo>
                  <a:pt x="8663" y="21072"/>
                </a:lnTo>
                <a:lnTo>
                  <a:pt x="8833" y="20853"/>
                </a:lnTo>
                <a:lnTo>
                  <a:pt x="9028" y="20537"/>
                </a:lnTo>
                <a:lnTo>
                  <a:pt x="9247" y="20245"/>
                </a:lnTo>
                <a:lnTo>
                  <a:pt x="9393" y="20099"/>
                </a:lnTo>
                <a:lnTo>
                  <a:pt x="9563" y="19977"/>
                </a:lnTo>
                <a:close/>
                <a:moveTo>
                  <a:pt x="10780" y="20002"/>
                </a:moveTo>
                <a:lnTo>
                  <a:pt x="10585" y="20342"/>
                </a:lnTo>
                <a:lnTo>
                  <a:pt x="10366" y="20731"/>
                </a:lnTo>
                <a:lnTo>
                  <a:pt x="10147" y="21145"/>
                </a:lnTo>
                <a:lnTo>
                  <a:pt x="10123" y="21218"/>
                </a:lnTo>
                <a:lnTo>
                  <a:pt x="10147" y="21291"/>
                </a:lnTo>
                <a:lnTo>
                  <a:pt x="9417" y="21291"/>
                </a:lnTo>
                <a:lnTo>
                  <a:pt x="9515" y="21242"/>
                </a:lnTo>
                <a:lnTo>
                  <a:pt x="9588" y="21169"/>
                </a:lnTo>
                <a:lnTo>
                  <a:pt x="9734" y="20975"/>
                </a:lnTo>
                <a:lnTo>
                  <a:pt x="9977" y="20610"/>
                </a:lnTo>
                <a:lnTo>
                  <a:pt x="10050" y="20512"/>
                </a:lnTo>
                <a:lnTo>
                  <a:pt x="10147" y="20415"/>
                </a:lnTo>
                <a:lnTo>
                  <a:pt x="10366" y="20220"/>
                </a:lnTo>
                <a:lnTo>
                  <a:pt x="10463" y="20123"/>
                </a:lnTo>
                <a:lnTo>
                  <a:pt x="10512" y="20002"/>
                </a:lnTo>
                <a:close/>
                <a:moveTo>
                  <a:pt x="11534" y="20026"/>
                </a:moveTo>
                <a:lnTo>
                  <a:pt x="11364" y="20269"/>
                </a:lnTo>
                <a:lnTo>
                  <a:pt x="11218" y="20512"/>
                </a:lnTo>
                <a:lnTo>
                  <a:pt x="11120" y="20683"/>
                </a:lnTo>
                <a:lnTo>
                  <a:pt x="11023" y="20877"/>
                </a:lnTo>
                <a:lnTo>
                  <a:pt x="10950" y="21096"/>
                </a:lnTo>
                <a:lnTo>
                  <a:pt x="10901" y="21291"/>
                </a:lnTo>
                <a:lnTo>
                  <a:pt x="10488" y="21291"/>
                </a:lnTo>
                <a:lnTo>
                  <a:pt x="10609" y="21145"/>
                </a:lnTo>
                <a:lnTo>
                  <a:pt x="10707" y="20975"/>
                </a:lnTo>
                <a:lnTo>
                  <a:pt x="10901" y="20658"/>
                </a:lnTo>
                <a:lnTo>
                  <a:pt x="11120" y="20342"/>
                </a:lnTo>
                <a:lnTo>
                  <a:pt x="11218" y="20196"/>
                </a:lnTo>
                <a:lnTo>
                  <a:pt x="11315" y="20026"/>
                </a:lnTo>
                <a:close/>
                <a:moveTo>
                  <a:pt x="14843" y="19953"/>
                </a:moveTo>
                <a:lnTo>
                  <a:pt x="14746" y="20220"/>
                </a:lnTo>
                <a:lnTo>
                  <a:pt x="14697" y="20512"/>
                </a:lnTo>
                <a:lnTo>
                  <a:pt x="14624" y="20780"/>
                </a:lnTo>
                <a:lnTo>
                  <a:pt x="14576" y="20926"/>
                </a:lnTo>
                <a:lnTo>
                  <a:pt x="14527" y="21048"/>
                </a:lnTo>
                <a:lnTo>
                  <a:pt x="14503" y="21121"/>
                </a:lnTo>
                <a:lnTo>
                  <a:pt x="14503" y="21169"/>
                </a:lnTo>
                <a:lnTo>
                  <a:pt x="14527" y="21267"/>
                </a:lnTo>
                <a:lnTo>
                  <a:pt x="14211" y="21291"/>
                </a:lnTo>
                <a:lnTo>
                  <a:pt x="14284" y="20999"/>
                </a:lnTo>
                <a:lnTo>
                  <a:pt x="14381" y="20658"/>
                </a:lnTo>
                <a:lnTo>
                  <a:pt x="14454" y="20293"/>
                </a:lnTo>
                <a:lnTo>
                  <a:pt x="14454" y="20123"/>
                </a:lnTo>
                <a:lnTo>
                  <a:pt x="14478" y="19977"/>
                </a:lnTo>
                <a:lnTo>
                  <a:pt x="14843" y="19953"/>
                </a:lnTo>
                <a:close/>
                <a:moveTo>
                  <a:pt x="12337" y="20026"/>
                </a:moveTo>
                <a:lnTo>
                  <a:pt x="12215" y="20220"/>
                </a:lnTo>
                <a:lnTo>
                  <a:pt x="12142" y="20391"/>
                </a:lnTo>
                <a:lnTo>
                  <a:pt x="11948" y="20829"/>
                </a:lnTo>
                <a:lnTo>
                  <a:pt x="11875" y="21072"/>
                </a:lnTo>
                <a:lnTo>
                  <a:pt x="11826" y="21315"/>
                </a:lnTo>
                <a:lnTo>
                  <a:pt x="11364" y="21291"/>
                </a:lnTo>
                <a:lnTo>
                  <a:pt x="11412" y="21121"/>
                </a:lnTo>
                <a:lnTo>
                  <a:pt x="11485" y="20950"/>
                </a:lnTo>
                <a:lnTo>
                  <a:pt x="11656" y="20634"/>
                </a:lnTo>
                <a:lnTo>
                  <a:pt x="11826" y="20342"/>
                </a:lnTo>
                <a:lnTo>
                  <a:pt x="11899" y="20196"/>
                </a:lnTo>
                <a:lnTo>
                  <a:pt x="11948" y="20026"/>
                </a:lnTo>
                <a:close/>
                <a:moveTo>
                  <a:pt x="13335" y="20002"/>
                </a:moveTo>
                <a:lnTo>
                  <a:pt x="13213" y="20148"/>
                </a:lnTo>
                <a:lnTo>
                  <a:pt x="13140" y="20293"/>
                </a:lnTo>
                <a:lnTo>
                  <a:pt x="12970" y="20585"/>
                </a:lnTo>
                <a:lnTo>
                  <a:pt x="12799" y="20950"/>
                </a:lnTo>
                <a:lnTo>
                  <a:pt x="12751" y="21121"/>
                </a:lnTo>
                <a:lnTo>
                  <a:pt x="12702" y="21315"/>
                </a:lnTo>
                <a:lnTo>
                  <a:pt x="12264" y="21315"/>
                </a:lnTo>
                <a:lnTo>
                  <a:pt x="12337" y="21023"/>
                </a:lnTo>
                <a:lnTo>
                  <a:pt x="12410" y="20756"/>
                </a:lnTo>
                <a:lnTo>
                  <a:pt x="12507" y="20366"/>
                </a:lnTo>
                <a:lnTo>
                  <a:pt x="12580" y="20172"/>
                </a:lnTo>
                <a:lnTo>
                  <a:pt x="12629" y="20075"/>
                </a:lnTo>
                <a:lnTo>
                  <a:pt x="12702" y="20026"/>
                </a:lnTo>
                <a:lnTo>
                  <a:pt x="13335" y="20002"/>
                </a:lnTo>
                <a:close/>
                <a:moveTo>
                  <a:pt x="14113" y="20002"/>
                </a:moveTo>
                <a:lnTo>
                  <a:pt x="14065" y="20196"/>
                </a:lnTo>
                <a:lnTo>
                  <a:pt x="14016" y="20366"/>
                </a:lnTo>
                <a:lnTo>
                  <a:pt x="13870" y="20804"/>
                </a:lnTo>
                <a:lnTo>
                  <a:pt x="13748" y="21242"/>
                </a:lnTo>
                <a:lnTo>
                  <a:pt x="13748" y="21291"/>
                </a:lnTo>
                <a:lnTo>
                  <a:pt x="13164" y="21315"/>
                </a:lnTo>
                <a:lnTo>
                  <a:pt x="13262" y="21023"/>
                </a:lnTo>
                <a:lnTo>
                  <a:pt x="13383" y="20731"/>
                </a:lnTo>
                <a:lnTo>
                  <a:pt x="13578" y="20391"/>
                </a:lnTo>
                <a:lnTo>
                  <a:pt x="13651" y="20196"/>
                </a:lnTo>
                <a:lnTo>
                  <a:pt x="13700" y="20002"/>
                </a:lnTo>
                <a:close/>
                <a:moveTo>
                  <a:pt x="8979" y="19953"/>
                </a:moveTo>
                <a:lnTo>
                  <a:pt x="8833" y="20148"/>
                </a:lnTo>
                <a:lnTo>
                  <a:pt x="8736" y="20318"/>
                </a:lnTo>
                <a:lnTo>
                  <a:pt x="8395" y="20804"/>
                </a:lnTo>
                <a:lnTo>
                  <a:pt x="8225" y="21048"/>
                </a:lnTo>
                <a:lnTo>
                  <a:pt x="8079" y="21315"/>
                </a:lnTo>
                <a:lnTo>
                  <a:pt x="7446" y="21340"/>
                </a:lnTo>
                <a:lnTo>
                  <a:pt x="7446" y="21340"/>
                </a:lnTo>
                <a:lnTo>
                  <a:pt x="7592" y="21194"/>
                </a:lnTo>
                <a:lnTo>
                  <a:pt x="7714" y="21023"/>
                </a:lnTo>
                <a:lnTo>
                  <a:pt x="7957" y="20683"/>
                </a:lnTo>
                <a:lnTo>
                  <a:pt x="8055" y="20561"/>
                </a:lnTo>
                <a:lnTo>
                  <a:pt x="8152" y="20464"/>
                </a:lnTo>
                <a:lnTo>
                  <a:pt x="8371" y="20293"/>
                </a:lnTo>
                <a:lnTo>
                  <a:pt x="8614" y="20123"/>
                </a:lnTo>
                <a:lnTo>
                  <a:pt x="8833" y="19953"/>
                </a:lnTo>
                <a:close/>
                <a:moveTo>
                  <a:pt x="5646" y="19929"/>
                </a:moveTo>
                <a:lnTo>
                  <a:pt x="5548" y="19977"/>
                </a:lnTo>
                <a:lnTo>
                  <a:pt x="4818" y="20658"/>
                </a:lnTo>
                <a:lnTo>
                  <a:pt x="4478" y="20975"/>
                </a:lnTo>
                <a:lnTo>
                  <a:pt x="4332" y="21145"/>
                </a:lnTo>
                <a:lnTo>
                  <a:pt x="4259" y="21242"/>
                </a:lnTo>
                <a:lnTo>
                  <a:pt x="4210" y="21340"/>
                </a:lnTo>
                <a:lnTo>
                  <a:pt x="4210" y="21364"/>
                </a:lnTo>
                <a:lnTo>
                  <a:pt x="4234" y="21364"/>
                </a:lnTo>
                <a:lnTo>
                  <a:pt x="4332" y="21340"/>
                </a:lnTo>
                <a:lnTo>
                  <a:pt x="4453" y="21291"/>
                </a:lnTo>
                <a:lnTo>
                  <a:pt x="4648" y="21194"/>
                </a:lnTo>
                <a:lnTo>
                  <a:pt x="5013" y="20926"/>
                </a:lnTo>
                <a:lnTo>
                  <a:pt x="5427" y="20610"/>
                </a:lnTo>
                <a:lnTo>
                  <a:pt x="5816" y="20245"/>
                </a:lnTo>
                <a:lnTo>
                  <a:pt x="5865" y="20172"/>
                </a:lnTo>
                <a:lnTo>
                  <a:pt x="5865" y="20075"/>
                </a:lnTo>
                <a:lnTo>
                  <a:pt x="5816" y="19977"/>
                </a:lnTo>
                <a:lnTo>
                  <a:pt x="5743" y="19929"/>
                </a:lnTo>
                <a:close/>
                <a:moveTo>
                  <a:pt x="8225" y="19929"/>
                </a:moveTo>
                <a:lnTo>
                  <a:pt x="7982" y="20123"/>
                </a:lnTo>
                <a:lnTo>
                  <a:pt x="7763" y="20342"/>
                </a:lnTo>
                <a:lnTo>
                  <a:pt x="7568" y="20585"/>
                </a:lnTo>
                <a:lnTo>
                  <a:pt x="7373" y="20829"/>
                </a:lnTo>
                <a:lnTo>
                  <a:pt x="7033" y="21364"/>
                </a:lnTo>
                <a:lnTo>
                  <a:pt x="6668" y="21388"/>
                </a:lnTo>
                <a:lnTo>
                  <a:pt x="6668" y="21388"/>
                </a:lnTo>
                <a:lnTo>
                  <a:pt x="6838" y="21169"/>
                </a:lnTo>
                <a:lnTo>
                  <a:pt x="6984" y="20950"/>
                </a:lnTo>
                <a:lnTo>
                  <a:pt x="7227" y="20585"/>
                </a:lnTo>
                <a:lnTo>
                  <a:pt x="7495" y="20220"/>
                </a:lnTo>
                <a:lnTo>
                  <a:pt x="7690" y="20050"/>
                </a:lnTo>
                <a:lnTo>
                  <a:pt x="7860" y="19929"/>
                </a:lnTo>
                <a:close/>
                <a:moveTo>
                  <a:pt x="4526" y="19904"/>
                </a:moveTo>
                <a:lnTo>
                  <a:pt x="4356" y="20050"/>
                </a:lnTo>
                <a:lnTo>
                  <a:pt x="4186" y="20196"/>
                </a:lnTo>
                <a:lnTo>
                  <a:pt x="3869" y="20512"/>
                </a:lnTo>
                <a:lnTo>
                  <a:pt x="3285" y="21023"/>
                </a:lnTo>
                <a:lnTo>
                  <a:pt x="3115" y="21194"/>
                </a:lnTo>
                <a:lnTo>
                  <a:pt x="3042" y="21267"/>
                </a:lnTo>
                <a:lnTo>
                  <a:pt x="2969" y="21315"/>
                </a:lnTo>
                <a:lnTo>
                  <a:pt x="2920" y="21364"/>
                </a:lnTo>
                <a:lnTo>
                  <a:pt x="2920" y="21388"/>
                </a:lnTo>
                <a:lnTo>
                  <a:pt x="2945" y="21437"/>
                </a:lnTo>
                <a:lnTo>
                  <a:pt x="2969" y="21461"/>
                </a:lnTo>
                <a:lnTo>
                  <a:pt x="2872" y="21461"/>
                </a:lnTo>
                <a:lnTo>
                  <a:pt x="2458" y="21413"/>
                </a:lnTo>
                <a:lnTo>
                  <a:pt x="2580" y="21315"/>
                </a:lnTo>
                <a:lnTo>
                  <a:pt x="2701" y="21169"/>
                </a:lnTo>
                <a:lnTo>
                  <a:pt x="2896" y="20950"/>
                </a:lnTo>
                <a:lnTo>
                  <a:pt x="3188" y="20683"/>
                </a:lnTo>
                <a:lnTo>
                  <a:pt x="3480" y="20415"/>
                </a:lnTo>
                <a:lnTo>
                  <a:pt x="3602" y="20318"/>
                </a:lnTo>
                <a:lnTo>
                  <a:pt x="3723" y="20245"/>
                </a:lnTo>
                <a:lnTo>
                  <a:pt x="3991" y="20148"/>
                </a:lnTo>
                <a:lnTo>
                  <a:pt x="4040" y="20099"/>
                </a:lnTo>
                <a:lnTo>
                  <a:pt x="4064" y="20026"/>
                </a:lnTo>
                <a:lnTo>
                  <a:pt x="4064" y="19977"/>
                </a:lnTo>
                <a:lnTo>
                  <a:pt x="4064" y="19904"/>
                </a:lnTo>
                <a:close/>
                <a:moveTo>
                  <a:pt x="7349" y="19904"/>
                </a:moveTo>
                <a:lnTo>
                  <a:pt x="7154" y="20148"/>
                </a:lnTo>
                <a:lnTo>
                  <a:pt x="7008" y="20366"/>
                </a:lnTo>
                <a:lnTo>
                  <a:pt x="6546" y="21072"/>
                </a:lnTo>
                <a:lnTo>
                  <a:pt x="6400" y="21242"/>
                </a:lnTo>
                <a:lnTo>
                  <a:pt x="6254" y="21413"/>
                </a:lnTo>
                <a:lnTo>
                  <a:pt x="5451" y="21461"/>
                </a:lnTo>
                <a:lnTo>
                  <a:pt x="5621" y="21315"/>
                </a:lnTo>
                <a:lnTo>
                  <a:pt x="5792" y="21145"/>
                </a:lnTo>
                <a:lnTo>
                  <a:pt x="6084" y="20829"/>
                </a:lnTo>
                <a:lnTo>
                  <a:pt x="6303" y="20634"/>
                </a:lnTo>
                <a:lnTo>
                  <a:pt x="6522" y="20415"/>
                </a:lnTo>
                <a:lnTo>
                  <a:pt x="6619" y="20293"/>
                </a:lnTo>
                <a:lnTo>
                  <a:pt x="6716" y="20172"/>
                </a:lnTo>
                <a:lnTo>
                  <a:pt x="6741" y="20026"/>
                </a:lnTo>
                <a:lnTo>
                  <a:pt x="6765" y="19904"/>
                </a:lnTo>
                <a:close/>
                <a:moveTo>
                  <a:pt x="6424" y="19904"/>
                </a:moveTo>
                <a:lnTo>
                  <a:pt x="6278" y="20026"/>
                </a:lnTo>
                <a:lnTo>
                  <a:pt x="5986" y="20318"/>
                </a:lnTo>
                <a:lnTo>
                  <a:pt x="5694" y="20610"/>
                </a:lnTo>
                <a:lnTo>
                  <a:pt x="5500" y="20804"/>
                </a:lnTo>
                <a:lnTo>
                  <a:pt x="5281" y="20999"/>
                </a:lnTo>
                <a:lnTo>
                  <a:pt x="5110" y="21242"/>
                </a:lnTo>
                <a:lnTo>
                  <a:pt x="5037" y="21364"/>
                </a:lnTo>
                <a:lnTo>
                  <a:pt x="4989" y="21486"/>
                </a:lnTo>
                <a:lnTo>
                  <a:pt x="4575" y="21510"/>
                </a:lnTo>
                <a:lnTo>
                  <a:pt x="3845" y="21510"/>
                </a:lnTo>
                <a:lnTo>
                  <a:pt x="3139" y="21486"/>
                </a:lnTo>
                <a:lnTo>
                  <a:pt x="3237" y="21437"/>
                </a:lnTo>
                <a:lnTo>
                  <a:pt x="3334" y="21388"/>
                </a:lnTo>
                <a:lnTo>
                  <a:pt x="3529" y="21242"/>
                </a:lnTo>
                <a:lnTo>
                  <a:pt x="3796" y="20999"/>
                </a:lnTo>
                <a:lnTo>
                  <a:pt x="4161" y="20683"/>
                </a:lnTo>
                <a:lnTo>
                  <a:pt x="4526" y="20342"/>
                </a:lnTo>
                <a:lnTo>
                  <a:pt x="4745" y="20123"/>
                </a:lnTo>
                <a:lnTo>
                  <a:pt x="4843" y="20026"/>
                </a:lnTo>
                <a:lnTo>
                  <a:pt x="4916" y="19904"/>
                </a:lnTo>
                <a:close/>
                <a:moveTo>
                  <a:pt x="6132" y="0"/>
                </a:moveTo>
                <a:lnTo>
                  <a:pt x="6059" y="49"/>
                </a:lnTo>
                <a:lnTo>
                  <a:pt x="6011" y="98"/>
                </a:lnTo>
                <a:lnTo>
                  <a:pt x="5986" y="146"/>
                </a:lnTo>
                <a:lnTo>
                  <a:pt x="5938" y="317"/>
                </a:lnTo>
                <a:lnTo>
                  <a:pt x="5913" y="487"/>
                </a:lnTo>
                <a:lnTo>
                  <a:pt x="5938" y="828"/>
                </a:lnTo>
                <a:lnTo>
                  <a:pt x="5913" y="1047"/>
                </a:lnTo>
                <a:lnTo>
                  <a:pt x="5913" y="1241"/>
                </a:lnTo>
                <a:lnTo>
                  <a:pt x="4745" y="1266"/>
                </a:lnTo>
                <a:lnTo>
                  <a:pt x="2969" y="1266"/>
                </a:lnTo>
                <a:lnTo>
                  <a:pt x="2945" y="1144"/>
                </a:lnTo>
                <a:lnTo>
                  <a:pt x="2945" y="901"/>
                </a:lnTo>
                <a:lnTo>
                  <a:pt x="2945" y="633"/>
                </a:lnTo>
                <a:lnTo>
                  <a:pt x="2945" y="365"/>
                </a:lnTo>
                <a:lnTo>
                  <a:pt x="2920" y="122"/>
                </a:lnTo>
                <a:lnTo>
                  <a:pt x="2896" y="73"/>
                </a:lnTo>
                <a:lnTo>
                  <a:pt x="2847" y="25"/>
                </a:lnTo>
                <a:lnTo>
                  <a:pt x="2799" y="25"/>
                </a:lnTo>
                <a:lnTo>
                  <a:pt x="2726" y="49"/>
                </a:lnTo>
                <a:lnTo>
                  <a:pt x="2653" y="122"/>
                </a:lnTo>
                <a:lnTo>
                  <a:pt x="2580" y="219"/>
                </a:lnTo>
                <a:lnTo>
                  <a:pt x="2531" y="317"/>
                </a:lnTo>
                <a:lnTo>
                  <a:pt x="2507" y="438"/>
                </a:lnTo>
                <a:lnTo>
                  <a:pt x="2482" y="682"/>
                </a:lnTo>
                <a:lnTo>
                  <a:pt x="2482" y="925"/>
                </a:lnTo>
                <a:lnTo>
                  <a:pt x="2482" y="1266"/>
                </a:lnTo>
                <a:lnTo>
                  <a:pt x="877" y="1266"/>
                </a:lnTo>
                <a:lnTo>
                  <a:pt x="366" y="1339"/>
                </a:lnTo>
                <a:lnTo>
                  <a:pt x="317" y="1363"/>
                </a:lnTo>
                <a:lnTo>
                  <a:pt x="268" y="1387"/>
                </a:lnTo>
                <a:lnTo>
                  <a:pt x="244" y="1460"/>
                </a:lnTo>
                <a:lnTo>
                  <a:pt x="195" y="1485"/>
                </a:lnTo>
                <a:lnTo>
                  <a:pt x="171" y="1558"/>
                </a:lnTo>
                <a:lnTo>
                  <a:pt x="98" y="2069"/>
                </a:lnTo>
                <a:lnTo>
                  <a:pt x="49" y="2628"/>
                </a:lnTo>
                <a:lnTo>
                  <a:pt x="25" y="3164"/>
                </a:lnTo>
                <a:lnTo>
                  <a:pt x="25" y="3723"/>
                </a:lnTo>
                <a:lnTo>
                  <a:pt x="49" y="4818"/>
                </a:lnTo>
                <a:lnTo>
                  <a:pt x="98" y="5913"/>
                </a:lnTo>
                <a:lnTo>
                  <a:pt x="171" y="8273"/>
                </a:lnTo>
                <a:lnTo>
                  <a:pt x="171" y="9441"/>
                </a:lnTo>
                <a:lnTo>
                  <a:pt x="147" y="10634"/>
                </a:lnTo>
                <a:lnTo>
                  <a:pt x="98" y="11777"/>
                </a:lnTo>
                <a:lnTo>
                  <a:pt x="25" y="12921"/>
                </a:lnTo>
                <a:lnTo>
                  <a:pt x="1" y="14064"/>
                </a:lnTo>
                <a:lnTo>
                  <a:pt x="1" y="14624"/>
                </a:lnTo>
                <a:lnTo>
                  <a:pt x="49" y="15208"/>
                </a:lnTo>
                <a:lnTo>
                  <a:pt x="49" y="15743"/>
                </a:lnTo>
                <a:lnTo>
                  <a:pt x="49" y="16279"/>
                </a:lnTo>
                <a:lnTo>
                  <a:pt x="25" y="17398"/>
                </a:lnTo>
                <a:lnTo>
                  <a:pt x="25" y="17933"/>
                </a:lnTo>
                <a:lnTo>
                  <a:pt x="49" y="18493"/>
                </a:lnTo>
                <a:lnTo>
                  <a:pt x="98" y="19028"/>
                </a:lnTo>
                <a:lnTo>
                  <a:pt x="195" y="19564"/>
                </a:lnTo>
                <a:lnTo>
                  <a:pt x="244" y="19661"/>
                </a:lnTo>
                <a:lnTo>
                  <a:pt x="293" y="19710"/>
                </a:lnTo>
                <a:lnTo>
                  <a:pt x="390" y="19734"/>
                </a:lnTo>
                <a:lnTo>
                  <a:pt x="487" y="19758"/>
                </a:lnTo>
                <a:lnTo>
                  <a:pt x="585" y="19856"/>
                </a:lnTo>
                <a:lnTo>
                  <a:pt x="682" y="19904"/>
                </a:lnTo>
                <a:lnTo>
                  <a:pt x="804" y="19953"/>
                </a:lnTo>
                <a:lnTo>
                  <a:pt x="950" y="19977"/>
                </a:lnTo>
                <a:lnTo>
                  <a:pt x="1485" y="19977"/>
                </a:lnTo>
                <a:lnTo>
                  <a:pt x="1485" y="20342"/>
                </a:lnTo>
                <a:lnTo>
                  <a:pt x="1485" y="20634"/>
                </a:lnTo>
                <a:lnTo>
                  <a:pt x="1509" y="20950"/>
                </a:lnTo>
                <a:lnTo>
                  <a:pt x="1558" y="21534"/>
                </a:lnTo>
                <a:lnTo>
                  <a:pt x="1558" y="21607"/>
                </a:lnTo>
                <a:lnTo>
                  <a:pt x="1582" y="21705"/>
                </a:lnTo>
                <a:lnTo>
                  <a:pt x="1655" y="21753"/>
                </a:lnTo>
                <a:lnTo>
                  <a:pt x="1728" y="21802"/>
                </a:lnTo>
                <a:lnTo>
                  <a:pt x="1898" y="21802"/>
                </a:lnTo>
                <a:lnTo>
                  <a:pt x="1971" y="21778"/>
                </a:lnTo>
                <a:lnTo>
                  <a:pt x="2385" y="21851"/>
                </a:lnTo>
                <a:lnTo>
                  <a:pt x="2799" y="21899"/>
                </a:lnTo>
                <a:lnTo>
                  <a:pt x="3626" y="21948"/>
                </a:lnTo>
                <a:lnTo>
                  <a:pt x="4478" y="21948"/>
                </a:lnTo>
                <a:lnTo>
                  <a:pt x="5305" y="21924"/>
                </a:lnTo>
                <a:lnTo>
                  <a:pt x="7008" y="21826"/>
                </a:lnTo>
                <a:lnTo>
                  <a:pt x="7836" y="21778"/>
                </a:lnTo>
                <a:lnTo>
                  <a:pt x="8687" y="21753"/>
                </a:lnTo>
                <a:lnTo>
                  <a:pt x="9515" y="21729"/>
                </a:lnTo>
                <a:lnTo>
                  <a:pt x="10342" y="21753"/>
                </a:lnTo>
                <a:lnTo>
                  <a:pt x="12021" y="21778"/>
                </a:lnTo>
                <a:lnTo>
                  <a:pt x="13700" y="21778"/>
                </a:lnTo>
                <a:lnTo>
                  <a:pt x="14527" y="21753"/>
                </a:lnTo>
                <a:lnTo>
                  <a:pt x="15354" y="21680"/>
                </a:lnTo>
                <a:lnTo>
                  <a:pt x="15427" y="21705"/>
                </a:lnTo>
                <a:lnTo>
                  <a:pt x="15500" y="21680"/>
                </a:lnTo>
                <a:lnTo>
                  <a:pt x="16425" y="21583"/>
                </a:lnTo>
                <a:lnTo>
                  <a:pt x="16498" y="21559"/>
                </a:lnTo>
                <a:lnTo>
                  <a:pt x="16620" y="21607"/>
                </a:lnTo>
                <a:lnTo>
                  <a:pt x="16717" y="21607"/>
                </a:lnTo>
                <a:lnTo>
                  <a:pt x="16766" y="21583"/>
                </a:lnTo>
                <a:lnTo>
                  <a:pt x="16814" y="21534"/>
                </a:lnTo>
                <a:lnTo>
                  <a:pt x="16863" y="21486"/>
                </a:lnTo>
                <a:lnTo>
                  <a:pt x="16863" y="21413"/>
                </a:lnTo>
                <a:lnTo>
                  <a:pt x="16936" y="20902"/>
                </a:lnTo>
                <a:lnTo>
                  <a:pt x="16985" y="20391"/>
                </a:lnTo>
                <a:lnTo>
                  <a:pt x="16985" y="19880"/>
                </a:lnTo>
                <a:lnTo>
                  <a:pt x="16985" y="19369"/>
                </a:lnTo>
                <a:lnTo>
                  <a:pt x="16936" y="18323"/>
                </a:lnTo>
                <a:lnTo>
                  <a:pt x="16936" y="17812"/>
                </a:lnTo>
                <a:lnTo>
                  <a:pt x="16936" y="17301"/>
                </a:lnTo>
                <a:lnTo>
                  <a:pt x="17009" y="14867"/>
                </a:lnTo>
                <a:lnTo>
                  <a:pt x="17033" y="13651"/>
                </a:lnTo>
                <a:lnTo>
                  <a:pt x="17033" y="12458"/>
                </a:lnTo>
                <a:lnTo>
                  <a:pt x="17058" y="10025"/>
                </a:lnTo>
                <a:lnTo>
                  <a:pt x="17082" y="8809"/>
                </a:lnTo>
                <a:lnTo>
                  <a:pt x="17082" y="7592"/>
                </a:lnTo>
                <a:lnTo>
                  <a:pt x="17082" y="6984"/>
                </a:lnTo>
                <a:lnTo>
                  <a:pt x="17082" y="6375"/>
                </a:lnTo>
                <a:lnTo>
                  <a:pt x="17106" y="5791"/>
                </a:lnTo>
                <a:lnTo>
                  <a:pt x="17082" y="5183"/>
                </a:lnTo>
                <a:lnTo>
                  <a:pt x="17033" y="4696"/>
                </a:lnTo>
                <a:lnTo>
                  <a:pt x="16960" y="4210"/>
                </a:lnTo>
                <a:lnTo>
                  <a:pt x="16766" y="3237"/>
                </a:lnTo>
                <a:lnTo>
                  <a:pt x="16839" y="3115"/>
                </a:lnTo>
                <a:lnTo>
                  <a:pt x="16839" y="2993"/>
                </a:lnTo>
                <a:lnTo>
                  <a:pt x="16814" y="2945"/>
                </a:lnTo>
                <a:lnTo>
                  <a:pt x="16790" y="2896"/>
                </a:lnTo>
                <a:lnTo>
                  <a:pt x="16717" y="2847"/>
                </a:lnTo>
                <a:lnTo>
                  <a:pt x="16644" y="2847"/>
                </a:lnTo>
                <a:lnTo>
                  <a:pt x="16157" y="2774"/>
                </a:lnTo>
                <a:lnTo>
                  <a:pt x="15865" y="2774"/>
                </a:lnTo>
                <a:lnTo>
                  <a:pt x="15622" y="2799"/>
                </a:lnTo>
                <a:lnTo>
                  <a:pt x="15598" y="2434"/>
                </a:lnTo>
                <a:lnTo>
                  <a:pt x="15549" y="2069"/>
                </a:lnTo>
                <a:lnTo>
                  <a:pt x="15500" y="1898"/>
                </a:lnTo>
                <a:lnTo>
                  <a:pt x="15452" y="1728"/>
                </a:lnTo>
                <a:lnTo>
                  <a:pt x="15403" y="1582"/>
                </a:lnTo>
                <a:lnTo>
                  <a:pt x="15306" y="1436"/>
                </a:lnTo>
                <a:lnTo>
                  <a:pt x="15306" y="1339"/>
                </a:lnTo>
                <a:lnTo>
                  <a:pt x="15233" y="1241"/>
                </a:lnTo>
                <a:lnTo>
                  <a:pt x="15160" y="1193"/>
                </a:lnTo>
                <a:lnTo>
                  <a:pt x="15087" y="1144"/>
                </a:lnTo>
                <a:lnTo>
                  <a:pt x="14892" y="1095"/>
                </a:lnTo>
                <a:lnTo>
                  <a:pt x="13262" y="1095"/>
                </a:lnTo>
                <a:lnTo>
                  <a:pt x="13018" y="1120"/>
                </a:lnTo>
                <a:lnTo>
                  <a:pt x="13043" y="560"/>
                </a:lnTo>
                <a:lnTo>
                  <a:pt x="13043" y="268"/>
                </a:lnTo>
                <a:lnTo>
                  <a:pt x="13018" y="146"/>
                </a:lnTo>
                <a:lnTo>
                  <a:pt x="12970" y="25"/>
                </a:lnTo>
                <a:lnTo>
                  <a:pt x="12945" y="0"/>
                </a:lnTo>
                <a:lnTo>
                  <a:pt x="12897" y="0"/>
                </a:lnTo>
                <a:lnTo>
                  <a:pt x="12799" y="98"/>
                </a:lnTo>
                <a:lnTo>
                  <a:pt x="12702" y="219"/>
                </a:lnTo>
                <a:lnTo>
                  <a:pt x="12653" y="341"/>
                </a:lnTo>
                <a:lnTo>
                  <a:pt x="12605" y="463"/>
                </a:lnTo>
                <a:lnTo>
                  <a:pt x="12556" y="755"/>
                </a:lnTo>
                <a:lnTo>
                  <a:pt x="12556" y="1047"/>
                </a:lnTo>
                <a:lnTo>
                  <a:pt x="12532" y="1120"/>
                </a:lnTo>
                <a:lnTo>
                  <a:pt x="11145" y="1144"/>
                </a:lnTo>
                <a:lnTo>
                  <a:pt x="9734" y="1168"/>
                </a:lnTo>
                <a:lnTo>
                  <a:pt x="9734" y="195"/>
                </a:lnTo>
                <a:lnTo>
                  <a:pt x="9734" y="146"/>
                </a:lnTo>
                <a:lnTo>
                  <a:pt x="9709" y="98"/>
                </a:lnTo>
                <a:lnTo>
                  <a:pt x="9636" y="25"/>
                </a:lnTo>
                <a:lnTo>
                  <a:pt x="9466" y="25"/>
                </a:lnTo>
                <a:lnTo>
                  <a:pt x="9417" y="73"/>
                </a:lnTo>
                <a:lnTo>
                  <a:pt x="9344" y="171"/>
                </a:lnTo>
                <a:lnTo>
                  <a:pt x="9296" y="317"/>
                </a:lnTo>
                <a:lnTo>
                  <a:pt x="9247" y="438"/>
                </a:lnTo>
                <a:lnTo>
                  <a:pt x="9223" y="609"/>
                </a:lnTo>
                <a:lnTo>
                  <a:pt x="9198" y="901"/>
                </a:lnTo>
                <a:lnTo>
                  <a:pt x="9198" y="1193"/>
                </a:lnTo>
                <a:lnTo>
                  <a:pt x="9150" y="1193"/>
                </a:lnTo>
                <a:lnTo>
                  <a:pt x="7811" y="1217"/>
                </a:lnTo>
                <a:lnTo>
                  <a:pt x="6449" y="1241"/>
                </a:lnTo>
                <a:lnTo>
                  <a:pt x="6449" y="706"/>
                </a:lnTo>
                <a:lnTo>
                  <a:pt x="6424" y="414"/>
                </a:lnTo>
                <a:lnTo>
                  <a:pt x="6376" y="146"/>
                </a:lnTo>
                <a:lnTo>
                  <a:pt x="6351" y="73"/>
                </a:lnTo>
                <a:lnTo>
                  <a:pt x="6303" y="25"/>
                </a:lnTo>
                <a:lnTo>
                  <a:pt x="6254" y="0"/>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7" name="Shape 107"/>
          <p:cNvSpPr/>
          <p:nvPr/>
        </p:nvSpPr>
        <p:spPr>
          <a:xfrm>
            <a:off x="321281" y="3455557"/>
            <a:ext cx="343014" cy="363230"/>
          </a:xfrm>
          <a:custGeom>
            <a:pathLst>
              <a:path extrusionOk="0" h="16620" w="15695">
                <a:moveTo>
                  <a:pt x="7786" y="755"/>
                </a:moveTo>
                <a:lnTo>
                  <a:pt x="7567" y="780"/>
                </a:lnTo>
                <a:lnTo>
                  <a:pt x="7324" y="804"/>
                </a:lnTo>
                <a:lnTo>
                  <a:pt x="7105" y="877"/>
                </a:lnTo>
                <a:lnTo>
                  <a:pt x="6910" y="999"/>
                </a:lnTo>
                <a:lnTo>
                  <a:pt x="6813" y="1072"/>
                </a:lnTo>
                <a:lnTo>
                  <a:pt x="6740" y="1145"/>
                </a:lnTo>
                <a:lnTo>
                  <a:pt x="6691" y="1242"/>
                </a:lnTo>
                <a:lnTo>
                  <a:pt x="6643" y="1364"/>
                </a:lnTo>
                <a:lnTo>
                  <a:pt x="6667" y="1388"/>
                </a:lnTo>
                <a:lnTo>
                  <a:pt x="6691" y="1412"/>
                </a:lnTo>
                <a:lnTo>
                  <a:pt x="6740" y="1388"/>
                </a:lnTo>
                <a:lnTo>
                  <a:pt x="6764" y="1412"/>
                </a:lnTo>
                <a:lnTo>
                  <a:pt x="6716" y="1461"/>
                </a:lnTo>
                <a:lnTo>
                  <a:pt x="6691" y="1510"/>
                </a:lnTo>
                <a:lnTo>
                  <a:pt x="6691" y="1680"/>
                </a:lnTo>
                <a:lnTo>
                  <a:pt x="6716" y="1826"/>
                </a:lnTo>
                <a:lnTo>
                  <a:pt x="6764" y="1996"/>
                </a:lnTo>
                <a:lnTo>
                  <a:pt x="6813" y="2166"/>
                </a:lnTo>
                <a:lnTo>
                  <a:pt x="6886" y="2312"/>
                </a:lnTo>
                <a:lnTo>
                  <a:pt x="7008" y="2434"/>
                </a:lnTo>
                <a:lnTo>
                  <a:pt x="7129" y="2556"/>
                </a:lnTo>
                <a:lnTo>
                  <a:pt x="7251" y="2629"/>
                </a:lnTo>
                <a:lnTo>
                  <a:pt x="7300" y="2629"/>
                </a:lnTo>
                <a:lnTo>
                  <a:pt x="7324" y="2604"/>
                </a:lnTo>
                <a:lnTo>
                  <a:pt x="7324" y="2580"/>
                </a:lnTo>
                <a:lnTo>
                  <a:pt x="7324" y="2556"/>
                </a:lnTo>
                <a:lnTo>
                  <a:pt x="7056" y="2069"/>
                </a:lnTo>
                <a:lnTo>
                  <a:pt x="6983" y="1826"/>
                </a:lnTo>
                <a:lnTo>
                  <a:pt x="6910" y="1583"/>
                </a:lnTo>
                <a:lnTo>
                  <a:pt x="7202" y="1874"/>
                </a:lnTo>
                <a:lnTo>
                  <a:pt x="7543" y="2142"/>
                </a:lnTo>
                <a:lnTo>
                  <a:pt x="7884" y="2385"/>
                </a:lnTo>
                <a:lnTo>
                  <a:pt x="8273" y="2580"/>
                </a:lnTo>
                <a:lnTo>
                  <a:pt x="8468" y="2677"/>
                </a:lnTo>
                <a:lnTo>
                  <a:pt x="8662" y="2726"/>
                </a:lnTo>
                <a:lnTo>
                  <a:pt x="8857" y="2775"/>
                </a:lnTo>
                <a:lnTo>
                  <a:pt x="9076" y="2823"/>
                </a:lnTo>
                <a:lnTo>
                  <a:pt x="9490" y="2823"/>
                </a:lnTo>
                <a:lnTo>
                  <a:pt x="9709" y="2799"/>
                </a:lnTo>
                <a:lnTo>
                  <a:pt x="9928" y="2750"/>
                </a:lnTo>
                <a:lnTo>
                  <a:pt x="9952" y="2726"/>
                </a:lnTo>
                <a:lnTo>
                  <a:pt x="9976" y="2677"/>
                </a:lnTo>
                <a:lnTo>
                  <a:pt x="9952" y="2629"/>
                </a:lnTo>
                <a:lnTo>
                  <a:pt x="9928" y="2604"/>
                </a:lnTo>
                <a:lnTo>
                  <a:pt x="9538" y="2531"/>
                </a:lnTo>
                <a:lnTo>
                  <a:pt x="9173" y="2458"/>
                </a:lnTo>
                <a:lnTo>
                  <a:pt x="8784" y="2410"/>
                </a:lnTo>
                <a:lnTo>
                  <a:pt x="8419" y="2312"/>
                </a:lnTo>
                <a:lnTo>
                  <a:pt x="8224" y="2239"/>
                </a:lnTo>
                <a:lnTo>
                  <a:pt x="8054" y="2142"/>
                </a:lnTo>
                <a:lnTo>
                  <a:pt x="7689" y="1947"/>
                </a:lnTo>
                <a:lnTo>
                  <a:pt x="7348" y="1728"/>
                </a:lnTo>
                <a:lnTo>
                  <a:pt x="7008" y="1510"/>
                </a:lnTo>
                <a:lnTo>
                  <a:pt x="7251" y="1583"/>
                </a:lnTo>
                <a:lnTo>
                  <a:pt x="7494" y="1631"/>
                </a:lnTo>
                <a:lnTo>
                  <a:pt x="7981" y="1753"/>
                </a:lnTo>
                <a:lnTo>
                  <a:pt x="8297" y="1826"/>
                </a:lnTo>
                <a:lnTo>
                  <a:pt x="8638" y="1923"/>
                </a:lnTo>
                <a:lnTo>
                  <a:pt x="8954" y="1947"/>
                </a:lnTo>
                <a:lnTo>
                  <a:pt x="9125" y="1947"/>
                </a:lnTo>
                <a:lnTo>
                  <a:pt x="9295" y="1923"/>
                </a:lnTo>
                <a:lnTo>
                  <a:pt x="9344" y="1899"/>
                </a:lnTo>
                <a:lnTo>
                  <a:pt x="9344" y="1850"/>
                </a:lnTo>
                <a:lnTo>
                  <a:pt x="9344" y="1826"/>
                </a:lnTo>
                <a:lnTo>
                  <a:pt x="9319" y="1777"/>
                </a:lnTo>
                <a:lnTo>
                  <a:pt x="9027" y="1655"/>
                </a:lnTo>
                <a:lnTo>
                  <a:pt x="8711" y="1558"/>
                </a:lnTo>
                <a:lnTo>
                  <a:pt x="8078" y="1437"/>
                </a:lnTo>
                <a:lnTo>
                  <a:pt x="7567" y="1315"/>
                </a:lnTo>
                <a:lnTo>
                  <a:pt x="7300" y="1266"/>
                </a:lnTo>
                <a:lnTo>
                  <a:pt x="7032" y="1266"/>
                </a:lnTo>
                <a:lnTo>
                  <a:pt x="7251" y="1145"/>
                </a:lnTo>
                <a:lnTo>
                  <a:pt x="7470" y="1072"/>
                </a:lnTo>
                <a:lnTo>
                  <a:pt x="7738" y="1047"/>
                </a:lnTo>
                <a:lnTo>
                  <a:pt x="8005" y="1072"/>
                </a:lnTo>
                <a:lnTo>
                  <a:pt x="8273" y="1120"/>
                </a:lnTo>
                <a:lnTo>
                  <a:pt x="8541" y="1193"/>
                </a:lnTo>
                <a:lnTo>
                  <a:pt x="8760" y="1266"/>
                </a:lnTo>
                <a:lnTo>
                  <a:pt x="8954" y="1339"/>
                </a:lnTo>
                <a:lnTo>
                  <a:pt x="9368" y="1558"/>
                </a:lnTo>
                <a:lnTo>
                  <a:pt x="9806" y="1753"/>
                </a:lnTo>
                <a:lnTo>
                  <a:pt x="10001" y="1826"/>
                </a:lnTo>
                <a:lnTo>
                  <a:pt x="10220" y="1874"/>
                </a:lnTo>
                <a:lnTo>
                  <a:pt x="10268" y="1850"/>
                </a:lnTo>
                <a:lnTo>
                  <a:pt x="10293" y="1826"/>
                </a:lnTo>
                <a:lnTo>
                  <a:pt x="10317" y="1801"/>
                </a:lnTo>
                <a:lnTo>
                  <a:pt x="10293" y="1753"/>
                </a:lnTo>
                <a:lnTo>
                  <a:pt x="10098" y="1558"/>
                </a:lnTo>
                <a:lnTo>
                  <a:pt x="9879" y="1388"/>
                </a:lnTo>
                <a:lnTo>
                  <a:pt x="9611" y="1242"/>
                </a:lnTo>
                <a:lnTo>
                  <a:pt x="9344" y="1120"/>
                </a:lnTo>
                <a:lnTo>
                  <a:pt x="9052" y="1023"/>
                </a:lnTo>
                <a:lnTo>
                  <a:pt x="8760" y="926"/>
                </a:lnTo>
                <a:lnTo>
                  <a:pt x="8224" y="804"/>
                </a:lnTo>
                <a:lnTo>
                  <a:pt x="8030" y="755"/>
                </a:lnTo>
                <a:close/>
                <a:moveTo>
                  <a:pt x="5888" y="1996"/>
                </a:moveTo>
                <a:lnTo>
                  <a:pt x="5864" y="2020"/>
                </a:lnTo>
                <a:lnTo>
                  <a:pt x="5694" y="2142"/>
                </a:lnTo>
                <a:lnTo>
                  <a:pt x="5523" y="2264"/>
                </a:lnTo>
                <a:lnTo>
                  <a:pt x="5207" y="2556"/>
                </a:lnTo>
                <a:lnTo>
                  <a:pt x="4891" y="2823"/>
                </a:lnTo>
                <a:lnTo>
                  <a:pt x="4745" y="2969"/>
                </a:lnTo>
                <a:lnTo>
                  <a:pt x="4623" y="3140"/>
                </a:lnTo>
                <a:lnTo>
                  <a:pt x="4623" y="3188"/>
                </a:lnTo>
                <a:lnTo>
                  <a:pt x="4647" y="3213"/>
                </a:lnTo>
                <a:lnTo>
                  <a:pt x="4842" y="3115"/>
                </a:lnTo>
                <a:lnTo>
                  <a:pt x="4988" y="3018"/>
                </a:lnTo>
                <a:lnTo>
                  <a:pt x="5280" y="2775"/>
                </a:lnTo>
                <a:lnTo>
                  <a:pt x="5645" y="2458"/>
                </a:lnTo>
                <a:lnTo>
                  <a:pt x="5986" y="2166"/>
                </a:lnTo>
                <a:lnTo>
                  <a:pt x="6010" y="2093"/>
                </a:lnTo>
                <a:lnTo>
                  <a:pt x="5986" y="2045"/>
                </a:lnTo>
                <a:lnTo>
                  <a:pt x="5937" y="1996"/>
                </a:lnTo>
                <a:close/>
                <a:moveTo>
                  <a:pt x="6107" y="5622"/>
                </a:moveTo>
                <a:lnTo>
                  <a:pt x="6059" y="5646"/>
                </a:lnTo>
                <a:lnTo>
                  <a:pt x="6010" y="5670"/>
                </a:lnTo>
                <a:lnTo>
                  <a:pt x="5961" y="5719"/>
                </a:lnTo>
                <a:lnTo>
                  <a:pt x="5888" y="5768"/>
                </a:lnTo>
                <a:lnTo>
                  <a:pt x="5815" y="5816"/>
                </a:lnTo>
                <a:lnTo>
                  <a:pt x="5767" y="5889"/>
                </a:lnTo>
                <a:lnTo>
                  <a:pt x="5718" y="5987"/>
                </a:lnTo>
                <a:lnTo>
                  <a:pt x="5669" y="6157"/>
                </a:lnTo>
                <a:lnTo>
                  <a:pt x="5669" y="6327"/>
                </a:lnTo>
                <a:lnTo>
                  <a:pt x="5669" y="6425"/>
                </a:lnTo>
                <a:lnTo>
                  <a:pt x="5718" y="6546"/>
                </a:lnTo>
                <a:lnTo>
                  <a:pt x="5767" y="6644"/>
                </a:lnTo>
                <a:lnTo>
                  <a:pt x="5815" y="6717"/>
                </a:lnTo>
                <a:lnTo>
                  <a:pt x="5888" y="6790"/>
                </a:lnTo>
                <a:lnTo>
                  <a:pt x="5986" y="6863"/>
                </a:lnTo>
                <a:lnTo>
                  <a:pt x="6083" y="6911"/>
                </a:lnTo>
                <a:lnTo>
                  <a:pt x="6180" y="6936"/>
                </a:lnTo>
                <a:lnTo>
                  <a:pt x="6326" y="6936"/>
                </a:lnTo>
                <a:lnTo>
                  <a:pt x="6399" y="6911"/>
                </a:lnTo>
                <a:lnTo>
                  <a:pt x="6448" y="6863"/>
                </a:lnTo>
                <a:lnTo>
                  <a:pt x="6570" y="6717"/>
                </a:lnTo>
                <a:lnTo>
                  <a:pt x="6643" y="6546"/>
                </a:lnTo>
                <a:lnTo>
                  <a:pt x="6667" y="6352"/>
                </a:lnTo>
                <a:lnTo>
                  <a:pt x="6667" y="6157"/>
                </a:lnTo>
                <a:lnTo>
                  <a:pt x="6618" y="5962"/>
                </a:lnTo>
                <a:lnTo>
                  <a:pt x="6594" y="5889"/>
                </a:lnTo>
                <a:lnTo>
                  <a:pt x="6521" y="5792"/>
                </a:lnTo>
                <a:lnTo>
                  <a:pt x="6472" y="5719"/>
                </a:lnTo>
                <a:lnTo>
                  <a:pt x="6375" y="5670"/>
                </a:lnTo>
                <a:lnTo>
                  <a:pt x="6302" y="5622"/>
                </a:lnTo>
                <a:close/>
                <a:moveTo>
                  <a:pt x="9368" y="5622"/>
                </a:moveTo>
                <a:lnTo>
                  <a:pt x="9319" y="5646"/>
                </a:lnTo>
                <a:lnTo>
                  <a:pt x="9271" y="5670"/>
                </a:lnTo>
                <a:lnTo>
                  <a:pt x="9222" y="5719"/>
                </a:lnTo>
                <a:lnTo>
                  <a:pt x="9149" y="5768"/>
                </a:lnTo>
                <a:lnTo>
                  <a:pt x="9076" y="5816"/>
                </a:lnTo>
                <a:lnTo>
                  <a:pt x="9027" y="5889"/>
                </a:lnTo>
                <a:lnTo>
                  <a:pt x="8979" y="5987"/>
                </a:lnTo>
                <a:lnTo>
                  <a:pt x="8930" y="6157"/>
                </a:lnTo>
                <a:lnTo>
                  <a:pt x="8930" y="6327"/>
                </a:lnTo>
                <a:lnTo>
                  <a:pt x="8930" y="6425"/>
                </a:lnTo>
                <a:lnTo>
                  <a:pt x="8979" y="6546"/>
                </a:lnTo>
                <a:lnTo>
                  <a:pt x="9027" y="6644"/>
                </a:lnTo>
                <a:lnTo>
                  <a:pt x="9076" y="6717"/>
                </a:lnTo>
                <a:lnTo>
                  <a:pt x="9149" y="6790"/>
                </a:lnTo>
                <a:lnTo>
                  <a:pt x="9246" y="6863"/>
                </a:lnTo>
                <a:lnTo>
                  <a:pt x="9344" y="6911"/>
                </a:lnTo>
                <a:lnTo>
                  <a:pt x="9441" y="6936"/>
                </a:lnTo>
                <a:lnTo>
                  <a:pt x="9587" y="6936"/>
                </a:lnTo>
                <a:lnTo>
                  <a:pt x="9660" y="6911"/>
                </a:lnTo>
                <a:lnTo>
                  <a:pt x="9709" y="6863"/>
                </a:lnTo>
                <a:lnTo>
                  <a:pt x="9830" y="6717"/>
                </a:lnTo>
                <a:lnTo>
                  <a:pt x="9903" y="6546"/>
                </a:lnTo>
                <a:lnTo>
                  <a:pt x="9928" y="6352"/>
                </a:lnTo>
                <a:lnTo>
                  <a:pt x="9928" y="6157"/>
                </a:lnTo>
                <a:lnTo>
                  <a:pt x="9879" y="5962"/>
                </a:lnTo>
                <a:lnTo>
                  <a:pt x="9855" y="5889"/>
                </a:lnTo>
                <a:lnTo>
                  <a:pt x="9782" y="5792"/>
                </a:lnTo>
                <a:lnTo>
                  <a:pt x="9733" y="5719"/>
                </a:lnTo>
                <a:lnTo>
                  <a:pt x="9636" y="5670"/>
                </a:lnTo>
                <a:lnTo>
                  <a:pt x="9563" y="5622"/>
                </a:lnTo>
                <a:close/>
                <a:moveTo>
                  <a:pt x="7786" y="6765"/>
                </a:moveTo>
                <a:lnTo>
                  <a:pt x="7738" y="6814"/>
                </a:lnTo>
                <a:lnTo>
                  <a:pt x="7713" y="6863"/>
                </a:lnTo>
                <a:lnTo>
                  <a:pt x="7713" y="7082"/>
                </a:lnTo>
                <a:lnTo>
                  <a:pt x="7738" y="7301"/>
                </a:lnTo>
                <a:lnTo>
                  <a:pt x="7738" y="7520"/>
                </a:lnTo>
                <a:lnTo>
                  <a:pt x="7762" y="7739"/>
                </a:lnTo>
                <a:lnTo>
                  <a:pt x="7786" y="7787"/>
                </a:lnTo>
                <a:lnTo>
                  <a:pt x="7811" y="7812"/>
                </a:lnTo>
                <a:lnTo>
                  <a:pt x="7908" y="7860"/>
                </a:lnTo>
                <a:lnTo>
                  <a:pt x="7957" y="7836"/>
                </a:lnTo>
                <a:lnTo>
                  <a:pt x="8005" y="7836"/>
                </a:lnTo>
                <a:lnTo>
                  <a:pt x="8030" y="7787"/>
                </a:lnTo>
                <a:lnTo>
                  <a:pt x="8054" y="7739"/>
                </a:lnTo>
                <a:lnTo>
                  <a:pt x="8054" y="7641"/>
                </a:lnTo>
                <a:lnTo>
                  <a:pt x="8054" y="7520"/>
                </a:lnTo>
                <a:lnTo>
                  <a:pt x="8030" y="7301"/>
                </a:lnTo>
                <a:lnTo>
                  <a:pt x="7981" y="7057"/>
                </a:lnTo>
                <a:lnTo>
                  <a:pt x="7957" y="6936"/>
                </a:lnTo>
                <a:lnTo>
                  <a:pt x="7884" y="6814"/>
                </a:lnTo>
                <a:lnTo>
                  <a:pt x="7835" y="6765"/>
                </a:lnTo>
                <a:close/>
                <a:moveTo>
                  <a:pt x="8589" y="8274"/>
                </a:moveTo>
                <a:lnTo>
                  <a:pt x="8249" y="8371"/>
                </a:lnTo>
                <a:lnTo>
                  <a:pt x="7932" y="8444"/>
                </a:lnTo>
                <a:lnTo>
                  <a:pt x="7592" y="8469"/>
                </a:lnTo>
                <a:lnTo>
                  <a:pt x="7421" y="8469"/>
                </a:lnTo>
                <a:lnTo>
                  <a:pt x="7251" y="8444"/>
                </a:lnTo>
                <a:lnTo>
                  <a:pt x="7202" y="8469"/>
                </a:lnTo>
                <a:lnTo>
                  <a:pt x="7178" y="8469"/>
                </a:lnTo>
                <a:lnTo>
                  <a:pt x="7154" y="8517"/>
                </a:lnTo>
                <a:lnTo>
                  <a:pt x="7178" y="8542"/>
                </a:lnTo>
                <a:lnTo>
                  <a:pt x="7227" y="8639"/>
                </a:lnTo>
                <a:lnTo>
                  <a:pt x="7300" y="8688"/>
                </a:lnTo>
                <a:lnTo>
                  <a:pt x="7373" y="8761"/>
                </a:lnTo>
                <a:lnTo>
                  <a:pt x="7470" y="8785"/>
                </a:lnTo>
                <a:lnTo>
                  <a:pt x="7665" y="8834"/>
                </a:lnTo>
                <a:lnTo>
                  <a:pt x="7908" y="8834"/>
                </a:lnTo>
                <a:lnTo>
                  <a:pt x="8127" y="8809"/>
                </a:lnTo>
                <a:lnTo>
                  <a:pt x="8370" y="8761"/>
                </a:lnTo>
                <a:lnTo>
                  <a:pt x="8565" y="8712"/>
                </a:lnTo>
                <a:lnTo>
                  <a:pt x="8735" y="8639"/>
                </a:lnTo>
                <a:lnTo>
                  <a:pt x="8808" y="8590"/>
                </a:lnTo>
                <a:lnTo>
                  <a:pt x="8833" y="8542"/>
                </a:lnTo>
                <a:lnTo>
                  <a:pt x="8833" y="8469"/>
                </a:lnTo>
                <a:lnTo>
                  <a:pt x="8833" y="8396"/>
                </a:lnTo>
                <a:lnTo>
                  <a:pt x="8784" y="8347"/>
                </a:lnTo>
                <a:lnTo>
                  <a:pt x="8735" y="8298"/>
                </a:lnTo>
                <a:lnTo>
                  <a:pt x="8662" y="8274"/>
                </a:lnTo>
                <a:close/>
                <a:moveTo>
                  <a:pt x="6618" y="9928"/>
                </a:moveTo>
                <a:lnTo>
                  <a:pt x="6862" y="10026"/>
                </a:lnTo>
                <a:lnTo>
                  <a:pt x="7105" y="10099"/>
                </a:lnTo>
                <a:lnTo>
                  <a:pt x="7373" y="10172"/>
                </a:lnTo>
                <a:lnTo>
                  <a:pt x="7616" y="10220"/>
                </a:lnTo>
                <a:lnTo>
                  <a:pt x="7859" y="10245"/>
                </a:lnTo>
                <a:lnTo>
                  <a:pt x="8127" y="10269"/>
                </a:lnTo>
                <a:lnTo>
                  <a:pt x="8370" y="10245"/>
                </a:lnTo>
                <a:lnTo>
                  <a:pt x="8614" y="10220"/>
                </a:lnTo>
                <a:lnTo>
                  <a:pt x="8833" y="10172"/>
                </a:lnTo>
                <a:lnTo>
                  <a:pt x="9052" y="10123"/>
                </a:lnTo>
                <a:lnTo>
                  <a:pt x="9027" y="10366"/>
                </a:lnTo>
                <a:lnTo>
                  <a:pt x="8735" y="10391"/>
                </a:lnTo>
                <a:lnTo>
                  <a:pt x="8443" y="10415"/>
                </a:lnTo>
                <a:lnTo>
                  <a:pt x="8419" y="10415"/>
                </a:lnTo>
                <a:lnTo>
                  <a:pt x="8151" y="10391"/>
                </a:lnTo>
                <a:lnTo>
                  <a:pt x="8005" y="10391"/>
                </a:lnTo>
                <a:lnTo>
                  <a:pt x="7859" y="10415"/>
                </a:lnTo>
                <a:lnTo>
                  <a:pt x="7859" y="10439"/>
                </a:lnTo>
                <a:lnTo>
                  <a:pt x="7835" y="10464"/>
                </a:lnTo>
                <a:lnTo>
                  <a:pt x="7835" y="10512"/>
                </a:lnTo>
                <a:lnTo>
                  <a:pt x="7884" y="10585"/>
                </a:lnTo>
                <a:lnTo>
                  <a:pt x="7932" y="10610"/>
                </a:lnTo>
                <a:lnTo>
                  <a:pt x="8078" y="10683"/>
                </a:lnTo>
                <a:lnTo>
                  <a:pt x="8224" y="10707"/>
                </a:lnTo>
                <a:lnTo>
                  <a:pt x="8346" y="10731"/>
                </a:lnTo>
                <a:lnTo>
                  <a:pt x="8687" y="10731"/>
                </a:lnTo>
                <a:lnTo>
                  <a:pt x="8857" y="10707"/>
                </a:lnTo>
                <a:lnTo>
                  <a:pt x="9027" y="10683"/>
                </a:lnTo>
                <a:lnTo>
                  <a:pt x="9027" y="10804"/>
                </a:lnTo>
                <a:lnTo>
                  <a:pt x="8687" y="10853"/>
                </a:lnTo>
                <a:lnTo>
                  <a:pt x="8541" y="10877"/>
                </a:lnTo>
                <a:lnTo>
                  <a:pt x="8370" y="10902"/>
                </a:lnTo>
                <a:lnTo>
                  <a:pt x="7932" y="10902"/>
                </a:lnTo>
                <a:lnTo>
                  <a:pt x="7786" y="10950"/>
                </a:lnTo>
                <a:lnTo>
                  <a:pt x="7762" y="10999"/>
                </a:lnTo>
                <a:lnTo>
                  <a:pt x="7786" y="11023"/>
                </a:lnTo>
                <a:lnTo>
                  <a:pt x="7884" y="11121"/>
                </a:lnTo>
                <a:lnTo>
                  <a:pt x="8030" y="11194"/>
                </a:lnTo>
                <a:lnTo>
                  <a:pt x="8200" y="11242"/>
                </a:lnTo>
                <a:lnTo>
                  <a:pt x="8589" y="11242"/>
                </a:lnTo>
                <a:lnTo>
                  <a:pt x="8760" y="11218"/>
                </a:lnTo>
                <a:lnTo>
                  <a:pt x="8930" y="11194"/>
                </a:lnTo>
                <a:lnTo>
                  <a:pt x="9076" y="11121"/>
                </a:lnTo>
                <a:lnTo>
                  <a:pt x="9125" y="11218"/>
                </a:lnTo>
                <a:lnTo>
                  <a:pt x="8954" y="11291"/>
                </a:lnTo>
                <a:lnTo>
                  <a:pt x="8760" y="11340"/>
                </a:lnTo>
                <a:lnTo>
                  <a:pt x="8151" y="11461"/>
                </a:lnTo>
                <a:lnTo>
                  <a:pt x="8127" y="11461"/>
                </a:lnTo>
                <a:lnTo>
                  <a:pt x="8127" y="11486"/>
                </a:lnTo>
                <a:lnTo>
                  <a:pt x="8151" y="11510"/>
                </a:lnTo>
                <a:lnTo>
                  <a:pt x="8346" y="11583"/>
                </a:lnTo>
                <a:lnTo>
                  <a:pt x="8589" y="11607"/>
                </a:lnTo>
                <a:lnTo>
                  <a:pt x="8370" y="11656"/>
                </a:lnTo>
                <a:lnTo>
                  <a:pt x="8151" y="11680"/>
                </a:lnTo>
                <a:lnTo>
                  <a:pt x="7932" y="11680"/>
                </a:lnTo>
                <a:lnTo>
                  <a:pt x="7713" y="11656"/>
                </a:lnTo>
                <a:lnTo>
                  <a:pt x="7421" y="11632"/>
                </a:lnTo>
                <a:lnTo>
                  <a:pt x="7129" y="11559"/>
                </a:lnTo>
                <a:lnTo>
                  <a:pt x="6862" y="11461"/>
                </a:lnTo>
                <a:lnTo>
                  <a:pt x="6740" y="11388"/>
                </a:lnTo>
                <a:lnTo>
                  <a:pt x="6618" y="11291"/>
                </a:lnTo>
                <a:lnTo>
                  <a:pt x="6594" y="11242"/>
                </a:lnTo>
                <a:lnTo>
                  <a:pt x="6667" y="11194"/>
                </a:lnTo>
                <a:lnTo>
                  <a:pt x="6716" y="11121"/>
                </a:lnTo>
                <a:lnTo>
                  <a:pt x="6716" y="11023"/>
                </a:lnTo>
                <a:lnTo>
                  <a:pt x="6716" y="10950"/>
                </a:lnTo>
                <a:lnTo>
                  <a:pt x="6667" y="10804"/>
                </a:lnTo>
                <a:lnTo>
                  <a:pt x="6618" y="10610"/>
                </a:lnTo>
                <a:lnTo>
                  <a:pt x="6594" y="10415"/>
                </a:lnTo>
                <a:lnTo>
                  <a:pt x="6594" y="10245"/>
                </a:lnTo>
                <a:lnTo>
                  <a:pt x="6618" y="10074"/>
                </a:lnTo>
                <a:lnTo>
                  <a:pt x="6643" y="9977"/>
                </a:lnTo>
                <a:lnTo>
                  <a:pt x="6643" y="9953"/>
                </a:lnTo>
                <a:lnTo>
                  <a:pt x="6618" y="10001"/>
                </a:lnTo>
                <a:lnTo>
                  <a:pt x="6618" y="9928"/>
                </a:lnTo>
                <a:close/>
                <a:moveTo>
                  <a:pt x="9636" y="11218"/>
                </a:moveTo>
                <a:lnTo>
                  <a:pt x="9782" y="11291"/>
                </a:lnTo>
                <a:lnTo>
                  <a:pt x="9928" y="11364"/>
                </a:lnTo>
                <a:lnTo>
                  <a:pt x="9855" y="11510"/>
                </a:lnTo>
                <a:lnTo>
                  <a:pt x="9757" y="11632"/>
                </a:lnTo>
                <a:lnTo>
                  <a:pt x="9636" y="11778"/>
                </a:lnTo>
                <a:lnTo>
                  <a:pt x="9514" y="11875"/>
                </a:lnTo>
                <a:lnTo>
                  <a:pt x="9246" y="12070"/>
                </a:lnTo>
                <a:lnTo>
                  <a:pt x="8930" y="12240"/>
                </a:lnTo>
                <a:lnTo>
                  <a:pt x="8589" y="12362"/>
                </a:lnTo>
                <a:lnTo>
                  <a:pt x="8249" y="12435"/>
                </a:lnTo>
                <a:lnTo>
                  <a:pt x="7908" y="12483"/>
                </a:lnTo>
                <a:lnTo>
                  <a:pt x="7592" y="12508"/>
                </a:lnTo>
                <a:lnTo>
                  <a:pt x="7227" y="12508"/>
                </a:lnTo>
                <a:lnTo>
                  <a:pt x="6886" y="12459"/>
                </a:lnTo>
                <a:lnTo>
                  <a:pt x="6521" y="12362"/>
                </a:lnTo>
                <a:lnTo>
                  <a:pt x="6375" y="12289"/>
                </a:lnTo>
                <a:lnTo>
                  <a:pt x="6205" y="12216"/>
                </a:lnTo>
                <a:lnTo>
                  <a:pt x="6083" y="12118"/>
                </a:lnTo>
                <a:lnTo>
                  <a:pt x="5986" y="12021"/>
                </a:lnTo>
                <a:lnTo>
                  <a:pt x="5888" y="11924"/>
                </a:lnTo>
                <a:lnTo>
                  <a:pt x="5815" y="11826"/>
                </a:lnTo>
                <a:lnTo>
                  <a:pt x="5694" y="11583"/>
                </a:lnTo>
                <a:lnTo>
                  <a:pt x="5572" y="11315"/>
                </a:lnTo>
                <a:lnTo>
                  <a:pt x="5645" y="11291"/>
                </a:lnTo>
                <a:lnTo>
                  <a:pt x="5840" y="11267"/>
                </a:lnTo>
                <a:lnTo>
                  <a:pt x="6107" y="11242"/>
                </a:lnTo>
                <a:lnTo>
                  <a:pt x="6180" y="11364"/>
                </a:lnTo>
                <a:lnTo>
                  <a:pt x="6278" y="11486"/>
                </a:lnTo>
                <a:lnTo>
                  <a:pt x="6448" y="11656"/>
                </a:lnTo>
                <a:lnTo>
                  <a:pt x="6594" y="11753"/>
                </a:lnTo>
                <a:lnTo>
                  <a:pt x="6764" y="11851"/>
                </a:lnTo>
                <a:lnTo>
                  <a:pt x="7105" y="11972"/>
                </a:lnTo>
                <a:lnTo>
                  <a:pt x="7446" y="12045"/>
                </a:lnTo>
                <a:lnTo>
                  <a:pt x="7811" y="12094"/>
                </a:lnTo>
                <a:lnTo>
                  <a:pt x="8151" y="12094"/>
                </a:lnTo>
                <a:lnTo>
                  <a:pt x="8492" y="12070"/>
                </a:lnTo>
                <a:lnTo>
                  <a:pt x="8833" y="11972"/>
                </a:lnTo>
                <a:lnTo>
                  <a:pt x="9003" y="11924"/>
                </a:lnTo>
                <a:lnTo>
                  <a:pt x="9173" y="11851"/>
                </a:lnTo>
                <a:lnTo>
                  <a:pt x="9295" y="11753"/>
                </a:lnTo>
                <a:lnTo>
                  <a:pt x="9441" y="11607"/>
                </a:lnTo>
                <a:lnTo>
                  <a:pt x="9563" y="11461"/>
                </a:lnTo>
                <a:lnTo>
                  <a:pt x="9587" y="11364"/>
                </a:lnTo>
                <a:lnTo>
                  <a:pt x="9611" y="11291"/>
                </a:lnTo>
                <a:lnTo>
                  <a:pt x="9636" y="11218"/>
                </a:lnTo>
                <a:close/>
                <a:moveTo>
                  <a:pt x="5231" y="11437"/>
                </a:moveTo>
                <a:lnTo>
                  <a:pt x="5231" y="11583"/>
                </a:lnTo>
                <a:lnTo>
                  <a:pt x="5280" y="11729"/>
                </a:lnTo>
                <a:lnTo>
                  <a:pt x="5329" y="11875"/>
                </a:lnTo>
                <a:lnTo>
                  <a:pt x="5402" y="12021"/>
                </a:lnTo>
                <a:lnTo>
                  <a:pt x="5596" y="12264"/>
                </a:lnTo>
                <a:lnTo>
                  <a:pt x="5815" y="12459"/>
                </a:lnTo>
                <a:lnTo>
                  <a:pt x="6010" y="12581"/>
                </a:lnTo>
                <a:lnTo>
                  <a:pt x="6205" y="12702"/>
                </a:lnTo>
                <a:lnTo>
                  <a:pt x="6399" y="12775"/>
                </a:lnTo>
                <a:lnTo>
                  <a:pt x="6618" y="12848"/>
                </a:lnTo>
                <a:lnTo>
                  <a:pt x="6837" y="12897"/>
                </a:lnTo>
                <a:lnTo>
                  <a:pt x="7056" y="12946"/>
                </a:lnTo>
                <a:lnTo>
                  <a:pt x="7494" y="12970"/>
                </a:lnTo>
                <a:lnTo>
                  <a:pt x="7908" y="12946"/>
                </a:lnTo>
                <a:lnTo>
                  <a:pt x="8322" y="12897"/>
                </a:lnTo>
                <a:lnTo>
                  <a:pt x="8760" y="12775"/>
                </a:lnTo>
                <a:lnTo>
                  <a:pt x="9149" y="12629"/>
                </a:lnTo>
                <a:lnTo>
                  <a:pt x="9344" y="12532"/>
                </a:lnTo>
                <a:lnTo>
                  <a:pt x="9538" y="12410"/>
                </a:lnTo>
                <a:lnTo>
                  <a:pt x="9709" y="12289"/>
                </a:lnTo>
                <a:lnTo>
                  <a:pt x="9879" y="12143"/>
                </a:lnTo>
                <a:lnTo>
                  <a:pt x="10025" y="11997"/>
                </a:lnTo>
                <a:lnTo>
                  <a:pt x="10147" y="11851"/>
                </a:lnTo>
                <a:lnTo>
                  <a:pt x="10268" y="11656"/>
                </a:lnTo>
                <a:lnTo>
                  <a:pt x="10366" y="11486"/>
                </a:lnTo>
                <a:lnTo>
                  <a:pt x="10950" y="11583"/>
                </a:lnTo>
                <a:lnTo>
                  <a:pt x="10974" y="11583"/>
                </a:lnTo>
                <a:lnTo>
                  <a:pt x="10828" y="11680"/>
                </a:lnTo>
                <a:lnTo>
                  <a:pt x="10658" y="11778"/>
                </a:lnTo>
                <a:lnTo>
                  <a:pt x="10512" y="11899"/>
                </a:lnTo>
                <a:lnTo>
                  <a:pt x="10366" y="12045"/>
                </a:lnTo>
                <a:lnTo>
                  <a:pt x="10317" y="12118"/>
                </a:lnTo>
                <a:lnTo>
                  <a:pt x="10293" y="12216"/>
                </a:lnTo>
                <a:lnTo>
                  <a:pt x="10439" y="12167"/>
                </a:lnTo>
                <a:lnTo>
                  <a:pt x="10585" y="12094"/>
                </a:lnTo>
                <a:lnTo>
                  <a:pt x="10852" y="11924"/>
                </a:lnTo>
                <a:lnTo>
                  <a:pt x="11193" y="11778"/>
                </a:lnTo>
                <a:lnTo>
                  <a:pt x="11315" y="11753"/>
                </a:lnTo>
                <a:lnTo>
                  <a:pt x="11436" y="11705"/>
                </a:lnTo>
                <a:lnTo>
                  <a:pt x="11461" y="11680"/>
                </a:lnTo>
                <a:lnTo>
                  <a:pt x="12020" y="11851"/>
                </a:lnTo>
                <a:lnTo>
                  <a:pt x="11728" y="11948"/>
                </a:lnTo>
                <a:lnTo>
                  <a:pt x="11436" y="12070"/>
                </a:lnTo>
                <a:lnTo>
                  <a:pt x="11144" y="12191"/>
                </a:lnTo>
                <a:lnTo>
                  <a:pt x="10877" y="12362"/>
                </a:lnTo>
                <a:lnTo>
                  <a:pt x="10633" y="12532"/>
                </a:lnTo>
                <a:lnTo>
                  <a:pt x="10609" y="12556"/>
                </a:lnTo>
                <a:lnTo>
                  <a:pt x="10633" y="12581"/>
                </a:lnTo>
                <a:lnTo>
                  <a:pt x="11144" y="12386"/>
                </a:lnTo>
                <a:lnTo>
                  <a:pt x="11655" y="12216"/>
                </a:lnTo>
                <a:lnTo>
                  <a:pt x="11874" y="12167"/>
                </a:lnTo>
                <a:lnTo>
                  <a:pt x="12093" y="12118"/>
                </a:lnTo>
                <a:lnTo>
                  <a:pt x="12312" y="12094"/>
                </a:lnTo>
                <a:lnTo>
                  <a:pt x="12531" y="12021"/>
                </a:lnTo>
                <a:lnTo>
                  <a:pt x="12969" y="12216"/>
                </a:lnTo>
                <a:lnTo>
                  <a:pt x="12726" y="12289"/>
                </a:lnTo>
                <a:lnTo>
                  <a:pt x="12507" y="12386"/>
                </a:lnTo>
                <a:lnTo>
                  <a:pt x="11874" y="12654"/>
                </a:lnTo>
                <a:lnTo>
                  <a:pt x="11582" y="12800"/>
                </a:lnTo>
                <a:lnTo>
                  <a:pt x="11266" y="12897"/>
                </a:lnTo>
                <a:lnTo>
                  <a:pt x="11242" y="12921"/>
                </a:lnTo>
                <a:lnTo>
                  <a:pt x="11217" y="12946"/>
                </a:lnTo>
                <a:lnTo>
                  <a:pt x="11242" y="12970"/>
                </a:lnTo>
                <a:lnTo>
                  <a:pt x="11266" y="12994"/>
                </a:lnTo>
                <a:lnTo>
                  <a:pt x="11850" y="12873"/>
                </a:lnTo>
                <a:lnTo>
                  <a:pt x="12458" y="12727"/>
                </a:lnTo>
                <a:lnTo>
                  <a:pt x="12677" y="12678"/>
                </a:lnTo>
                <a:lnTo>
                  <a:pt x="12920" y="12629"/>
                </a:lnTo>
                <a:lnTo>
                  <a:pt x="13164" y="12556"/>
                </a:lnTo>
                <a:lnTo>
                  <a:pt x="13285" y="12508"/>
                </a:lnTo>
                <a:lnTo>
                  <a:pt x="13383" y="12459"/>
                </a:lnTo>
                <a:lnTo>
                  <a:pt x="13626" y="12629"/>
                </a:lnTo>
                <a:lnTo>
                  <a:pt x="13869" y="12824"/>
                </a:lnTo>
                <a:lnTo>
                  <a:pt x="13602" y="12873"/>
                </a:lnTo>
                <a:lnTo>
                  <a:pt x="12847" y="13067"/>
                </a:lnTo>
                <a:lnTo>
                  <a:pt x="12482" y="13165"/>
                </a:lnTo>
                <a:lnTo>
                  <a:pt x="12142" y="13286"/>
                </a:lnTo>
                <a:lnTo>
                  <a:pt x="12093" y="13335"/>
                </a:lnTo>
                <a:lnTo>
                  <a:pt x="12117" y="13359"/>
                </a:lnTo>
                <a:lnTo>
                  <a:pt x="12263" y="13408"/>
                </a:lnTo>
                <a:lnTo>
                  <a:pt x="12409" y="13432"/>
                </a:lnTo>
                <a:lnTo>
                  <a:pt x="12531" y="13457"/>
                </a:lnTo>
                <a:lnTo>
                  <a:pt x="12677" y="13432"/>
                </a:lnTo>
                <a:lnTo>
                  <a:pt x="12969" y="13408"/>
                </a:lnTo>
                <a:lnTo>
                  <a:pt x="13237" y="13335"/>
                </a:lnTo>
                <a:lnTo>
                  <a:pt x="13675" y="13238"/>
                </a:lnTo>
                <a:lnTo>
                  <a:pt x="13869" y="13189"/>
                </a:lnTo>
                <a:lnTo>
                  <a:pt x="14088" y="13165"/>
                </a:lnTo>
                <a:lnTo>
                  <a:pt x="14186" y="13140"/>
                </a:lnTo>
                <a:lnTo>
                  <a:pt x="14356" y="13335"/>
                </a:lnTo>
                <a:lnTo>
                  <a:pt x="14502" y="13530"/>
                </a:lnTo>
                <a:lnTo>
                  <a:pt x="14186" y="13554"/>
                </a:lnTo>
                <a:lnTo>
                  <a:pt x="13845" y="13578"/>
                </a:lnTo>
                <a:lnTo>
                  <a:pt x="13529" y="13627"/>
                </a:lnTo>
                <a:lnTo>
                  <a:pt x="13212" y="13676"/>
                </a:lnTo>
                <a:lnTo>
                  <a:pt x="13042" y="13724"/>
                </a:lnTo>
                <a:lnTo>
                  <a:pt x="12896" y="13773"/>
                </a:lnTo>
                <a:lnTo>
                  <a:pt x="12872" y="13797"/>
                </a:lnTo>
                <a:lnTo>
                  <a:pt x="12872" y="13822"/>
                </a:lnTo>
                <a:lnTo>
                  <a:pt x="12896" y="13846"/>
                </a:lnTo>
                <a:lnTo>
                  <a:pt x="12896" y="13870"/>
                </a:lnTo>
                <a:lnTo>
                  <a:pt x="13188" y="13919"/>
                </a:lnTo>
                <a:lnTo>
                  <a:pt x="13456" y="13943"/>
                </a:lnTo>
                <a:lnTo>
                  <a:pt x="13991" y="13919"/>
                </a:lnTo>
                <a:lnTo>
                  <a:pt x="14745" y="13919"/>
                </a:lnTo>
                <a:lnTo>
                  <a:pt x="14916" y="14284"/>
                </a:lnTo>
                <a:lnTo>
                  <a:pt x="14405" y="14308"/>
                </a:lnTo>
                <a:lnTo>
                  <a:pt x="13821" y="14308"/>
                </a:lnTo>
                <a:lnTo>
                  <a:pt x="13529" y="14333"/>
                </a:lnTo>
                <a:lnTo>
                  <a:pt x="13383" y="14357"/>
                </a:lnTo>
                <a:lnTo>
                  <a:pt x="13237" y="14381"/>
                </a:lnTo>
                <a:lnTo>
                  <a:pt x="13212" y="14406"/>
                </a:lnTo>
                <a:lnTo>
                  <a:pt x="13188" y="14454"/>
                </a:lnTo>
                <a:lnTo>
                  <a:pt x="13212" y="14503"/>
                </a:lnTo>
                <a:lnTo>
                  <a:pt x="13237" y="14527"/>
                </a:lnTo>
                <a:lnTo>
                  <a:pt x="13529" y="14600"/>
                </a:lnTo>
                <a:lnTo>
                  <a:pt x="13821" y="14625"/>
                </a:lnTo>
                <a:lnTo>
                  <a:pt x="14721" y="14625"/>
                </a:lnTo>
                <a:lnTo>
                  <a:pt x="15037" y="14600"/>
                </a:lnTo>
                <a:lnTo>
                  <a:pt x="15110" y="14868"/>
                </a:lnTo>
                <a:lnTo>
                  <a:pt x="15159" y="15136"/>
                </a:lnTo>
                <a:lnTo>
                  <a:pt x="14989" y="15087"/>
                </a:lnTo>
                <a:lnTo>
                  <a:pt x="14818" y="15087"/>
                </a:lnTo>
                <a:lnTo>
                  <a:pt x="14453" y="15063"/>
                </a:lnTo>
                <a:lnTo>
                  <a:pt x="14234" y="15063"/>
                </a:lnTo>
                <a:lnTo>
                  <a:pt x="13991" y="15087"/>
                </a:lnTo>
                <a:lnTo>
                  <a:pt x="13772" y="15111"/>
                </a:lnTo>
                <a:lnTo>
                  <a:pt x="13529" y="15184"/>
                </a:lnTo>
                <a:lnTo>
                  <a:pt x="13504" y="15209"/>
                </a:lnTo>
                <a:lnTo>
                  <a:pt x="13504" y="15233"/>
                </a:lnTo>
                <a:lnTo>
                  <a:pt x="13504" y="15282"/>
                </a:lnTo>
                <a:lnTo>
                  <a:pt x="13553" y="15282"/>
                </a:lnTo>
                <a:lnTo>
                  <a:pt x="14015" y="15306"/>
                </a:lnTo>
                <a:lnTo>
                  <a:pt x="14453" y="15330"/>
                </a:lnTo>
                <a:lnTo>
                  <a:pt x="14843" y="15355"/>
                </a:lnTo>
                <a:lnTo>
                  <a:pt x="15013" y="15355"/>
                </a:lnTo>
                <a:lnTo>
                  <a:pt x="15183" y="15330"/>
                </a:lnTo>
                <a:lnTo>
                  <a:pt x="15183" y="15330"/>
                </a:lnTo>
                <a:lnTo>
                  <a:pt x="15086" y="15355"/>
                </a:lnTo>
                <a:lnTo>
                  <a:pt x="14794" y="15452"/>
                </a:lnTo>
                <a:lnTo>
                  <a:pt x="14502" y="15549"/>
                </a:lnTo>
                <a:lnTo>
                  <a:pt x="13918" y="15671"/>
                </a:lnTo>
                <a:lnTo>
                  <a:pt x="13310" y="15768"/>
                </a:lnTo>
                <a:lnTo>
                  <a:pt x="12701" y="15841"/>
                </a:lnTo>
                <a:lnTo>
                  <a:pt x="12677" y="15720"/>
                </a:lnTo>
                <a:lnTo>
                  <a:pt x="12653" y="15525"/>
                </a:lnTo>
                <a:lnTo>
                  <a:pt x="12628" y="15428"/>
                </a:lnTo>
                <a:lnTo>
                  <a:pt x="12555" y="15330"/>
                </a:lnTo>
                <a:lnTo>
                  <a:pt x="12482" y="15257"/>
                </a:lnTo>
                <a:lnTo>
                  <a:pt x="12385" y="15233"/>
                </a:lnTo>
                <a:lnTo>
                  <a:pt x="12288" y="15257"/>
                </a:lnTo>
                <a:lnTo>
                  <a:pt x="12215" y="15330"/>
                </a:lnTo>
                <a:lnTo>
                  <a:pt x="12166" y="15428"/>
                </a:lnTo>
                <a:lnTo>
                  <a:pt x="12142" y="15525"/>
                </a:lnTo>
                <a:lnTo>
                  <a:pt x="12142" y="15720"/>
                </a:lnTo>
                <a:lnTo>
                  <a:pt x="12142" y="15890"/>
                </a:lnTo>
                <a:lnTo>
                  <a:pt x="11801" y="15939"/>
                </a:lnTo>
                <a:lnTo>
                  <a:pt x="11290" y="15987"/>
                </a:lnTo>
                <a:lnTo>
                  <a:pt x="10755" y="16036"/>
                </a:lnTo>
                <a:lnTo>
                  <a:pt x="9709" y="16085"/>
                </a:lnTo>
                <a:lnTo>
                  <a:pt x="7592" y="16085"/>
                </a:lnTo>
                <a:lnTo>
                  <a:pt x="6521" y="16060"/>
                </a:lnTo>
                <a:lnTo>
                  <a:pt x="5475" y="16012"/>
                </a:lnTo>
                <a:lnTo>
                  <a:pt x="4428" y="15939"/>
                </a:lnTo>
                <a:lnTo>
                  <a:pt x="3382" y="15841"/>
                </a:lnTo>
                <a:lnTo>
                  <a:pt x="3236" y="15817"/>
                </a:lnTo>
                <a:lnTo>
                  <a:pt x="3236" y="15768"/>
                </a:lnTo>
                <a:lnTo>
                  <a:pt x="3236" y="15671"/>
                </a:lnTo>
                <a:lnTo>
                  <a:pt x="3212" y="15622"/>
                </a:lnTo>
                <a:lnTo>
                  <a:pt x="3212" y="15574"/>
                </a:lnTo>
                <a:lnTo>
                  <a:pt x="3236" y="15403"/>
                </a:lnTo>
                <a:lnTo>
                  <a:pt x="3236" y="15306"/>
                </a:lnTo>
                <a:lnTo>
                  <a:pt x="3212" y="15209"/>
                </a:lnTo>
                <a:lnTo>
                  <a:pt x="3163" y="15136"/>
                </a:lnTo>
                <a:lnTo>
                  <a:pt x="3090" y="15087"/>
                </a:lnTo>
                <a:lnTo>
                  <a:pt x="3017" y="15087"/>
                </a:lnTo>
                <a:lnTo>
                  <a:pt x="2920" y="15111"/>
                </a:lnTo>
                <a:lnTo>
                  <a:pt x="2823" y="15209"/>
                </a:lnTo>
                <a:lnTo>
                  <a:pt x="2750" y="15330"/>
                </a:lnTo>
                <a:lnTo>
                  <a:pt x="2725" y="15452"/>
                </a:lnTo>
                <a:lnTo>
                  <a:pt x="2701" y="15598"/>
                </a:lnTo>
                <a:lnTo>
                  <a:pt x="2701" y="15695"/>
                </a:lnTo>
                <a:lnTo>
                  <a:pt x="2141" y="15525"/>
                </a:lnTo>
                <a:lnTo>
                  <a:pt x="1582" y="15355"/>
                </a:lnTo>
                <a:lnTo>
                  <a:pt x="1314" y="15282"/>
                </a:lnTo>
                <a:lnTo>
                  <a:pt x="1046" y="15257"/>
                </a:lnTo>
                <a:lnTo>
                  <a:pt x="754" y="15233"/>
                </a:lnTo>
                <a:lnTo>
                  <a:pt x="487" y="15257"/>
                </a:lnTo>
                <a:lnTo>
                  <a:pt x="462" y="15038"/>
                </a:lnTo>
                <a:lnTo>
                  <a:pt x="487" y="14844"/>
                </a:lnTo>
                <a:lnTo>
                  <a:pt x="511" y="14625"/>
                </a:lnTo>
                <a:lnTo>
                  <a:pt x="584" y="14430"/>
                </a:lnTo>
                <a:lnTo>
                  <a:pt x="657" y="14235"/>
                </a:lnTo>
                <a:lnTo>
                  <a:pt x="754" y="14041"/>
                </a:lnTo>
                <a:lnTo>
                  <a:pt x="852" y="13870"/>
                </a:lnTo>
                <a:lnTo>
                  <a:pt x="973" y="13676"/>
                </a:lnTo>
                <a:lnTo>
                  <a:pt x="1241" y="13359"/>
                </a:lnTo>
                <a:lnTo>
                  <a:pt x="1557" y="13043"/>
                </a:lnTo>
                <a:lnTo>
                  <a:pt x="1874" y="12775"/>
                </a:lnTo>
                <a:lnTo>
                  <a:pt x="2190" y="12532"/>
                </a:lnTo>
                <a:lnTo>
                  <a:pt x="2409" y="12386"/>
                </a:lnTo>
                <a:lnTo>
                  <a:pt x="2604" y="12289"/>
                </a:lnTo>
                <a:lnTo>
                  <a:pt x="3042" y="12070"/>
                </a:lnTo>
                <a:lnTo>
                  <a:pt x="3480" y="11924"/>
                </a:lnTo>
                <a:lnTo>
                  <a:pt x="3942" y="11778"/>
                </a:lnTo>
                <a:lnTo>
                  <a:pt x="4234" y="11680"/>
                </a:lnTo>
                <a:lnTo>
                  <a:pt x="4574" y="11607"/>
                </a:lnTo>
                <a:lnTo>
                  <a:pt x="5231" y="11437"/>
                </a:lnTo>
                <a:close/>
                <a:moveTo>
                  <a:pt x="8200" y="1"/>
                </a:moveTo>
                <a:lnTo>
                  <a:pt x="7811" y="50"/>
                </a:lnTo>
                <a:lnTo>
                  <a:pt x="7470" y="123"/>
                </a:lnTo>
                <a:lnTo>
                  <a:pt x="7154" y="244"/>
                </a:lnTo>
                <a:lnTo>
                  <a:pt x="6667" y="463"/>
                </a:lnTo>
                <a:lnTo>
                  <a:pt x="6424" y="609"/>
                </a:lnTo>
                <a:lnTo>
                  <a:pt x="6278" y="731"/>
                </a:lnTo>
                <a:lnTo>
                  <a:pt x="6205" y="804"/>
                </a:lnTo>
                <a:lnTo>
                  <a:pt x="6180" y="853"/>
                </a:lnTo>
                <a:lnTo>
                  <a:pt x="6205" y="926"/>
                </a:lnTo>
                <a:lnTo>
                  <a:pt x="6253" y="974"/>
                </a:lnTo>
                <a:lnTo>
                  <a:pt x="6302" y="999"/>
                </a:lnTo>
                <a:lnTo>
                  <a:pt x="6472" y="999"/>
                </a:lnTo>
                <a:lnTo>
                  <a:pt x="6594" y="950"/>
                </a:lnTo>
                <a:lnTo>
                  <a:pt x="6716" y="877"/>
                </a:lnTo>
                <a:lnTo>
                  <a:pt x="7178" y="682"/>
                </a:lnTo>
                <a:lnTo>
                  <a:pt x="7421" y="585"/>
                </a:lnTo>
                <a:lnTo>
                  <a:pt x="7665" y="488"/>
                </a:lnTo>
                <a:lnTo>
                  <a:pt x="8005" y="439"/>
                </a:lnTo>
                <a:lnTo>
                  <a:pt x="8346" y="415"/>
                </a:lnTo>
                <a:lnTo>
                  <a:pt x="8735" y="439"/>
                </a:lnTo>
                <a:lnTo>
                  <a:pt x="9125" y="488"/>
                </a:lnTo>
                <a:lnTo>
                  <a:pt x="9490" y="585"/>
                </a:lnTo>
                <a:lnTo>
                  <a:pt x="9855" y="707"/>
                </a:lnTo>
                <a:lnTo>
                  <a:pt x="10195" y="828"/>
                </a:lnTo>
                <a:lnTo>
                  <a:pt x="10487" y="974"/>
                </a:lnTo>
                <a:lnTo>
                  <a:pt x="10706" y="1096"/>
                </a:lnTo>
                <a:lnTo>
                  <a:pt x="10877" y="1242"/>
                </a:lnTo>
                <a:lnTo>
                  <a:pt x="11023" y="1412"/>
                </a:lnTo>
                <a:lnTo>
                  <a:pt x="11169" y="1583"/>
                </a:lnTo>
                <a:lnTo>
                  <a:pt x="11290" y="1801"/>
                </a:lnTo>
                <a:lnTo>
                  <a:pt x="11388" y="1996"/>
                </a:lnTo>
                <a:lnTo>
                  <a:pt x="11485" y="2215"/>
                </a:lnTo>
                <a:lnTo>
                  <a:pt x="11558" y="2458"/>
                </a:lnTo>
                <a:lnTo>
                  <a:pt x="11655" y="2921"/>
                </a:lnTo>
                <a:lnTo>
                  <a:pt x="11728" y="3407"/>
                </a:lnTo>
                <a:lnTo>
                  <a:pt x="11753" y="3894"/>
                </a:lnTo>
                <a:lnTo>
                  <a:pt x="11753" y="4356"/>
                </a:lnTo>
                <a:lnTo>
                  <a:pt x="11217" y="4356"/>
                </a:lnTo>
                <a:lnTo>
                  <a:pt x="10974" y="4332"/>
                </a:lnTo>
                <a:lnTo>
                  <a:pt x="10731" y="4259"/>
                </a:lnTo>
                <a:lnTo>
                  <a:pt x="10487" y="4210"/>
                </a:lnTo>
                <a:lnTo>
                  <a:pt x="10244" y="4113"/>
                </a:lnTo>
                <a:lnTo>
                  <a:pt x="9782" y="3918"/>
                </a:lnTo>
                <a:lnTo>
                  <a:pt x="9319" y="3675"/>
                </a:lnTo>
                <a:lnTo>
                  <a:pt x="8881" y="3432"/>
                </a:lnTo>
                <a:lnTo>
                  <a:pt x="8419" y="3164"/>
                </a:lnTo>
                <a:lnTo>
                  <a:pt x="7981" y="2921"/>
                </a:lnTo>
                <a:lnTo>
                  <a:pt x="7908" y="2896"/>
                </a:lnTo>
                <a:lnTo>
                  <a:pt x="7835" y="2896"/>
                </a:lnTo>
                <a:lnTo>
                  <a:pt x="7786" y="2921"/>
                </a:lnTo>
                <a:lnTo>
                  <a:pt x="7738" y="2945"/>
                </a:lnTo>
                <a:lnTo>
                  <a:pt x="7689" y="2994"/>
                </a:lnTo>
                <a:lnTo>
                  <a:pt x="7665" y="3042"/>
                </a:lnTo>
                <a:lnTo>
                  <a:pt x="7640" y="3115"/>
                </a:lnTo>
                <a:lnTo>
                  <a:pt x="7640" y="3164"/>
                </a:lnTo>
                <a:lnTo>
                  <a:pt x="7713" y="3529"/>
                </a:lnTo>
                <a:lnTo>
                  <a:pt x="7786" y="3894"/>
                </a:lnTo>
                <a:lnTo>
                  <a:pt x="7640" y="3797"/>
                </a:lnTo>
                <a:lnTo>
                  <a:pt x="7494" y="3699"/>
                </a:lnTo>
                <a:lnTo>
                  <a:pt x="7202" y="3432"/>
                </a:lnTo>
                <a:lnTo>
                  <a:pt x="6959" y="3140"/>
                </a:lnTo>
                <a:lnTo>
                  <a:pt x="6740" y="2799"/>
                </a:lnTo>
                <a:lnTo>
                  <a:pt x="6545" y="2458"/>
                </a:lnTo>
                <a:lnTo>
                  <a:pt x="6424" y="2118"/>
                </a:lnTo>
                <a:lnTo>
                  <a:pt x="6399" y="1947"/>
                </a:lnTo>
                <a:lnTo>
                  <a:pt x="6375" y="1777"/>
                </a:lnTo>
                <a:lnTo>
                  <a:pt x="6375" y="1607"/>
                </a:lnTo>
                <a:lnTo>
                  <a:pt x="6399" y="1461"/>
                </a:lnTo>
                <a:lnTo>
                  <a:pt x="6399" y="1388"/>
                </a:lnTo>
                <a:lnTo>
                  <a:pt x="6399" y="1339"/>
                </a:lnTo>
                <a:lnTo>
                  <a:pt x="6351" y="1291"/>
                </a:lnTo>
                <a:lnTo>
                  <a:pt x="6302" y="1266"/>
                </a:lnTo>
                <a:lnTo>
                  <a:pt x="6205" y="1266"/>
                </a:lnTo>
                <a:lnTo>
                  <a:pt x="6156" y="1291"/>
                </a:lnTo>
                <a:lnTo>
                  <a:pt x="6107" y="1339"/>
                </a:lnTo>
                <a:lnTo>
                  <a:pt x="6034" y="1485"/>
                </a:lnTo>
                <a:lnTo>
                  <a:pt x="6010" y="1655"/>
                </a:lnTo>
                <a:lnTo>
                  <a:pt x="5815" y="1680"/>
                </a:lnTo>
                <a:lnTo>
                  <a:pt x="5645" y="1728"/>
                </a:lnTo>
                <a:lnTo>
                  <a:pt x="5475" y="1826"/>
                </a:lnTo>
                <a:lnTo>
                  <a:pt x="5304" y="1923"/>
                </a:lnTo>
                <a:lnTo>
                  <a:pt x="5085" y="2069"/>
                </a:lnTo>
                <a:lnTo>
                  <a:pt x="4891" y="2215"/>
                </a:lnTo>
                <a:lnTo>
                  <a:pt x="4720" y="2337"/>
                </a:lnTo>
                <a:lnTo>
                  <a:pt x="4647" y="2410"/>
                </a:lnTo>
                <a:lnTo>
                  <a:pt x="4599" y="2507"/>
                </a:lnTo>
                <a:lnTo>
                  <a:pt x="4574" y="2531"/>
                </a:lnTo>
                <a:lnTo>
                  <a:pt x="4599" y="2556"/>
                </a:lnTo>
                <a:lnTo>
                  <a:pt x="4623" y="2580"/>
                </a:lnTo>
                <a:lnTo>
                  <a:pt x="4647" y="2604"/>
                </a:lnTo>
                <a:lnTo>
                  <a:pt x="4745" y="2580"/>
                </a:lnTo>
                <a:lnTo>
                  <a:pt x="4818" y="2556"/>
                </a:lnTo>
                <a:lnTo>
                  <a:pt x="4988" y="2458"/>
                </a:lnTo>
                <a:lnTo>
                  <a:pt x="5280" y="2239"/>
                </a:lnTo>
                <a:lnTo>
                  <a:pt x="5621" y="1996"/>
                </a:lnTo>
                <a:lnTo>
                  <a:pt x="5986" y="1801"/>
                </a:lnTo>
                <a:lnTo>
                  <a:pt x="5986" y="1996"/>
                </a:lnTo>
                <a:lnTo>
                  <a:pt x="6034" y="2166"/>
                </a:lnTo>
                <a:lnTo>
                  <a:pt x="6083" y="2337"/>
                </a:lnTo>
                <a:lnTo>
                  <a:pt x="6156" y="2531"/>
                </a:lnTo>
                <a:lnTo>
                  <a:pt x="6302" y="2872"/>
                </a:lnTo>
                <a:lnTo>
                  <a:pt x="6472" y="3164"/>
                </a:lnTo>
                <a:lnTo>
                  <a:pt x="6618" y="3359"/>
                </a:lnTo>
                <a:lnTo>
                  <a:pt x="6764" y="3578"/>
                </a:lnTo>
                <a:lnTo>
                  <a:pt x="6959" y="3772"/>
                </a:lnTo>
                <a:lnTo>
                  <a:pt x="7129" y="3967"/>
                </a:lnTo>
                <a:lnTo>
                  <a:pt x="7348" y="4137"/>
                </a:lnTo>
                <a:lnTo>
                  <a:pt x="7567" y="4283"/>
                </a:lnTo>
                <a:lnTo>
                  <a:pt x="7811" y="4381"/>
                </a:lnTo>
                <a:lnTo>
                  <a:pt x="8054" y="4454"/>
                </a:lnTo>
                <a:lnTo>
                  <a:pt x="8151" y="4454"/>
                </a:lnTo>
                <a:lnTo>
                  <a:pt x="8249" y="4381"/>
                </a:lnTo>
                <a:lnTo>
                  <a:pt x="8297" y="4356"/>
                </a:lnTo>
                <a:lnTo>
                  <a:pt x="8322" y="4308"/>
                </a:lnTo>
                <a:lnTo>
                  <a:pt x="8322" y="4235"/>
                </a:lnTo>
                <a:lnTo>
                  <a:pt x="8322" y="4186"/>
                </a:lnTo>
                <a:lnTo>
                  <a:pt x="8151" y="3505"/>
                </a:lnTo>
                <a:lnTo>
                  <a:pt x="8151" y="3505"/>
                </a:lnTo>
                <a:lnTo>
                  <a:pt x="8881" y="3918"/>
                </a:lnTo>
                <a:lnTo>
                  <a:pt x="9587" y="4283"/>
                </a:lnTo>
                <a:lnTo>
                  <a:pt x="9952" y="4429"/>
                </a:lnTo>
                <a:lnTo>
                  <a:pt x="10317" y="4575"/>
                </a:lnTo>
                <a:lnTo>
                  <a:pt x="10682" y="4697"/>
                </a:lnTo>
                <a:lnTo>
                  <a:pt x="11071" y="4746"/>
                </a:lnTo>
                <a:lnTo>
                  <a:pt x="11169" y="4940"/>
                </a:lnTo>
                <a:lnTo>
                  <a:pt x="11242" y="5111"/>
                </a:lnTo>
                <a:lnTo>
                  <a:pt x="11266" y="5281"/>
                </a:lnTo>
                <a:lnTo>
                  <a:pt x="11266" y="5451"/>
                </a:lnTo>
                <a:lnTo>
                  <a:pt x="11242" y="5792"/>
                </a:lnTo>
                <a:lnTo>
                  <a:pt x="11266" y="5865"/>
                </a:lnTo>
                <a:lnTo>
                  <a:pt x="11315" y="5938"/>
                </a:lnTo>
                <a:lnTo>
                  <a:pt x="11363" y="5987"/>
                </a:lnTo>
                <a:lnTo>
                  <a:pt x="11509" y="5987"/>
                </a:lnTo>
                <a:lnTo>
                  <a:pt x="11582" y="5962"/>
                </a:lnTo>
                <a:lnTo>
                  <a:pt x="11631" y="5914"/>
                </a:lnTo>
                <a:lnTo>
                  <a:pt x="11655" y="5841"/>
                </a:lnTo>
                <a:lnTo>
                  <a:pt x="11704" y="5622"/>
                </a:lnTo>
                <a:lnTo>
                  <a:pt x="11704" y="5354"/>
                </a:lnTo>
                <a:lnTo>
                  <a:pt x="11680" y="5135"/>
                </a:lnTo>
                <a:lnTo>
                  <a:pt x="11607" y="4892"/>
                </a:lnTo>
                <a:lnTo>
                  <a:pt x="11558" y="4794"/>
                </a:lnTo>
                <a:lnTo>
                  <a:pt x="11680" y="4770"/>
                </a:lnTo>
                <a:lnTo>
                  <a:pt x="11801" y="4940"/>
                </a:lnTo>
                <a:lnTo>
                  <a:pt x="11923" y="5111"/>
                </a:lnTo>
                <a:lnTo>
                  <a:pt x="11996" y="5305"/>
                </a:lnTo>
                <a:lnTo>
                  <a:pt x="12044" y="5500"/>
                </a:lnTo>
                <a:lnTo>
                  <a:pt x="12069" y="5695"/>
                </a:lnTo>
                <a:lnTo>
                  <a:pt x="12093" y="5889"/>
                </a:lnTo>
                <a:lnTo>
                  <a:pt x="12069" y="6108"/>
                </a:lnTo>
                <a:lnTo>
                  <a:pt x="12044" y="6303"/>
                </a:lnTo>
                <a:lnTo>
                  <a:pt x="11996" y="6522"/>
                </a:lnTo>
                <a:lnTo>
                  <a:pt x="11899" y="6692"/>
                </a:lnTo>
                <a:lnTo>
                  <a:pt x="11801" y="6887"/>
                </a:lnTo>
                <a:lnTo>
                  <a:pt x="11655" y="7033"/>
                </a:lnTo>
                <a:lnTo>
                  <a:pt x="11631" y="7082"/>
                </a:lnTo>
                <a:lnTo>
                  <a:pt x="11631" y="6936"/>
                </a:lnTo>
                <a:lnTo>
                  <a:pt x="11631" y="6814"/>
                </a:lnTo>
                <a:lnTo>
                  <a:pt x="11582" y="6717"/>
                </a:lnTo>
                <a:lnTo>
                  <a:pt x="11509" y="6619"/>
                </a:lnTo>
                <a:lnTo>
                  <a:pt x="11436" y="6571"/>
                </a:lnTo>
                <a:lnTo>
                  <a:pt x="11290" y="6571"/>
                </a:lnTo>
                <a:lnTo>
                  <a:pt x="11242" y="6619"/>
                </a:lnTo>
                <a:lnTo>
                  <a:pt x="11193" y="6668"/>
                </a:lnTo>
                <a:lnTo>
                  <a:pt x="11169" y="6717"/>
                </a:lnTo>
                <a:lnTo>
                  <a:pt x="11169" y="6790"/>
                </a:lnTo>
                <a:lnTo>
                  <a:pt x="11193" y="6863"/>
                </a:lnTo>
                <a:lnTo>
                  <a:pt x="11169" y="6838"/>
                </a:lnTo>
                <a:lnTo>
                  <a:pt x="11144" y="6863"/>
                </a:lnTo>
                <a:lnTo>
                  <a:pt x="11144" y="6984"/>
                </a:lnTo>
                <a:lnTo>
                  <a:pt x="11071" y="7228"/>
                </a:lnTo>
                <a:lnTo>
                  <a:pt x="10974" y="7447"/>
                </a:lnTo>
                <a:lnTo>
                  <a:pt x="10755" y="7933"/>
                </a:lnTo>
                <a:lnTo>
                  <a:pt x="10487" y="8396"/>
                </a:lnTo>
                <a:lnTo>
                  <a:pt x="10317" y="8663"/>
                </a:lnTo>
                <a:lnTo>
                  <a:pt x="10098" y="8907"/>
                </a:lnTo>
                <a:lnTo>
                  <a:pt x="9879" y="9126"/>
                </a:lnTo>
                <a:lnTo>
                  <a:pt x="9611" y="9320"/>
                </a:lnTo>
                <a:lnTo>
                  <a:pt x="9344" y="9491"/>
                </a:lnTo>
                <a:lnTo>
                  <a:pt x="9052" y="9637"/>
                </a:lnTo>
                <a:lnTo>
                  <a:pt x="8735" y="9734"/>
                </a:lnTo>
                <a:lnTo>
                  <a:pt x="8419" y="9782"/>
                </a:lnTo>
                <a:lnTo>
                  <a:pt x="8078" y="9807"/>
                </a:lnTo>
                <a:lnTo>
                  <a:pt x="7738" y="9782"/>
                </a:lnTo>
                <a:lnTo>
                  <a:pt x="7397" y="9709"/>
                </a:lnTo>
                <a:lnTo>
                  <a:pt x="7056" y="9612"/>
                </a:lnTo>
                <a:lnTo>
                  <a:pt x="6716" y="9466"/>
                </a:lnTo>
                <a:lnTo>
                  <a:pt x="6424" y="9296"/>
                </a:lnTo>
                <a:lnTo>
                  <a:pt x="6107" y="9126"/>
                </a:lnTo>
                <a:lnTo>
                  <a:pt x="5840" y="8907"/>
                </a:lnTo>
                <a:lnTo>
                  <a:pt x="5596" y="8712"/>
                </a:lnTo>
                <a:lnTo>
                  <a:pt x="5377" y="8469"/>
                </a:lnTo>
                <a:lnTo>
                  <a:pt x="5158" y="8225"/>
                </a:lnTo>
                <a:lnTo>
                  <a:pt x="4988" y="7958"/>
                </a:lnTo>
                <a:lnTo>
                  <a:pt x="4891" y="7787"/>
                </a:lnTo>
                <a:lnTo>
                  <a:pt x="4818" y="7641"/>
                </a:lnTo>
                <a:lnTo>
                  <a:pt x="4696" y="7301"/>
                </a:lnTo>
                <a:lnTo>
                  <a:pt x="4599" y="6960"/>
                </a:lnTo>
                <a:lnTo>
                  <a:pt x="4477" y="6644"/>
                </a:lnTo>
                <a:lnTo>
                  <a:pt x="4428" y="6571"/>
                </a:lnTo>
                <a:lnTo>
                  <a:pt x="4355" y="6546"/>
                </a:lnTo>
                <a:lnTo>
                  <a:pt x="4282" y="6571"/>
                </a:lnTo>
                <a:lnTo>
                  <a:pt x="4258" y="6595"/>
                </a:lnTo>
                <a:lnTo>
                  <a:pt x="4234" y="6644"/>
                </a:lnTo>
                <a:lnTo>
                  <a:pt x="4209" y="6936"/>
                </a:lnTo>
                <a:lnTo>
                  <a:pt x="4234" y="7228"/>
                </a:lnTo>
                <a:lnTo>
                  <a:pt x="4088" y="7130"/>
                </a:lnTo>
                <a:lnTo>
                  <a:pt x="3966" y="7033"/>
                </a:lnTo>
                <a:lnTo>
                  <a:pt x="3845" y="6911"/>
                </a:lnTo>
                <a:lnTo>
                  <a:pt x="3772" y="6790"/>
                </a:lnTo>
                <a:lnTo>
                  <a:pt x="3699" y="6644"/>
                </a:lnTo>
                <a:lnTo>
                  <a:pt x="3650" y="6473"/>
                </a:lnTo>
                <a:lnTo>
                  <a:pt x="3577" y="6133"/>
                </a:lnTo>
                <a:lnTo>
                  <a:pt x="3553" y="5816"/>
                </a:lnTo>
                <a:lnTo>
                  <a:pt x="3577" y="5670"/>
                </a:lnTo>
                <a:lnTo>
                  <a:pt x="3601" y="5524"/>
                </a:lnTo>
                <a:lnTo>
                  <a:pt x="3650" y="5378"/>
                </a:lnTo>
                <a:lnTo>
                  <a:pt x="3699" y="5232"/>
                </a:lnTo>
                <a:lnTo>
                  <a:pt x="3772" y="5111"/>
                </a:lnTo>
                <a:lnTo>
                  <a:pt x="3893" y="5013"/>
                </a:lnTo>
                <a:lnTo>
                  <a:pt x="3942" y="5013"/>
                </a:lnTo>
                <a:lnTo>
                  <a:pt x="3918" y="5208"/>
                </a:lnTo>
                <a:lnTo>
                  <a:pt x="3942" y="5403"/>
                </a:lnTo>
                <a:lnTo>
                  <a:pt x="3966" y="5476"/>
                </a:lnTo>
                <a:lnTo>
                  <a:pt x="4015" y="5549"/>
                </a:lnTo>
                <a:lnTo>
                  <a:pt x="4063" y="5622"/>
                </a:lnTo>
                <a:lnTo>
                  <a:pt x="4136" y="5670"/>
                </a:lnTo>
                <a:lnTo>
                  <a:pt x="4209" y="5695"/>
                </a:lnTo>
                <a:lnTo>
                  <a:pt x="4258" y="5670"/>
                </a:lnTo>
                <a:lnTo>
                  <a:pt x="4307" y="5646"/>
                </a:lnTo>
                <a:lnTo>
                  <a:pt x="4355" y="5597"/>
                </a:lnTo>
                <a:lnTo>
                  <a:pt x="4355" y="5476"/>
                </a:lnTo>
                <a:lnTo>
                  <a:pt x="4355" y="5403"/>
                </a:lnTo>
                <a:lnTo>
                  <a:pt x="4307" y="5208"/>
                </a:lnTo>
                <a:lnTo>
                  <a:pt x="4331" y="5086"/>
                </a:lnTo>
                <a:lnTo>
                  <a:pt x="4355" y="4965"/>
                </a:lnTo>
                <a:lnTo>
                  <a:pt x="4453" y="4746"/>
                </a:lnTo>
                <a:lnTo>
                  <a:pt x="4550" y="4575"/>
                </a:lnTo>
                <a:lnTo>
                  <a:pt x="4647" y="4405"/>
                </a:lnTo>
                <a:lnTo>
                  <a:pt x="5085" y="4016"/>
                </a:lnTo>
                <a:lnTo>
                  <a:pt x="5377" y="3748"/>
                </a:lnTo>
                <a:lnTo>
                  <a:pt x="5669" y="3432"/>
                </a:lnTo>
                <a:lnTo>
                  <a:pt x="5791" y="3237"/>
                </a:lnTo>
                <a:lnTo>
                  <a:pt x="5888" y="3067"/>
                </a:lnTo>
                <a:lnTo>
                  <a:pt x="5961" y="2872"/>
                </a:lnTo>
                <a:lnTo>
                  <a:pt x="6010" y="2677"/>
                </a:lnTo>
                <a:lnTo>
                  <a:pt x="5986" y="2629"/>
                </a:lnTo>
                <a:lnTo>
                  <a:pt x="5937" y="2604"/>
                </a:lnTo>
                <a:lnTo>
                  <a:pt x="5888" y="2604"/>
                </a:lnTo>
                <a:lnTo>
                  <a:pt x="5864" y="2629"/>
                </a:lnTo>
                <a:lnTo>
                  <a:pt x="5718" y="2750"/>
                </a:lnTo>
                <a:lnTo>
                  <a:pt x="5596" y="2921"/>
                </a:lnTo>
                <a:lnTo>
                  <a:pt x="5377" y="3237"/>
                </a:lnTo>
                <a:lnTo>
                  <a:pt x="5110" y="3505"/>
                </a:lnTo>
                <a:lnTo>
                  <a:pt x="4818" y="3772"/>
                </a:lnTo>
                <a:lnTo>
                  <a:pt x="4647" y="3894"/>
                </a:lnTo>
                <a:lnTo>
                  <a:pt x="4453" y="4040"/>
                </a:lnTo>
                <a:lnTo>
                  <a:pt x="4063" y="4332"/>
                </a:lnTo>
                <a:lnTo>
                  <a:pt x="4112" y="3894"/>
                </a:lnTo>
                <a:lnTo>
                  <a:pt x="4209" y="3456"/>
                </a:lnTo>
                <a:lnTo>
                  <a:pt x="4331" y="3042"/>
                </a:lnTo>
                <a:lnTo>
                  <a:pt x="4477" y="2629"/>
                </a:lnTo>
                <a:lnTo>
                  <a:pt x="4599" y="2337"/>
                </a:lnTo>
                <a:lnTo>
                  <a:pt x="4769" y="2045"/>
                </a:lnTo>
                <a:lnTo>
                  <a:pt x="4939" y="1777"/>
                </a:lnTo>
                <a:lnTo>
                  <a:pt x="5158" y="1558"/>
                </a:lnTo>
                <a:lnTo>
                  <a:pt x="5256" y="1485"/>
                </a:lnTo>
                <a:lnTo>
                  <a:pt x="5377" y="1412"/>
                </a:lnTo>
                <a:lnTo>
                  <a:pt x="5596" y="1364"/>
                </a:lnTo>
                <a:lnTo>
                  <a:pt x="5815" y="1315"/>
                </a:lnTo>
                <a:lnTo>
                  <a:pt x="5913" y="1291"/>
                </a:lnTo>
                <a:lnTo>
                  <a:pt x="6034" y="1242"/>
                </a:lnTo>
                <a:lnTo>
                  <a:pt x="6034" y="1218"/>
                </a:lnTo>
                <a:lnTo>
                  <a:pt x="6034" y="1193"/>
                </a:lnTo>
                <a:lnTo>
                  <a:pt x="5961" y="1096"/>
                </a:lnTo>
                <a:lnTo>
                  <a:pt x="5888" y="1023"/>
                </a:lnTo>
                <a:lnTo>
                  <a:pt x="5767" y="974"/>
                </a:lnTo>
                <a:lnTo>
                  <a:pt x="5523" y="974"/>
                </a:lnTo>
                <a:lnTo>
                  <a:pt x="5402" y="999"/>
                </a:lnTo>
                <a:lnTo>
                  <a:pt x="5183" y="1072"/>
                </a:lnTo>
                <a:lnTo>
                  <a:pt x="5037" y="1145"/>
                </a:lnTo>
                <a:lnTo>
                  <a:pt x="4915" y="1242"/>
                </a:lnTo>
                <a:lnTo>
                  <a:pt x="4793" y="1364"/>
                </a:lnTo>
                <a:lnTo>
                  <a:pt x="4672" y="1485"/>
                </a:lnTo>
                <a:lnTo>
                  <a:pt x="4477" y="1728"/>
                </a:lnTo>
                <a:lnTo>
                  <a:pt x="4307" y="2020"/>
                </a:lnTo>
                <a:lnTo>
                  <a:pt x="4161" y="2312"/>
                </a:lnTo>
                <a:lnTo>
                  <a:pt x="4015" y="2653"/>
                </a:lnTo>
                <a:lnTo>
                  <a:pt x="3893" y="3018"/>
                </a:lnTo>
                <a:lnTo>
                  <a:pt x="3772" y="3359"/>
                </a:lnTo>
                <a:lnTo>
                  <a:pt x="3699" y="3724"/>
                </a:lnTo>
                <a:lnTo>
                  <a:pt x="3650" y="4113"/>
                </a:lnTo>
                <a:lnTo>
                  <a:pt x="3650" y="4454"/>
                </a:lnTo>
                <a:lnTo>
                  <a:pt x="3674" y="4819"/>
                </a:lnTo>
                <a:lnTo>
                  <a:pt x="3553" y="4892"/>
                </a:lnTo>
                <a:lnTo>
                  <a:pt x="3455" y="5038"/>
                </a:lnTo>
                <a:lnTo>
                  <a:pt x="3382" y="5184"/>
                </a:lnTo>
                <a:lnTo>
                  <a:pt x="3334" y="5378"/>
                </a:lnTo>
                <a:lnTo>
                  <a:pt x="3236" y="5719"/>
                </a:lnTo>
                <a:lnTo>
                  <a:pt x="3212" y="5962"/>
                </a:lnTo>
                <a:lnTo>
                  <a:pt x="3236" y="6230"/>
                </a:lnTo>
                <a:lnTo>
                  <a:pt x="3285" y="6522"/>
                </a:lnTo>
                <a:lnTo>
                  <a:pt x="3358" y="6814"/>
                </a:lnTo>
                <a:lnTo>
                  <a:pt x="3480" y="7082"/>
                </a:lnTo>
                <a:lnTo>
                  <a:pt x="3626" y="7325"/>
                </a:lnTo>
                <a:lnTo>
                  <a:pt x="3723" y="7422"/>
                </a:lnTo>
                <a:lnTo>
                  <a:pt x="3845" y="7520"/>
                </a:lnTo>
                <a:lnTo>
                  <a:pt x="3942" y="7593"/>
                </a:lnTo>
                <a:lnTo>
                  <a:pt x="4063" y="7641"/>
                </a:lnTo>
                <a:lnTo>
                  <a:pt x="4209" y="7690"/>
                </a:lnTo>
                <a:lnTo>
                  <a:pt x="4355" y="7690"/>
                </a:lnTo>
                <a:lnTo>
                  <a:pt x="4477" y="7933"/>
                </a:lnTo>
                <a:lnTo>
                  <a:pt x="4599" y="8177"/>
                </a:lnTo>
                <a:lnTo>
                  <a:pt x="4745" y="8396"/>
                </a:lnTo>
                <a:lnTo>
                  <a:pt x="4915" y="8615"/>
                </a:lnTo>
                <a:lnTo>
                  <a:pt x="5085" y="8809"/>
                </a:lnTo>
                <a:lnTo>
                  <a:pt x="5256" y="8980"/>
                </a:lnTo>
                <a:lnTo>
                  <a:pt x="5645" y="9320"/>
                </a:lnTo>
                <a:lnTo>
                  <a:pt x="6010" y="9588"/>
                </a:lnTo>
                <a:lnTo>
                  <a:pt x="6424" y="9831"/>
                </a:lnTo>
                <a:lnTo>
                  <a:pt x="6351" y="9855"/>
                </a:lnTo>
                <a:lnTo>
                  <a:pt x="6278" y="9928"/>
                </a:lnTo>
                <a:lnTo>
                  <a:pt x="6253" y="10001"/>
                </a:lnTo>
                <a:lnTo>
                  <a:pt x="6205" y="10074"/>
                </a:lnTo>
                <a:lnTo>
                  <a:pt x="6180" y="10269"/>
                </a:lnTo>
                <a:lnTo>
                  <a:pt x="6156" y="10464"/>
                </a:lnTo>
                <a:lnTo>
                  <a:pt x="6156" y="10610"/>
                </a:lnTo>
                <a:lnTo>
                  <a:pt x="6180" y="10804"/>
                </a:lnTo>
                <a:lnTo>
                  <a:pt x="6010" y="10829"/>
                </a:lnTo>
                <a:lnTo>
                  <a:pt x="5864" y="10853"/>
                </a:lnTo>
                <a:lnTo>
                  <a:pt x="5596" y="10902"/>
                </a:lnTo>
                <a:lnTo>
                  <a:pt x="5231" y="10975"/>
                </a:lnTo>
                <a:lnTo>
                  <a:pt x="4866" y="11072"/>
                </a:lnTo>
                <a:lnTo>
                  <a:pt x="4161" y="11242"/>
                </a:lnTo>
                <a:lnTo>
                  <a:pt x="3480" y="11437"/>
                </a:lnTo>
                <a:lnTo>
                  <a:pt x="2993" y="11632"/>
                </a:lnTo>
                <a:lnTo>
                  <a:pt x="2531" y="11826"/>
                </a:lnTo>
                <a:lnTo>
                  <a:pt x="2068" y="12070"/>
                </a:lnTo>
                <a:lnTo>
                  <a:pt x="1655" y="12362"/>
                </a:lnTo>
                <a:lnTo>
                  <a:pt x="1314" y="12654"/>
                </a:lnTo>
                <a:lnTo>
                  <a:pt x="973" y="12970"/>
                </a:lnTo>
                <a:lnTo>
                  <a:pt x="681" y="13335"/>
                </a:lnTo>
                <a:lnTo>
                  <a:pt x="414" y="13700"/>
                </a:lnTo>
                <a:lnTo>
                  <a:pt x="316" y="13919"/>
                </a:lnTo>
                <a:lnTo>
                  <a:pt x="219" y="14114"/>
                </a:lnTo>
                <a:lnTo>
                  <a:pt x="122" y="14333"/>
                </a:lnTo>
                <a:lnTo>
                  <a:pt x="73" y="14552"/>
                </a:lnTo>
                <a:lnTo>
                  <a:pt x="24" y="14771"/>
                </a:lnTo>
                <a:lnTo>
                  <a:pt x="0" y="14990"/>
                </a:lnTo>
                <a:lnTo>
                  <a:pt x="24" y="15209"/>
                </a:lnTo>
                <a:lnTo>
                  <a:pt x="49" y="15428"/>
                </a:lnTo>
                <a:lnTo>
                  <a:pt x="73" y="15525"/>
                </a:lnTo>
                <a:lnTo>
                  <a:pt x="122" y="15574"/>
                </a:lnTo>
                <a:lnTo>
                  <a:pt x="170" y="15598"/>
                </a:lnTo>
                <a:lnTo>
                  <a:pt x="243" y="15598"/>
                </a:lnTo>
                <a:lnTo>
                  <a:pt x="316" y="15671"/>
                </a:lnTo>
                <a:lnTo>
                  <a:pt x="414" y="15695"/>
                </a:lnTo>
                <a:lnTo>
                  <a:pt x="803" y="15720"/>
                </a:lnTo>
                <a:lnTo>
                  <a:pt x="1217" y="15793"/>
                </a:lnTo>
                <a:lnTo>
                  <a:pt x="1606" y="15890"/>
                </a:lnTo>
                <a:lnTo>
                  <a:pt x="1995" y="15987"/>
                </a:lnTo>
                <a:lnTo>
                  <a:pt x="2774" y="16231"/>
                </a:lnTo>
                <a:lnTo>
                  <a:pt x="3163" y="16328"/>
                </a:lnTo>
                <a:lnTo>
                  <a:pt x="3553" y="16401"/>
                </a:lnTo>
                <a:lnTo>
                  <a:pt x="4599" y="16498"/>
                </a:lnTo>
                <a:lnTo>
                  <a:pt x="5669" y="16547"/>
                </a:lnTo>
                <a:lnTo>
                  <a:pt x="6716" y="16596"/>
                </a:lnTo>
                <a:lnTo>
                  <a:pt x="7762" y="16620"/>
                </a:lnTo>
                <a:lnTo>
                  <a:pt x="9879" y="16620"/>
                </a:lnTo>
                <a:lnTo>
                  <a:pt x="10950" y="16547"/>
                </a:lnTo>
                <a:lnTo>
                  <a:pt x="11996" y="16450"/>
                </a:lnTo>
                <a:lnTo>
                  <a:pt x="12823" y="16352"/>
                </a:lnTo>
                <a:lnTo>
                  <a:pt x="13626" y="16255"/>
                </a:lnTo>
                <a:lnTo>
                  <a:pt x="14040" y="16206"/>
                </a:lnTo>
                <a:lnTo>
                  <a:pt x="14453" y="16109"/>
                </a:lnTo>
                <a:lnTo>
                  <a:pt x="14843" y="16012"/>
                </a:lnTo>
                <a:lnTo>
                  <a:pt x="15232" y="15890"/>
                </a:lnTo>
                <a:lnTo>
                  <a:pt x="15305" y="15841"/>
                </a:lnTo>
                <a:lnTo>
                  <a:pt x="15378" y="15768"/>
                </a:lnTo>
                <a:lnTo>
                  <a:pt x="15402" y="15695"/>
                </a:lnTo>
                <a:lnTo>
                  <a:pt x="15427" y="15622"/>
                </a:lnTo>
                <a:lnTo>
                  <a:pt x="15524" y="15622"/>
                </a:lnTo>
                <a:lnTo>
                  <a:pt x="15621" y="15574"/>
                </a:lnTo>
                <a:lnTo>
                  <a:pt x="15670" y="15549"/>
                </a:lnTo>
                <a:lnTo>
                  <a:pt x="15694" y="15501"/>
                </a:lnTo>
                <a:lnTo>
                  <a:pt x="15694" y="15452"/>
                </a:lnTo>
                <a:lnTo>
                  <a:pt x="15694" y="15379"/>
                </a:lnTo>
                <a:lnTo>
                  <a:pt x="15646" y="14965"/>
                </a:lnTo>
                <a:lnTo>
                  <a:pt x="15548" y="14576"/>
                </a:lnTo>
                <a:lnTo>
                  <a:pt x="15427" y="14187"/>
                </a:lnTo>
                <a:lnTo>
                  <a:pt x="15256" y="13822"/>
                </a:lnTo>
                <a:lnTo>
                  <a:pt x="15281" y="13822"/>
                </a:lnTo>
                <a:lnTo>
                  <a:pt x="15329" y="13797"/>
                </a:lnTo>
                <a:lnTo>
                  <a:pt x="15354" y="13724"/>
                </a:lnTo>
                <a:lnTo>
                  <a:pt x="15354" y="13676"/>
                </a:lnTo>
                <a:lnTo>
                  <a:pt x="15305" y="13627"/>
                </a:lnTo>
                <a:lnTo>
                  <a:pt x="15110" y="13554"/>
                </a:lnTo>
                <a:lnTo>
                  <a:pt x="14989" y="13359"/>
                </a:lnTo>
                <a:lnTo>
                  <a:pt x="14843" y="13140"/>
                </a:lnTo>
                <a:lnTo>
                  <a:pt x="14502" y="12751"/>
                </a:lnTo>
                <a:lnTo>
                  <a:pt x="14113" y="12386"/>
                </a:lnTo>
                <a:lnTo>
                  <a:pt x="13699" y="12070"/>
                </a:lnTo>
                <a:lnTo>
                  <a:pt x="13456" y="11924"/>
                </a:lnTo>
                <a:lnTo>
                  <a:pt x="13237" y="11778"/>
                </a:lnTo>
                <a:lnTo>
                  <a:pt x="12726" y="11559"/>
                </a:lnTo>
                <a:lnTo>
                  <a:pt x="12215" y="11388"/>
                </a:lnTo>
                <a:lnTo>
                  <a:pt x="11680" y="11242"/>
                </a:lnTo>
                <a:lnTo>
                  <a:pt x="11071" y="11121"/>
                </a:lnTo>
                <a:lnTo>
                  <a:pt x="10463" y="11023"/>
                </a:lnTo>
                <a:lnTo>
                  <a:pt x="10341" y="10999"/>
                </a:lnTo>
                <a:lnTo>
                  <a:pt x="10244" y="10975"/>
                </a:lnTo>
                <a:lnTo>
                  <a:pt x="9879" y="10902"/>
                </a:lnTo>
                <a:lnTo>
                  <a:pt x="9684" y="10877"/>
                </a:lnTo>
                <a:lnTo>
                  <a:pt x="9490" y="10877"/>
                </a:lnTo>
                <a:lnTo>
                  <a:pt x="9490" y="10780"/>
                </a:lnTo>
                <a:lnTo>
                  <a:pt x="9490" y="10658"/>
                </a:lnTo>
                <a:lnTo>
                  <a:pt x="9490" y="10415"/>
                </a:lnTo>
                <a:lnTo>
                  <a:pt x="9490" y="10172"/>
                </a:lnTo>
                <a:lnTo>
                  <a:pt x="9465" y="10050"/>
                </a:lnTo>
                <a:lnTo>
                  <a:pt x="9441" y="9977"/>
                </a:lnTo>
                <a:lnTo>
                  <a:pt x="9660" y="9831"/>
                </a:lnTo>
                <a:lnTo>
                  <a:pt x="9879" y="9709"/>
                </a:lnTo>
                <a:lnTo>
                  <a:pt x="10098" y="9539"/>
                </a:lnTo>
                <a:lnTo>
                  <a:pt x="10293" y="9369"/>
                </a:lnTo>
                <a:lnTo>
                  <a:pt x="10463" y="9174"/>
                </a:lnTo>
                <a:lnTo>
                  <a:pt x="10633" y="8980"/>
                </a:lnTo>
                <a:lnTo>
                  <a:pt x="10804" y="8761"/>
                </a:lnTo>
                <a:lnTo>
                  <a:pt x="10950" y="8542"/>
                </a:lnTo>
                <a:lnTo>
                  <a:pt x="11193" y="8128"/>
                </a:lnTo>
                <a:lnTo>
                  <a:pt x="11363" y="7812"/>
                </a:lnTo>
                <a:lnTo>
                  <a:pt x="11509" y="7495"/>
                </a:lnTo>
                <a:lnTo>
                  <a:pt x="11582" y="7495"/>
                </a:lnTo>
                <a:lnTo>
                  <a:pt x="11655" y="7471"/>
                </a:lnTo>
                <a:lnTo>
                  <a:pt x="11801" y="7398"/>
                </a:lnTo>
                <a:lnTo>
                  <a:pt x="11947" y="7252"/>
                </a:lnTo>
                <a:lnTo>
                  <a:pt x="12093" y="7082"/>
                </a:lnTo>
                <a:lnTo>
                  <a:pt x="12215" y="6887"/>
                </a:lnTo>
                <a:lnTo>
                  <a:pt x="12288" y="6717"/>
                </a:lnTo>
                <a:lnTo>
                  <a:pt x="12409" y="6425"/>
                </a:lnTo>
                <a:lnTo>
                  <a:pt x="12458" y="6206"/>
                </a:lnTo>
                <a:lnTo>
                  <a:pt x="12482" y="5987"/>
                </a:lnTo>
                <a:lnTo>
                  <a:pt x="12482" y="5768"/>
                </a:lnTo>
                <a:lnTo>
                  <a:pt x="12458" y="5549"/>
                </a:lnTo>
                <a:lnTo>
                  <a:pt x="12434" y="5330"/>
                </a:lnTo>
                <a:lnTo>
                  <a:pt x="12361" y="5111"/>
                </a:lnTo>
                <a:lnTo>
                  <a:pt x="12263" y="4916"/>
                </a:lnTo>
                <a:lnTo>
                  <a:pt x="12142" y="4721"/>
                </a:lnTo>
                <a:lnTo>
                  <a:pt x="12190" y="4697"/>
                </a:lnTo>
                <a:lnTo>
                  <a:pt x="12239" y="4648"/>
                </a:lnTo>
                <a:lnTo>
                  <a:pt x="12263" y="4551"/>
                </a:lnTo>
                <a:lnTo>
                  <a:pt x="12239" y="4454"/>
                </a:lnTo>
                <a:lnTo>
                  <a:pt x="12166" y="4356"/>
                </a:lnTo>
                <a:lnTo>
                  <a:pt x="12166" y="3797"/>
                </a:lnTo>
                <a:lnTo>
                  <a:pt x="12142" y="3237"/>
                </a:lnTo>
                <a:lnTo>
                  <a:pt x="12093" y="2969"/>
                </a:lnTo>
                <a:lnTo>
                  <a:pt x="12044" y="2677"/>
                </a:lnTo>
                <a:lnTo>
                  <a:pt x="11971" y="2410"/>
                </a:lnTo>
                <a:lnTo>
                  <a:pt x="11899" y="2142"/>
                </a:lnTo>
                <a:lnTo>
                  <a:pt x="11801" y="1874"/>
                </a:lnTo>
                <a:lnTo>
                  <a:pt x="11680" y="1631"/>
                </a:lnTo>
                <a:lnTo>
                  <a:pt x="11534" y="1412"/>
                </a:lnTo>
                <a:lnTo>
                  <a:pt x="11363" y="1193"/>
                </a:lnTo>
                <a:lnTo>
                  <a:pt x="11193" y="974"/>
                </a:lnTo>
                <a:lnTo>
                  <a:pt x="10974" y="804"/>
                </a:lnTo>
                <a:lnTo>
                  <a:pt x="10755" y="634"/>
                </a:lnTo>
                <a:lnTo>
                  <a:pt x="10487" y="488"/>
                </a:lnTo>
                <a:lnTo>
                  <a:pt x="10171" y="342"/>
                </a:lnTo>
                <a:lnTo>
                  <a:pt x="9782" y="220"/>
                </a:lnTo>
                <a:lnTo>
                  <a:pt x="9417" y="123"/>
                </a:lnTo>
                <a:lnTo>
                  <a:pt x="9003" y="50"/>
                </a:lnTo>
                <a:lnTo>
                  <a:pt x="8589" y="25"/>
                </a:lnTo>
                <a:lnTo>
                  <a:pt x="8200" y="1"/>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 name="Shape 111"/>
        <p:cNvGrpSpPr/>
        <p:nvPr/>
      </p:nvGrpSpPr>
      <p:grpSpPr>
        <a:xfrm>
          <a:off x="0" y="0"/>
          <a:ext cx="0" cy="0"/>
          <a:chOff x="0" y="0"/>
          <a:chExt cx="0" cy="0"/>
        </a:xfrm>
      </p:grpSpPr>
      <p:sp>
        <p:nvSpPr>
          <p:cNvPr id="112" name="Shape 112"/>
          <p:cNvSpPr txBox="1"/>
          <p:nvPr>
            <p:ph type="title"/>
          </p:nvPr>
        </p:nvSpPr>
        <p:spPr>
          <a:xfrm>
            <a:off x="381000" y="144650"/>
            <a:ext cx="5511300" cy="8574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en">
                <a:latin typeface="Lato"/>
                <a:ea typeface="Lato"/>
                <a:cs typeface="Lato"/>
                <a:sym typeface="Lato"/>
              </a:rPr>
              <a:t>Microlabs</a:t>
            </a:r>
            <a:endParaRPr b="1">
              <a:latin typeface="Lato"/>
              <a:ea typeface="Lato"/>
              <a:cs typeface="Lato"/>
              <a:sym typeface="Lato"/>
            </a:endParaRPr>
          </a:p>
        </p:txBody>
      </p:sp>
      <p:sp>
        <p:nvSpPr>
          <p:cNvPr id="113" name="Shape 113"/>
          <p:cNvSpPr txBox="1"/>
          <p:nvPr>
            <p:ph idx="1" type="body"/>
          </p:nvPr>
        </p:nvSpPr>
        <p:spPr>
          <a:xfrm>
            <a:off x="765250" y="1053800"/>
            <a:ext cx="6134400" cy="37959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sz="2400">
                <a:solidFill>
                  <a:schemeClr val="dk1"/>
                </a:solidFill>
                <a:latin typeface="Lato"/>
                <a:ea typeface="Lato"/>
                <a:cs typeface="Lato"/>
                <a:sym typeface="Lato"/>
              </a:rPr>
              <a:t>Take 30 seconds to write about the following question:</a:t>
            </a:r>
            <a:endParaRPr sz="1800">
              <a:solidFill>
                <a:schemeClr val="dk1"/>
              </a:solidFill>
              <a:latin typeface="Lato"/>
              <a:ea typeface="Lato"/>
              <a:cs typeface="Lato"/>
              <a:sym typeface="Lato"/>
            </a:endParaRPr>
          </a:p>
          <a:p>
            <a:pPr indent="0" lvl="0" marL="0" rtl="0">
              <a:spcBef>
                <a:spcPts val="600"/>
              </a:spcBef>
              <a:spcAft>
                <a:spcPts val="0"/>
              </a:spcAft>
              <a:buNone/>
            </a:pPr>
            <a:r>
              <a:t/>
            </a:r>
            <a:endParaRPr sz="2400">
              <a:solidFill>
                <a:schemeClr val="dk1"/>
              </a:solidFill>
              <a:latin typeface="Lato"/>
              <a:ea typeface="Lato"/>
              <a:cs typeface="Lato"/>
              <a:sym typeface="Lato"/>
            </a:endParaRPr>
          </a:p>
          <a:p>
            <a:pPr indent="0" lvl="0" marL="0" rtl="0">
              <a:spcBef>
                <a:spcPts val="0"/>
              </a:spcBef>
              <a:spcAft>
                <a:spcPts val="0"/>
              </a:spcAft>
              <a:buNone/>
            </a:pPr>
            <a:r>
              <a:rPr i="1" lang="en" sz="3000">
                <a:solidFill>
                  <a:schemeClr val="dk1"/>
                </a:solidFill>
                <a:latin typeface="Lato"/>
                <a:ea typeface="Lato"/>
                <a:cs typeface="Lato"/>
                <a:sym typeface="Lato"/>
              </a:rPr>
              <a:t>What makes people successful</a:t>
            </a:r>
            <a:r>
              <a:rPr i="1" lang="en" sz="3000">
                <a:solidFill>
                  <a:schemeClr val="dk1"/>
                </a:solidFill>
                <a:latin typeface="Lato"/>
                <a:ea typeface="Lato"/>
                <a:cs typeface="Lato"/>
                <a:sym typeface="Lato"/>
              </a:rPr>
              <a:t>?</a:t>
            </a:r>
            <a:endParaRPr sz="1800">
              <a:solidFill>
                <a:schemeClr val="dk1"/>
              </a:solidFill>
              <a:latin typeface="Lato"/>
              <a:ea typeface="Lato"/>
              <a:cs typeface="Lato"/>
              <a:sym typeface="Lato"/>
            </a:endParaRPr>
          </a:p>
          <a:p>
            <a:pPr indent="0" lvl="0" marL="0" rtl="0">
              <a:spcBef>
                <a:spcPts val="600"/>
              </a:spcBef>
              <a:spcAft>
                <a:spcPts val="0"/>
              </a:spcAft>
              <a:buNone/>
            </a:pPr>
            <a:r>
              <a:t/>
            </a:r>
            <a:endParaRPr sz="2400">
              <a:solidFill>
                <a:schemeClr val="dk1"/>
              </a:solidFill>
              <a:latin typeface="Lato"/>
              <a:ea typeface="Lato"/>
              <a:cs typeface="Lato"/>
              <a:sym typeface="Lato"/>
            </a:endParaRPr>
          </a:p>
          <a:p>
            <a:pPr indent="0" lvl="0" marL="0" rtl="0">
              <a:spcBef>
                <a:spcPts val="600"/>
              </a:spcBef>
              <a:spcAft>
                <a:spcPts val="0"/>
              </a:spcAft>
              <a:buNone/>
            </a:pPr>
            <a:r>
              <a:rPr lang="en" sz="2400">
                <a:solidFill>
                  <a:schemeClr val="dk1"/>
                </a:solidFill>
                <a:latin typeface="Lato"/>
                <a:ea typeface="Lato"/>
                <a:cs typeface="Lato"/>
                <a:sym typeface="Lato"/>
              </a:rPr>
              <a:t>Each speaker has 1 minute to respond.</a:t>
            </a:r>
            <a:endParaRPr sz="1800">
              <a:solidFill>
                <a:schemeClr val="dk1"/>
              </a:solidFill>
              <a:latin typeface="Lato"/>
              <a:ea typeface="Lato"/>
              <a:cs typeface="Lato"/>
              <a:sym typeface="Lato"/>
            </a:endParaRPr>
          </a:p>
          <a:p>
            <a:pPr indent="0" lvl="0" marL="0" rtl="0">
              <a:spcBef>
                <a:spcPts val="600"/>
              </a:spcBef>
              <a:spcAft>
                <a:spcPts val="0"/>
              </a:spcAft>
              <a:buNone/>
            </a:pPr>
            <a:r>
              <a:rPr lang="en" sz="2400">
                <a:solidFill>
                  <a:schemeClr val="dk1"/>
                </a:solidFill>
                <a:latin typeface="Lato"/>
                <a:ea typeface="Lato"/>
                <a:cs typeface="Lato"/>
                <a:sym typeface="Lato"/>
              </a:rPr>
              <a:t>Speaker order: #2 &gt; #3 &gt; #1</a:t>
            </a:r>
            <a:br>
              <a:rPr lang="en"/>
            </a:br>
            <a:endParaRPr/>
          </a:p>
        </p:txBody>
      </p:sp>
      <p:sp>
        <p:nvSpPr>
          <p:cNvPr id="114" name="Shape 114"/>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fld id="{00000000-1234-1234-1234-123412341234}" type="slidenum">
              <a:rPr lang="en"/>
              <a:t>‹#›</a:t>
            </a:fld>
            <a:endParaRPr/>
          </a:p>
        </p:txBody>
      </p:sp>
      <p:sp>
        <p:nvSpPr>
          <p:cNvPr id="115" name="Shape 115"/>
          <p:cNvSpPr/>
          <p:nvPr/>
        </p:nvSpPr>
        <p:spPr>
          <a:xfrm>
            <a:off x="305840" y="1312288"/>
            <a:ext cx="373873" cy="479695"/>
          </a:xfrm>
          <a:custGeom>
            <a:pathLst>
              <a:path extrusionOk="0" h="21949" w="17107">
                <a:moveTo>
                  <a:pt x="9198" y="1679"/>
                </a:moveTo>
                <a:lnTo>
                  <a:pt x="9198" y="1947"/>
                </a:lnTo>
                <a:lnTo>
                  <a:pt x="9247" y="2190"/>
                </a:lnTo>
                <a:lnTo>
                  <a:pt x="9296" y="2385"/>
                </a:lnTo>
                <a:lnTo>
                  <a:pt x="9344" y="2482"/>
                </a:lnTo>
                <a:lnTo>
                  <a:pt x="9417" y="2531"/>
                </a:lnTo>
                <a:lnTo>
                  <a:pt x="9515" y="2604"/>
                </a:lnTo>
                <a:lnTo>
                  <a:pt x="9612" y="2604"/>
                </a:lnTo>
                <a:lnTo>
                  <a:pt x="9709" y="2580"/>
                </a:lnTo>
                <a:lnTo>
                  <a:pt x="9758" y="2531"/>
                </a:lnTo>
                <a:lnTo>
                  <a:pt x="9782" y="2482"/>
                </a:lnTo>
                <a:lnTo>
                  <a:pt x="9831" y="2385"/>
                </a:lnTo>
                <a:lnTo>
                  <a:pt x="9855" y="2263"/>
                </a:lnTo>
                <a:lnTo>
                  <a:pt x="9831" y="2409"/>
                </a:lnTo>
                <a:lnTo>
                  <a:pt x="9806" y="2555"/>
                </a:lnTo>
                <a:lnTo>
                  <a:pt x="9758" y="2677"/>
                </a:lnTo>
                <a:lnTo>
                  <a:pt x="9661" y="2799"/>
                </a:lnTo>
                <a:lnTo>
                  <a:pt x="9563" y="2847"/>
                </a:lnTo>
                <a:lnTo>
                  <a:pt x="9466" y="2872"/>
                </a:lnTo>
                <a:lnTo>
                  <a:pt x="9320" y="2847"/>
                </a:lnTo>
                <a:lnTo>
                  <a:pt x="9198" y="2774"/>
                </a:lnTo>
                <a:lnTo>
                  <a:pt x="9077" y="2701"/>
                </a:lnTo>
                <a:lnTo>
                  <a:pt x="8979" y="2628"/>
                </a:lnTo>
                <a:lnTo>
                  <a:pt x="8906" y="2531"/>
                </a:lnTo>
                <a:lnTo>
                  <a:pt x="8858" y="2434"/>
                </a:lnTo>
                <a:lnTo>
                  <a:pt x="8809" y="2312"/>
                </a:lnTo>
                <a:lnTo>
                  <a:pt x="8809" y="2190"/>
                </a:lnTo>
                <a:lnTo>
                  <a:pt x="8833" y="2093"/>
                </a:lnTo>
                <a:lnTo>
                  <a:pt x="8858" y="1971"/>
                </a:lnTo>
                <a:lnTo>
                  <a:pt x="8931" y="1898"/>
                </a:lnTo>
                <a:lnTo>
                  <a:pt x="9004" y="1801"/>
                </a:lnTo>
                <a:lnTo>
                  <a:pt x="9101" y="1728"/>
                </a:lnTo>
                <a:lnTo>
                  <a:pt x="9198" y="1679"/>
                </a:lnTo>
                <a:close/>
                <a:moveTo>
                  <a:pt x="12483" y="1850"/>
                </a:moveTo>
                <a:lnTo>
                  <a:pt x="12507" y="2142"/>
                </a:lnTo>
                <a:lnTo>
                  <a:pt x="12556" y="2288"/>
                </a:lnTo>
                <a:lnTo>
                  <a:pt x="12605" y="2409"/>
                </a:lnTo>
                <a:lnTo>
                  <a:pt x="12629" y="2434"/>
                </a:lnTo>
                <a:lnTo>
                  <a:pt x="12653" y="2482"/>
                </a:lnTo>
                <a:lnTo>
                  <a:pt x="12751" y="2482"/>
                </a:lnTo>
                <a:lnTo>
                  <a:pt x="12848" y="2458"/>
                </a:lnTo>
                <a:lnTo>
                  <a:pt x="12921" y="2409"/>
                </a:lnTo>
                <a:lnTo>
                  <a:pt x="12970" y="2288"/>
                </a:lnTo>
                <a:lnTo>
                  <a:pt x="13018" y="2190"/>
                </a:lnTo>
                <a:lnTo>
                  <a:pt x="13043" y="2069"/>
                </a:lnTo>
                <a:lnTo>
                  <a:pt x="13043" y="1947"/>
                </a:lnTo>
                <a:lnTo>
                  <a:pt x="13140" y="1971"/>
                </a:lnTo>
                <a:lnTo>
                  <a:pt x="13213" y="2020"/>
                </a:lnTo>
                <a:lnTo>
                  <a:pt x="13286" y="2093"/>
                </a:lnTo>
                <a:lnTo>
                  <a:pt x="13359" y="2190"/>
                </a:lnTo>
                <a:lnTo>
                  <a:pt x="13432" y="2312"/>
                </a:lnTo>
                <a:lnTo>
                  <a:pt x="13456" y="2434"/>
                </a:lnTo>
                <a:lnTo>
                  <a:pt x="13432" y="2580"/>
                </a:lnTo>
                <a:lnTo>
                  <a:pt x="13408" y="2628"/>
                </a:lnTo>
                <a:lnTo>
                  <a:pt x="13383" y="2701"/>
                </a:lnTo>
                <a:lnTo>
                  <a:pt x="13286" y="2774"/>
                </a:lnTo>
                <a:lnTo>
                  <a:pt x="13164" y="2847"/>
                </a:lnTo>
                <a:lnTo>
                  <a:pt x="13043" y="2872"/>
                </a:lnTo>
                <a:lnTo>
                  <a:pt x="12921" y="2896"/>
                </a:lnTo>
                <a:lnTo>
                  <a:pt x="12629" y="2896"/>
                </a:lnTo>
                <a:lnTo>
                  <a:pt x="12386" y="2872"/>
                </a:lnTo>
                <a:lnTo>
                  <a:pt x="12264" y="2799"/>
                </a:lnTo>
                <a:lnTo>
                  <a:pt x="12167" y="2726"/>
                </a:lnTo>
                <a:lnTo>
                  <a:pt x="12094" y="2628"/>
                </a:lnTo>
                <a:lnTo>
                  <a:pt x="12069" y="2507"/>
                </a:lnTo>
                <a:lnTo>
                  <a:pt x="12094" y="2385"/>
                </a:lnTo>
                <a:lnTo>
                  <a:pt x="12118" y="2263"/>
                </a:lnTo>
                <a:lnTo>
                  <a:pt x="12167" y="2166"/>
                </a:lnTo>
                <a:lnTo>
                  <a:pt x="12240" y="2044"/>
                </a:lnTo>
                <a:lnTo>
                  <a:pt x="12361" y="1923"/>
                </a:lnTo>
                <a:lnTo>
                  <a:pt x="12483" y="1850"/>
                </a:lnTo>
                <a:close/>
                <a:moveTo>
                  <a:pt x="5865" y="1825"/>
                </a:moveTo>
                <a:lnTo>
                  <a:pt x="5840" y="1874"/>
                </a:lnTo>
                <a:lnTo>
                  <a:pt x="5840" y="2069"/>
                </a:lnTo>
                <a:lnTo>
                  <a:pt x="5840" y="2288"/>
                </a:lnTo>
                <a:lnTo>
                  <a:pt x="5865" y="2385"/>
                </a:lnTo>
                <a:lnTo>
                  <a:pt x="5889" y="2482"/>
                </a:lnTo>
                <a:lnTo>
                  <a:pt x="5938" y="2580"/>
                </a:lnTo>
                <a:lnTo>
                  <a:pt x="6011" y="2628"/>
                </a:lnTo>
                <a:lnTo>
                  <a:pt x="6132" y="2677"/>
                </a:lnTo>
                <a:lnTo>
                  <a:pt x="6230" y="2653"/>
                </a:lnTo>
                <a:lnTo>
                  <a:pt x="6327" y="2604"/>
                </a:lnTo>
                <a:lnTo>
                  <a:pt x="6376" y="2531"/>
                </a:lnTo>
                <a:lnTo>
                  <a:pt x="6400" y="2531"/>
                </a:lnTo>
                <a:lnTo>
                  <a:pt x="6424" y="2409"/>
                </a:lnTo>
                <a:lnTo>
                  <a:pt x="6449" y="2288"/>
                </a:lnTo>
                <a:lnTo>
                  <a:pt x="6449" y="1996"/>
                </a:lnTo>
                <a:lnTo>
                  <a:pt x="6522" y="2020"/>
                </a:lnTo>
                <a:lnTo>
                  <a:pt x="6595" y="2117"/>
                </a:lnTo>
                <a:lnTo>
                  <a:pt x="6643" y="2215"/>
                </a:lnTo>
                <a:lnTo>
                  <a:pt x="6643" y="2312"/>
                </a:lnTo>
                <a:lnTo>
                  <a:pt x="6643" y="2531"/>
                </a:lnTo>
                <a:lnTo>
                  <a:pt x="6595" y="2677"/>
                </a:lnTo>
                <a:lnTo>
                  <a:pt x="6522" y="2774"/>
                </a:lnTo>
                <a:lnTo>
                  <a:pt x="6424" y="2872"/>
                </a:lnTo>
                <a:lnTo>
                  <a:pt x="6303" y="2920"/>
                </a:lnTo>
                <a:lnTo>
                  <a:pt x="6181" y="2969"/>
                </a:lnTo>
                <a:lnTo>
                  <a:pt x="6059" y="2993"/>
                </a:lnTo>
                <a:lnTo>
                  <a:pt x="5913" y="2993"/>
                </a:lnTo>
                <a:lnTo>
                  <a:pt x="5792" y="2969"/>
                </a:lnTo>
                <a:lnTo>
                  <a:pt x="5646" y="2896"/>
                </a:lnTo>
                <a:lnTo>
                  <a:pt x="5548" y="2799"/>
                </a:lnTo>
                <a:lnTo>
                  <a:pt x="5475" y="2701"/>
                </a:lnTo>
                <a:lnTo>
                  <a:pt x="5427" y="2580"/>
                </a:lnTo>
                <a:lnTo>
                  <a:pt x="5427" y="2458"/>
                </a:lnTo>
                <a:lnTo>
                  <a:pt x="5451" y="2312"/>
                </a:lnTo>
                <a:lnTo>
                  <a:pt x="5475" y="2190"/>
                </a:lnTo>
                <a:lnTo>
                  <a:pt x="5548" y="2069"/>
                </a:lnTo>
                <a:lnTo>
                  <a:pt x="5694" y="1923"/>
                </a:lnTo>
                <a:lnTo>
                  <a:pt x="5865" y="1825"/>
                </a:lnTo>
                <a:close/>
                <a:moveTo>
                  <a:pt x="2531" y="1825"/>
                </a:moveTo>
                <a:lnTo>
                  <a:pt x="2580" y="2288"/>
                </a:lnTo>
                <a:lnTo>
                  <a:pt x="2604" y="2385"/>
                </a:lnTo>
                <a:lnTo>
                  <a:pt x="2653" y="2458"/>
                </a:lnTo>
                <a:lnTo>
                  <a:pt x="2750" y="2507"/>
                </a:lnTo>
                <a:lnTo>
                  <a:pt x="2847" y="2531"/>
                </a:lnTo>
                <a:lnTo>
                  <a:pt x="2945" y="2507"/>
                </a:lnTo>
                <a:lnTo>
                  <a:pt x="3018" y="2458"/>
                </a:lnTo>
                <a:lnTo>
                  <a:pt x="3066" y="2385"/>
                </a:lnTo>
                <a:lnTo>
                  <a:pt x="3091" y="2288"/>
                </a:lnTo>
                <a:lnTo>
                  <a:pt x="3066" y="1947"/>
                </a:lnTo>
                <a:lnTo>
                  <a:pt x="3115" y="1996"/>
                </a:lnTo>
                <a:lnTo>
                  <a:pt x="3188" y="2044"/>
                </a:lnTo>
                <a:lnTo>
                  <a:pt x="3212" y="2117"/>
                </a:lnTo>
                <a:lnTo>
                  <a:pt x="3237" y="2166"/>
                </a:lnTo>
                <a:lnTo>
                  <a:pt x="3237" y="2336"/>
                </a:lnTo>
                <a:lnTo>
                  <a:pt x="3212" y="2507"/>
                </a:lnTo>
                <a:lnTo>
                  <a:pt x="3139" y="2677"/>
                </a:lnTo>
                <a:lnTo>
                  <a:pt x="3042" y="2823"/>
                </a:lnTo>
                <a:lnTo>
                  <a:pt x="2920" y="2945"/>
                </a:lnTo>
                <a:lnTo>
                  <a:pt x="2774" y="3018"/>
                </a:lnTo>
                <a:lnTo>
                  <a:pt x="2653" y="3066"/>
                </a:lnTo>
                <a:lnTo>
                  <a:pt x="2531" y="3042"/>
                </a:lnTo>
                <a:lnTo>
                  <a:pt x="2409" y="3018"/>
                </a:lnTo>
                <a:lnTo>
                  <a:pt x="2312" y="2945"/>
                </a:lnTo>
                <a:lnTo>
                  <a:pt x="2215" y="2847"/>
                </a:lnTo>
                <a:lnTo>
                  <a:pt x="2142" y="2750"/>
                </a:lnTo>
                <a:lnTo>
                  <a:pt x="2093" y="2653"/>
                </a:lnTo>
                <a:lnTo>
                  <a:pt x="2044" y="2531"/>
                </a:lnTo>
                <a:lnTo>
                  <a:pt x="2044" y="2434"/>
                </a:lnTo>
                <a:lnTo>
                  <a:pt x="2044" y="2361"/>
                </a:lnTo>
                <a:lnTo>
                  <a:pt x="2117" y="2215"/>
                </a:lnTo>
                <a:lnTo>
                  <a:pt x="2190" y="2069"/>
                </a:lnTo>
                <a:lnTo>
                  <a:pt x="2312" y="1947"/>
                </a:lnTo>
                <a:lnTo>
                  <a:pt x="2409" y="1874"/>
                </a:lnTo>
                <a:lnTo>
                  <a:pt x="2531" y="1825"/>
                </a:lnTo>
                <a:close/>
                <a:moveTo>
                  <a:pt x="15598" y="3285"/>
                </a:moveTo>
                <a:lnTo>
                  <a:pt x="15768" y="3310"/>
                </a:lnTo>
                <a:lnTo>
                  <a:pt x="15598" y="3553"/>
                </a:lnTo>
                <a:lnTo>
                  <a:pt x="15598" y="3285"/>
                </a:lnTo>
                <a:close/>
                <a:moveTo>
                  <a:pt x="16328" y="3310"/>
                </a:moveTo>
                <a:lnTo>
                  <a:pt x="16328" y="3577"/>
                </a:lnTo>
                <a:lnTo>
                  <a:pt x="16352" y="3869"/>
                </a:lnTo>
                <a:lnTo>
                  <a:pt x="16011" y="4234"/>
                </a:lnTo>
                <a:lnTo>
                  <a:pt x="15695" y="4623"/>
                </a:lnTo>
                <a:lnTo>
                  <a:pt x="15549" y="4794"/>
                </a:lnTo>
                <a:lnTo>
                  <a:pt x="15573" y="4526"/>
                </a:lnTo>
                <a:lnTo>
                  <a:pt x="15598" y="4404"/>
                </a:lnTo>
                <a:lnTo>
                  <a:pt x="15695" y="4161"/>
                </a:lnTo>
                <a:lnTo>
                  <a:pt x="15817" y="3918"/>
                </a:lnTo>
                <a:lnTo>
                  <a:pt x="15963" y="3626"/>
                </a:lnTo>
                <a:lnTo>
                  <a:pt x="16133" y="3310"/>
                </a:lnTo>
                <a:close/>
                <a:moveTo>
                  <a:pt x="16425" y="4331"/>
                </a:moveTo>
                <a:lnTo>
                  <a:pt x="16547" y="4940"/>
                </a:lnTo>
                <a:lnTo>
                  <a:pt x="16425" y="4988"/>
                </a:lnTo>
                <a:lnTo>
                  <a:pt x="16328" y="5086"/>
                </a:lnTo>
                <a:lnTo>
                  <a:pt x="16133" y="5280"/>
                </a:lnTo>
                <a:lnTo>
                  <a:pt x="15938" y="5499"/>
                </a:lnTo>
                <a:lnTo>
                  <a:pt x="15817" y="5670"/>
                </a:lnTo>
                <a:lnTo>
                  <a:pt x="15549" y="5986"/>
                </a:lnTo>
                <a:lnTo>
                  <a:pt x="15549" y="5864"/>
                </a:lnTo>
                <a:lnTo>
                  <a:pt x="15598" y="5840"/>
                </a:lnTo>
                <a:lnTo>
                  <a:pt x="15646" y="5791"/>
                </a:lnTo>
                <a:lnTo>
                  <a:pt x="15671" y="5718"/>
                </a:lnTo>
                <a:lnTo>
                  <a:pt x="15671" y="5645"/>
                </a:lnTo>
                <a:lnTo>
                  <a:pt x="15671" y="5475"/>
                </a:lnTo>
                <a:lnTo>
                  <a:pt x="15719" y="5305"/>
                </a:lnTo>
                <a:lnTo>
                  <a:pt x="15792" y="5159"/>
                </a:lnTo>
                <a:lnTo>
                  <a:pt x="15890" y="4988"/>
                </a:lnTo>
                <a:lnTo>
                  <a:pt x="16133" y="4696"/>
                </a:lnTo>
                <a:lnTo>
                  <a:pt x="16352" y="4453"/>
                </a:lnTo>
                <a:lnTo>
                  <a:pt x="16425" y="4331"/>
                </a:lnTo>
                <a:close/>
                <a:moveTo>
                  <a:pt x="16571" y="5280"/>
                </a:moveTo>
                <a:lnTo>
                  <a:pt x="16595" y="5621"/>
                </a:lnTo>
                <a:lnTo>
                  <a:pt x="16595" y="6010"/>
                </a:lnTo>
                <a:lnTo>
                  <a:pt x="16401" y="6108"/>
                </a:lnTo>
                <a:lnTo>
                  <a:pt x="16230" y="6254"/>
                </a:lnTo>
                <a:lnTo>
                  <a:pt x="15914" y="6546"/>
                </a:lnTo>
                <a:lnTo>
                  <a:pt x="15719" y="6740"/>
                </a:lnTo>
                <a:lnTo>
                  <a:pt x="15549" y="6959"/>
                </a:lnTo>
                <a:lnTo>
                  <a:pt x="15549" y="6765"/>
                </a:lnTo>
                <a:lnTo>
                  <a:pt x="15622" y="6619"/>
                </a:lnTo>
                <a:lnTo>
                  <a:pt x="15695" y="6497"/>
                </a:lnTo>
                <a:lnTo>
                  <a:pt x="15841" y="6229"/>
                </a:lnTo>
                <a:lnTo>
                  <a:pt x="16036" y="5962"/>
                </a:lnTo>
                <a:lnTo>
                  <a:pt x="16230" y="5670"/>
                </a:lnTo>
                <a:lnTo>
                  <a:pt x="16449" y="5402"/>
                </a:lnTo>
                <a:lnTo>
                  <a:pt x="16571" y="5280"/>
                </a:lnTo>
                <a:close/>
                <a:moveTo>
                  <a:pt x="5743" y="6716"/>
                </a:moveTo>
                <a:lnTo>
                  <a:pt x="5694" y="6740"/>
                </a:lnTo>
                <a:lnTo>
                  <a:pt x="5621" y="6789"/>
                </a:lnTo>
                <a:lnTo>
                  <a:pt x="5475" y="6935"/>
                </a:lnTo>
                <a:lnTo>
                  <a:pt x="5305" y="7105"/>
                </a:lnTo>
                <a:lnTo>
                  <a:pt x="5086" y="7251"/>
                </a:lnTo>
                <a:lnTo>
                  <a:pt x="4867" y="7373"/>
                </a:lnTo>
                <a:lnTo>
                  <a:pt x="4745" y="7422"/>
                </a:lnTo>
                <a:lnTo>
                  <a:pt x="4648" y="7446"/>
                </a:lnTo>
                <a:lnTo>
                  <a:pt x="4429" y="7446"/>
                </a:lnTo>
                <a:lnTo>
                  <a:pt x="4332" y="7397"/>
                </a:lnTo>
                <a:lnTo>
                  <a:pt x="4259" y="7349"/>
                </a:lnTo>
                <a:lnTo>
                  <a:pt x="4186" y="7251"/>
                </a:lnTo>
                <a:lnTo>
                  <a:pt x="4113" y="7130"/>
                </a:lnTo>
                <a:lnTo>
                  <a:pt x="4064" y="7057"/>
                </a:lnTo>
                <a:lnTo>
                  <a:pt x="3991" y="7032"/>
                </a:lnTo>
                <a:lnTo>
                  <a:pt x="3894" y="7032"/>
                </a:lnTo>
                <a:lnTo>
                  <a:pt x="3821" y="7057"/>
                </a:lnTo>
                <a:lnTo>
                  <a:pt x="3553" y="7227"/>
                </a:lnTo>
                <a:lnTo>
                  <a:pt x="3358" y="7324"/>
                </a:lnTo>
                <a:lnTo>
                  <a:pt x="3188" y="7422"/>
                </a:lnTo>
                <a:lnTo>
                  <a:pt x="3042" y="7470"/>
                </a:lnTo>
                <a:lnTo>
                  <a:pt x="2969" y="7470"/>
                </a:lnTo>
                <a:lnTo>
                  <a:pt x="2896" y="7446"/>
                </a:lnTo>
                <a:lnTo>
                  <a:pt x="2847" y="7422"/>
                </a:lnTo>
                <a:lnTo>
                  <a:pt x="2823" y="7349"/>
                </a:lnTo>
                <a:lnTo>
                  <a:pt x="2799" y="7276"/>
                </a:lnTo>
                <a:lnTo>
                  <a:pt x="2799" y="7178"/>
                </a:lnTo>
                <a:lnTo>
                  <a:pt x="2799" y="7130"/>
                </a:lnTo>
                <a:lnTo>
                  <a:pt x="2774" y="7105"/>
                </a:lnTo>
                <a:lnTo>
                  <a:pt x="2726" y="7081"/>
                </a:lnTo>
                <a:lnTo>
                  <a:pt x="2653" y="7081"/>
                </a:lnTo>
                <a:lnTo>
                  <a:pt x="2604" y="7154"/>
                </a:lnTo>
                <a:lnTo>
                  <a:pt x="2555" y="7373"/>
                </a:lnTo>
                <a:lnTo>
                  <a:pt x="2531" y="7470"/>
                </a:lnTo>
                <a:lnTo>
                  <a:pt x="2531" y="7568"/>
                </a:lnTo>
                <a:lnTo>
                  <a:pt x="2555" y="7665"/>
                </a:lnTo>
                <a:lnTo>
                  <a:pt x="2628" y="7762"/>
                </a:lnTo>
                <a:lnTo>
                  <a:pt x="2701" y="7811"/>
                </a:lnTo>
                <a:lnTo>
                  <a:pt x="2823" y="7860"/>
                </a:lnTo>
                <a:lnTo>
                  <a:pt x="2945" y="7884"/>
                </a:lnTo>
                <a:lnTo>
                  <a:pt x="3091" y="7860"/>
                </a:lnTo>
                <a:lnTo>
                  <a:pt x="3212" y="7835"/>
                </a:lnTo>
                <a:lnTo>
                  <a:pt x="3358" y="7787"/>
                </a:lnTo>
                <a:lnTo>
                  <a:pt x="3602" y="7665"/>
                </a:lnTo>
                <a:lnTo>
                  <a:pt x="3845" y="7519"/>
                </a:lnTo>
                <a:lnTo>
                  <a:pt x="3942" y="7641"/>
                </a:lnTo>
                <a:lnTo>
                  <a:pt x="4040" y="7714"/>
                </a:lnTo>
                <a:lnTo>
                  <a:pt x="4137" y="7787"/>
                </a:lnTo>
                <a:lnTo>
                  <a:pt x="4259" y="7835"/>
                </a:lnTo>
                <a:lnTo>
                  <a:pt x="4356" y="7860"/>
                </a:lnTo>
                <a:lnTo>
                  <a:pt x="4478" y="7860"/>
                </a:lnTo>
                <a:lnTo>
                  <a:pt x="4745" y="7835"/>
                </a:lnTo>
                <a:lnTo>
                  <a:pt x="4989" y="7762"/>
                </a:lnTo>
                <a:lnTo>
                  <a:pt x="5232" y="7641"/>
                </a:lnTo>
                <a:lnTo>
                  <a:pt x="5475" y="7495"/>
                </a:lnTo>
                <a:lnTo>
                  <a:pt x="5694" y="7324"/>
                </a:lnTo>
                <a:lnTo>
                  <a:pt x="5816" y="7470"/>
                </a:lnTo>
                <a:lnTo>
                  <a:pt x="5962" y="7592"/>
                </a:lnTo>
                <a:lnTo>
                  <a:pt x="6132" y="7665"/>
                </a:lnTo>
                <a:lnTo>
                  <a:pt x="6327" y="7738"/>
                </a:lnTo>
                <a:lnTo>
                  <a:pt x="6741" y="7738"/>
                </a:lnTo>
                <a:lnTo>
                  <a:pt x="6862" y="7689"/>
                </a:lnTo>
                <a:lnTo>
                  <a:pt x="6984" y="7641"/>
                </a:lnTo>
                <a:lnTo>
                  <a:pt x="7106" y="7592"/>
                </a:lnTo>
                <a:lnTo>
                  <a:pt x="7300" y="7422"/>
                </a:lnTo>
                <a:lnTo>
                  <a:pt x="7422" y="7568"/>
                </a:lnTo>
                <a:lnTo>
                  <a:pt x="7592" y="7665"/>
                </a:lnTo>
                <a:lnTo>
                  <a:pt x="7787" y="7714"/>
                </a:lnTo>
                <a:lnTo>
                  <a:pt x="7982" y="7738"/>
                </a:lnTo>
                <a:lnTo>
                  <a:pt x="8201" y="7714"/>
                </a:lnTo>
                <a:lnTo>
                  <a:pt x="8395" y="7665"/>
                </a:lnTo>
                <a:lnTo>
                  <a:pt x="8590" y="7568"/>
                </a:lnTo>
                <a:lnTo>
                  <a:pt x="8785" y="7446"/>
                </a:lnTo>
                <a:lnTo>
                  <a:pt x="8931" y="7568"/>
                </a:lnTo>
                <a:lnTo>
                  <a:pt x="9101" y="7665"/>
                </a:lnTo>
                <a:lnTo>
                  <a:pt x="9271" y="7738"/>
                </a:lnTo>
                <a:lnTo>
                  <a:pt x="9466" y="7787"/>
                </a:lnTo>
                <a:lnTo>
                  <a:pt x="9636" y="7787"/>
                </a:lnTo>
                <a:lnTo>
                  <a:pt x="9806" y="7762"/>
                </a:lnTo>
                <a:lnTo>
                  <a:pt x="9977" y="7714"/>
                </a:lnTo>
                <a:lnTo>
                  <a:pt x="10098" y="7616"/>
                </a:lnTo>
                <a:lnTo>
                  <a:pt x="10196" y="7714"/>
                </a:lnTo>
                <a:lnTo>
                  <a:pt x="10293" y="7787"/>
                </a:lnTo>
                <a:lnTo>
                  <a:pt x="10415" y="7860"/>
                </a:lnTo>
                <a:lnTo>
                  <a:pt x="10536" y="7908"/>
                </a:lnTo>
                <a:lnTo>
                  <a:pt x="10658" y="7957"/>
                </a:lnTo>
                <a:lnTo>
                  <a:pt x="10780" y="7957"/>
                </a:lnTo>
                <a:lnTo>
                  <a:pt x="10901" y="7908"/>
                </a:lnTo>
                <a:lnTo>
                  <a:pt x="10999" y="7860"/>
                </a:lnTo>
                <a:lnTo>
                  <a:pt x="11120" y="7811"/>
                </a:lnTo>
                <a:lnTo>
                  <a:pt x="11193" y="7714"/>
                </a:lnTo>
                <a:lnTo>
                  <a:pt x="11364" y="7543"/>
                </a:lnTo>
                <a:lnTo>
                  <a:pt x="11607" y="7689"/>
                </a:lnTo>
                <a:lnTo>
                  <a:pt x="11729" y="7762"/>
                </a:lnTo>
                <a:lnTo>
                  <a:pt x="11850" y="7811"/>
                </a:lnTo>
                <a:lnTo>
                  <a:pt x="11972" y="7835"/>
                </a:lnTo>
                <a:lnTo>
                  <a:pt x="12094" y="7835"/>
                </a:lnTo>
                <a:lnTo>
                  <a:pt x="12191" y="7811"/>
                </a:lnTo>
                <a:lnTo>
                  <a:pt x="12288" y="7738"/>
                </a:lnTo>
                <a:lnTo>
                  <a:pt x="12410" y="7835"/>
                </a:lnTo>
                <a:lnTo>
                  <a:pt x="12556" y="7884"/>
                </a:lnTo>
                <a:lnTo>
                  <a:pt x="12726" y="7908"/>
                </a:lnTo>
                <a:lnTo>
                  <a:pt x="12872" y="7884"/>
                </a:lnTo>
                <a:lnTo>
                  <a:pt x="13018" y="7860"/>
                </a:lnTo>
                <a:lnTo>
                  <a:pt x="13164" y="7762"/>
                </a:lnTo>
                <a:lnTo>
                  <a:pt x="13262" y="7665"/>
                </a:lnTo>
                <a:lnTo>
                  <a:pt x="13335" y="7519"/>
                </a:lnTo>
                <a:lnTo>
                  <a:pt x="13335" y="7470"/>
                </a:lnTo>
                <a:lnTo>
                  <a:pt x="13335" y="7446"/>
                </a:lnTo>
                <a:lnTo>
                  <a:pt x="13286" y="7422"/>
                </a:lnTo>
                <a:lnTo>
                  <a:pt x="13262" y="7422"/>
                </a:lnTo>
                <a:lnTo>
                  <a:pt x="13043" y="7470"/>
                </a:lnTo>
                <a:lnTo>
                  <a:pt x="12775" y="7543"/>
                </a:lnTo>
                <a:lnTo>
                  <a:pt x="12653" y="7543"/>
                </a:lnTo>
                <a:lnTo>
                  <a:pt x="12532" y="7519"/>
                </a:lnTo>
                <a:lnTo>
                  <a:pt x="12459" y="7470"/>
                </a:lnTo>
                <a:lnTo>
                  <a:pt x="12434" y="7422"/>
                </a:lnTo>
                <a:lnTo>
                  <a:pt x="12410" y="7373"/>
                </a:lnTo>
                <a:lnTo>
                  <a:pt x="12386" y="7300"/>
                </a:lnTo>
                <a:lnTo>
                  <a:pt x="12337" y="7251"/>
                </a:lnTo>
                <a:lnTo>
                  <a:pt x="12288" y="7203"/>
                </a:lnTo>
                <a:lnTo>
                  <a:pt x="12167" y="7203"/>
                </a:lnTo>
                <a:lnTo>
                  <a:pt x="12118" y="7251"/>
                </a:lnTo>
                <a:lnTo>
                  <a:pt x="12094" y="7300"/>
                </a:lnTo>
                <a:lnTo>
                  <a:pt x="12069" y="7373"/>
                </a:lnTo>
                <a:lnTo>
                  <a:pt x="12069" y="7422"/>
                </a:lnTo>
                <a:lnTo>
                  <a:pt x="12045" y="7470"/>
                </a:lnTo>
                <a:lnTo>
                  <a:pt x="12021" y="7495"/>
                </a:lnTo>
                <a:lnTo>
                  <a:pt x="11899" y="7495"/>
                </a:lnTo>
                <a:lnTo>
                  <a:pt x="11777" y="7446"/>
                </a:lnTo>
                <a:lnTo>
                  <a:pt x="11583" y="7300"/>
                </a:lnTo>
                <a:lnTo>
                  <a:pt x="11461" y="7178"/>
                </a:lnTo>
                <a:lnTo>
                  <a:pt x="11388" y="7154"/>
                </a:lnTo>
                <a:lnTo>
                  <a:pt x="11339" y="7130"/>
                </a:lnTo>
                <a:lnTo>
                  <a:pt x="11266" y="7154"/>
                </a:lnTo>
                <a:lnTo>
                  <a:pt x="11218" y="7178"/>
                </a:lnTo>
                <a:lnTo>
                  <a:pt x="11047" y="7397"/>
                </a:lnTo>
                <a:lnTo>
                  <a:pt x="10926" y="7495"/>
                </a:lnTo>
                <a:lnTo>
                  <a:pt x="10804" y="7543"/>
                </a:lnTo>
                <a:lnTo>
                  <a:pt x="10707" y="7568"/>
                </a:lnTo>
                <a:lnTo>
                  <a:pt x="10609" y="7568"/>
                </a:lnTo>
                <a:lnTo>
                  <a:pt x="10536" y="7519"/>
                </a:lnTo>
                <a:lnTo>
                  <a:pt x="10463" y="7422"/>
                </a:lnTo>
                <a:lnTo>
                  <a:pt x="10390" y="7324"/>
                </a:lnTo>
                <a:lnTo>
                  <a:pt x="10342" y="7178"/>
                </a:lnTo>
                <a:lnTo>
                  <a:pt x="10342" y="7105"/>
                </a:lnTo>
                <a:lnTo>
                  <a:pt x="10293" y="7032"/>
                </a:lnTo>
                <a:lnTo>
                  <a:pt x="10244" y="7008"/>
                </a:lnTo>
                <a:lnTo>
                  <a:pt x="10196" y="6984"/>
                </a:lnTo>
                <a:lnTo>
                  <a:pt x="10123" y="6984"/>
                </a:lnTo>
                <a:lnTo>
                  <a:pt x="10074" y="7008"/>
                </a:lnTo>
                <a:lnTo>
                  <a:pt x="10025" y="7057"/>
                </a:lnTo>
                <a:lnTo>
                  <a:pt x="9977" y="7130"/>
                </a:lnTo>
                <a:lnTo>
                  <a:pt x="9952" y="7227"/>
                </a:lnTo>
                <a:lnTo>
                  <a:pt x="9904" y="7300"/>
                </a:lnTo>
                <a:lnTo>
                  <a:pt x="9831" y="7349"/>
                </a:lnTo>
                <a:lnTo>
                  <a:pt x="9782" y="7397"/>
                </a:lnTo>
                <a:lnTo>
                  <a:pt x="9709" y="7422"/>
                </a:lnTo>
                <a:lnTo>
                  <a:pt x="9636" y="7422"/>
                </a:lnTo>
                <a:lnTo>
                  <a:pt x="9466" y="7397"/>
                </a:lnTo>
                <a:lnTo>
                  <a:pt x="9320" y="7349"/>
                </a:lnTo>
                <a:lnTo>
                  <a:pt x="9174" y="7251"/>
                </a:lnTo>
                <a:lnTo>
                  <a:pt x="9028" y="7154"/>
                </a:lnTo>
                <a:lnTo>
                  <a:pt x="8906" y="7032"/>
                </a:lnTo>
                <a:lnTo>
                  <a:pt x="8858" y="6984"/>
                </a:lnTo>
                <a:lnTo>
                  <a:pt x="8687" y="6984"/>
                </a:lnTo>
                <a:lnTo>
                  <a:pt x="8639" y="7032"/>
                </a:lnTo>
                <a:lnTo>
                  <a:pt x="8517" y="7130"/>
                </a:lnTo>
                <a:lnTo>
                  <a:pt x="8371" y="7227"/>
                </a:lnTo>
                <a:lnTo>
                  <a:pt x="8201" y="7300"/>
                </a:lnTo>
                <a:lnTo>
                  <a:pt x="8030" y="7349"/>
                </a:lnTo>
                <a:lnTo>
                  <a:pt x="7860" y="7349"/>
                </a:lnTo>
                <a:lnTo>
                  <a:pt x="7787" y="7324"/>
                </a:lnTo>
                <a:lnTo>
                  <a:pt x="7738" y="7300"/>
                </a:lnTo>
                <a:lnTo>
                  <a:pt x="7665" y="7251"/>
                </a:lnTo>
                <a:lnTo>
                  <a:pt x="7641" y="7178"/>
                </a:lnTo>
                <a:lnTo>
                  <a:pt x="7592" y="7105"/>
                </a:lnTo>
                <a:lnTo>
                  <a:pt x="7592" y="7008"/>
                </a:lnTo>
                <a:lnTo>
                  <a:pt x="7568" y="6935"/>
                </a:lnTo>
                <a:lnTo>
                  <a:pt x="7544" y="6886"/>
                </a:lnTo>
                <a:lnTo>
                  <a:pt x="7495" y="6838"/>
                </a:lnTo>
                <a:lnTo>
                  <a:pt x="7446" y="6813"/>
                </a:lnTo>
                <a:lnTo>
                  <a:pt x="7398" y="6789"/>
                </a:lnTo>
                <a:lnTo>
                  <a:pt x="7325" y="6789"/>
                </a:lnTo>
                <a:lnTo>
                  <a:pt x="7276" y="6813"/>
                </a:lnTo>
                <a:lnTo>
                  <a:pt x="7227" y="6862"/>
                </a:lnTo>
                <a:lnTo>
                  <a:pt x="7057" y="7057"/>
                </a:lnTo>
                <a:lnTo>
                  <a:pt x="6960" y="7154"/>
                </a:lnTo>
                <a:lnTo>
                  <a:pt x="6862" y="7251"/>
                </a:lnTo>
                <a:lnTo>
                  <a:pt x="6741" y="7300"/>
                </a:lnTo>
                <a:lnTo>
                  <a:pt x="6619" y="7324"/>
                </a:lnTo>
                <a:lnTo>
                  <a:pt x="6473" y="7324"/>
                </a:lnTo>
                <a:lnTo>
                  <a:pt x="6351" y="7300"/>
                </a:lnTo>
                <a:lnTo>
                  <a:pt x="6230" y="7251"/>
                </a:lnTo>
                <a:lnTo>
                  <a:pt x="6108" y="7178"/>
                </a:lnTo>
                <a:lnTo>
                  <a:pt x="6035" y="7057"/>
                </a:lnTo>
                <a:lnTo>
                  <a:pt x="5986" y="6935"/>
                </a:lnTo>
                <a:lnTo>
                  <a:pt x="5986" y="6886"/>
                </a:lnTo>
                <a:lnTo>
                  <a:pt x="5962" y="6838"/>
                </a:lnTo>
                <a:lnTo>
                  <a:pt x="5913" y="6789"/>
                </a:lnTo>
                <a:lnTo>
                  <a:pt x="5865" y="6740"/>
                </a:lnTo>
                <a:lnTo>
                  <a:pt x="5792" y="6716"/>
                </a:lnTo>
                <a:close/>
                <a:moveTo>
                  <a:pt x="16595" y="6302"/>
                </a:moveTo>
                <a:lnTo>
                  <a:pt x="16547" y="7081"/>
                </a:lnTo>
                <a:lnTo>
                  <a:pt x="16401" y="7203"/>
                </a:lnTo>
                <a:lnTo>
                  <a:pt x="16279" y="7349"/>
                </a:lnTo>
                <a:lnTo>
                  <a:pt x="16011" y="7665"/>
                </a:lnTo>
                <a:lnTo>
                  <a:pt x="15792" y="7908"/>
                </a:lnTo>
                <a:lnTo>
                  <a:pt x="15573" y="8200"/>
                </a:lnTo>
                <a:lnTo>
                  <a:pt x="15573" y="7689"/>
                </a:lnTo>
                <a:lnTo>
                  <a:pt x="15573" y="7665"/>
                </a:lnTo>
                <a:lnTo>
                  <a:pt x="15671" y="7470"/>
                </a:lnTo>
                <a:lnTo>
                  <a:pt x="15768" y="7276"/>
                </a:lnTo>
                <a:lnTo>
                  <a:pt x="16011" y="6935"/>
                </a:lnTo>
                <a:lnTo>
                  <a:pt x="16303" y="6619"/>
                </a:lnTo>
                <a:lnTo>
                  <a:pt x="16595" y="6302"/>
                </a:lnTo>
                <a:close/>
                <a:moveTo>
                  <a:pt x="16547" y="7592"/>
                </a:moveTo>
                <a:lnTo>
                  <a:pt x="16522" y="8663"/>
                </a:lnTo>
                <a:lnTo>
                  <a:pt x="16425" y="8711"/>
                </a:lnTo>
                <a:lnTo>
                  <a:pt x="16328" y="8760"/>
                </a:lnTo>
                <a:lnTo>
                  <a:pt x="16157" y="8930"/>
                </a:lnTo>
                <a:lnTo>
                  <a:pt x="15841" y="9271"/>
                </a:lnTo>
                <a:lnTo>
                  <a:pt x="15719" y="9417"/>
                </a:lnTo>
                <a:lnTo>
                  <a:pt x="15573" y="9612"/>
                </a:lnTo>
                <a:lnTo>
                  <a:pt x="15573" y="8882"/>
                </a:lnTo>
                <a:lnTo>
                  <a:pt x="15671" y="8857"/>
                </a:lnTo>
                <a:lnTo>
                  <a:pt x="15744" y="8784"/>
                </a:lnTo>
                <a:lnTo>
                  <a:pt x="15890" y="8517"/>
                </a:lnTo>
                <a:lnTo>
                  <a:pt x="16060" y="8273"/>
                </a:lnTo>
                <a:lnTo>
                  <a:pt x="16401" y="7811"/>
                </a:lnTo>
                <a:lnTo>
                  <a:pt x="16547" y="7592"/>
                </a:lnTo>
                <a:close/>
                <a:moveTo>
                  <a:pt x="9734" y="9149"/>
                </a:moveTo>
                <a:lnTo>
                  <a:pt x="9661" y="9174"/>
                </a:lnTo>
                <a:lnTo>
                  <a:pt x="9588" y="9198"/>
                </a:lnTo>
                <a:lnTo>
                  <a:pt x="9539" y="9247"/>
                </a:lnTo>
                <a:lnTo>
                  <a:pt x="9466" y="9368"/>
                </a:lnTo>
                <a:lnTo>
                  <a:pt x="9442" y="9490"/>
                </a:lnTo>
                <a:lnTo>
                  <a:pt x="9320" y="9587"/>
                </a:lnTo>
                <a:lnTo>
                  <a:pt x="9174" y="9660"/>
                </a:lnTo>
                <a:lnTo>
                  <a:pt x="9052" y="9685"/>
                </a:lnTo>
                <a:lnTo>
                  <a:pt x="8882" y="9685"/>
                </a:lnTo>
                <a:lnTo>
                  <a:pt x="8785" y="9660"/>
                </a:lnTo>
                <a:lnTo>
                  <a:pt x="8736" y="9636"/>
                </a:lnTo>
                <a:lnTo>
                  <a:pt x="8687" y="9587"/>
                </a:lnTo>
                <a:lnTo>
                  <a:pt x="8663" y="9539"/>
                </a:lnTo>
                <a:lnTo>
                  <a:pt x="8663" y="9441"/>
                </a:lnTo>
                <a:lnTo>
                  <a:pt x="8639" y="9368"/>
                </a:lnTo>
                <a:lnTo>
                  <a:pt x="8590" y="9320"/>
                </a:lnTo>
                <a:lnTo>
                  <a:pt x="8517" y="9295"/>
                </a:lnTo>
                <a:lnTo>
                  <a:pt x="8444" y="9271"/>
                </a:lnTo>
                <a:lnTo>
                  <a:pt x="8395" y="9295"/>
                </a:lnTo>
                <a:lnTo>
                  <a:pt x="8322" y="9344"/>
                </a:lnTo>
                <a:lnTo>
                  <a:pt x="8274" y="9417"/>
                </a:lnTo>
                <a:lnTo>
                  <a:pt x="8249" y="9466"/>
                </a:lnTo>
                <a:lnTo>
                  <a:pt x="8201" y="9514"/>
                </a:lnTo>
                <a:lnTo>
                  <a:pt x="8079" y="9587"/>
                </a:lnTo>
                <a:lnTo>
                  <a:pt x="7933" y="9612"/>
                </a:lnTo>
                <a:lnTo>
                  <a:pt x="7738" y="9636"/>
                </a:lnTo>
                <a:lnTo>
                  <a:pt x="7568" y="9636"/>
                </a:lnTo>
                <a:lnTo>
                  <a:pt x="7422" y="9587"/>
                </a:lnTo>
                <a:lnTo>
                  <a:pt x="7325" y="9514"/>
                </a:lnTo>
                <a:lnTo>
                  <a:pt x="7276" y="9466"/>
                </a:lnTo>
                <a:lnTo>
                  <a:pt x="7252" y="9417"/>
                </a:lnTo>
                <a:lnTo>
                  <a:pt x="7252" y="9344"/>
                </a:lnTo>
                <a:lnTo>
                  <a:pt x="7227" y="9295"/>
                </a:lnTo>
                <a:lnTo>
                  <a:pt x="7179" y="9247"/>
                </a:lnTo>
                <a:lnTo>
                  <a:pt x="7130" y="9222"/>
                </a:lnTo>
                <a:lnTo>
                  <a:pt x="7081" y="9198"/>
                </a:lnTo>
                <a:lnTo>
                  <a:pt x="7008" y="9198"/>
                </a:lnTo>
                <a:lnTo>
                  <a:pt x="6960" y="9222"/>
                </a:lnTo>
                <a:lnTo>
                  <a:pt x="6887" y="9247"/>
                </a:lnTo>
                <a:lnTo>
                  <a:pt x="6765" y="9417"/>
                </a:lnTo>
                <a:lnTo>
                  <a:pt x="6643" y="9563"/>
                </a:lnTo>
                <a:lnTo>
                  <a:pt x="6570" y="9636"/>
                </a:lnTo>
                <a:lnTo>
                  <a:pt x="6449" y="9685"/>
                </a:lnTo>
                <a:lnTo>
                  <a:pt x="6327" y="9733"/>
                </a:lnTo>
                <a:lnTo>
                  <a:pt x="6205" y="9758"/>
                </a:lnTo>
                <a:lnTo>
                  <a:pt x="6084" y="9758"/>
                </a:lnTo>
                <a:lnTo>
                  <a:pt x="6035" y="9733"/>
                </a:lnTo>
                <a:lnTo>
                  <a:pt x="5986" y="9709"/>
                </a:lnTo>
                <a:lnTo>
                  <a:pt x="5962" y="9660"/>
                </a:lnTo>
                <a:lnTo>
                  <a:pt x="5938" y="9612"/>
                </a:lnTo>
                <a:lnTo>
                  <a:pt x="5938" y="9514"/>
                </a:lnTo>
                <a:lnTo>
                  <a:pt x="5962" y="9441"/>
                </a:lnTo>
                <a:lnTo>
                  <a:pt x="5962" y="9344"/>
                </a:lnTo>
                <a:lnTo>
                  <a:pt x="5938" y="9271"/>
                </a:lnTo>
                <a:lnTo>
                  <a:pt x="5865" y="9198"/>
                </a:lnTo>
                <a:lnTo>
                  <a:pt x="5792" y="9174"/>
                </a:lnTo>
                <a:lnTo>
                  <a:pt x="5646" y="9174"/>
                </a:lnTo>
                <a:lnTo>
                  <a:pt x="5573" y="9247"/>
                </a:lnTo>
                <a:lnTo>
                  <a:pt x="5548" y="9320"/>
                </a:lnTo>
                <a:lnTo>
                  <a:pt x="5500" y="9417"/>
                </a:lnTo>
                <a:lnTo>
                  <a:pt x="5451" y="9490"/>
                </a:lnTo>
                <a:lnTo>
                  <a:pt x="5378" y="9587"/>
                </a:lnTo>
                <a:lnTo>
                  <a:pt x="5305" y="9636"/>
                </a:lnTo>
                <a:lnTo>
                  <a:pt x="5183" y="9685"/>
                </a:lnTo>
                <a:lnTo>
                  <a:pt x="5086" y="9733"/>
                </a:lnTo>
                <a:lnTo>
                  <a:pt x="4843" y="9782"/>
                </a:lnTo>
                <a:lnTo>
                  <a:pt x="4624" y="9782"/>
                </a:lnTo>
                <a:lnTo>
                  <a:pt x="4502" y="9733"/>
                </a:lnTo>
                <a:lnTo>
                  <a:pt x="4405" y="9709"/>
                </a:lnTo>
                <a:lnTo>
                  <a:pt x="4332" y="9636"/>
                </a:lnTo>
                <a:lnTo>
                  <a:pt x="4259" y="9587"/>
                </a:lnTo>
                <a:lnTo>
                  <a:pt x="4210" y="9490"/>
                </a:lnTo>
                <a:lnTo>
                  <a:pt x="4161" y="9393"/>
                </a:lnTo>
                <a:lnTo>
                  <a:pt x="4161" y="9344"/>
                </a:lnTo>
                <a:lnTo>
                  <a:pt x="4137" y="9295"/>
                </a:lnTo>
                <a:lnTo>
                  <a:pt x="4040" y="9247"/>
                </a:lnTo>
                <a:lnTo>
                  <a:pt x="3942" y="9222"/>
                </a:lnTo>
                <a:lnTo>
                  <a:pt x="3869" y="9247"/>
                </a:lnTo>
                <a:lnTo>
                  <a:pt x="3602" y="9417"/>
                </a:lnTo>
                <a:lnTo>
                  <a:pt x="3407" y="9539"/>
                </a:lnTo>
                <a:lnTo>
                  <a:pt x="3212" y="9660"/>
                </a:lnTo>
                <a:lnTo>
                  <a:pt x="3018" y="9733"/>
                </a:lnTo>
                <a:lnTo>
                  <a:pt x="2872" y="9733"/>
                </a:lnTo>
                <a:lnTo>
                  <a:pt x="2823" y="9709"/>
                </a:lnTo>
                <a:lnTo>
                  <a:pt x="2774" y="9660"/>
                </a:lnTo>
                <a:lnTo>
                  <a:pt x="2774" y="9587"/>
                </a:lnTo>
                <a:lnTo>
                  <a:pt x="2774" y="9490"/>
                </a:lnTo>
                <a:lnTo>
                  <a:pt x="2774" y="9417"/>
                </a:lnTo>
                <a:lnTo>
                  <a:pt x="2750" y="9368"/>
                </a:lnTo>
                <a:lnTo>
                  <a:pt x="2726" y="9344"/>
                </a:lnTo>
                <a:lnTo>
                  <a:pt x="2677" y="9320"/>
                </a:lnTo>
                <a:lnTo>
                  <a:pt x="2653" y="9295"/>
                </a:lnTo>
                <a:lnTo>
                  <a:pt x="2604" y="9320"/>
                </a:lnTo>
                <a:lnTo>
                  <a:pt x="2555" y="9320"/>
                </a:lnTo>
                <a:lnTo>
                  <a:pt x="2507" y="9368"/>
                </a:lnTo>
                <a:lnTo>
                  <a:pt x="2458" y="9490"/>
                </a:lnTo>
                <a:lnTo>
                  <a:pt x="2434" y="9612"/>
                </a:lnTo>
                <a:lnTo>
                  <a:pt x="2434" y="9733"/>
                </a:lnTo>
                <a:lnTo>
                  <a:pt x="2458" y="9831"/>
                </a:lnTo>
                <a:lnTo>
                  <a:pt x="2531" y="9928"/>
                </a:lnTo>
                <a:lnTo>
                  <a:pt x="2604" y="10025"/>
                </a:lnTo>
                <a:lnTo>
                  <a:pt x="2726" y="10098"/>
                </a:lnTo>
                <a:lnTo>
                  <a:pt x="2847" y="10147"/>
                </a:lnTo>
                <a:lnTo>
                  <a:pt x="2969" y="10171"/>
                </a:lnTo>
                <a:lnTo>
                  <a:pt x="3115" y="10147"/>
                </a:lnTo>
                <a:lnTo>
                  <a:pt x="3237" y="10123"/>
                </a:lnTo>
                <a:lnTo>
                  <a:pt x="3358" y="10074"/>
                </a:lnTo>
                <a:lnTo>
                  <a:pt x="3626" y="9928"/>
                </a:lnTo>
                <a:lnTo>
                  <a:pt x="3845" y="9758"/>
                </a:lnTo>
                <a:lnTo>
                  <a:pt x="3918" y="9855"/>
                </a:lnTo>
                <a:lnTo>
                  <a:pt x="3991" y="9952"/>
                </a:lnTo>
                <a:lnTo>
                  <a:pt x="4088" y="10025"/>
                </a:lnTo>
                <a:lnTo>
                  <a:pt x="4186" y="10074"/>
                </a:lnTo>
                <a:lnTo>
                  <a:pt x="4429" y="10171"/>
                </a:lnTo>
                <a:lnTo>
                  <a:pt x="4672" y="10196"/>
                </a:lnTo>
                <a:lnTo>
                  <a:pt x="4940" y="10196"/>
                </a:lnTo>
                <a:lnTo>
                  <a:pt x="5208" y="10147"/>
                </a:lnTo>
                <a:lnTo>
                  <a:pt x="5427" y="10050"/>
                </a:lnTo>
                <a:lnTo>
                  <a:pt x="5646" y="9928"/>
                </a:lnTo>
                <a:lnTo>
                  <a:pt x="5743" y="10001"/>
                </a:lnTo>
                <a:lnTo>
                  <a:pt x="5840" y="10098"/>
                </a:lnTo>
                <a:lnTo>
                  <a:pt x="5986" y="10147"/>
                </a:lnTo>
                <a:lnTo>
                  <a:pt x="6132" y="10196"/>
                </a:lnTo>
                <a:lnTo>
                  <a:pt x="6278" y="10220"/>
                </a:lnTo>
                <a:lnTo>
                  <a:pt x="6424" y="10196"/>
                </a:lnTo>
                <a:lnTo>
                  <a:pt x="6546" y="10171"/>
                </a:lnTo>
                <a:lnTo>
                  <a:pt x="6643" y="10123"/>
                </a:lnTo>
                <a:lnTo>
                  <a:pt x="6741" y="10050"/>
                </a:lnTo>
                <a:lnTo>
                  <a:pt x="6838" y="9977"/>
                </a:lnTo>
                <a:lnTo>
                  <a:pt x="7008" y="9782"/>
                </a:lnTo>
                <a:lnTo>
                  <a:pt x="7130" y="9879"/>
                </a:lnTo>
                <a:lnTo>
                  <a:pt x="7300" y="9977"/>
                </a:lnTo>
                <a:lnTo>
                  <a:pt x="7471" y="10025"/>
                </a:lnTo>
                <a:lnTo>
                  <a:pt x="7665" y="10050"/>
                </a:lnTo>
                <a:lnTo>
                  <a:pt x="7860" y="10050"/>
                </a:lnTo>
                <a:lnTo>
                  <a:pt x="8030" y="10025"/>
                </a:lnTo>
                <a:lnTo>
                  <a:pt x="8225" y="9952"/>
                </a:lnTo>
                <a:lnTo>
                  <a:pt x="8371" y="9879"/>
                </a:lnTo>
                <a:lnTo>
                  <a:pt x="8493" y="9977"/>
                </a:lnTo>
                <a:lnTo>
                  <a:pt x="8639" y="10025"/>
                </a:lnTo>
                <a:lnTo>
                  <a:pt x="8785" y="10074"/>
                </a:lnTo>
                <a:lnTo>
                  <a:pt x="8955" y="10074"/>
                </a:lnTo>
                <a:lnTo>
                  <a:pt x="9125" y="10050"/>
                </a:lnTo>
                <a:lnTo>
                  <a:pt x="9320" y="10001"/>
                </a:lnTo>
                <a:lnTo>
                  <a:pt x="9466" y="9928"/>
                </a:lnTo>
                <a:lnTo>
                  <a:pt x="9636" y="9831"/>
                </a:lnTo>
                <a:lnTo>
                  <a:pt x="9734" y="9904"/>
                </a:lnTo>
                <a:lnTo>
                  <a:pt x="9855" y="9952"/>
                </a:lnTo>
                <a:lnTo>
                  <a:pt x="10001" y="9977"/>
                </a:lnTo>
                <a:lnTo>
                  <a:pt x="10147" y="10001"/>
                </a:lnTo>
                <a:lnTo>
                  <a:pt x="10293" y="10001"/>
                </a:lnTo>
                <a:lnTo>
                  <a:pt x="10439" y="9977"/>
                </a:lnTo>
                <a:lnTo>
                  <a:pt x="10561" y="9928"/>
                </a:lnTo>
                <a:lnTo>
                  <a:pt x="10682" y="9855"/>
                </a:lnTo>
                <a:lnTo>
                  <a:pt x="10780" y="9952"/>
                </a:lnTo>
                <a:lnTo>
                  <a:pt x="10901" y="10001"/>
                </a:lnTo>
                <a:lnTo>
                  <a:pt x="11193" y="10001"/>
                </a:lnTo>
                <a:lnTo>
                  <a:pt x="11339" y="9952"/>
                </a:lnTo>
                <a:lnTo>
                  <a:pt x="11510" y="9904"/>
                </a:lnTo>
                <a:lnTo>
                  <a:pt x="11656" y="9831"/>
                </a:lnTo>
                <a:lnTo>
                  <a:pt x="11802" y="9733"/>
                </a:lnTo>
                <a:lnTo>
                  <a:pt x="11850" y="9806"/>
                </a:lnTo>
                <a:lnTo>
                  <a:pt x="11923" y="9855"/>
                </a:lnTo>
                <a:lnTo>
                  <a:pt x="12069" y="9928"/>
                </a:lnTo>
                <a:lnTo>
                  <a:pt x="12240" y="9952"/>
                </a:lnTo>
                <a:lnTo>
                  <a:pt x="12434" y="9952"/>
                </a:lnTo>
                <a:lnTo>
                  <a:pt x="12629" y="9904"/>
                </a:lnTo>
                <a:lnTo>
                  <a:pt x="12824" y="9831"/>
                </a:lnTo>
                <a:lnTo>
                  <a:pt x="13018" y="9758"/>
                </a:lnTo>
                <a:lnTo>
                  <a:pt x="13164" y="9660"/>
                </a:lnTo>
                <a:lnTo>
                  <a:pt x="13237" y="9612"/>
                </a:lnTo>
                <a:lnTo>
                  <a:pt x="13262" y="9539"/>
                </a:lnTo>
                <a:lnTo>
                  <a:pt x="13262" y="9466"/>
                </a:lnTo>
                <a:lnTo>
                  <a:pt x="13237" y="9393"/>
                </a:lnTo>
                <a:lnTo>
                  <a:pt x="13189" y="9344"/>
                </a:lnTo>
                <a:lnTo>
                  <a:pt x="13116" y="9320"/>
                </a:lnTo>
                <a:lnTo>
                  <a:pt x="13067" y="9320"/>
                </a:lnTo>
                <a:lnTo>
                  <a:pt x="12994" y="9344"/>
                </a:lnTo>
                <a:lnTo>
                  <a:pt x="12775" y="9466"/>
                </a:lnTo>
                <a:lnTo>
                  <a:pt x="12605" y="9539"/>
                </a:lnTo>
                <a:lnTo>
                  <a:pt x="12459" y="9587"/>
                </a:lnTo>
                <a:lnTo>
                  <a:pt x="12288" y="9612"/>
                </a:lnTo>
                <a:lnTo>
                  <a:pt x="12167" y="9612"/>
                </a:lnTo>
                <a:lnTo>
                  <a:pt x="12118" y="9587"/>
                </a:lnTo>
                <a:lnTo>
                  <a:pt x="12094" y="9539"/>
                </a:lnTo>
                <a:lnTo>
                  <a:pt x="12069" y="9490"/>
                </a:lnTo>
                <a:lnTo>
                  <a:pt x="12069" y="9417"/>
                </a:lnTo>
                <a:lnTo>
                  <a:pt x="12069" y="9368"/>
                </a:lnTo>
                <a:lnTo>
                  <a:pt x="12045" y="9295"/>
                </a:lnTo>
                <a:lnTo>
                  <a:pt x="12021" y="9247"/>
                </a:lnTo>
                <a:lnTo>
                  <a:pt x="11972" y="9222"/>
                </a:lnTo>
                <a:lnTo>
                  <a:pt x="11875" y="9222"/>
                </a:lnTo>
                <a:lnTo>
                  <a:pt x="11826" y="9247"/>
                </a:lnTo>
                <a:lnTo>
                  <a:pt x="11777" y="9295"/>
                </a:lnTo>
                <a:lnTo>
                  <a:pt x="11704" y="9393"/>
                </a:lnTo>
                <a:lnTo>
                  <a:pt x="11583" y="9490"/>
                </a:lnTo>
                <a:lnTo>
                  <a:pt x="11437" y="9587"/>
                </a:lnTo>
                <a:lnTo>
                  <a:pt x="11266" y="9660"/>
                </a:lnTo>
                <a:lnTo>
                  <a:pt x="11120" y="9709"/>
                </a:lnTo>
                <a:lnTo>
                  <a:pt x="11072" y="9709"/>
                </a:lnTo>
                <a:lnTo>
                  <a:pt x="11023" y="9685"/>
                </a:lnTo>
                <a:lnTo>
                  <a:pt x="10974" y="9660"/>
                </a:lnTo>
                <a:lnTo>
                  <a:pt x="10950" y="9612"/>
                </a:lnTo>
                <a:lnTo>
                  <a:pt x="10950" y="9539"/>
                </a:lnTo>
                <a:lnTo>
                  <a:pt x="10974" y="9441"/>
                </a:lnTo>
                <a:lnTo>
                  <a:pt x="10974" y="9393"/>
                </a:lnTo>
                <a:lnTo>
                  <a:pt x="10950" y="9320"/>
                </a:lnTo>
                <a:lnTo>
                  <a:pt x="10926" y="9271"/>
                </a:lnTo>
                <a:lnTo>
                  <a:pt x="10853" y="9271"/>
                </a:lnTo>
                <a:lnTo>
                  <a:pt x="10804" y="9247"/>
                </a:lnTo>
                <a:lnTo>
                  <a:pt x="10755" y="9271"/>
                </a:lnTo>
                <a:lnTo>
                  <a:pt x="10682" y="9295"/>
                </a:lnTo>
                <a:lnTo>
                  <a:pt x="10658" y="9368"/>
                </a:lnTo>
                <a:lnTo>
                  <a:pt x="10585" y="9490"/>
                </a:lnTo>
                <a:lnTo>
                  <a:pt x="10463" y="9587"/>
                </a:lnTo>
                <a:lnTo>
                  <a:pt x="10342" y="9636"/>
                </a:lnTo>
                <a:lnTo>
                  <a:pt x="10025" y="9636"/>
                </a:lnTo>
                <a:lnTo>
                  <a:pt x="9928" y="9587"/>
                </a:lnTo>
                <a:lnTo>
                  <a:pt x="9855" y="9563"/>
                </a:lnTo>
                <a:lnTo>
                  <a:pt x="9904" y="9393"/>
                </a:lnTo>
                <a:lnTo>
                  <a:pt x="9904" y="9320"/>
                </a:lnTo>
                <a:lnTo>
                  <a:pt x="9879" y="9247"/>
                </a:lnTo>
                <a:lnTo>
                  <a:pt x="9831" y="9198"/>
                </a:lnTo>
                <a:lnTo>
                  <a:pt x="9782" y="9174"/>
                </a:lnTo>
                <a:lnTo>
                  <a:pt x="9734" y="9149"/>
                </a:lnTo>
                <a:close/>
                <a:moveTo>
                  <a:pt x="16522" y="9003"/>
                </a:moveTo>
                <a:lnTo>
                  <a:pt x="16522" y="9879"/>
                </a:lnTo>
                <a:lnTo>
                  <a:pt x="16401" y="9879"/>
                </a:lnTo>
                <a:lnTo>
                  <a:pt x="16279" y="9928"/>
                </a:lnTo>
                <a:lnTo>
                  <a:pt x="16182" y="9977"/>
                </a:lnTo>
                <a:lnTo>
                  <a:pt x="16084" y="10050"/>
                </a:lnTo>
                <a:lnTo>
                  <a:pt x="15914" y="10196"/>
                </a:lnTo>
                <a:lnTo>
                  <a:pt x="15744" y="10390"/>
                </a:lnTo>
                <a:lnTo>
                  <a:pt x="15598" y="10561"/>
                </a:lnTo>
                <a:lnTo>
                  <a:pt x="15598" y="10342"/>
                </a:lnTo>
                <a:lnTo>
                  <a:pt x="15646" y="10317"/>
                </a:lnTo>
                <a:lnTo>
                  <a:pt x="15671" y="10269"/>
                </a:lnTo>
                <a:lnTo>
                  <a:pt x="15890" y="9879"/>
                </a:lnTo>
                <a:lnTo>
                  <a:pt x="16011" y="9685"/>
                </a:lnTo>
                <a:lnTo>
                  <a:pt x="16133" y="9490"/>
                </a:lnTo>
                <a:lnTo>
                  <a:pt x="16328" y="9271"/>
                </a:lnTo>
                <a:lnTo>
                  <a:pt x="16522" y="9003"/>
                </a:lnTo>
                <a:close/>
                <a:moveTo>
                  <a:pt x="16522" y="10001"/>
                </a:moveTo>
                <a:lnTo>
                  <a:pt x="16522" y="10755"/>
                </a:lnTo>
                <a:lnTo>
                  <a:pt x="16352" y="10853"/>
                </a:lnTo>
                <a:lnTo>
                  <a:pt x="16230" y="10974"/>
                </a:lnTo>
                <a:lnTo>
                  <a:pt x="15987" y="11242"/>
                </a:lnTo>
                <a:lnTo>
                  <a:pt x="15792" y="11461"/>
                </a:lnTo>
                <a:lnTo>
                  <a:pt x="15598" y="11704"/>
                </a:lnTo>
                <a:lnTo>
                  <a:pt x="15598" y="11291"/>
                </a:lnTo>
                <a:lnTo>
                  <a:pt x="15768" y="10974"/>
                </a:lnTo>
                <a:lnTo>
                  <a:pt x="15963" y="10682"/>
                </a:lnTo>
                <a:lnTo>
                  <a:pt x="16255" y="10342"/>
                </a:lnTo>
                <a:lnTo>
                  <a:pt x="16522" y="10001"/>
                </a:lnTo>
                <a:close/>
                <a:moveTo>
                  <a:pt x="10244" y="11145"/>
                </a:moveTo>
                <a:lnTo>
                  <a:pt x="10171" y="11193"/>
                </a:lnTo>
                <a:lnTo>
                  <a:pt x="10123" y="11242"/>
                </a:lnTo>
                <a:lnTo>
                  <a:pt x="9928" y="11534"/>
                </a:lnTo>
                <a:lnTo>
                  <a:pt x="9831" y="11656"/>
                </a:lnTo>
                <a:lnTo>
                  <a:pt x="9709" y="11753"/>
                </a:lnTo>
                <a:lnTo>
                  <a:pt x="9636" y="11802"/>
                </a:lnTo>
                <a:lnTo>
                  <a:pt x="9539" y="11826"/>
                </a:lnTo>
                <a:lnTo>
                  <a:pt x="9320" y="11826"/>
                </a:lnTo>
                <a:lnTo>
                  <a:pt x="9223" y="11802"/>
                </a:lnTo>
                <a:lnTo>
                  <a:pt x="9150" y="11753"/>
                </a:lnTo>
                <a:lnTo>
                  <a:pt x="9077" y="11680"/>
                </a:lnTo>
                <a:lnTo>
                  <a:pt x="9052" y="11607"/>
                </a:lnTo>
                <a:lnTo>
                  <a:pt x="9125" y="11412"/>
                </a:lnTo>
                <a:lnTo>
                  <a:pt x="9125" y="11339"/>
                </a:lnTo>
                <a:lnTo>
                  <a:pt x="9101" y="11266"/>
                </a:lnTo>
                <a:lnTo>
                  <a:pt x="9052" y="11218"/>
                </a:lnTo>
                <a:lnTo>
                  <a:pt x="9004" y="11169"/>
                </a:lnTo>
                <a:lnTo>
                  <a:pt x="8882" y="11169"/>
                </a:lnTo>
                <a:lnTo>
                  <a:pt x="8809" y="11193"/>
                </a:lnTo>
                <a:lnTo>
                  <a:pt x="8760" y="11266"/>
                </a:lnTo>
                <a:lnTo>
                  <a:pt x="8687" y="11388"/>
                </a:lnTo>
                <a:lnTo>
                  <a:pt x="8663" y="11510"/>
                </a:lnTo>
                <a:lnTo>
                  <a:pt x="8566" y="11656"/>
                </a:lnTo>
                <a:lnTo>
                  <a:pt x="8395" y="11729"/>
                </a:lnTo>
                <a:lnTo>
                  <a:pt x="8298" y="11753"/>
                </a:lnTo>
                <a:lnTo>
                  <a:pt x="8176" y="11777"/>
                </a:lnTo>
                <a:lnTo>
                  <a:pt x="8103" y="11753"/>
                </a:lnTo>
                <a:lnTo>
                  <a:pt x="8055" y="11729"/>
                </a:lnTo>
                <a:lnTo>
                  <a:pt x="8055" y="11680"/>
                </a:lnTo>
                <a:lnTo>
                  <a:pt x="8055" y="11607"/>
                </a:lnTo>
                <a:lnTo>
                  <a:pt x="8079" y="11534"/>
                </a:lnTo>
                <a:lnTo>
                  <a:pt x="8079" y="11461"/>
                </a:lnTo>
                <a:lnTo>
                  <a:pt x="8055" y="11412"/>
                </a:lnTo>
                <a:lnTo>
                  <a:pt x="8006" y="11364"/>
                </a:lnTo>
                <a:lnTo>
                  <a:pt x="7957" y="11339"/>
                </a:lnTo>
                <a:lnTo>
                  <a:pt x="7884" y="11315"/>
                </a:lnTo>
                <a:lnTo>
                  <a:pt x="7811" y="11339"/>
                </a:lnTo>
                <a:lnTo>
                  <a:pt x="7763" y="11388"/>
                </a:lnTo>
                <a:lnTo>
                  <a:pt x="7544" y="11558"/>
                </a:lnTo>
                <a:lnTo>
                  <a:pt x="7325" y="11753"/>
                </a:lnTo>
                <a:lnTo>
                  <a:pt x="7179" y="11802"/>
                </a:lnTo>
                <a:lnTo>
                  <a:pt x="6984" y="11826"/>
                </a:lnTo>
                <a:lnTo>
                  <a:pt x="6887" y="11802"/>
                </a:lnTo>
                <a:lnTo>
                  <a:pt x="6765" y="11802"/>
                </a:lnTo>
                <a:lnTo>
                  <a:pt x="6692" y="11753"/>
                </a:lnTo>
                <a:lnTo>
                  <a:pt x="6643" y="11704"/>
                </a:lnTo>
                <a:lnTo>
                  <a:pt x="6668" y="11583"/>
                </a:lnTo>
                <a:lnTo>
                  <a:pt x="6668" y="11412"/>
                </a:lnTo>
                <a:lnTo>
                  <a:pt x="6643" y="11339"/>
                </a:lnTo>
                <a:lnTo>
                  <a:pt x="6595" y="11266"/>
                </a:lnTo>
                <a:lnTo>
                  <a:pt x="6546" y="11218"/>
                </a:lnTo>
                <a:lnTo>
                  <a:pt x="6473" y="11193"/>
                </a:lnTo>
                <a:lnTo>
                  <a:pt x="6400" y="11193"/>
                </a:lnTo>
                <a:lnTo>
                  <a:pt x="6327" y="11218"/>
                </a:lnTo>
                <a:lnTo>
                  <a:pt x="6254" y="11291"/>
                </a:lnTo>
                <a:lnTo>
                  <a:pt x="6205" y="11364"/>
                </a:lnTo>
                <a:lnTo>
                  <a:pt x="6181" y="11485"/>
                </a:lnTo>
                <a:lnTo>
                  <a:pt x="6157" y="11583"/>
                </a:lnTo>
                <a:lnTo>
                  <a:pt x="6084" y="11656"/>
                </a:lnTo>
                <a:lnTo>
                  <a:pt x="5986" y="11704"/>
                </a:lnTo>
                <a:lnTo>
                  <a:pt x="5767" y="11704"/>
                </a:lnTo>
                <a:lnTo>
                  <a:pt x="5670" y="11680"/>
                </a:lnTo>
                <a:lnTo>
                  <a:pt x="5573" y="11607"/>
                </a:lnTo>
                <a:lnTo>
                  <a:pt x="5475" y="11534"/>
                </a:lnTo>
                <a:lnTo>
                  <a:pt x="5427" y="11461"/>
                </a:lnTo>
                <a:lnTo>
                  <a:pt x="5378" y="11388"/>
                </a:lnTo>
                <a:lnTo>
                  <a:pt x="5305" y="11315"/>
                </a:lnTo>
                <a:lnTo>
                  <a:pt x="5232" y="11291"/>
                </a:lnTo>
                <a:lnTo>
                  <a:pt x="5159" y="11291"/>
                </a:lnTo>
                <a:lnTo>
                  <a:pt x="5062" y="11315"/>
                </a:lnTo>
                <a:lnTo>
                  <a:pt x="5013" y="11364"/>
                </a:lnTo>
                <a:lnTo>
                  <a:pt x="4964" y="11412"/>
                </a:lnTo>
                <a:lnTo>
                  <a:pt x="4964" y="11510"/>
                </a:lnTo>
                <a:lnTo>
                  <a:pt x="4964" y="11607"/>
                </a:lnTo>
                <a:lnTo>
                  <a:pt x="4964" y="11680"/>
                </a:lnTo>
                <a:lnTo>
                  <a:pt x="4940" y="11729"/>
                </a:lnTo>
                <a:lnTo>
                  <a:pt x="4891" y="11777"/>
                </a:lnTo>
                <a:lnTo>
                  <a:pt x="4818" y="11826"/>
                </a:lnTo>
                <a:lnTo>
                  <a:pt x="4697" y="11850"/>
                </a:lnTo>
                <a:lnTo>
                  <a:pt x="4599" y="11826"/>
                </a:lnTo>
                <a:lnTo>
                  <a:pt x="4502" y="11753"/>
                </a:lnTo>
                <a:lnTo>
                  <a:pt x="4453" y="11656"/>
                </a:lnTo>
                <a:lnTo>
                  <a:pt x="4453" y="11607"/>
                </a:lnTo>
                <a:lnTo>
                  <a:pt x="4453" y="11558"/>
                </a:lnTo>
                <a:lnTo>
                  <a:pt x="4478" y="11437"/>
                </a:lnTo>
                <a:lnTo>
                  <a:pt x="4429" y="11364"/>
                </a:lnTo>
                <a:lnTo>
                  <a:pt x="4380" y="11291"/>
                </a:lnTo>
                <a:lnTo>
                  <a:pt x="4307" y="11266"/>
                </a:lnTo>
                <a:lnTo>
                  <a:pt x="4210" y="11242"/>
                </a:lnTo>
                <a:lnTo>
                  <a:pt x="4113" y="11266"/>
                </a:lnTo>
                <a:lnTo>
                  <a:pt x="4040" y="11339"/>
                </a:lnTo>
                <a:lnTo>
                  <a:pt x="3991" y="11412"/>
                </a:lnTo>
                <a:lnTo>
                  <a:pt x="3942" y="11510"/>
                </a:lnTo>
                <a:lnTo>
                  <a:pt x="3894" y="11607"/>
                </a:lnTo>
                <a:lnTo>
                  <a:pt x="3796" y="11680"/>
                </a:lnTo>
                <a:lnTo>
                  <a:pt x="3723" y="11753"/>
                </a:lnTo>
                <a:lnTo>
                  <a:pt x="3529" y="11850"/>
                </a:lnTo>
                <a:lnTo>
                  <a:pt x="3431" y="11875"/>
                </a:lnTo>
                <a:lnTo>
                  <a:pt x="3310" y="11899"/>
                </a:lnTo>
                <a:lnTo>
                  <a:pt x="3261" y="11899"/>
                </a:lnTo>
                <a:lnTo>
                  <a:pt x="3212" y="11875"/>
                </a:lnTo>
                <a:lnTo>
                  <a:pt x="3139" y="11826"/>
                </a:lnTo>
                <a:lnTo>
                  <a:pt x="3115" y="11729"/>
                </a:lnTo>
                <a:lnTo>
                  <a:pt x="3066" y="11631"/>
                </a:lnTo>
                <a:lnTo>
                  <a:pt x="3018" y="11461"/>
                </a:lnTo>
                <a:lnTo>
                  <a:pt x="2993" y="11388"/>
                </a:lnTo>
                <a:lnTo>
                  <a:pt x="2969" y="11388"/>
                </a:lnTo>
                <a:lnTo>
                  <a:pt x="2969" y="11364"/>
                </a:lnTo>
                <a:lnTo>
                  <a:pt x="2945" y="11339"/>
                </a:lnTo>
                <a:lnTo>
                  <a:pt x="2896" y="11315"/>
                </a:lnTo>
                <a:lnTo>
                  <a:pt x="2847" y="11315"/>
                </a:lnTo>
                <a:lnTo>
                  <a:pt x="2799" y="11339"/>
                </a:lnTo>
                <a:lnTo>
                  <a:pt x="2750" y="11364"/>
                </a:lnTo>
                <a:lnTo>
                  <a:pt x="2701" y="11461"/>
                </a:lnTo>
                <a:lnTo>
                  <a:pt x="2677" y="11583"/>
                </a:lnTo>
                <a:lnTo>
                  <a:pt x="2677" y="11802"/>
                </a:lnTo>
                <a:lnTo>
                  <a:pt x="2701" y="11923"/>
                </a:lnTo>
                <a:lnTo>
                  <a:pt x="2726" y="12021"/>
                </a:lnTo>
                <a:lnTo>
                  <a:pt x="2799" y="12093"/>
                </a:lnTo>
                <a:lnTo>
                  <a:pt x="2847" y="12191"/>
                </a:lnTo>
                <a:lnTo>
                  <a:pt x="2945" y="12264"/>
                </a:lnTo>
                <a:lnTo>
                  <a:pt x="3042" y="12312"/>
                </a:lnTo>
                <a:lnTo>
                  <a:pt x="3188" y="12361"/>
                </a:lnTo>
                <a:lnTo>
                  <a:pt x="3480" y="12361"/>
                </a:lnTo>
                <a:lnTo>
                  <a:pt x="3626" y="12337"/>
                </a:lnTo>
                <a:lnTo>
                  <a:pt x="3748" y="12288"/>
                </a:lnTo>
                <a:lnTo>
                  <a:pt x="3869" y="12215"/>
                </a:lnTo>
                <a:lnTo>
                  <a:pt x="4015" y="12142"/>
                </a:lnTo>
                <a:lnTo>
                  <a:pt x="4113" y="12045"/>
                </a:lnTo>
                <a:lnTo>
                  <a:pt x="4259" y="12166"/>
                </a:lnTo>
                <a:lnTo>
                  <a:pt x="4405" y="12239"/>
                </a:lnTo>
                <a:lnTo>
                  <a:pt x="4575" y="12288"/>
                </a:lnTo>
                <a:lnTo>
                  <a:pt x="4745" y="12312"/>
                </a:lnTo>
                <a:lnTo>
                  <a:pt x="4916" y="12288"/>
                </a:lnTo>
                <a:lnTo>
                  <a:pt x="5086" y="12239"/>
                </a:lnTo>
                <a:lnTo>
                  <a:pt x="5232" y="12142"/>
                </a:lnTo>
                <a:lnTo>
                  <a:pt x="5354" y="12021"/>
                </a:lnTo>
                <a:lnTo>
                  <a:pt x="5475" y="12069"/>
                </a:lnTo>
                <a:lnTo>
                  <a:pt x="5597" y="12118"/>
                </a:lnTo>
                <a:lnTo>
                  <a:pt x="5743" y="12142"/>
                </a:lnTo>
                <a:lnTo>
                  <a:pt x="5889" y="12166"/>
                </a:lnTo>
                <a:lnTo>
                  <a:pt x="6011" y="12166"/>
                </a:lnTo>
                <a:lnTo>
                  <a:pt x="6157" y="12142"/>
                </a:lnTo>
                <a:lnTo>
                  <a:pt x="6278" y="12093"/>
                </a:lnTo>
                <a:lnTo>
                  <a:pt x="6376" y="12045"/>
                </a:lnTo>
                <a:lnTo>
                  <a:pt x="6546" y="12142"/>
                </a:lnTo>
                <a:lnTo>
                  <a:pt x="6716" y="12239"/>
                </a:lnTo>
                <a:lnTo>
                  <a:pt x="6862" y="12288"/>
                </a:lnTo>
                <a:lnTo>
                  <a:pt x="7008" y="12312"/>
                </a:lnTo>
                <a:lnTo>
                  <a:pt x="7154" y="12288"/>
                </a:lnTo>
                <a:lnTo>
                  <a:pt x="7276" y="12264"/>
                </a:lnTo>
                <a:lnTo>
                  <a:pt x="7398" y="12191"/>
                </a:lnTo>
                <a:lnTo>
                  <a:pt x="7519" y="12118"/>
                </a:lnTo>
                <a:lnTo>
                  <a:pt x="7763" y="11948"/>
                </a:lnTo>
                <a:lnTo>
                  <a:pt x="7836" y="12021"/>
                </a:lnTo>
                <a:lnTo>
                  <a:pt x="7909" y="12093"/>
                </a:lnTo>
                <a:lnTo>
                  <a:pt x="8030" y="12142"/>
                </a:lnTo>
                <a:lnTo>
                  <a:pt x="8347" y="12142"/>
                </a:lnTo>
                <a:lnTo>
                  <a:pt x="8493" y="12118"/>
                </a:lnTo>
                <a:lnTo>
                  <a:pt x="8663" y="12045"/>
                </a:lnTo>
                <a:lnTo>
                  <a:pt x="8785" y="11948"/>
                </a:lnTo>
                <a:lnTo>
                  <a:pt x="8882" y="12021"/>
                </a:lnTo>
                <a:lnTo>
                  <a:pt x="8955" y="12093"/>
                </a:lnTo>
                <a:lnTo>
                  <a:pt x="9174" y="12191"/>
                </a:lnTo>
                <a:lnTo>
                  <a:pt x="9320" y="12239"/>
                </a:lnTo>
                <a:lnTo>
                  <a:pt x="9466" y="12264"/>
                </a:lnTo>
                <a:lnTo>
                  <a:pt x="9588" y="12239"/>
                </a:lnTo>
                <a:lnTo>
                  <a:pt x="9709" y="12215"/>
                </a:lnTo>
                <a:lnTo>
                  <a:pt x="9831" y="12166"/>
                </a:lnTo>
                <a:lnTo>
                  <a:pt x="9952" y="12093"/>
                </a:lnTo>
                <a:lnTo>
                  <a:pt x="10147" y="11899"/>
                </a:lnTo>
                <a:lnTo>
                  <a:pt x="10269" y="12021"/>
                </a:lnTo>
                <a:lnTo>
                  <a:pt x="10415" y="12093"/>
                </a:lnTo>
                <a:lnTo>
                  <a:pt x="10561" y="12142"/>
                </a:lnTo>
                <a:lnTo>
                  <a:pt x="10755" y="12166"/>
                </a:lnTo>
                <a:lnTo>
                  <a:pt x="10926" y="12191"/>
                </a:lnTo>
                <a:lnTo>
                  <a:pt x="11096" y="12166"/>
                </a:lnTo>
                <a:lnTo>
                  <a:pt x="11266" y="12093"/>
                </a:lnTo>
                <a:lnTo>
                  <a:pt x="11412" y="12021"/>
                </a:lnTo>
                <a:lnTo>
                  <a:pt x="11558" y="12093"/>
                </a:lnTo>
                <a:lnTo>
                  <a:pt x="11704" y="12142"/>
                </a:lnTo>
                <a:lnTo>
                  <a:pt x="12045" y="12142"/>
                </a:lnTo>
                <a:lnTo>
                  <a:pt x="12215" y="12118"/>
                </a:lnTo>
                <a:lnTo>
                  <a:pt x="12410" y="12069"/>
                </a:lnTo>
                <a:lnTo>
                  <a:pt x="12580" y="11996"/>
                </a:lnTo>
                <a:lnTo>
                  <a:pt x="12726" y="11899"/>
                </a:lnTo>
                <a:lnTo>
                  <a:pt x="12799" y="11948"/>
                </a:lnTo>
                <a:lnTo>
                  <a:pt x="12921" y="11972"/>
                </a:lnTo>
                <a:lnTo>
                  <a:pt x="13043" y="11972"/>
                </a:lnTo>
                <a:lnTo>
                  <a:pt x="13164" y="11948"/>
                </a:lnTo>
                <a:lnTo>
                  <a:pt x="13237" y="11899"/>
                </a:lnTo>
                <a:lnTo>
                  <a:pt x="13286" y="11850"/>
                </a:lnTo>
                <a:lnTo>
                  <a:pt x="13310" y="11777"/>
                </a:lnTo>
                <a:lnTo>
                  <a:pt x="13310" y="11704"/>
                </a:lnTo>
                <a:lnTo>
                  <a:pt x="13286" y="11631"/>
                </a:lnTo>
                <a:lnTo>
                  <a:pt x="13262" y="11583"/>
                </a:lnTo>
                <a:lnTo>
                  <a:pt x="13189" y="11558"/>
                </a:lnTo>
                <a:lnTo>
                  <a:pt x="13116" y="11534"/>
                </a:lnTo>
                <a:lnTo>
                  <a:pt x="13043" y="11558"/>
                </a:lnTo>
                <a:lnTo>
                  <a:pt x="12970" y="11534"/>
                </a:lnTo>
                <a:lnTo>
                  <a:pt x="12897" y="11437"/>
                </a:lnTo>
                <a:lnTo>
                  <a:pt x="12799" y="11388"/>
                </a:lnTo>
                <a:lnTo>
                  <a:pt x="12751" y="11364"/>
                </a:lnTo>
                <a:lnTo>
                  <a:pt x="12702" y="11364"/>
                </a:lnTo>
                <a:lnTo>
                  <a:pt x="12653" y="11388"/>
                </a:lnTo>
                <a:lnTo>
                  <a:pt x="12605" y="11437"/>
                </a:lnTo>
                <a:lnTo>
                  <a:pt x="12532" y="11485"/>
                </a:lnTo>
                <a:lnTo>
                  <a:pt x="12410" y="11558"/>
                </a:lnTo>
                <a:lnTo>
                  <a:pt x="12264" y="11631"/>
                </a:lnTo>
                <a:lnTo>
                  <a:pt x="12094" y="11704"/>
                </a:lnTo>
                <a:lnTo>
                  <a:pt x="11948" y="11729"/>
                </a:lnTo>
                <a:lnTo>
                  <a:pt x="11753" y="11729"/>
                </a:lnTo>
                <a:lnTo>
                  <a:pt x="11729" y="11704"/>
                </a:lnTo>
                <a:lnTo>
                  <a:pt x="11704" y="11656"/>
                </a:lnTo>
                <a:lnTo>
                  <a:pt x="11680" y="11607"/>
                </a:lnTo>
                <a:lnTo>
                  <a:pt x="11704" y="11485"/>
                </a:lnTo>
                <a:lnTo>
                  <a:pt x="11704" y="11412"/>
                </a:lnTo>
                <a:lnTo>
                  <a:pt x="11656" y="11339"/>
                </a:lnTo>
                <a:lnTo>
                  <a:pt x="11607" y="11291"/>
                </a:lnTo>
                <a:lnTo>
                  <a:pt x="11534" y="11266"/>
                </a:lnTo>
                <a:lnTo>
                  <a:pt x="11461" y="11291"/>
                </a:lnTo>
                <a:lnTo>
                  <a:pt x="11388" y="11315"/>
                </a:lnTo>
                <a:lnTo>
                  <a:pt x="11315" y="11364"/>
                </a:lnTo>
                <a:lnTo>
                  <a:pt x="11291" y="11437"/>
                </a:lnTo>
                <a:lnTo>
                  <a:pt x="11266" y="11558"/>
                </a:lnTo>
                <a:lnTo>
                  <a:pt x="11218" y="11607"/>
                </a:lnTo>
                <a:lnTo>
                  <a:pt x="11169" y="11656"/>
                </a:lnTo>
                <a:lnTo>
                  <a:pt x="11047" y="11729"/>
                </a:lnTo>
                <a:lnTo>
                  <a:pt x="10901" y="11753"/>
                </a:lnTo>
                <a:lnTo>
                  <a:pt x="10755" y="11753"/>
                </a:lnTo>
                <a:lnTo>
                  <a:pt x="10609" y="11729"/>
                </a:lnTo>
                <a:lnTo>
                  <a:pt x="10488" y="11656"/>
                </a:lnTo>
                <a:lnTo>
                  <a:pt x="10463" y="11631"/>
                </a:lnTo>
                <a:lnTo>
                  <a:pt x="10439" y="11583"/>
                </a:lnTo>
                <a:lnTo>
                  <a:pt x="10439" y="11510"/>
                </a:lnTo>
                <a:lnTo>
                  <a:pt x="10463" y="11461"/>
                </a:lnTo>
                <a:lnTo>
                  <a:pt x="10512" y="11364"/>
                </a:lnTo>
                <a:lnTo>
                  <a:pt x="10488" y="11291"/>
                </a:lnTo>
                <a:lnTo>
                  <a:pt x="10463" y="11218"/>
                </a:lnTo>
                <a:lnTo>
                  <a:pt x="10390" y="11169"/>
                </a:lnTo>
                <a:lnTo>
                  <a:pt x="10317" y="11145"/>
                </a:lnTo>
                <a:close/>
                <a:moveTo>
                  <a:pt x="16498" y="11193"/>
                </a:moveTo>
                <a:lnTo>
                  <a:pt x="16498" y="11948"/>
                </a:lnTo>
                <a:lnTo>
                  <a:pt x="16255" y="12093"/>
                </a:lnTo>
                <a:lnTo>
                  <a:pt x="16011" y="12312"/>
                </a:lnTo>
                <a:lnTo>
                  <a:pt x="15792" y="12556"/>
                </a:lnTo>
                <a:lnTo>
                  <a:pt x="15598" y="12823"/>
                </a:lnTo>
                <a:lnTo>
                  <a:pt x="15598" y="12775"/>
                </a:lnTo>
                <a:lnTo>
                  <a:pt x="15598" y="12434"/>
                </a:lnTo>
                <a:lnTo>
                  <a:pt x="15622" y="12385"/>
                </a:lnTo>
                <a:lnTo>
                  <a:pt x="15914" y="11923"/>
                </a:lnTo>
                <a:lnTo>
                  <a:pt x="16060" y="11680"/>
                </a:lnTo>
                <a:lnTo>
                  <a:pt x="16206" y="11461"/>
                </a:lnTo>
                <a:lnTo>
                  <a:pt x="16352" y="11339"/>
                </a:lnTo>
                <a:lnTo>
                  <a:pt x="16498" y="11193"/>
                </a:lnTo>
                <a:close/>
                <a:moveTo>
                  <a:pt x="16498" y="12288"/>
                </a:moveTo>
                <a:lnTo>
                  <a:pt x="16498" y="13140"/>
                </a:lnTo>
                <a:lnTo>
                  <a:pt x="16303" y="13213"/>
                </a:lnTo>
                <a:lnTo>
                  <a:pt x="16157" y="13334"/>
                </a:lnTo>
                <a:lnTo>
                  <a:pt x="16011" y="13456"/>
                </a:lnTo>
                <a:lnTo>
                  <a:pt x="15890" y="13602"/>
                </a:lnTo>
                <a:lnTo>
                  <a:pt x="15719" y="13797"/>
                </a:lnTo>
                <a:lnTo>
                  <a:pt x="15573" y="14016"/>
                </a:lnTo>
                <a:lnTo>
                  <a:pt x="15573" y="13602"/>
                </a:lnTo>
                <a:lnTo>
                  <a:pt x="15792" y="13213"/>
                </a:lnTo>
                <a:lnTo>
                  <a:pt x="16036" y="12848"/>
                </a:lnTo>
                <a:lnTo>
                  <a:pt x="16255" y="12556"/>
                </a:lnTo>
                <a:lnTo>
                  <a:pt x="16498" y="12288"/>
                </a:lnTo>
                <a:close/>
                <a:moveTo>
                  <a:pt x="2847" y="13286"/>
                </a:moveTo>
                <a:lnTo>
                  <a:pt x="2799" y="13310"/>
                </a:lnTo>
                <a:lnTo>
                  <a:pt x="2774" y="13334"/>
                </a:lnTo>
                <a:lnTo>
                  <a:pt x="2580" y="13675"/>
                </a:lnTo>
                <a:lnTo>
                  <a:pt x="2507" y="13870"/>
                </a:lnTo>
                <a:lnTo>
                  <a:pt x="2458" y="14064"/>
                </a:lnTo>
                <a:lnTo>
                  <a:pt x="2434" y="14259"/>
                </a:lnTo>
                <a:lnTo>
                  <a:pt x="2458" y="14332"/>
                </a:lnTo>
                <a:lnTo>
                  <a:pt x="2507" y="14405"/>
                </a:lnTo>
                <a:lnTo>
                  <a:pt x="2555" y="14478"/>
                </a:lnTo>
                <a:lnTo>
                  <a:pt x="2628" y="14527"/>
                </a:lnTo>
                <a:lnTo>
                  <a:pt x="2750" y="14551"/>
                </a:lnTo>
                <a:lnTo>
                  <a:pt x="3018" y="14551"/>
                </a:lnTo>
                <a:lnTo>
                  <a:pt x="3164" y="14527"/>
                </a:lnTo>
                <a:lnTo>
                  <a:pt x="3285" y="14478"/>
                </a:lnTo>
                <a:lnTo>
                  <a:pt x="3431" y="14429"/>
                </a:lnTo>
                <a:lnTo>
                  <a:pt x="3699" y="14283"/>
                </a:lnTo>
                <a:lnTo>
                  <a:pt x="3942" y="14089"/>
                </a:lnTo>
                <a:lnTo>
                  <a:pt x="4015" y="14186"/>
                </a:lnTo>
                <a:lnTo>
                  <a:pt x="4137" y="14259"/>
                </a:lnTo>
                <a:lnTo>
                  <a:pt x="4234" y="14332"/>
                </a:lnTo>
                <a:lnTo>
                  <a:pt x="4380" y="14381"/>
                </a:lnTo>
                <a:lnTo>
                  <a:pt x="4551" y="14429"/>
                </a:lnTo>
                <a:lnTo>
                  <a:pt x="4867" y="14429"/>
                </a:lnTo>
                <a:lnTo>
                  <a:pt x="5037" y="14405"/>
                </a:lnTo>
                <a:lnTo>
                  <a:pt x="5183" y="14356"/>
                </a:lnTo>
                <a:lnTo>
                  <a:pt x="5329" y="14283"/>
                </a:lnTo>
                <a:lnTo>
                  <a:pt x="5475" y="14186"/>
                </a:lnTo>
                <a:lnTo>
                  <a:pt x="5597" y="14089"/>
                </a:lnTo>
                <a:lnTo>
                  <a:pt x="5719" y="14186"/>
                </a:lnTo>
                <a:lnTo>
                  <a:pt x="5889" y="14235"/>
                </a:lnTo>
                <a:lnTo>
                  <a:pt x="6084" y="14259"/>
                </a:lnTo>
                <a:lnTo>
                  <a:pt x="6278" y="14259"/>
                </a:lnTo>
                <a:lnTo>
                  <a:pt x="6814" y="14235"/>
                </a:lnTo>
                <a:lnTo>
                  <a:pt x="7325" y="14259"/>
                </a:lnTo>
                <a:lnTo>
                  <a:pt x="7665" y="14283"/>
                </a:lnTo>
                <a:lnTo>
                  <a:pt x="8030" y="14259"/>
                </a:lnTo>
                <a:lnTo>
                  <a:pt x="8225" y="14235"/>
                </a:lnTo>
                <a:lnTo>
                  <a:pt x="8395" y="14186"/>
                </a:lnTo>
                <a:lnTo>
                  <a:pt x="8541" y="14113"/>
                </a:lnTo>
                <a:lnTo>
                  <a:pt x="8687" y="13991"/>
                </a:lnTo>
                <a:lnTo>
                  <a:pt x="8712" y="13943"/>
                </a:lnTo>
                <a:lnTo>
                  <a:pt x="8712" y="13894"/>
                </a:lnTo>
                <a:lnTo>
                  <a:pt x="8687" y="13845"/>
                </a:lnTo>
                <a:lnTo>
                  <a:pt x="8639" y="13821"/>
                </a:lnTo>
                <a:lnTo>
                  <a:pt x="8420" y="13772"/>
                </a:lnTo>
                <a:lnTo>
                  <a:pt x="8225" y="13797"/>
                </a:lnTo>
                <a:lnTo>
                  <a:pt x="7787" y="13845"/>
                </a:lnTo>
                <a:lnTo>
                  <a:pt x="7373" y="13845"/>
                </a:lnTo>
                <a:lnTo>
                  <a:pt x="6935" y="13797"/>
                </a:lnTo>
                <a:lnTo>
                  <a:pt x="6716" y="13797"/>
                </a:lnTo>
                <a:lnTo>
                  <a:pt x="6376" y="13821"/>
                </a:lnTo>
                <a:lnTo>
                  <a:pt x="6059" y="13821"/>
                </a:lnTo>
                <a:lnTo>
                  <a:pt x="5962" y="13797"/>
                </a:lnTo>
                <a:lnTo>
                  <a:pt x="5938" y="13797"/>
                </a:lnTo>
                <a:lnTo>
                  <a:pt x="5938" y="13772"/>
                </a:lnTo>
                <a:lnTo>
                  <a:pt x="5962" y="13699"/>
                </a:lnTo>
                <a:lnTo>
                  <a:pt x="5938" y="13602"/>
                </a:lnTo>
                <a:lnTo>
                  <a:pt x="5913" y="13553"/>
                </a:lnTo>
                <a:lnTo>
                  <a:pt x="5865" y="13480"/>
                </a:lnTo>
                <a:lnTo>
                  <a:pt x="5816" y="13456"/>
                </a:lnTo>
                <a:lnTo>
                  <a:pt x="5743" y="13432"/>
                </a:lnTo>
                <a:lnTo>
                  <a:pt x="5670" y="13456"/>
                </a:lnTo>
                <a:lnTo>
                  <a:pt x="5597" y="13505"/>
                </a:lnTo>
                <a:lnTo>
                  <a:pt x="5354" y="13748"/>
                </a:lnTo>
                <a:lnTo>
                  <a:pt x="5062" y="13943"/>
                </a:lnTo>
                <a:lnTo>
                  <a:pt x="4964" y="13991"/>
                </a:lnTo>
                <a:lnTo>
                  <a:pt x="4818" y="14016"/>
                </a:lnTo>
                <a:lnTo>
                  <a:pt x="4672" y="14016"/>
                </a:lnTo>
                <a:lnTo>
                  <a:pt x="4526" y="13991"/>
                </a:lnTo>
                <a:lnTo>
                  <a:pt x="4405" y="13943"/>
                </a:lnTo>
                <a:lnTo>
                  <a:pt x="4307" y="13870"/>
                </a:lnTo>
                <a:lnTo>
                  <a:pt x="4283" y="13821"/>
                </a:lnTo>
                <a:lnTo>
                  <a:pt x="4283" y="13748"/>
                </a:lnTo>
                <a:lnTo>
                  <a:pt x="4283" y="13675"/>
                </a:lnTo>
                <a:lnTo>
                  <a:pt x="4307" y="13578"/>
                </a:lnTo>
                <a:lnTo>
                  <a:pt x="4307" y="13505"/>
                </a:lnTo>
                <a:lnTo>
                  <a:pt x="4307" y="13432"/>
                </a:lnTo>
                <a:lnTo>
                  <a:pt x="4259" y="13383"/>
                </a:lnTo>
                <a:lnTo>
                  <a:pt x="4186" y="13334"/>
                </a:lnTo>
                <a:lnTo>
                  <a:pt x="4113" y="13310"/>
                </a:lnTo>
                <a:lnTo>
                  <a:pt x="4040" y="13334"/>
                </a:lnTo>
                <a:lnTo>
                  <a:pt x="3967" y="13359"/>
                </a:lnTo>
                <a:lnTo>
                  <a:pt x="3918" y="13432"/>
                </a:lnTo>
                <a:lnTo>
                  <a:pt x="3845" y="13529"/>
                </a:lnTo>
                <a:lnTo>
                  <a:pt x="3772" y="13602"/>
                </a:lnTo>
                <a:lnTo>
                  <a:pt x="3602" y="13772"/>
                </a:lnTo>
                <a:lnTo>
                  <a:pt x="3407" y="13918"/>
                </a:lnTo>
                <a:lnTo>
                  <a:pt x="3212" y="14016"/>
                </a:lnTo>
                <a:lnTo>
                  <a:pt x="3091" y="14089"/>
                </a:lnTo>
                <a:lnTo>
                  <a:pt x="2945" y="14113"/>
                </a:lnTo>
                <a:lnTo>
                  <a:pt x="2896" y="14113"/>
                </a:lnTo>
                <a:lnTo>
                  <a:pt x="2847" y="14089"/>
                </a:lnTo>
                <a:lnTo>
                  <a:pt x="2847" y="14016"/>
                </a:lnTo>
                <a:lnTo>
                  <a:pt x="2847" y="13918"/>
                </a:lnTo>
                <a:lnTo>
                  <a:pt x="2969" y="13456"/>
                </a:lnTo>
                <a:lnTo>
                  <a:pt x="2969" y="13407"/>
                </a:lnTo>
                <a:lnTo>
                  <a:pt x="2969" y="13359"/>
                </a:lnTo>
                <a:lnTo>
                  <a:pt x="2920" y="13310"/>
                </a:lnTo>
                <a:lnTo>
                  <a:pt x="2872" y="13286"/>
                </a:lnTo>
                <a:close/>
                <a:moveTo>
                  <a:pt x="16498" y="13286"/>
                </a:moveTo>
                <a:lnTo>
                  <a:pt x="16474" y="14137"/>
                </a:lnTo>
                <a:lnTo>
                  <a:pt x="16425" y="14137"/>
                </a:lnTo>
                <a:lnTo>
                  <a:pt x="16328" y="14210"/>
                </a:lnTo>
                <a:lnTo>
                  <a:pt x="16206" y="14283"/>
                </a:lnTo>
                <a:lnTo>
                  <a:pt x="15987" y="14478"/>
                </a:lnTo>
                <a:lnTo>
                  <a:pt x="15792" y="14697"/>
                </a:lnTo>
                <a:lnTo>
                  <a:pt x="15622" y="14916"/>
                </a:lnTo>
                <a:lnTo>
                  <a:pt x="15525" y="15038"/>
                </a:lnTo>
                <a:lnTo>
                  <a:pt x="15549" y="14673"/>
                </a:lnTo>
                <a:lnTo>
                  <a:pt x="15573" y="14673"/>
                </a:lnTo>
                <a:lnTo>
                  <a:pt x="15695" y="14502"/>
                </a:lnTo>
                <a:lnTo>
                  <a:pt x="15817" y="14332"/>
                </a:lnTo>
                <a:lnTo>
                  <a:pt x="16011" y="13967"/>
                </a:lnTo>
                <a:lnTo>
                  <a:pt x="16230" y="13602"/>
                </a:lnTo>
                <a:lnTo>
                  <a:pt x="16352" y="13432"/>
                </a:lnTo>
                <a:lnTo>
                  <a:pt x="16498" y="13286"/>
                </a:lnTo>
                <a:close/>
                <a:moveTo>
                  <a:pt x="16474" y="14332"/>
                </a:moveTo>
                <a:lnTo>
                  <a:pt x="16449" y="15208"/>
                </a:lnTo>
                <a:lnTo>
                  <a:pt x="16352" y="15232"/>
                </a:lnTo>
                <a:lnTo>
                  <a:pt x="16230" y="15305"/>
                </a:lnTo>
                <a:lnTo>
                  <a:pt x="15987" y="15500"/>
                </a:lnTo>
                <a:lnTo>
                  <a:pt x="15768" y="15719"/>
                </a:lnTo>
                <a:lnTo>
                  <a:pt x="15622" y="15889"/>
                </a:lnTo>
                <a:lnTo>
                  <a:pt x="15476" y="16035"/>
                </a:lnTo>
                <a:lnTo>
                  <a:pt x="15476" y="15743"/>
                </a:lnTo>
                <a:lnTo>
                  <a:pt x="15549" y="15695"/>
                </a:lnTo>
                <a:lnTo>
                  <a:pt x="15598" y="15646"/>
                </a:lnTo>
                <a:lnTo>
                  <a:pt x="15671" y="15500"/>
                </a:lnTo>
                <a:lnTo>
                  <a:pt x="15817" y="15257"/>
                </a:lnTo>
                <a:lnTo>
                  <a:pt x="16011" y="15013"/>
                </a:lnTo>
                <a:lnTo>
                  <a:pt x="16279" y="14697"/>
                </a:lnTo>
                <a:lnTo>
                  <a:pt x="16376" y="14502"/>
                </a:lnTo>
                <a:lnTo>
                  <a:pt x="16474" y="14332"/>
                </a:lnTo>
                <a:close/>
                <a:moveTo>
                  <a:pt x="16449" y="15622"/>
                </a:moveTo>
                <a:lnTo>
                  <a:pt x="16425" y="16376"/>
                </a:lnTo>
                <a:lnTo>
                  <a:pt x="16328" y="16425"/>
                </a:lnTo>
                <a:lnTo>
                  <a:pt x="16230" y="16522"/>
                </a:lnTo>
                <a:lnTo>
                  <a:pt x="16036" y="16692"/>
                </a:lnTo>
                <a:lnTo>
                  <a:pt x="15719" y="17082"/>
                </a:lnTo>
                <a:lnTo>
                  <a:pt x="15427" y="17422"/>
                </a:lnTo>
                <a:lnTo>
                  <a:pt x="15427" y="17106"/>
                </a:lnTo>
                <a:lnTo>
                  <a:pt x="15452" y="16960"/>
                </a:lnTo>
                <a:lnTo>
                  <a:pt x="15452" y="16887"/>
                </a:lnTo>
                <a:lnTo>
                  <a:pt x="15476" y="16765"/>
                </a:lnTo>
                <a:lnTo>
                  <a:pt x="15525" y="16644"/>
                </a:lnTo>
                <a:lnTo>
                  <a:pt x="15598" y="16522"/>
                </a:lnTo>
                <a:lnTo>
                  <a:pt x="15695" y="16400"/>
                </a:lnTo>
                <a:lnTo>
                  <a:pt x="15890" y="16181"/>
                </a:lnTo>
                <a:lnTo>
                  <a:pt x="16060" y="15987"/>
                </a:lnTo>
                <a:lnTo>
                  <a:pt x="16255" y="15816"/>
                </a:lnTo>
                <a:lnTo>
                  <a:pt x="16449" y="15622"/>
                </a:lnTo>
                <a:close/>
                <a:moveTo>
                  <a:pt x="16401" y="16984"/>
                </a:moveTo>
                <a:lnTo>
                  <a:pt x="16401" y="17641"/>
                </a:lnTo>
                <a:lnTo>
                  <a:pt x="16157" y="17763"/>
                </a:lnTo>
                <a:lnTo>
                  <a:pt x="15938" y="17933"/>
                </a:lnTo>
                <a:lnTo>
                  <a:pt x="15719" y="18104"/>
                </a:lnTo>
                <a:lnTo>
                  <a:pt x="15549" y="18323"/>
                </a:lnTo>
                <a:lnTo>
                  <a:pt x="15403" y="18493"/>
                </a:lnTo>
                <a:lnTo>
                  <a:pt x="15403" y="18347"/>
                </a:lnTo>
                <a:lnTo>
                  <a:pt x="15452" y="18298"/>
                </a:lnTo>
                <a:lnTo>
                  <a:pt x="15476" y="18250"/>
                </a:lnTo>
                <a:lnTo>
                  <a:pt x="15525" y="18104"/>
                </a:lnTo>
                <a:lnTo>
                  <a:pt x="15598" y="17982"/>
                </a:lnTo>
                <a:lnTo>
                  <a:pt x="15768" y="17714"/>
                </a:lnTo>
                <a:lnTo>
                  <a:pt x="15963" y="17471"/>
                </a:lnTo>
                <a:lnTo>
                  <a:pt x="16157" y="17252"/>
                </a:lnTo>
                <a:lnTo>
                  <a:pt x="16401" y="16984"/>
                </a:lnTo>
                <a:close/>
                <a:moveTo>
                  <a:pt x="14405" y="1533"/>
                </a:moveTo>
                <a:lnTo>
                  <a:pt x="14722" y="1558"/>
                </a:lnTo>
                <a:lnTo>
                  <a:pt x="14819" y="1582"/>
                </a:lnTo>
                <a:lnTo>
                  <a:pt x="14892" y="1606"/>
                </a:lnTo>
                <a:lnTo>
                  <a:pt x="14965" y="1655"/>
                </a:lnTo>
                <a:lnTo>
                  <a:pt x="14965" y="1874"/>
                </a:lnTo>
                <a:lnTo>
                  <a:pt x="14989" y="2093"/>
                </a:lnTo>
                <a:lnTo>
                  <a:pt x="15062" y="2531"/>
                </a:lnTo>
                <a:lnTo>
                  <a:pt x="15062" y="3188"/>
                </a:lnTo>
                <a:lnTo>
                  <a:pt x="15038" y="3821"/>
                </a:lnTo>
                <a:lnTo>
                  <a:pt x="15014" y="5183"/>
                </a:lnTo>
                <a:lnTo>
                  <a:pt x="15014" y="6546"/>
                </a:lnTo>
                <a:lnTo>
                  <a:pt x="15038" y="9563"/>
                </a:lnTo>
                <a:lnTo>
                  <a:pt x="15038" y="12580"/>
                </a:lnTo>
                <a:lnTo>
                  <a:pt x="15038" y="13651"/>
                </a:lnTo>
                <a:lnTo>
                  <a:pt x="14989" y="14697"/>
                </a:lnTo>
                <a:lnTo>
                  <a:pt x="14941" y="15768"/>
                </a:lnTo>
                <a:lnTo>
                  <a:pt x="14892" y="16814"/>
                </a:lnTo>
                <a:lnTo>
                  <a:pt x="14868" y="18420"/>
                </a:lnTo>
                <a:lnTo>
                  <a:pt x="14843" y="19077"/>
                </a:lnTo>
                <a:lnTo>
                  <a:pt x="14843" y="19296"/>
                </a:lnTo>
                <a:lnTo>
                  <a:pt x="14819" y="19393"/>
                </a:lnTo>
                <a:lnTo>
                  <a:pt x="14868" y="19296"/>
                </a:lnTo>
                <a:lnTo>
                  <a:pt x="14843" y="19369"/>
                </a:lnTo>
                <a:lnTo>
                  <a:pt x="14843" y="19442"/>
                </a:lnTo>
                <a:lnTo>
                  <a:pt x="14503" y="19491"/>
                </a:lnTo>
                <a:lnTo>
                  <a:pt x="13505" y="19491"/>
                </a:lnTo>
                <a:lnTo>
                  <a:pt x="12580" y="19515"/>
                </a:lnTo>
                <a:lnTo>
                  <a:pt x="11680" y="19539"/>
                </a:lnTo>
                <a:lnTo>
                  <a:pt x="9636" y="19466"/>
                </a:lnTo>
                <a:lnTo>
                  <a:pt x="7592" y="19418"/>
                </a:lnTo>
                <a:lnTo>
                  <a:pt x="6570" y="19393"/>
                </a:lnTo>
                <a:lnTo>
                  <a:pt x="2653" y="19393"/>
                </a:lnTo>
                <a:lnTo>
                  <a:pt x="1777" y="19466"/>
                </a:lnTo>
                <a:lnTo>
                  <a:pt x="1266" y="19491"/>
                </a:lnTo>
                <a:lnTo>
                  <a:pt x="731" y="19515"/>
                </a:lnTo>
                <a:lnTo>
                  <a:pt x="731" y="19491"/>
                </a:lnTo>
                <a:lnTo>
                  <a:pt x="682" y="18955"/>
                </a:lnTo>
                <a:lnTo>
                  <a:pt x="658" y="18420"/>
                </a:lnTo>
                <a:lnTo>
                  <a:pt x="633" y="17349"/>
                </a:lnTo>
                <a:lnTo>
                  <a:pt x="658" y="16279"/>
                </a:lnTo>
                <a:lnTo>
                  <a:pt x="633" y="15743"/>
                </a:lnTo>
                <a:lnTo>
                  <a:pt x="609" y="15208"/>
                </a:lnTo>
                <a:lnTo>
                  <a:pt x="560" y="14648"/>
                </a:lnTo>
                <a:lnTo>
                  <a:pt x="560" y="14113"/>
                </a:lnTo>
                <a:lnTo>
                  <a:pt x="560" y="13553"/>
                </a:lnTo>
                <a:lnTo>
                  <a:pt x="560" y="13018"/>
                </a:lnTo>
                <a:lnTo>
                  <a:pt x="633" y="11923"/>
                </a:lnTo>
                <a:lnTo>
                  <a:pt x="682" y="10828"/>
                </a:lnTo>
                <a:lnTo>
                  <a:pt x="731" y="9685"/>
                </a:lnTo>
                <a:lnTo>
                  <a:pt x="731" y="8541"/>
                </a:lnTo>
                <a:lnTo>
                  <a:pt x="682" y="7422"/>
                </a:lnTo>
                <a:lnTo>
                  <a:pt x="658" y="6278"/>
                </a:lnTo>
                <a:lnTo>
                  <a:pt x="585" y="4015"/>
                </a:lnTo>
                <a:lnTo>
                  <a:pt x="560" y="2847"/>
                </a:lnTo>
                <a:lnTo>
                  <a:pt x="560" y="2239"/>
                </a:lnTo>
                <a:lnTo>
                  <a:pt x="512" y="1655"/>
                </a:lnTo>
                <a:lnTo>
                  <a:pt x="852" y="1679"/>
                </a:lnTo>
                <a:lnTo>
                  <a:pt x="1193" y="1704"/>
                </a:lnTo>
                <a:lnTo>
                  <a:pt x="1874" y="1679"/>
                </a:lnTo>
                <a:lnTo>
                  <a:pt x="1874" y="1679"/>
                </a:lnTo>
                <a:lnTo>
                  <a:pt x="1753" y="1850"/>
                </a:lnTo>
                <a:lnTo>
                  <a:pt x="1631" y="2020"/>
                </a:lnTo>
                <a:lnTo>
                  <a:pt x="1558" y="2190"/>
                </a:lnTo>
                <a:lnTo>
                  <a:pt x="1534" y="2409"/>
                </a:lnTo>
                <a:lnTo>
                  <a:pt x="1534" y="2507"/>
                </a:lnTo>
                <a:lnTo>
                  <a:pt x="1558" y="2628"/>
                </a:lnTo>
                <a:lnTo>
                  <a:pt x="1607" y="2872"/>
                </a:lnTo>
                <a:lnTo>
                  <a:pt x="1728" y="3066"/>
                </a:lnTo>
                <a:lnTo>
                  <a:pt x="1874" y="3261"/>
                </a:lnTo>
                <a:lnTo>
                  <a:pt x="2069" y="3407"/>
                </a:lnTo>
                <a:lnTo>
                  <a:pt x="2288" y="3529"/>
                </a:lnTo>
                <a:lnTo>
                  <a:pt x="2385" y="3553"/>
                </a:lnTo>
                <a:lnTo>
                  <a:pt x="2507" y="3577"/>
                </a:lnTo>
                <a:lnTo>
                  <a:pt x="2750" y="3577"/>
                </a:lnTo>
                <a:lnTo>
                  <a:pt x="2896" y="3529"/>
                </a:lnTo>
                <a:lnTo>
                  <a:pt x="3042" y="3480"/>
                </a:lnTo>
                <a:lnTo>
                  <a:pt x="3164" y="3407"/>
                </a:lnTo>
                <a:lnTo>
                  <a:pt x="3285" y="3310"/>
                </a:lnTo>
                <a:lnTo>
                  <a:pt x="3407" y="3188"/>
                </a:lnTo>
                <a:lnTo>
                  <a:pt x="3504" y="3066"/>
                </a:lnTo>
                <a:lnTo>
                  <a:pt x="3577" y="2945"/>
                </a:lnTo>
                <a:lnTo>
                  <a:pt x="3650" y="2799"/>
                </a:lnTo>
                <a:lnTo>
                  <a:pt x="3699" y="2653"/>
                </a:lnTo>
                <a:lnTo>
                  <a:pt x="3748" y="2482"/>
                </a:lnTo>
                <a:lnTo>
                  <a:pt x="3772" y="2336"/>
                </a:lnTo>
                <a:lnTo>
                  <a:pt x="3772" y="2190"/>
                </a:lnTo>
                <a:lnTo>
                  <a:pt x="3748" y="2044"/>
                </a:lnTo>
                <a:lnTo>
                  <a:pt x="3723" y="1923"/>
                </a:lnTo>
                <a:lnTo>
                  <a:pt x="3675" y="1801"/>
                </a:lnTo>
                <a:lnTo>
                  <a:pt x="3577" y="1679"/>
                </a:lnTo>
                <a:lnTo>
                  <a:pt x="5378" y="1679"/>
                </a:lnTo>
                <a:lnTo>
                  <a:pt x="5281" y="1777"/>
                </a:lnTo>
                <a:lnTo>
                  <a:pt x="5208" y="1874"/>
                </a:lnTo>
                <a:lnTo>
                  <a:pt x="5086" y="2069"/>
                </a:lnTo>
                <a:lnTo>
                  <a:pt x="5013" y="2288"/>
                </a:lnTo>
                <a:lnTo>
                  <a:pt x="4989" y="2507"/>
                </a:lnTo>
                <a:lnTo>
                  <a:pt x="5013" y="2726"/>
                </a:lnTo>
                <a:lnTo>
                  <a:pt x="5110" y="2920"/>
                </a:lnTo>
                <a:lnTo>
                  <a:pt x="5232" y="3091"/>
                </a:lnTo>
                <a:lnTo>
                  <a:pt x="5402" y="3261"/>
                </a:lnTo>
                <a:lnTo>
                  <a:pt x="5597" y="3358"/>
                </a:lnTo>
                <a:lnTo>
                  <a:pt x="5840" y="3431"/>
                </a:lnTo>
                <a:lnTo>
                  <a:pt x="6059" y="3456"/>
                </a:lnTo>
                <a:lnTo>
                  <a:pt x="6303" y="3431"/>
                </a:lnTo>
                <a:lnTo>
                  <a:pt x="6497" y="3358"/>
                </a:lnTo>
                <a:lnTo>
                  <a:pt x="6716" y="3237"/>
                </a:lnTo>
                <a:lnTo>
                  <a:pt x="6862" y="3091"/>
                </a:lnTo>
                <a:lnTo>
                  <a:pt x="7008" y="2896"/>
                </a:lnTo>
                <a:lnTo>
                  <a:pt x="7081" y="2653"/>
                </a:lnTo>
                <a:lnTo>
                  <a:pt x="7106" y="2531"/>
                </a:lnTo>
                <a:lnTo>
                  <a:pt x="7106" y="2409"/>
                </a:lnTo>
                <a:lnTo>
                  <a:pt x="7081" y="2142"/>
                </a:lnTo>
                <a:lnTo>
                  <a:pt x="7057" y="1996"/>
                </a:lnTo>
                <a:lnTo>
                  <a:pt x="7008" y="1874"/>
                </a:lnTo>
                <a:lnTo>
                  <a:pt x="6935" y="1777"/>
                </a:lnTo>
                <a:lnTo>
                  <a:pt x="6862" y="1679"/>
                </a:lnTo>
                <a:lnTo>
                  <a:pt x="8614" y="1631"/>
                </a:lnTo>
                <a:lnTo>
                  <a:pt x="8639" y="1631"/>
                </a:lnTo>
                <a:lnTo>
                  <a:pt x="8541" y="1801"/>
                </a:lnTo>
                <a:lnTo>
                  <a:pt x="8444" y="1971"/>
                </a:lnTo>
                <a:lnTo>
                  <a:pt x="8420" y="2142"/>
                </a:lnTo>
                <a:lnTo>
                  <a:pt x="8395" y="2336"/>
                </a:lnTo>
                <a:lnTo>
                  <a:pt x="8420" y="2458"/>
                </a:lnTo>
                <a:lnTo>
                  <a:pt x="8444" y="2580"/>
                </a:lnTo>
                <a:lnTo>
                  <a:pt x="8493" y="2677"/>
                </a:lnTo>
                <a:lnTo>
                  <a:pt x="8541" y="2774"/>
                </a:lnTo>
                <a:lnTo>
                  <a:pt x="8712" y="2969"/>
                </a:lnTo>
                <a:lnTo>
                  <a:pt x="8906" y="3115"/>
                </a:lnTo>
                <a:lnTo>
                  <a:pt x="9125" y="3237"/>
                </a:lnTo>
                <a:lnTo>
                  <a:pt x="9369" y="3310"/>
                </a:lnTo>
                <a:lnTo>
                  <a:pt x="9588" y="3310"/>
                </a:lnTo>
                <a:lnTo>
                  <a:pt x="9709" y="3285"/>
                </a:lnTo>
                <a:lnTo>
                  <a:pt x="9831" y="3237"/>
                </a:lnTo>
                <a:lnTo>
                  <a:pt x="9977" y="3139"/>
                </a:lnTo>
                <a:lnTo>
                  <a:pt x="10098" y="3018"/>
                </a:lnTo>
                <a:lnTo>
                  <a:pt x="10171" y="2872"/>
                </a:lnTo>
                <a:lnTo>
                  <a:pt x="10244" y="2701"/>
                </a:lnTo>
                <a:lnTo>
                  <a:pt x="10293" y="2507"/>
                </a:lnTo>
                <a:lnTo>
                  <a:pt x="10293" y="2336"/>
                </a:lnTo>
                <a:lnTo>
                  <a:pt x="10293" y="2142"/>
                </a:lnTo>
                <a:lnTo>
                  <a:pt x="10293" y="1971"/>
                </a:lnTo>
                <a:lnTo>
                  <a:pt x="10220" y="1777"/>
                </a:lnTo>
                <a:lnTo>
                  <a:pt x="10123" y="1582"/>
                </a:lnTo>
                <a:lnTo>
                  <a:pt x="11169" y="1558"/>
                </a:lnTo>
                <a:lnTo>
                  <a:pt x="12215" y="1533"/>
                </a:lnTo>
                <a:lnTo>
                  <a:pt x="12069" y="1631"/>
                </a:lnTo>
                <a:lnTo>
                  <a:pt x="11948" y="1728"/>
                </a:lnTo>
                <a:lnTo>
                  <a:pt x="11850" y="1850"/>
                </a:lnTo>
                <a:lnTo>
                  <a:pt x="11753" y="1996"/>
                </a:lnTo>
                <a:lnTo>
                  <a:pt x="11656" y="2190"/>
                </a:lnTo>
                <a:lnTo>
                  <a:pt x="11631" y="2409"/>
                </a:lnTo>
                <a:lnTo>
                  <a:pt x="11631" y="2604"/>
                </a:lnTo>
                <a:lnTo>
                  <a:pt x="11704" y="2799"/>
                </a:lnTo>
                <a:lnTo>
                  <a:pt x="11802" y="2969"/>
                </a:lnTo>
                <a:lnTo>
                  <a:pt x="11948" y="3115"/>
                </a:lnTo>
                <a:lnTo>
                  <a:pt x="12118" y="3237"/>
                </a:lnTo>
                <a:lnTo>
                  <a:pt x="12313" y="3310"/>
                </a:lnTo>
                <a:lnTo>
                  <a:pt x="12532" y="3358"/>
                </a:lnTo>
                <a:lnTo>
                  <a:pt x="12751" y="3383"/>
                </a:lnTo>
                <a:lnTo>
                  <a:pt x="12970" y="3358"/>
                </a:lnTo>
                <a:lnTo>
                  <a:pt x="13213" y="3310"/>
                </a:lnTo>
                <a:lnTo>
                  <a:pt x="13432" y="3237"/>
                </a:lnTo>
                <a:lnTo>
                  <a:pt x="13602" y="3115"/>
                </a:lnTo>
                <a:lnTo>
                  <a:pt x="13773" y="2969"/>
                </a:lnTo>
                <a:lnTo>
                  <a:pt x="13821" y="2872"/>
                </a:lnTo>
                <a:lnTo>
                  <a:pt x="13870" y="2774"/>
                </a:lnTo>
                <a:lnTo>
                  <a:pt x="13919" y="2628"/>
                </a:lnTo>
                <a:lnTo>
                  <a:pt x="13919" y="2458"/>
                </a:lnTo>
                <a:lnTo>
                  <a:pt x="13894" y="2288"/>
                </a:lnTo>
                <a:lnTo>
                  <a:pt x="13846" y="2117"/>
                </a:lnTo>
                <a:lnTo>
                  <a:pt x="13773" y="1947"/>
                </a:lnTo>
                <a:lnTo>
                  <a:pt x="13675" y="1801"/>
                </a:lnTo>
                <a:lnTo>
                  <a:pt x="13554" y="1655"/>
                </a:lnTo>
                <a:lnTo>
                  <a:pt x="13432" y="1558"/>
                </a:lnTo>
                <a:lnTo>
                  <a:pt x="13870" y="1533"/>
                </a:lnTo>
                <a:close/>
                <a:moveTo>
                  <a:pt x="2628" y="19904"/>
                </a:moveTo>
                <a:lnTo>
                  <a:pt x="2507" y="20002"/>
                </a:lnTo>
                <a:lnTo>
                  <a:pt x="2385" y="20099"/>
                </a:lnTo>
                <a:lnTo>
                  <a:pt x="2190" y="20318"/>
                </a:lnTo>
                <a:lnTo>
                  <a:pt x="1996" y="20464"/>
                </a:lnTo>
                <a:lnTo>
                  <a:pt x="1996" y="20196"/>
                </a:lnTo>
                <a:lnTo>
                  <a:pt x="1996" y="19953"/>
                </a:lnTo>
                <a:lnTo>
                  <a:pt x="2628" y="19904"/>
                </a:lnTo>
                <a:close/>
                <a:moveTo>
                  <a:pt x="16449" y="20220"/>
                </a:moveTo>
                <a:lnTo>
                  <a:pt x="16425" y="20658"/>
                </a:lnTo>
                <a:lnTo>
                  <a:pt x="16376" y="21121"/>
                </a:lnTo>
                <a:lnTo>
                  <a:pt x="16230" y="21145"/>
                </a:lnTo>
                <a:lnTo>
                  <a:pt x="16328" y="20683"/>
                </a:lnTo>
                <a:lnTo>
                  <a:pt x="16449" y="20220"/>
                </a:lnTo>
                <a:close/>
                <a:moveTo>
                  <a:pt x="16425" y="18955"/>
                </a:moveTo>
                <a:lnTo>
                  <a:pt x="16449" y="19880"/>
                </a:lnTo>
                <a:lnTo>
                  <a:pt x="16303" y="19977"/>
                </a:lnTo>
                <a:lnTo>
                  <a:pt x="16206" y="20099"/>
                </a:lnTo>
                <a:lnTo>
                  <a:pt x="16109" y="20245"/>
                </a:lnTo>
                <a:lnTo>
                  <a:pt x="16011" y="20415"/>
                </a:lnTo>
                <a:lnTo>
                  <a:pt x="15890" y="20780"/>
                </a:lnTo>
                <a:lnTo>
                  <a:pt x="15792" y="21194"/>
                </a:lnTo>
                <a:lnTo>
                  <a:pt x="15744" y="21194"/>
                </a:lnTo>
                <a:lnTo>
                  <a:pt x="15817" y="20926"/>
                </a:lnTo>
                <a:lnTo>
                  <a:pt x="15865" y="20658"/>
                </a:lnTo>
                <a:lnTo>
                  <a:pt x="15987" y="20172"/>
                </a:lnTo>
                <a:lnTo>
                  <a:pt x="16206" y="19564"/>
                </a:lnTo>
                <a:lnTo>
                  <a:pt x="16425" y="18955"/>
                </a:lnTo>
                <a:close/>
                <a:moveTo>
                  <a:pt x="16401" y="17787"/>
                </a:moveTo>
                <a:lnTo>
                  <a:pt x="16425" y="18517"/>
                </a:lnTo>
                <a:lnTo>
                  <a:pt x="16303" y="18663"/>
                </a:lnTo>
                <a:lnTo>
                  <a:pt x="16206" y="18834"/>
                </a:lnTo>
                <a:lnTo>
                  <a:pt x="16011" y="19174"/>
                </a:lnTo>
                <a:lnTo>
                  <a:pt x="15865" y="19564"/>
                </a:lnTo>
                <a:lnTo>
                  <a:pt x="15744" y="19929"/>
                </a:lnTo>
                <a:lnTo>
                  <a:pt x="15500" y="20537"/>
                </a:lnTo>
                <a:lnTo>
                  <a:pt x="15379" y="20877"/>
                </a:lnTo>
                <a:lnTo>
                  <a:pt x="15306" y="21218"/>
                </a:lnTo>
                <a:lnTo>
                  <a:pt x="14892" y="21242"/>
                </a:lnTo>
                <a:lnTo>
                  <a:pt x="15038" y="20926"/>
                </a:lnTo>
                <a:lnTo>
                  <a:pt x="15135" y="20585"/>
                </a:lnTo>
                <a:lnTo>
                  <a:pt x="15184" y="20220"/>
                </a:lnTo>
                <a:lnTo>
                  <a:pt x="15184" y="19856"/>
                </a:lnTo>
                <a:lnTo>
                  <a:pt x="15257" y="19831"/>
                </a:lnTo>
                <a:lnTo>
                  <a:pt x="15330" y="19807"/>
                </a:lnTo>
                <a:lnTo>
                  <a:pt x="15379" y="19758"/>
                </a:lnTo>
                <a:lnTo>
                  <a:pt x="15403" y="19710"/>
                </a:lnTo>
                <a:lnTo>
                  <a:pt x="15427" y="19661"/>
                </a:lnTo>
                <a:lnTo>
                  <a:pt x="15427" y="19539"/>
                </a:lnTo>
                <a:lnTo>
                  <a:pt x="15379" y="19418"/>
                </a:lnTo>
                <a:lnTo>
                  <a:pt x="15403" y="19296"/>
                </a:lnTo>
                <a:lnTo>
                  <a:pt x="15403" y="19150"/>
                </a:lnTo>
                <a:lnTo>
                  <a:pt x="15500" y="19053"/>
                </a:lnTo>
                <a:lnTo>
                  <a:pt x="15598" y="18931"/>
                </a:lnTo>
                <a:lnTo>
                  <a:pt x="15768" y="18663"/>
                </a:lnTo>
                <a:lnTo>
                  <a:pt x="16084" y="18225"/>
                </a:lnTo>
                <a:lnTo>
                  <a:pt x="16230" y="18006"/>
                </a:lnTo>
                <a:lnTo>
                  <a:pt x="16401" y="17787"/>
                </a:lnTo>
                <a:close/>
                <a:moveTo>
                  <a:pt x="3431" y="19904"/>
                </a:moveTo>
                <a:lnTo>
                  <a:pt x="3285" y="20002"/>
                </a:lnTo>
                <a:lnTo>
                  <a:pt x="3164" y="20123"/>
                </a:lnTo>
                <a:lnTo>
                  <a:pt x="2920" y="20342"/>
                </a:lnTo>
                <a:lnTo>
                  <a:pt x="2628" y="20683"/>
                </a:lnTo>
                <a:lnTo>
                  <a:pt x="2336" y="21023"/>
                </a:lnTo>
                <a:lnTo>
                  <a:pt x="2093" y="21291"/>
                </a:lnTo>
                <a:lnTo>
                  <a:pt x="2044" y="20902"/>
                </a:lnTo>
                <a:lnTo>
                  <a:pt x="2190" y="20853"/>
                </a:lnTo>
                <a:lnTo>
                  <a:pt x="2312" y="20756"/>
                </a:lnTo>
                <a:lnTo>
                  <a:pt x="2531" y="20585"/>
                </a:lnTo>
                <a:lnTo>
                  <a:pt x="2677" y="20464"/>
                </a:lnTo>
                <a:lnTo>
                  <a:pt x="2823" y="20318"/>
                </a:lnTo>
                <a:lnTo>
                  <a:pt x="2945" y="20172"/>
                </a:lnTo>
                <a:lnTo>
                  <a:pt x="2969" y="20075"/>
                </a:lnTo>
                <a:lnTo>
                  <a:pt x="2993" y="20002"/>
                </a:lnTo>
                <a:lnTo>
                  <a:pt x="2969" y="19953"/>
                </a:lnTo>
                <a:lnTo>
                  <a:pt x="2945" y="19904"/>
                </a:lnTo>
                <a:close/>
                <a:moveTo>
                  <a:pt x="10050" y="19977"/>
                </a:moveTo>
                <a:lnTo>
                  <a:pt x="9879" y="20148"/>
                </a:lnTo>
                <a:lnTo>
                  <a:pt x="9734" y="20293"/>
                </a:lnTo>
                <a:lnTo>
                  <a:pt x="9588" y="20537"/>
                </a:lnTo>
                <a:lnTo>
                  <a:pt x="9442" y="20756"/>
                </a:lnTo>
                <a:lnTo>
                  <a:pt x="9296" y="20975"/>
                </a:lnTo>
                <a:lnTo>
                  <a:pt x="9223" y="21072"/>
                </a:lnTo>
                <a:lnTo>
                  <a:pt x="9198" y="21194"/>
                </a:lnTo>
                <a:lnTo>
                  <a:pt x="9198" y="21242"/>
                </a:lnTo>
                <a:lnTo>
                  <a:pt x="9198" y="21291"/>
                </a:lnTo>
                <a:lnTo>
                  <a:pt x="8493" y="21291"/>
                </a:lnTo>
                <a:lnTo>
                  <a:pt x="8663" y="21072"/>
                </a:lnTo>
                <a:lnTo>
                  <a:pt x="8833" y="20853"/>
                </a:lnTo>
                <a:lnTo>
                  <a:pt x="9028" y="20537"/>
                </a:lnTo>
                <a:lnTo>
                  <a:pt x="9247" y="20245"/>
                </a:lnTo>
                <a:lnTo>
                  <a:pt x="9393" y="20099"/>
                </a:lnTo>
                <a:lnTo>
                  <a:pt x="9563" y="19977"/>
                </a:lnTo>
                <a:close/>
                <a:moveTo>
                  <a:pt x="10780" y="20002"/>
                </a:moveTo>
                <a:lnTo>
                  <a:pt x="10585" y="20342"/>
                </a:lnTo>
                <a:lnTo>
                  <a:pt x="10366" y="20731"/>
                </a:lnTo>
                <a:lnTo>
                  <a:pt x="10147" y="21145"/>
                </a:lnTo>
                <a:lnTo>
                  <a:pt x="10123" y="21218"/>
                </a:lnTo>
                <a:lnTo>
                  <a:pt x="10147" y="21291"/>
                </a:lnTo>
                <a:lnTo>
                  <a:pt x="9417" y="21291"/>
                </a:lnTo>
                <a:lnTo>
                  <a:pt x="9515" y="21242"/>
                </a:lnTo>
                <a:lnTo>
                  <a:pt x="9588" y="21169"/>
                </a:lnTo>
                <a:lnTo>
                  <a:pt x="9734" y="20975"/>
                </a:lnTo>
                <a:lnTo>
                  <a:pt x="9977" y="20610"/>
                </a:lnTo>
                <a:lnTo>
                  <a:pt x="10050" y="20512"/>
                </a:lnTo>
                <a:lnTo>
                  <a:pt x="10147" y="20415"/>
                </a:lnTo>
                <a:lnTo>
                  <a:pt x="10366" y="20220"/>
                </a:lnTo>
                <a:lnTo>
                  <a:pt x="10463" y="20123"/>
                </a:lnTo>
                <a:lnTo>
                  <a:pt x="10512" y="20002"/>
                </a:lnTo>
                <a:close/>
                <a:moveTo>
                  <a:pt x="11534" y="20026"/>
                </a:moveTo>
                <a:lnTo>
                  <a:pt x="11364" y="20269"/>
                </a:lnTo>
                <a:lnTo>
                  <a:pt x="11218" y="20512"/>
                </a:lnTo>
                <a:lnTo>
                  <a:pt x="11120" y="20683"/>
                </a:lnTo>
                <a:lnTo>
                  <a:pt x="11023" y="20877"/>
                </a:lnTo>
                <a:lnTo>
                  <a:pt x="10950" y="21096"/>
                </a:lnTo>
                <a:lnTo>
                  <a:pt x="10901" y="21291"/>
                </a:lnTo>
                <a:lnTo>
                  <a:pt x="10488" y="21291"/>
                </a:lnTo>
                <a:lnTo>
                  <a:pt x="10609" y="21145"/>
                </a:lnTo>
                <a:lnTo>
                  <a:pt x="10707" y="20975"/>
                </a:lnTo>
                <a:lnTo>
                  <a:pt x="10901" y="20658"/>
                </a:lnTo>
                <a:lnTo>
                  <a:pt x="11120" y="20342"/>
                </a:lnTo>
                <a:lnTo>
                  <a:pt x="11218" y="20196"/>
                </a:lnTo>
                <a:lnTo>
                  <a:pt x="11315" y="20026"/>
                </a:lnTo>
                <a:close/>
                <a:moveTo>
                  <a:pt x="14843" y="19953"/>
                </a:moveTo>
                <a:lnTo>
                  <a:pt x="14746" y="20220"/>
                </a:lnTo>
                <a:lnTo>
                  <a:pt x="14697" y="20512"/>
                </a:lnTo>
                <a:lnTo>
                  <a:pt x="14624" y="20780"/>
                </a:lnTo>
                <a:lnTo>
                  <a:pt x="14576" y="20926"/>
                </a:lnTo>
                <a:lnTo>
                  <a:pt x="14527" y="21048"/>
                </a:lnTo>
                <a:lnTo>
                  <a:pt x="14503" y="21121"/>
                </a:lnTo>
                <a:lnTo>
                  <a:pt x="14503" y="21169"/>
                </a:lnTo>
                <a:lnTo>
                  <a:pt x="14527" y="21267"/>
                </a:lnTo>
                <a:lnTo>
                  <a:pt x="14211" y="21291"/>
                </a:lnTo>
                <a:lnTo>
                  <a:pt x="14284" y="20999"/>
                </a:lnTo>
                <a:lnTo>
                  <a:pt x="14381" y="20658"/>
                </a:lnTo>
                <a:lnTo>
                  <a:pt x="14454" y="20293"/>
                </a:lnTo>
                <a:lnTo>
                  <a:pt x="14454" y="20123"/>
                </a:lnTo>
                <a:lnTo>
                  <a:pt x="14478" y="19977"/>
                </a:lnTo>
                <a:lnTo>
                  <a:pt x="14843" y="19953"/>
                </a:lnTo>
                <a:close/>
                <a:moveTo>
                  <a:pt x="12337" y="20026"/>
                </a:moveTo>
                <a:lnTo>
                  <a:pt x="12215" y="20220"/>
                </a:lnTo>
                <a:lnTo>
                  <a:pt x="12142" y="20391"/>
                </a:lnTo>
                <a:lnTo>
                  <a:pt x="11948" y="20829"/>
                </a:lnTo>
                <a:lnTo>
                  <a:pt x="11875" y="21072"/>
                </a:lnTo>
                <a:lnTo>
                  <a:pt x="11826" y="21315"/>
                </a:lnTo>
                <a:lnTo>
                  <a:pt x="11364" y="21291"/>
                </a:lnTo>
                <a:lnTo>
                  <a:pt x="11412" y="21121"/>
                </a:lnTo>
                <a:lnTo>
                  <a:pt x="11485" y="20950"/>
                </a:lnTo>
                <a:lnTo>
                  <a:pt x="11656" y="20634"/>
                </a:lnTo>
                <a:lnTo>
                  <a:pt x="11826" y="20342"/>
                </a:lnTo>
                <a:lnTo>
                  <a:pt x="11899" y="20196"/>
                </a:lnTo>
                <a:lnTo>
                  <a:pt x="11948" y="20026"/>
                </a:lnTo>
                <a:close/>
                <a:moveTo>
                  <a:pt x="13335" y="20002"/>
                </a:moveTo>
                <a:lnTo>
                  <a:pt x="13213" y="20148"/>
                </a:lnTo>
                <a:lnTo>
                  <a:pt x="13140" y="20293"/>
                </a:lnTo>
                <a:lnTo>
                  <a:pt x="12970" y="20585"/>
                </a:lnTo>
                <a:lnTo>
                  <a:pt x="12799" y="20950"/>
                </a:lnTo>
                <a:lnTo>
                  <a:pt x="12751" y="21121"/>
                </a:lnTo>
                <a:lnTo>
                  <a:pt x="12702" y="21315"/>
                </a:lnTo>
                <a:lnTo>
                  <a:pt x="12264" y="21315"/>
                </a:lnTo>
                <a:lnTo>
                  <a:pt x="12337" y="21023"/>
                </a:lnTo>
                <a:lnTo>
                  <a:pt x="12410" y="20756"/>
                </a:lnTo>
                <a:lnTo>
                  <a:pt x="12507" y="20366"/>
                </a:lnTo>
                <a:lnTo>
                  <a:pt x="12580" y="20172"/>
                </a:lnTo>
                <a:lnTo>
                  <a:pt x="12629" y="20075"/>
                </a:lnTo>
                <a:lnTo>
                  <a:pt x="12702" y="20026"/>
                </a:lnTo>
                <a:lnTo>
                  <a:pt x="13335" y="20002"/>
                </a:lnTo>
                <a:close/>
                <a:moveTo>
                  <a:pt x="14113" y="20002"/>
                </a:moveTo>
                <a:lnTo>
                  <a:pt x="14065" y="20196"/>
                </a:lnTo>
                <a:lnTo>
                  <a:pt x="14016" y="20366"/>
                </a:lnTo>
                <a:lnTo>
                  <a:pt x="13870" y="20804"/>
                </a:lnTo>
                <a:lnTo>
                  <a:pt x="13748" y="21242"/>
                </a:lnTo>
                <a:lnTo>
                  <a:pt x="13748" y="21291"/>
                </a:lnTo>
                <a:lnTo>
                  <a:pt x="13164" y="21315"/>
                </a:lnTo>
                <a:lnTo>
                  <a:pt x="13262" y="21023"/>
                </a:lnTo>
                <a:lnTo>
                  <a:pt x="13383" y="20731"/>
                </a:lnTo>
                <a:lnTo>
                  <a:pt x="13578" y="20391"/>
                </a:lnTo>
                <a:lnTo>
                  <a:pt x="13651" y="20196"/>
                </a:lnTo>
                <a:lnTo>
                  <a:pt x="13700" y="20002"/>
                </a:lnTo>
                <a:close/>
                <a:moveTo>
                  <a:pt x="8979" y="19953"/>
                </a:moveTo>
                <a:lnTo>
                  <a:pt x="8833" y="20148"/>
                </a:lnTo>
                <a:lnTo>
                  <a:pt x="8736" y="20318"/>
                </a:lnTo>
                <a:lnTo>
                  <a:pt x="8395" y="20804"/>
                </a:lnTo>
                <a:lnTo>
                  <a:pt x="8225" y="21048"/>
                </a:lnTo>
                <a:lnTo>
                  <a:pt x="8079" y="21315"/>
                </a:lnTo>
                <a:lnTo>
                  <a:pt x="7446" y="21340"/>
                </a:lnTo>
                <a:lnTo>
                  <a:pt x="7446" y="21340"/>
                </a:lnTo>
                <a:lnTo>
                  <a:pt x="7592" y="21194"/>
                </a:lnTo>
                <a:lnTo>
                  <a:pt x="7714" y="21023"/>
                </a:lnTo>
                <a:lnTo>
                  <a:pt x="7957" y="20683"/>
                </a:lnTo>
                <a:lnTo>
                  <a:pt x="8055" y="20561"/>
                </a:lnTo>
                <a:lnTo>
                  <a:pt x="8152" y="20464"/>
                </a:lnTo>
                <a:lnTo>
                  <a:pt x="8371" y="20293"/>
                </a:lnTo>
                <a:lnTo>
                  <a:pt x="8614" y="20123"/>
                </a:lnTo>
                <a:lnTo>
                  <a:pt x="8833" y="19953"/>
                </a:lnTo>
                <a:close/>
                <a:moveTo>
                  <a:pt x="5646" y="19929"/>
                </a:moveTo>
                <a:lnTo>
                  <a:pt x="5548" y="19977"/>
                </a:lnTo>
                <a:lnTo>
                  <a:pt x="4818" y="20658"/>
                </a:lnTo>
                <a:lnTo>
                  <a:pt x="4478" y="20975"/>
                </a:lnTo>
                <a:lnTo>
                  <a:pt x="4332" y="21145"/>
                </a:lnTo>
                <a:lnTo>
                  <a:pt x="4259" y="21242"/>
                </a:lnTo>
                <a:lnTo>
                  <a:pt x="4210" y="21340"/>
                </a:lnTo>
                <a:lnTo>
                  <a:pt x="4210" y="21364"/>
                </a:lnTo>
                <a:lnTo>
                  <a:pt x="4234" y="21364"/>
                </a:lnTo>
                <a:lnTo>
                  <a:pt x="4332" y="21340"/>
                </a:lnTo>
                <a:lnTo>
                  <a:pt x="4453" y="21291"/>
                </a:lnTo>
                <a:lnTo>
                  <a:pt x="4648" y="21194"/>
                </a:lnTo>
                <a:lnTo>
                  <a:pt x="5013" y="20926"/>
                </a:lnTo>
                <a:lnTo>
                  <a:pt x="5427" y="20610"/>
                </a:lnTo>
                <a:lnTo>
                  <a:pt x="5816" y="20245"/>
                </a:lnTo>
                <a:lnTo>
                  <a:pt x="5865" y="20172"/>
                </a:lnTo>
                <a:lnTo>
                  <a:pt x="5865" y="20075"/>
                </a:lnTo>
                <a:lnTo>
                  <a:pt x="5816" y="19977"/>
                </a:lnTo>
                <a:lnTo>
                  <a:pt x="5743" y="19929"/>
                </a:lnTo>
                <a:close/>
                <a:moveTo>
                  <a:pt x="8225" y="19929"/>
                </a:moveTo>
                <a:lnTo>
                  <a:pt x="7982" y="20123"/>
                </a:lnTo>
                <a:lnTo>
                  <a:pt x="7763" y="20342"/>
                </a:lnTo>
                <a:lnTo>
                  <a:pt x="7568" y="20585"/>
                </a:lnTo>
                <a:lnTo>
                  <a:pt x="7373" y="20829"/>
                </a:lnTo>
                <a:lnTo>
                  <a:pt x="7033" y="21364"/>
                </a:lnTo>
                <a:lnTo>
                  <a:pt x="6668" y="21388"/>
                </a:lnTo>
                <a:lnTo>
                  <a:pt x="6668" y="21388"/>
                </a:lnTo>
                <a:lnTo>
                  <a:pt x="6838" y="21169"/>
                </a:lnTo>
                <a:lnTo>
                  <a:pt x="6984" y="20950"/>
                </a:lnTo>
                <a:lnTo>
                  <a:pt x="7227" y="20585"/>
                </a:lnTo>
                <a:lnTo>
                  <a:pt x="7495" y="20220"/>
                </a:lnTo>
                <a:lnTo>
                  <a:pt x="7690" y="20050"/>
                </a:lnTo>
                <a:lnTo>
                  <a:pt x="7860" y="19929"/>
                </a:lnTo>
                <a:close/>
                <a:moveTo>
                  <a:pt x="4526" y="19904"/>
                </a:moveTo>
                <a:lnTo>
                  <a:pt x="4356" y="20050"/>
                </a:lnTo>
                <a:lnTo>
                  <a:pt x="4186" y="20196"/>
                </a:lnTo>
                <a:lnTo>
                  <a:pt x="3869" y="20512"/>
                </a:lnTo>
                <a:lnTo>
                  <a:pt x="3285" y="21023"/>
                </a:lnTo>
                <a:lnTo>
                  <a:pt x="3115" y="21194"/>
                </a:lnTo>
                <a:lnTo>
                  <a:pt x="3042" y="21267"/>
                </a:lnTo>
                <a:lnTo>
                  <a:pt x="2969" y="21315"/>
                </a:lnTo>
                <a:lnTo>
                  <a:pt x="2920" y="21364"/>
                </a:lnTo>
                <a:lnTo>
                  <a:pt x="2920" y="21388"/>
                </a:lnTo>
                <a:lnTo>
                  <a:pt x="2945" y="21437"/>
                </a:lnTo>
                <a:lnTo>
                  <a:pt x="2969" y="21461"/>
                </a:lnTo>
                <a:lnTo>
                  <a:pt x="2872" y="21461"/>
                </a:lnTo>
                <a:lnTo>
                  <a:pt x="2458" y="21413"/>
                </a:lnTo>
                <a:lnTo>
                  <a:pt x="2580" y="21315"/>
                </a:lnTo>
                <a:lnTo>
                  <a:pt x="2701" y="21169"/>
                </a:lnTo>
                <a:lnTo>
                  <a:pt x="2896" y="20950"/>
                </a:lnTo>
                <a:lnTo>
                  <a:pt x="3188" y="20683"/>
                </a:lnTo>
                <a:lnTo>
                  <a:pt x="3480" y="20415"/>
                </a:lnTo>
                <a:lnTo>
                  <a:pt x="3602" y="20318"/>
                </a:lnTo>
                <a:lnTo>
                  <a:pt x="3723" y="20245"/>
                </a:lnTo>
                <a:lnTo>
                  <a:pt x="3991" y="20148"/>
                </a:lnTo>
                <a:lnTo>
                  <a:pt x="4040" y="20099"/>
                </a:lnTo>
                <a:lnTo>
                  <a:pt x="4064" y="20026"/>
                </a:lnTo>
                <a:lnTo>
                  <a:pt x="4064" y="19977"/>
                </a:lnTo>
                <a:lnTo>
                  <a:pt x="4064" y="19904"/>
                </a:lnTo>
                <a:close/>
                <a:moveTo>
                  <a:pt x="7349" y="19904"/>
                </a:moveTo>
                <a:lnTo>
                  <a:pt x="7154" y="20148"/>
                </a:lnTo>
                <a:lnTo>
                  <a:pt x="7008" y="20366"/>
                </a:lnTo>
                <a:lnTo>
                  <a:pt x="6546" y="21072"/>
                </a:lnTo>
                <a:lnTo>
                  <a:pt x="6400" y="21242"/>
                </a:lnTo>
                <a:lnTo>
                  <a:pt x="6254" y="21413"/>
                </a:lnTo>
                <a:lnTo>
                  <a:pt x="5451" y="21461"/>
                </a:lnTo>
                <a:lnTo>
                  <a:pt x="5621" y="21315"/>
                </a:lnTo>
                <a:lnTo>
                  <a:pt x="5792" y="21145"/>
                </a:lnTo>
                <a:lnTo>
                  <a:pt x="6084" y="20829"/>
                </a:lnTo>
                <a:lnTo>
                  <a:pt x="6303" y="20634"/>
                </a:lnTo>
                <a:lnTo>
                  <a:pt x="6522" y="20415"/>
                </a:lnTo>
                <a:lnTo>
                  <a:pt x="6619" y="20293"/>
                </a:lnTo>
                <a:lnTo>
                  <a:pt x="6716" y="20172"/>
                </a:lnTo>
                <a:lnTo>
                  <a:pt x="6741" y="20026"/>
                </a:lnTo>
                <a:lnTo>
                  <a:pt x="6765" y="19904"/>
                </a:lnTo>
                <a:close/>
                <a:moveTo>
                  <a:pt x="6424" y="19904"/>
                </a:moveTo>
                <a:lnTo>
                  <a:pt x="6278" y="20026"/>
                </a:lnTo>
                <a:lnTo>
                  <a:pt x="5986" y="20318"/>
                </a:lnTo>
                <a:lnTo>
                  <a:pt x="5694" y="20610"/>
                </a:lnTo>
                <a:lnTo>
                  <a:pt x="5500" y="20804"/>
                </a:lnTo>
                <a:lnTo>
                  <a:pt x="5281" y="20999"/>
                </a:lnTo>
                <a:lnTo>
                  <a:pt x="5110" y="21242"/>
                </a:lnTo>
                <a:lnTo>
                  <a:pt x="5037" y="21364"/>
                </a:lnTo>
                <a:lnTo>
                  <a:pt x="4989" y="21486"/>
                </a:lnTo>
                <a:lnTo>
                  <a:pt x="4575" y="21510"/>
                </a:lnTo>
                <a:lnTo>
                  <a:pt x="3845" y="21510"/>
                </a:lnTo>
                <a:lnTo>
                  <a:pt x="3139" y="21486"/>
                </a:lnTo>
                <a:lnTo>
                  <a:pt x="3237" y="21437"/>
                </a:lnTo>
                <a:lnTo>
                  <a:pt x="3334" y="21388"/>
                </a:lnTo>
                <a:lnTo>
                  <a:pt x="3529" y="21242"/>
                </a:lnTo>
                <a:lnTo>
                  <a:pt x="3796" y="20999"/>
                </a:lnTo>
                <a:lnTo>
                  <a:pt x="4161" y="20683"/>
                </a:lnTo>
                <a:lnTo>
                  <a:pt x="4526" y="20342"/>
                </a:lnTo>
                <a:lnTo>
                  <a:pt x="4745" y="20123"/>
                </a:lnTo>
                <a:lnTo>
                  <a:pt x="4843" y="20026"/>
                </a:lnTo>
                <a:lnTo>
                  <a:pt x="4916" y="19904"/>
                </a:lnTo>
                <a:close/>
                <a:moveTo>
                  <a:pt x="6132" y="0"/>
                </a:moveTo>
                <a:lnTo>
                  <a:pt x="6059" y="49"/>
                </a:lnTo>
                <a:lnTo>
                  <a:pt x="6011" y="98"/>
                </a:lnTo>
                <a:lnTo>
                  <a:pt x="5986" y="146"/>
                </a:lnTo>
                <a:lnTo>
                  <a:pt x="5938" y="317"/>
                </a:lnTo>
                <a:lnTo>
                  <a:pt x="5913" y="487"/>
                </a:lnTo>
                <a:lnTo>
                  <a:pt x="5938" y="828"/>
                </a:lnTo>
                <a:lnTo>
                  <a:pt x="5913" y="1047"/>
                </a:lnTo>
                <a:lnTo>
                  <a:pt x="5913" y="1241"/>
                </a:lnTo>
                <a:lnTo>
                  <a:pt x="4745" y="1266"/>
                </a:lnTo>
                <a:lnTo>
                  <a:pt x="2969" y="1266"/>
                </a:lnTo>
                <a:lnTo>
                  <a:pt x="2945" y="1144"/>
                </a:lnTo>
                <a:lnTo>
                  <a:pt x="2945" y="901"/>
                </a:lnTo>
                <a:lnTo>
                  <a:pt x="2945" y="633"/>
                </a:lnTo>
                <a:lnTo>
                  <a:pt x="2945" y="365"/>
                </a:lnTo>
                <a:lnTo>
                  <a:pt x="2920" y="122"/>
                </a:lnTo>
                <a:lnTo>
                  <a:pt x="2896" y="73"/>
                </a:lnTo>
                <a:lnTo>
                  <a:pt x="2847" y="25"/>
                </a:lnTo>
                <a:lnTo>
                  <a:pt x="2799" y="25"/>
                </a:lnTo>
                <a:lnTo>
                  <a:pt x="2726" y="49"/>
                </a:lnTo>
                <a:lnTo>
                  <a:pt x="2653" y="122"/>
                </a:lnTo>
                <a:lnTo>
                  <a:pt x="2580" y="219"/>
                </a:lnTo>
                <a:lnTo>
                  <a:pt x="2531" y="317"/>
                </a:lnTo>
                <a:lnTo>
                  <a:pt x="2507" y="438"/>
                </a:lnTo>
                <a:lnTo>
                  <a:pt x="2482" y="682"/>
                </a:lnTo>
                <a:lnTo>
                  <a:pt x="2482" y="925"/>
                </a:lnTo>
                <a:lnTo>
                  <a:pt x="2482" y="1266"/>
                </a:lnTo>
                <a:lnTo>
                  <a:pt x="877" y="1266"/>
                </a:lnTo>
                <a:lnTo>
                  <a:pt x="366" y="1339"/>
                </a:lnTo>
                <a:lnTo>
                  <a:pt x="317" y="1363"/>
                </a:lnTo>
                <a:lnTo>
                  <a:pt x="268" y="1387"/>
                </a:lnTo>
                <a:lnTo>
                  <a:pt x="244" y="1460"/>
                </a:lnTo>
                <a:lnTo>
                  <a:pt x="195" y="1485"/>
                </a:lnTo>
                <a:lnTo>
                  <a:pt x="171" y="1558"/>
                </a:lnTo>
                <a:lnTo>
                  <a:pt x="98" y="2069"/>
                </a:lnTo>
                <a:lnTo>
                  <a:pt x="49" y="2628"/>
                </a:lnTo>
                <a:lnTo>
                  <a:pt x="25" y="3164"/>
                </a:lnTo>
                <a:lnTo>
                  <a:pt x="25" y="3723"/>
                </a:lnTo>
                <a:lnTo>
                  <a:pt x="49" y="4818"/>
                </a:lnTo>
                <a:lnTo>
                  <a:pt x="98" y="5913"/>
                </a:lnTo>
                <a:lnTo>
                  <a:pt x="171" y="8273"/>
                </a:lnTo>
                <a:lnTo>
                  <a:pt x="171" y="9441"/>
                </a:lnTo>
                <a:lnTo>
                  <a:pt x="147" y="10634"/>
                </a:lnTo>
                <a:lnTo>
                  <a:pt x="98" y="11777"/>
                </a:lnTo>
                <a:lnTo>
                  <a:pt x="25" y="12921"/>
                </a:lnTo>
                <a:lnTo>
                  <a:pt x="1" y="14064"/>
                </a:lnTo>
                <a:lnTo>
                  <a:pt x="1" y="14624"/>
                </a:lnTo>
                <a:lnTo>
                  <a:pt x="49" y="15208"/>
                </a:lnTo>
                <a:lnTo>
                  <a:pt x="49" y="15743"/>
                </a:lnTo>
                <a:lnTo>
                  <a:pt x="49" y="16279"/>
                </a:lnTo>
                <a:lnTo>
                  <a:pt x="25" y="17398"/>
                </a:lnTo>
                <a:lnTo>
                  <a:pt x="25" y="17933"/>
                </a:lnTo>
                <a:lnTo>
                  <a:pt x="49" y="18493"/>
                </a:lnTo>
                <a:lnTo>
                  <a:pt x="98" y="19028"/>
                </a:lnTo>
                <a:lnTo>
                  <a:pt x="195" y="19564"/>
                </a:lnTo>
                <a:lnTo>
                  <a:pt x="244" y="19661"/>
                </a:lnTo>
                <a:lnTo>
                  <a:pt x="293" y="19710"/>
                </a:lnTo>
                <a:lnTo>
                  <a:pt x="390" y="19734"/>
                </a:lnTo>
                <a:lnTo>
                  <a:pt x="487" y="19758"/>
                </a:lnTo>
                <a:lnTo>
                  <a:pt x="585" y="19856"/>
                </a:lnTo>
                <a:lnTo>
                  <a:pt x="682" y="19904"/>
                </a:lnTo>
                <a:lnTo>
                  <a:pt x="804" y="19953"/>
                </a:lnTo>
                <a:lnTo>
                  <a:pt x="950" y="19977"/>
                </a:lnTo>
                <a:lnTo>
                  <a:pt x="1485" y="19977"/>
                </a:lnTo>
                <a:lnTo>
                  <a:pt x="1485" y="20342"/>
                </a:lnTo>
                <a:lnTo>
                  <a:pt x="1485" y="20634"/>
                </a:lnTo>
                <a:lnTo>
                  <a:pt x="1509" y="20950"/>
                </a:lnTo>
                <a:lnTo>
                  <a:pt x="1558" y="21534"/>
                </a:lnTo>
                <a:lnTo>
                  <a:pt x="1558" y="21607"/>
                </a:lnTo>
                <a:lnTo>
                  <a:pt x="1582" y="21705"/>
                </a:lnTo>
                <a:lnTo>
                  <a:pt x="1655" y="21753"/>
                </a:lnTo>
                <a:lnTo>
                  <a:pt x="1728" y="21802"/>
                </a:lnTo>
                <a:lnTo>
                  <a:pt x="1898" y="21802"/>
                </a:lnTo>
                <a:lnTo>
                  <a:pt x="1971" y="21778"/>
                </a:lnTo>
                <a:lnTo>
                  <a:pt x="2385" y="21851"/>
                </a:lnTo>
                <a:lnTo>
                  <a:pt x="2799" y="21899"/>
                </a:lnTo>
                <a:lnTo>
                  <a:pt x="3626" y="21948"/>
                </a:lnTo>
                <a:lnTo>
                  <a:pt x="4478" y="21948"/>
                </a:lnTo>
                <a:lnTo>
                  <a:pt x="5305" y="21924"/>
                </a:lnTo>
                <a:lnTo>
                  <a:pt x="7008" y="21826"/>
                </a:lnTo>
                <a:lnTo>
                  <a:pt x="7836" y="21778"/>
                </a:lnTo>
                <a:lnTo>
                  <a:pt x="8687" y="21753"/>
                </a:lnTo>
                <a:lnTo>
                  <a:pt x="9515" y="21729"/>
                </a:lnTo>
                <a:lnTo>
                  <a:pt x="10342" y="21753"/>
                </a:lnTo>
                <a:lnTo>
                  <a:pt x="12021" y="21778"/>
                </a:lnTo>
                <a:lnTo>
                  <a:pt x="13700" y="21778"/>
                </a:lnTo>
                <a:lnTo>
                  <a:pt x="14527" y="21753"/>
                </a:lnTo>
                <a:lnTo>
                  <a:pt x="15354" y="21680"/>
                </a:lnTo>
                <a:lnTo>
                  <a:pt x="15427" y="21705"/>
                </a:lnTo>
                <a:lnTo>
                  <a:pt x="15500" y="21680"/>
                </a:lnTo>
                <a:lnTo>
                  <a:pt x="16425" y="21583"/>
                </a:lnTo>
                <a:lnTo>
                  <a:pt x="16498" y="21559"/>
                </a:lnTo>
                <a:lnTo>
                  <a:pt x="16620" y="21607"/>
                </a:lnTo>
                <a:lnTo>
                  <a:pt x="16717" y="21607"/>
                </a:lnTo>
                <a:lnTo>
                  <a:pt x="16766" y="21583"/>
                </a:lnTo>
                <a:lnTo>
                  <a:pt x="16814" y="21534"/>
                </a:lnTo>
                <a:lnTo>
                  <a:pt x="16863" y="21486"/>
                </a:lnTo>
                <a:lnTo>
                  <a:pt x="16863" y="21413"/>
                </a:lnTo>
                <a:lnTo>
                  <a:pt x="16936" y="20902"/>
                </a:lnTo>
                <a:lnTo>
                  <a:pt x="16985" y="20391"/>
                </a:lnTo>
                <a:lnTo>
                  <a:pt x="16985" y="19880"/>
                </a:lnTo>
                <a:lnTo>
                  <a:pt x="16985" y="19369"/>
                </a:lnTo>
                <a:lnTo>
                  <a:pt x="16936" y="18323"/>
                </a:lnTo>
                <a:lnTo>
                  <a:pt x="16936" y="17812"/>
                </a:lnTo>
                <a:lnTo>
                  <a:pt x="16936" y="17301"/>
                </a:lnTo>
                <a:lnTo>
                  <a:pt x="17009" y="14867"/>
                </a:lnTo>
                <a:lnTo>
                  <a:pt x="17033" y="13651"/>
                </a:lnTo>
                <a:lnTo>
                  <a:pt x="17033" y="12458"/>
                </a:lnTo>
                <a:lnTo>
                  <a:pt x="17058" y="10025"/>
                </a:lnTo>
                <a:lnTo>
                  <a:pt x="17082" y="8809"/>
                </a:lnTo>
                <a:lnTo>
                  <a:pt x="17082" y="7592"/>
                </a:lnTo>
                <a:lnTo>
                  <a:pt x="17082" y="6984"/>
                </a:lnTo>
                <a:lnTo>
                  <a:pt x="17082" y="6375"/>
                </a:lnTo>
                <a:lnTo>
                  <a:pt x="17106" y="5791"/>
                </a:lnTo>
                <a:lnTo>
                  <a:pt x="17082" y="5183"/>
                </a:lnTo>
                <a:lnTo>
                  <a:pt x="17033" y="4696"/>
                </a:lnTo>
                <a:lnTo>
                  <a:pt x="16960" y="4210"/>
                </a:lnTo>
                <a:lnTo>
                  <a:pt x="16766" y="3237"/>
                </a:lnTo>
                <a:lnTo>
                  <a:pt x="16839" y="3115"/>
                </a:lnTo>
                <a:lnTo>
                  <a:pt x="16839" y="2993"/>
                </a:lnTo>
                <a:lnTo>
                  <a:pt x="16814" y="2945"/>
                </a:lnTo>
                <a:lnTo>
                  <a:pt x="16790" y="2896"/>
                </a:lnTo>
                <a:lnTo>
                  <a:pt x="16717" y="2847"/>
                </a:lnTo>
                <a:lnTo>
                  <a:pt x="16644" y="2847"/>
                </a:lnTo>
                <a:lnTo>
                  <a:pt x="16157" y="2774"/>
                </a:lnTo>
                <a:lnTo>
                  <a:pt x="15865" y="2774"/>
                </a:lnTo>
                <a:lnTo>
                  <a:pt x="15622" y="2799"/>
                </a:lnTo>
                <a:lnTo>
                  <a:pt x="15598" y="2434"/>
                </a:lnTo>
                <a:lnTo>
                  <a:pt x="15549" y="2069"/>
                </a:lnTo>
                <a:lnTo>
                  <a:pt x="15500" y="1898"/>
                </a:lnTo>
                <a:lnTo>
                  <a:pt x="15452" y="1728"/>
                </a:lnTo>
                <a:lnTo>
                  <a:pt x="15403" y="1582"/>
                </a:lnTo>
                <a:lnTo>
                  <a:pt x="15306" y="1436"/>
                </a:lnTo>
                <a:lnTo>
                  <a:pt x="15306" y="1339"/>
                </a:lnTo>
                <a:lnTo>
                  <a:pt x="15233" y="1241"/>
                </a:lnTo>
                <a:lnTo>
                  <a:pt x="15160" y="1193"/>
                </a:lnTo>
                <a:lnTo>
                  <a:pt x="15087" y="1144"/>
                </a:lnTo>
                <a:lnTo>
                  <a:pt x="14892" y="1095"/>
                </a:lnTo>
                <a:lnTo>
                  <a:pt x="13262" y="1095"/>
                </a:lnTo>
                <a:lnTo>
                  <a:pt x="13018" y="1120"/>
                </a:lnTo>
                <a:lnTo>
                  <a:pt x="13043" y="560"/>
                </a:lnTo>
                <a:lnTo>
                  <a:pt x="13043" y="268"/>
                </a:lnTo>
                <a:lnTo>
                  <a:pt x="13018" y="146"/>
                </a:lnTo>
                <a:lnTo>
                  <a:pt x="12970" y="25"/>
                </a:lnTo>
                <a:lnTo>
                  <a:pt x="12945" y="0"/>
                </a:lnTo>
                <a:lnTo>
                  <a:pt x="12897" y="0"/>
                </a:lnTo>
                <a:lnTo>
                  <a:pt x="12799" y="98"/>
                </a:lnTo>
                <a:lnTo>
                  <a:pt x="12702" y="219"/>
                </a:lnTo>
                <a:lnTo>
                  <a:pt x="12653" y="341"/>
                </a:lnTo>
                <a:lnTo>
                  <a:pt x="12605" y="463"/>
                </a:lnTo>
                <a:lnTo>
                  <a:pt x="12556" y="755"/>
                </a:lnTo>
                <a:lnTo>
                  <a:pt x="12556" y="1047"/>
                </a:lnTo>
                <a:lnTo>
                  <a:pt x="12532" y="1120"/>
                </a:lnTo>
                <a:lnTo>
                  <a:pt x="11145" y="1144"/>
                </a:lnTo>
                <a:lnTo>
                  <a:pt x="9734" y="1168"/>
                </a:lnTo>
                <a:lnTo>
                  <a:pt x="9734" y="195"/>
                </a:lnTo>
                <a:lnTo>
                  <a:pt x="9734" y="146"/>
                </a:lnTo>
                <a:lnTo>
                  <a:pt x="9709" y="98"/>
                </a:lnTo>
                <a:lnTo>
                  <a:pt x="9636" y="25"/>
                </a:lnTo>
                <a:lnTo>
                  <a:pt x="9466" y="25"/>
                </a:lnTo>
                <a:lnTo>
                  <a:pt x="9417" y="73"/>
                </a:lnTo>
                <a:lnTo>
                  <a:pt x="9344" y="171"/>
                </a:lnTo>
                <a:lnTo>
                  <a:pt x="9296" y="317"/>
                </a:lnTo>
                <a:lnTo>
                  <a:pt x="9247" y="438"/>
                </a:lnTo>
                <a:lnTo>
                  <a:pt x="9223" y="609"/>
                </a:lnTo>
                <a:lnTo>
                  <a:pt x="9198" y="901"/>
                </a:lnTo>
                <a:lnTo>
                  <a:pt x="9198" y="1193"/>
                </a:lnTo>
                <a:lnTo>
                  <a:pt x="9150" y="1193"/>
                </a:lnTo>
                <a:lnTo>
                  <a:pt x="7811" y="1217"/>
                </a:lnTo>
                <a:lnTo>
                  <a:pt x="6449" y="1241"/>
                </a:lnTo>
                <a:lnTo>
                  <a:pt x="6449" y="706"/>
                </a:lnTo>
                <a:lnTo>
                  <a:pt x="6424" y="414"/>
                </a:lnTo>
                <a:lnTo>
                  <a:pt x="6376" y="146"/>
                </a:lnTo>
                <a:lnTo>
                  <a:pt x="6351" y="73"/>
                </a:lnTo>
                <a:lnTo>
                  <a:pt x="6303" y="25"/>
                </a:lnTo>
                <a:lnTo>
                  <a:pt x="6254" y="0"/>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16" name="Shape 116"/>
          <p:cNvSpPr/>
          <p:nvPr/>
        </p:nvSpPr>
        <p:spPr>
          <a:xfrm>
            <a:off x="321281" y="3455557"/>
            <a:ext cx="343014" cy="363230"/>
          </a:xfrm>
          <a:custGeom>
            <a:pathLst>
              <a:path extrusionOk="0" h="16620" w="15695">
                <a:moveTo>
                  <a:pt x="7786" y="755"/>
                </a:moveTo>
                <a:lnTo>
                  <a:pt x="7567" y="780"/>
                </a:lnTo>
                <a:lnTo>
                  <a:pt x="7324" y="804"/>
                </a:lnTo>
                <a:lnTo>
                  <a:pt x="7105" y="877"/>
                </a:lnTo>
                <a:lnTo>
                  <a:pt x="6910" y="999"/>
                </a:lnTo>
                <a:lnTo>
                  <a:pt x="6813" y="1072"/>
                </a:lnTo>
                <a:lnTo>
                  <a:pt x="6740" y="1145"/>
                </a:lnTo>
                <a:lnTo>
                  <a:pt x="6691" y="1242"/>
                </a:lnTo>
                <a:lnTo>
                  <a:pt x="6643" y="1364"/>
                </a:lnTo>
                <a:lnTo>
                  <a:pt x="6667" y="1388"/>
                </a:lnTo>
                <a:lnTo>
                  <a:pt x="6691" y="1412"/>
                </a:lnTo>
                <a:lnTo>
                  <a:pt x="6740" y="1388"/>
                </a:lnTo>
                <a:lnTo>
                  <a:pt x="6764" y="1412"/>
                </a:lnTo>
                <a:lnTo>
                  <a:pt x="6716" y="1461"/>
                </a:lnTo>
                <a:lnTo>
                  <a:pt x="6691" y="1510"/>
                </a:lnTo>
                <a:lnTo>
                  <a:pt x="6691" y="1680"/>
                </a:lnTo>
                <a:lnTo>
                  <a:pt x="6716" y="1826"/>
                </a:lnTo>
                <a:lnTo>
                  <a:pt x="6764" y="1996"/>
                </a:lnTo>
                <a:lnTo>
                  <a:pt x="6813" y="2166"/>
                </a:lnTo>
                <a:lnTo>
                  <a:pt x="6886" y="2312"/>
                </a:lnTo>
                <a:lnTo>
                  <a:pt x="7008" y="2434"/>
                </a:lnTo>
                <a:lnTo>
                  <a:pt x="7129" y="2556"/>
                </a:lnTo>
                <a:lnTo>
                  <a:pt x="7251" y="2629"/>
                </a:lnTo>
                <a:lnTo>
                  <a:pt x="7300" y="2629"/>
                </a:lnTo>
                <a:lnTo>
                  <a:pt x="7324" y="2604"/>
                </a:lnTo>
                <a:lnTo>
                  <a:pt x="7324" y="2580"/>
                </a:lnTo>
                <a:lnTo>
                  <a:pt x="7324" y="2556"/>
                </a:lnTo>
                <a:lnTo>
                  <a:pt x="7056" y="2069"/>
                </a:lnTo>
                <a:lnTo>
                  <a:pt x="6983" y="1826"/>
                </a:lnTo>
                <a:lnTo>
                  <a:pt x="6910" y="1583"/>
                </a:lnTo>
                <a:lnTo>
                  <a:pt x="7202" y="1874"/>
                </a:lnTo>
                <a:lnTo>
                  <a:pt x="7543" y="2142"/>
                </a:lnTo>
                <a:lnTo>
                  <a:pt x="7884" y="2385"/>
                </a:lnTo>
                <a:lnTo>
                  <a:pt x="8273" y="2580"/>
                </a:lnTo>
                <a:lnTo>
                  <a:pt x="8468" y="2677"/>
                </a:lnTo>
                <a:lnTo>
                  <a:pt x="8662" y="2726"/>
                </a:lnTo>
                <a:lnTo>
                  <a:pt x="8857" y="2775"/>
                </a:lnTo>
                <a:lnTo>
                  <a:pt x="9076" y="2823"/>
                </a:lnTo>
                <a:lnTo>
                  <a:pt x="9490" y="2823"/>
                </a:lnTo>
                <a:lnTo>
                  <a:pt x="9709" y="2799"/>
                </a:lnTo>
                <a:lnTo>
                  <a:pt x="9928" y="2750"/>
                </a:lnTo>
                <a:lnTo>
                  <a:pt x="9952" y="2726"/>
                </a:lnTo>
                <a:lnTo>
                  <a:pt x="9976" y="2677"/>
                </a:lnTo>
                <a:lnTo>
                  <a:pt x="9952" y="2629"/>
                </a:lnTo>
                <a:lnTo>
                  <a:pt x="9928" y="2604"/>
                </a:lnTo>
                <a:lnTo>
                  <a:pt x="9538" y="2531"/>
                </a:lnTo>
                <a:lnTo>
                  <a:pt x="9173" y="2458"/>
                </a:lnTo>
                <a:lnTo>
                  <a:pt x="8784" y="2410"/>
                </a:lnTo>
                <a:lnTo>
                  <a:pt x="8419" y="2312"/>
                </a:lnTo>
                <a:lnTo>
                  <a:pt x="8224" y="2239"/>
                </a:lnTo>
                <a:lnTo>
                  <a:pt x="8054" y="2142"/>
                </a:lnTo>
                <a:lnTo>
                  <a:pt x="7689" y="1947"/>
                </a:lnTo>
                <a:lnTo>
                  <a:pt x="7348" y="1728"/>
                </a:lnTo>
                <a:lnTo>
                  <a:pt x="7008" y="1510"/>
                </a:lnTo>
                <a:lnTo>
                  <a:pt x="7251" y="1583"/>
                </a:lnTo>
                <a:lnTo>
                  <a:pt x="7494" y="1631"/>
                </a:lnTo>
                <a:lnTo>
                  <a:pt x="7981" y="1753"/>
                </a:lnTo>
                <a:lnTo>
                  <a:pt x="8297" y="1826"/>
                </a:lnTo>
                <a:lnTo>
                  <a:pt x="8638" y="1923"/>
                </a:lnTo>
                <a:lnTo>
                  <a:pt x="8954" y="1947"/>
                </a:lnTo>
                <a:lnTo>
                  <a:pt x="9125" y="1947"/>
                </a:lnTo>
                <a:lnTo>
                  <a:pt x="9295" y="1923"/>
                </a:lnTo>
                <a:lnTo>
                  <a:pt x="9344" y="1899"/>
                </a:lnTo>
                <a:lnTo>
                  <a:pt x="9344" y="1850"/>
                </a:lnTo>
                <a:lnTo>
                  <a:pt x="9344" y="1826"/>
                </a:lnTo>
                <a:lnTo>
                  <a:pt x="9319" y="1777"/>
                </a:lnTo>
                <a:lnTo>
                  <a:pt x="9027" y="1655"/>
                </a:lnTo>
                <a:lnTo>
                  <a:pt x="8711" y="1558"/>
                </a:lnTo>
                <a:lnTo>
                  <a:pt x="8078" y="1437"/>
                </a:lnTo>
                <a:lnTo>
                  <a:pt x="7567" y="1315"/>
                </a:lnTo>
                <a:lnTo>
                  <a:pt x="7300" y="1266"/>
                </a:lnTo>
                <a:lnTo>
                  <a:pt x="7032" y="1266"/>
                </a:lnTo>
                <a:lnTo>
                  <a:pt x="7251" y="1145"/>
                </a:lnTo>
                <a:lnTo>
                  <a:pt x="7470" y="1072"/>
                </a:lnTo>
                <a:lnTo>
                  <a:pt x="7738" y="1047"/>
                </a:lnTo>
                <a:lnTo>
                  <a:pt x="8005" y="1072"/>
                </a:lnTo>
                <a:lnTo>
                  <a:pt x="8273" y="1120"/>
                </a:lnTo>
                <a:lnTo>
                  <a:pt x="8541" y="1193"/>
                </a:lnTo>
                <a:lnTo>
                  <a:pt x="8760" y="1266"/>
                </a:lnTo>
                <a:lnTo>
                  <a:pt x="8954" y="1339"/>
                </a:lnTo>
                <a:lnTo>
                  <a:pt x="9368" y="1558"/>
                </a:lnTo>
                <a:lnTo>
                  <a:pt x="9806" y="1753"/>
                </a:lnTo>
                <a:lnTo>
                  <a:pt x="10001" y="1826"/>
                </a:lnTo>
                <a:lnTo>
                  <a:pt x="10220" y="1874"/>
                </a:lnTo>
                <a:lnTo>
                  <a:pt x="10268" y="1850"/>
                </a:lnTo>
                <a:lnTo>
                  <a:pt x="10293" y="1826"/>
                </a:lnTo>
                <a:lnTo>
                  <a:pt x="10317" y="1801"/>
                </a:lnTo>
                <a:lnTo>
                  <a:pt x="10293" y="1753"/>
                </a:lnTo>
                <a:lnTo>
                  <a:pt x="10098" y="1558"/>
                </a:lnTo>
                <a:lnTo>
                  <a:pt x="9879" y="1388"/>
                </a:lnTo>
                <a:lnTo>
                  <a:pt x="9611" y="1242"/>
                </a:lnTo>
                <a:lnTo>
                  <a:pt x="9344" y="1120"/>
                </a:lnTo>
                <a:lnTo>
                  <a:pt x="9052" y="1023"/>
                </a:lnTo>
                <a:lnTo>
                  <a:pt x="8760" y="926"/>
                </a:lnTo>
                <a:lnTo>
                  <a:pt x="8224" y="804"/>
                </a:lnTo>
                <a:lnTo>
                  <a:pt x="8030" y="755"/>
                </a:lnTo>
                <a:close/>
                <a:moveTo>
                  <a:pt x="5888" y="1996"/>
                </a:moveTo>
                <a:lnTo>
                  <a:pt x="5864" y="2020"/>
                </a:lnTo>
                <a:lnTo>
                  <a:pt x="5694" y="2142"/>
                </a:lnTo>
                <a:lnTo>
                  <a:pt x="5523" y="2264"/>
                </a:lnTo>
                <a:lnTo>
                  <a:pt x="5207" y="2556"/>
                </a:lnTo>
                <a:lnTo>
                  <a:pt x="4891" y="2823"/>
                </a:lnTo>
                <a:lnTo>
                  <a:pt x="4745" y="2969"/>
                </a:lnTo>
                <a:lnTo>
                  <a:pt x="4623" y="3140"/>
                </a:lnTo>
                <a:lnTo>
                  <a:pt x="4623" y="3188"/>
                </a:lnTo>
                <a:lnTo>
                  <a:pt x="4647" y="3213"/>
                </a:lnTo>
                <a:lnTo>
                  <a:pt x="4842" y="3115"/>
                </a:lnTo>
                <a:lnTo>
                  <a:pt x="4988" y="3018"/>
                </a:lnTo>
                <a:lnTo>
                  <a:pt x="5280" y="2775"/>
                </a:lnTo>
                <a:lnTo>
                  <a:pt x="5645" y="2458"/>
                </a:lnTo>
                <a:lnTo>
                  <a:pt x="5986" y="2166"/>
                </a:lnTo>
                <a:lnTo>
                  <a:pt x="6010" y="2093"/>
                </a:lnTo>
                <a:lnTo>
                  <a:pt x="5986" y="2045"/>
                </a:lnTo>
                <a:lnTo>
                  <a:pt x="5937" y="1996"/>
                </a:lnTo>
                <a:close/>
                <a:moveTo>
                  <a:pt x="6107" y="5622"/>
                </a:moveTo>
                <a:lnTo>
                  <a:pt x="6059" y="5646"/>
                </a:lnTo>
                <a:lnTo>
                  <a:pt x="6010" y="5670"/>
                </a:lnTo>
                <a:lnTo>
                  <a:pt x="5961" y="5719"/>
                </a:lnTo>
                <a:lnTo>
                  <a:pt x="5888" y="5768"/>
                </a:lnTo>
                <a:lnTo>
                  <a:pt x="5815" y="5816"/>
                </a:lnTo>
                <a:lnTo>
                  <a:pt x="5767" y="5889"/>
                </a:lnTo>
                <a:lnTo>
                  <a:pt x="5718" y="5987"/>
                </a:lnTo>
                <a:lnTo>
                  <a:pt x="5669" y="6157"/>
                </a:lnTo>
                <a:lnTo>
                  <a:pt x="5669" y="6327"/>
                </a:lnTo>
                <a:lnTo>
                  <a:pt x="5669" y="6425"/>
                </a:lnTo>
                <a:lnTo>
                  <a:pt x="5718" y="6546"/>
                </a:lnTo>
                <a:lnTo>
                  <a:pt x="5767" y="6644"/>
                </a:lnTo>
                <a:lnTo>
                  <a:pt x="5815" y="6717"/>
                </a:lnTo>
                <a:lnTo>
                  <a:pt x="5888" y="6790"/>
                </a:lnTo>
                <a:lnTo>
                  <a:pt x="5986" y="6863"/>
                </a:lnTo>
                <a:lnTo>
                  <a:pt x="6083" y="6911"/>
                </a:lnTo>
                <a:lnTo>
                  <a:pt x="6180" y="6936"/>
                </a:lnTo>
                <a:lnTo>
                  <a:pt x="6326" y="6936"/>
                </a:lnTo>
                <a:lnTo>
                  <a:pt x="6399" y="6911"/>
                </a:lnTo>
                <a:lnTo>
                  <a:pt x="6448" y="6863"/>
                </a:lnTo>
                <a:lnTo>
                  <a:pt x="6570" y="6717"/>
                </a:lnTo>
                <a:lnTo>
                  <a:pt x="6643" y="6546"/>
                </a:lnTo>
                <a:lnTo>
                  <a:pt x="6667" y="6352"/>
                </a:lnTo>
                <a:lnTo>
                  <a:pt x="6667" y="6157"/>
                </a:lnTo>
                <a:lnTo>
                  <a:pt x="6618" y="5962"/>
                </a:lnTo>
                <a:lnTo>
                  <a:pt x="6594" y="5889"/>
                </a:lnTo>
                <a:lnTo>
                  <a:pt x="6521" y="5792"/>
                </a:lnTo>
                <a:lnTo>
                  <a:pt x="6472" y="5719"/>
                </a:lnTo>
                <a:lnTo>
                  <a:pt x="6375" y="5670"/>
                </a:lnTo>
                <a:lnTo>
                  <a:pt x="6302" y="5622"/>
                </a:lnTo>
                <a:close/>
                <a:moveTo>
                  <a:pt x="9368" y="5622"/>
                </a:moveTo>
                <a:lnTo>
                  <a:pt x="9319" y="5646"/>
                </a:lnTo>
                <a:lnTo>
                  <a:pt x="9271" y="5670"/>
                </a:lnTo>
                <a:lnTo>
                  <a:pt x="9222" y="5719"/>
                </a:lnTo>
                <a:lnTo>
                  <a:pt x="9149" y="5768"/>
                </a:lnTo>
                <a:lnTo>
                  <a:pt x="9076" y="5816"/>
                </a:lnTo>
                <a:lnTo>
                  <a:pt x="9027" y="5889"/>
                </a:lnTo>
                <a:lnTo>
                  <a:pt x="8979" y="5987"/>
                </a:lnTo>
                <a:lnTo>
                  <a:pt x="8930" y="6157"/>
                </a:lnTo>
                <a:lnTo>
                  <a:pt x="8930" y="6327"/>
                </a:lnTo>
                <a:lnTo>
                  <a:pt x="8930" y="6425"/>
                </a:lnTo>
                <a:lnTo>
                  <a:pt x="8979" y="6546"/>
                </a:lnTo>
                <a:lnTo>
                  <a:pt x="9027" y="6644"/>
                </a:lnTo>
                <a:lnTo>
                  <a:pt x="9076" y="6717"/>
                </a:lnTo>
                <a:lnTo>
                  <a:pt x="9149" y="6790"/>
                </a:lnTo>
                <a:lnTo>
                  <a:pt x="9246" y="6863"/>
                </a:lnTo>
                <a:lnTo>
                  <a:pt x="9344" y="6911"/>
                </a:lnTo>
                <a:lnTo>
                  <a:pt x="9441" y="6936"/>
                </a:lnTo>
                <a:lnTo>
                  <a:pt x="9587" y="6936"/>
                </a:lnTo>
                <a:lnTo>
                  <a:pt x="9660" y="6911"/>
                </a:lnTo>
                <a:lnTo>
                  <a:pt x="9709" y="6863"/>
                </a:lnTo>
                <a:lnTo>
                  <a:pt x="9830" y="6717"/>
                </a:lnTo>
                <a:lnTo>
                  <a:pt x="9903" y="6546"/>
                </a:lnTo>
                <a:lnTo>
                  <a:pt x="9928" y="6352"/>
                </a:lnTo>
                <a:lnTo>
                  <a:pt x="9928" y="6157"/>
                </a:lnTo>
                <a:lnTo>
                  <a:pt x="9879" y="5962"/>
                </a:lnTo>
                <a:lnTo>
                  <a:pt x="9855" y="5889"/>
                </a:lnTo>
                <a:lnTo>
                  <a:pt x="9782" y="5792"/>
                </a:lnTo>
                <a:lnTo>
                  <a:pt x="9733" y="5719"/>
                </a:lnTo>
                <a:lnTo>
                  <a:pt x="9636" y="5670"/>
                </a:lnTo>
                <a:lnTo>
                  <a:pt x="9563" y="5622"/>
                </a:lnTo>
                <a:close/>
                <a:moveTo>
                  <a:pt x="7786" y="6765"/>
                </a:moveTo>
                <a:lnTo>
                  <a:pt x="7738" y="6814"/>
                </a:lnTo>
                <a:lnTo>
                  <a:pt x="7713" y="6863"/>
                </a:lnTo>
                <a:lnTo>
                  <a:pt x="7713" y="7082"/>
                </a:lnTo>
                <a:lnTo>
                  <a:pt x="7738" y="7301"/>
                </a:lnTo>
                <a:lnTo>
                  <a:pt x="7738" y="7520"/>
                </a:lnTo>
                <a:lnTo>
                  <a:pt x="7762" y="7739"/>
                </a:lnTo>
                <a:lnTo>
                  <a:pt x="7786" y="7787"/>
                </a:lnTo>
                <a:lnTo>
                  <a:pt x="7811" y="7812"/>
                </a:lnTo>
                <a:lnTo>
                  <a:pt x="7908" y="7860"/>
                </a:lnTo>
                <a:lnTo>
                  <a:pt x="7957" y="7836"/>
                </a:lnTo>
                <a:lnTo>
                  <a:pt x="8005" y="7836"/>
                </a:lnTo>
                <a:lnTo>
                  <a:pt x="8030" y="7787"/>
                </a:lnTo>
                <a:lnTo>
                  <a:pt x="8054" y="7739"/>
                </a:lnTo>
                <a:lnTo>
                  <a:pt x="8054" y="7641"/>
                </a:lnTo>
                <a:lnTo>
                  <a:pt x="8054" y="7520"/>
                </a:lnTo>
                <a:lnTo>
                  <a:pt x="8030" y="7301"/>
                </a:lnTo>
                <a:lnTo>
                  <a:pt x="7981" y="7057"/>
                </a:lnTo>
                <a:lnTo>
                  <a:pt x="7957" y="6936"/>
                </a:lnTo>
                <a:lnTo>
                  <a:pt x="7884" y="6814"/>
                </a:lnTo>
                <a:lnTo>
                  <a:pt x="7835" y="6765"/>
                </a:lnTo>
                <a:close/>
                <a:moveTo>
                  <a:pt x="8589" y="8274"/>
                </a:moveTo>
                <a:lnTo>
                  <a:pt x="8249" y="8371"/>
                </a:lnTo>
                <a:lnTo>
                  <a:pt x="7932" y="8444"/>
                </a:lnTo>
                <a:lnTo>
                  <a:pt x="7592" y="8469"/>
                </a:lnTo>
                <a:lnTo>
                  <a:pt x="7421" y="8469"/>
                </a:lnTo>
                <a:lnTo>
                  <a:pt x="7251" y="8444"/>
                </a:lnTo>
                <a:lnTo>
                  <a:pt x="7202" y="8469"/>
                </a:lnTo>
                <a:lnTo>
                  <a:pt x="7178" y="8469"/>
                </a:lnTo>
                <a:lnTo>
                  <a:pt x="7154" y="8517"/>
                </a:lnTo>
                <a:lnTo>
                  <a:pt x="7178" y="8542"/>
                </a:lnTo>
                <a:lnTo>
                  <a:pt x="7227" y="8639"/>
                </a:lnTo>
                <a:lnTo>
                  <a:pt x="7300" y="8688"/>
                </a:lnTo>
                <a:lnTo>
                  <a:pt x="7373" y="8761"/>
                </a:lnTo>
                <a:lnTo>
                  <a:pt x="7470" y="8785"/>
                </a:lnTo>
                <a:lnTo>
                  <a:pt x="7665" y="8834"/>
                </a:lnTo>
                <a:lnTo>
                  <a:pt x="7908" y="8834"/>
                </a:lnTo>
                <a:lnTo>
                  <a:pt x="8127" y="8809"/>
                </a:lnTo>
                <a:lnTo>
                  <a:pt x="8370" y="8761"/>
                </a:lnTo>
                <a:lnTo>
                  <a:pt x="8565" y="8712"/>
                </a:lnTo>
                <a:lnTo>
                  <a:pt x="8735" y="8639"/>
                </a:lnTo>
                <a:lnTo>
                  <a:pt x="8808" y="8590"/>
                </a:lnTo>
                <a:lnTo>
                  <a:pt x="8833" y="8542"/>
                </a:lnTo>
                <a:lnTo>
                  <a:pt x="8833" y="8469"/>
                </a:lnTo>
                <a:lnTo>
                  <a:pt x="8833" y="8396"/>
                </a:lnTo>
                <a:lnTo>
                  <a:pt x="8784" y="8347"/>
                </a:lnTo>
                <a:lnTo>
                  <a:pt x="8735" y="8298"/>
                </a:lnTo>
                <a:lnTo>
                  <a:pt x="8662" y="8274"/>
                </a:lnTo>
                <a:close/>
                <a:moveTo>
                  <a:pt x="6618" y="9928"/>
                </a:moveTo>
                <a:lnTo>
                  <a:pt x="6862" y="10026"/>
                </a:lnTo>
                <a:lnTo>
                  <a:pt x="7105" y="10099"/>
                </a:lnTo>
                <a:lnTo>
                  <a:pt x="7373" y="10172"/>
                </a:lnTo>
                <a:lnTo>
                  <a:pt x="7616" y="10220"/>
                </a:lnTo>
                <a:lnTo>
                  <a:pt x="7859" y="10245"/>
                </a:lnTo>
                <a:lnTo>
                  <a:pt x="8127" y="10269"/>
                </a:lnTo>
                <a:lnTo>
                  <a:pt x="8370" y="10245"/>
                </a:lnTo>
                <a:lnTo>
                  <a:pt x="8614" y="10220"/>
                </a:lnTo>
                <a:lnTo>
                  <a:pt x="8833" y="10172"/>
                </a:lnTo>
                <a:lnTo>
                  <a:pt x="9052" y="10123"/>
                </a:lnTo>
                <a:lnTo>
                  <a:pt x="9027" y="10366"/>
                </a:lnTo>
                <a:lnTo>
                  <a:pt x="8735" y="10391"/>
                </a:lnTo>
                <a:lnTo>
                  <a:pt x="8443" y="10415"/>
                </a:lnTo>
                <a:lnTo>
                  <a:pt x="8419" y="10415"/>
                </a:lnTo>
                <a:lnTo>
                  <a:pt x="8151" y="10391"/>
                </a:lnTo>
                <a:lnTo>
                  <a:pt x="8005" y="10391"/>
                </a:lnTo>
                <a:lnTo>
                  <a:pt x="7859" y="10415"/>
                </a:lnTo>
                <a:lnTo>
                  <a:pt x="7859" y="10439"/>
                </a:lnTo>
                <a:lnTo>
                  <a:pt x="7835" y="10464"/>
                </a:lnTo>
                <a:lnTo>
                  <a:pt x="7835" y="10512"/>
                </a:lnTo>
                <a:lnTo>
                  <a:pt x="7884" y="10585"/>
                </a:lnTo>
                <a:lnTo>
                  <a:pt x="7932" y="10610"/>
                </a:lnTo>
                <a:lnTo>
                  <a:pt x="8078" y="10683"/>
                </a:lnTo>
                <a:lnTo>
                  <a:pt x="8224" y="10707"/>
                </a:lnTo>
                <a:lnTo>
                  <a:pt x="8346" y="10731"/>
                </a:lnTo>
                <a:lnTo>
                  <a:pt x="8687" y="10731"/>
                </a:lnTo>
                <a:lnTo>
                  <a:pt x="8857" y="10707"/>
                </a:lnTo>
                <a:lnTo>
                  <a:pt x="9027" y="10683"/>
                </a:lnTo>
                <a:lnTo>
                  <a:pt x="9027" y="10804"/>
                </a:lnTo>
                <a:lnTo>
                  <a:pt x="8687" y="10853"/>
                </a:lnTo>
                <a:lnTo>
                  <a:pt x="8541" y="10877"/>
                </a:lnTo>
                <a:lnTo>
                  <a:pt x="8370" y="10902"/>
                </a:lnTo>
                <a:lnTo>
                  <a:pt x="7932" y="10902"/>
                </a:lnTo>
                <a:lnTo>
                  <a:pt x="7786" y="10950"/>
                </a:lnTo>
                <a:lnTo>
                  <a:pt x="7762" y="10999"/>
                </a:lnTo>
                <a:lnTo>
                  <a:pt x="7786" y="11023"/>
                </a:lnTo>
                <a:lnTo>
                  <a:pt x="7884" y="11121"/>
                </a:lnTo>
                <a:lnTo>
                  <a:pt x="8030" y="11194"/>
                </a:lnTo>
                <a:lnTo>
                  <a:pt x="8200" y="11242"/>
                </a:lnTo>
                <a:lnTo>
                  <a:pt x="8589" y="11242"/>
                </a:lnTo>
                <a:lnTo>
                  <a:pt x="8760" y="11218"/>
                </a:lnTo>
                <a:lnTo>
                  <a:pt x="8930" y="11194"/>
                </a:lnTo>
                <a:lnTo>
                  <a:pt x="9076" y="11121"/>
                </a:lnTo>
                <a:lnTo>
                  <a:pt x="9125" y="11218"/>
                </a:lnTo>
                <a:lnTo>
                  <a:pt x="8954" y="11291"/>
                </a:lnTo>
                <a:lnTo>
                  <a:pt x="8760" y="11340"/>
                </a:lnTo>
                <a:lnTo>
                  <a:pt x="8151" y="11461"/>
                </a:lnTo>
                <a:lnTo>
                  <a:pt x="8127" y="11461"/>
                </a:lnTo>
                <a:lnTo>
                  <a:pt x="8127" y="11486"/>
                </a:lnTo>
                <a:lnTo>
                  <a:pt x="8151" y="11510"/>
                </a:lnTo>
                <a:lnTo>
                  <a:pt x="8346" y="11583"/>
                </a:lnTo>
                <a:lnTo>
                  <a:pt x="8589" y="11607"/>
                </a:lnTo>
                <a:lnTo>
                  <a:pt x="8370" y="11656"/>
                </a:lnTo>
                <a:lnTo>
                  <a:pt x="8151" y="11680"/>
                </a:lnTo>
                <a:lnTo>
                  <a:pt x="7932" y="11680"/>
                </a:lnTo>
                <a:lnTo>
                  <a:pt x="7713" y="11656"/>
                </a:lnTo>
                <a:lnTo>
                  <a:pt x="7421" y="11632"/>
                </a:lnTo>
                <a:lnTo>
                  <a:pt x="7129" y="11559"/>
                </a:lnTo>
                <a:lnTo>
                  <a:pt x="6862" y="11461"/>
                </a:lnTo>
                <a:lnTo>
                  <a:pt x="6740" y="11388"/>
                </a:lnTo>
                <a:lnTo>
                  <a:pt x="6618" y="11291"/>
                </a:lnTo>
                <a:lnTo>
                  <a:pt x="6594" y="11242"/>
                </a:lnTo>
                <a:lnTo>
                  <a:pt x="6667" y="11194"/>
                </a:lnTo>
                <a:lnTo>
                  <a:pt x="6716" y="11121"/>
                </a:lnTo>
                <a:lnTo>
                  <a:pt x="6716" y="11023"/>
                </a:lnTo>
                <a:lnTo>
                  <a:pt x="6716" y="10950"/>
                </a:lnTo>
                <a:lnTo>
                  <a:pt x="6667" y="10804"/>
                </a:lnTo>
                <a:lnTo>
                  <a:pt x="6618" y="10610"/>
                </a:lnTo>
                <a:lnTo>
                  <a:pt x="6594" y="10415"/>
                </a:lnTo>
                <a:lnTo>
                  <a:pt x="6594" y="10245"/>
                </a:lnTo>
                <a:lnTo>
                  <a:pt x="6618" y="10074"/>
                </a:lnTo>
                <a:lnTo>
                  <a:pt x="6643" y="9977"/>
                </a:lnTo>
                <a:lnTo>
                  <a:pt x="6643" y="9953"/>
                </a:lnTo>
                <a:lnTo>
                  <a:pt x="6618" y="10001"/>
                </a:lnTo>
                <a:lnTo>
                  <a:pt x="6618" y="9928"/>
                </a:lnTo>
                <a:close/>
                <a:moveTo>
                  <a:pt x="9636" y="11218"/>
                </a:moveTo>
                <a:lnTo>
                  <a:pt x="9782" y="11291"/>
                </a:lnTo>
                <a:lnTo>
                  <a:pt x="9928" y="11364"/>
                </a:lnTo>
                <a:lnTo>
                  <a:pt x="9855" y="11510"/>
                </a:lnTo>
                <a:lnTo>
                  <a:pt x="9757" y="11632"/>
                </a:lnTo>
                <a:lnTo>
                  <a:pt x="9636" y="11778"/>
                </a:lnTo>
                <a:lnTo>
                  <a:pt x="9514" y="11875"/>
                </a:lnTo>
                <a:lnTo>
                  <a:pt x="9246" y="12070"/>
                </a:lnTo>
                <a:lnTo>
                  <a:pt x="8930" y="12240"/>
                </a:lnTo>
                <a:lnTo>
                  <a:pt x="8589" y="12362"/>
                </a:lnTo>
                <a:lnTo>
                  <a:pt x="8249" y="12435"/>
                </a:lnTo>
                <a:lnTo>
                  <a:pt x="7908" y="12483"/>
                </a:lnTo>
                <a:lnTo>
                  <a:pt x="7592" y="12508"/>
                </a:lnTo>
                <a:lnTo>
                  <a:pt x="7227" y="12508"/>
                </a:lnTo>
                <a:lnTo>
                  <a:pt x="6886" y="12459"/>
                </a:lnTo>
                <a:lnTo>
                  <a:pt x="6521" y="12362"/>
                </a:lnTo>
                <a:lnTo>
                  <a:pt x="6375" y="12289"/>
                </a:lnTo>
                <a:lnTo>
                  <a:pt x="6205" y="12216"/>
                </a:lnTo>
                <a:lnTo>
                  <a:pt x="6083" y="12118"/>
                </a:lnTo>
                <a:lnTo>
                  <a:pt x="5986" y="12021"/>
                </a:lnTo>
                <a:lnTo>
                  <a:pt x="5888" y="11924"/>
                </a:lnTo>
                <a:lnTo>
                  <a:pt x="5815" y="11826"/>
                </a:lnTo>
                <a:lnTo>
                  <a:pt x="5694" y="11583"/>
                </a:lnTo>
                <a:lnTo>
                  <a:pt x="5572" y="11315"/>
                </a:lnTo>
                <a:lnTo>
                  <a:pt x="5645" y="11291"/>
                </a:lnTo>
                <a:lnTo>
                  <a:pt x="5840" y="11267"/>
                </a:lnTo>
                <a:lnTo>
                  <a:pt x="6107" y="11242"/>
                </a:lnTo>
                <a:lnTo>
                  <a:pt x="6180" y="11364"/>
                </a:lnTo>
                <a:lnTo>
                  <a:pt x="6278" y="11486"/>
                </a:lnTo>
                <a:lnTo>
                  <a:pt x="6448" y="11656"/>
                </a:lnTo>
                <a:lnTo>
                  <a:pt x="6594" y="11753"/>
                </a:lnTo>
                <a:lnTo>
                  <a:pt x="6764" y="11851"/>
                </a:lnTo>
                <a:lnTo>
                  <a:pt x="7105" y="11972"/>
                </a:lnTo>
                <a:lnTo>
                  <a:pt x="7446" y="12045"/>
                </a:lnTo>
                <a:lnTo>
                  <a:pt x="7811" y="12094"/>
                </a:lnTo>
                <a:lnTo>
                  <a:pt x="8151" y="12094"/>
                </a:lnTo>
                <a:lnTo>
                  <a:pt x="8492" y="12070"/>
                </a:lnTo>
                <a:lnTo>
                  <a:pt x="8833" y="11972"/>
                </a:lnTo>
                <a:lnTo>
                  <a:pt x="9003" y="11924"/>
                </a:lnTo>
                <a:lnTo>
                  <a:pt x="9173" y="11851"/>
                </a:lnTo>
                <a:lnTo>
                  <a:pt x="9295" y="11753"/>
                </a:lnTo>
                <a:lnTo>
                  <a:pt x="9441" y="11607"/>
                </a:lnTo>
                <a:lnTo>
                  <a:pt x="9563" y="11461"/>
                </a:lnTo>
                <a:lnTo>
                  <a:pt x="9587" y="11364"/>
                </a:lnTo>
                <a:lnTo>
                  <a:pt x="9611" y="11291"/>
                </a:lnTo>
                <a:lnTo>
                  <a:pt x="9636" y="11218"/>
                </a:lnTo>
                <a:close/>
                <a:moveTo>
                  <a:pt x="5231" y="11437"/>
                </a:moveTo>
                <a:lnTo>
                  <a:pt x="5231" y="11583"/>
                </a:lnTo>
                <a:lnTo>
                  <a:pt x="5280" y="11729"/>
                </a:lnTo>
                <a:lnTo>
                  <a:pt x="5329" y="11875"/>
                </a:lnTo>
                <a:lnTo>
                  <a:pt x="5402" y="12021"/>
                </a:lnTo>
                <a:lnTo>
                  <a:pt x="5596" y="12264"/>
                </a:lnTo>
                <a:lnTo>
                  <a:pt x="5815" y="12459"/>
                </a:lnTo>
                <a:lnTo>
                  <a:pt x="6010" y="12581"/>
                </a:lnTo>
                <a:lnTo>
                  <a:pt x="6205" y="12702"/>
                </a:lnTo>
                <a:lnTo>
                  <a:pt x="6399" y="12775"/>
                </a:lnTo>
                <a:lnTo>
                  <a:pt x="6618" y="12848"/>
                </a:lnTo>
                <a:lnTo>
                  <a:pt x="6837" y="12897"/>
                </a:lnTo>
                <a:lnTo>
                  <a:pt x="7056" y="12946"/>
                </a:lnTo>
                <a:lnTo>
                  <a:pt x="7494" y="12970"/>
                </a:lnTo>
                <a:lnTo>
                  <a:pt x="7908" y="12946"/>
                </a:lnTo>
                <a:lnTo>
                  <a:pt x="8322" y="12897"/>
                </a:lnTo>
                <a:lnTo>
                  <a:pt x="8760" y="12775"/>
                </a:lnTo>
                <a:lnTo>
                  <a:pt x="9149" y="12629"/>
                </a:lnTo>
                <a:lnTo>
                  <a:pt x="9344" y="12532"/>
                </a:lnTo>
                <a:lnTo>
                  <a:pt x="9538" y="12410"/>
                </a:lnTo>
                <a:lnTo>
                  <a:pt x="9709" y="12289"/>
                </a:lnTo>
                <a:lnTo>
                  <a:pt x="9879" y="12143"/>
                </a:lnTo>
                <a:lnTo>
                  <a:pt x="10025" y="11997"/>
                </a:lnTo>
                <a:lnTo>
                  <a:pt x="10147" y="11851"/>
                </a:lnTo>
                <a:lnTo>
                  <a:pt x="10268" y="11656"/>
                </a:lnTo>
                <a:lnTo>
                  <a:pt x="10366" y="11486"/>
                </a:lnTo>
                <a:lnTo>
                  <a:pt x="10950" y="11583"/>
                </a:lnTo>
                <a:lnTo>
                  <a:pt x="10974" y="11583"/>
                </a:lnTo>
                <a:lnTo>
                  <a:pt x="10828" y="11680"/>
                </a:lnTo>
                <a:lnTo>
                  <a:pt x="10658" y="11778"/>
                </a:lnTo>
                <a:lnTo>
                  <a:pt x="10512" y="11899"/>
                </a:lnTo>
                <a:lnTo>
                  <a:pt x="10366" y="12045"/>
                </a:lnTo>
                <a:lnTo>
                  <a:pt x="10317" y="12118"/>
                </a:lnTo>
                <a:lnTo>
                  <a:pt x="10293" y="12216"/>
                </a:lnTo>
                <a:lnTo>
                  <a:pt x="10439" y="12167"/>
                </a:lnTo>
                <a:lnTo>
                  <a:pt x="10585" y="12094"/>
                </a:lnTo>
                <a:lnTo>
                  <a:pt x="10852" y="11924"/>
                </a:lnTo>
                <a:lnTo>
                  <a:pt x="11193" y="11778"/>
                </a:lnTo>
                <a:lnTo>
                  <a:pt x="11315" y="11753"/>
                </a:lnTo>
                <a:lnTo>
                  <a:pt x="11436" y="11705"/>
                </a:lnTo>
                <a:lnTo>
                  <a:pt x="11461" y="11680"/>
                </a:lnTo>
                <a:lnTo>
                  <a:pt x="12020" y="11851"/>
                </a:lnTo>
                <a:lnTo>
                  <a:pt x="11728" y="11948"/>
                </a:lnTo>
                <a:lnTo>
                  <a:pt x="11436" y="12070"/>
                </a:lnTo>
                <a:lnTo>
                  <a:pt x="11144" y="12191"/>
                </a:lnTo>
                <a:lnTo>
                  <a:pt x="10877" y="12362"/>
                </a:lnTo>
                <a:lnTo>
                  <a:pt x="10633" y="12532"/>
                </a:lnTo>
                <a:lnTo>
                  <a:pt x="10609" y="12556"/>
                </a:lnTo>
                <a:lnTo>
                  <a:pt x="10633" y="12581"/>
                </a:lnTo>
                <a:lnTo>
                  <a:pt x="11144" y="12386"/>
                </a:lnTo>
                <a:lnTo>
                  <a:pt x="11655" y="12216"/>
                </a:lnTo>
                <a:lnTo>
                  <a:pt x="11874" y="12167"/>
                </a:lnTo>
                <a:lnTo>
                  <a:pt x="12093" y="12118"/>
                </a:lnTo>
                <a:lnTo>
                  <a:pt x="12312" y="12094"/>
                </a:lnTo>
                <a:lnTo>
                  <a:pt x="12531" y="12021"/>
                </a:lnTo>
                <a:lnTo>
                  <a:pt x="12969" y="12216"/>
                </a:lnTo>
                <a:lnTo>
                  <a:pt x="12726" y="12289"/>
                </a:lnTo>
                <a:lnTo>
                  <a:pt x="12507" y="12386"/>
                </a:lnTo>
                <a:lnTo>
                  <a:pt x="11874" y="12654"/>
                </a:lnTo>
                <a:lnTo>
                  <a:pt x="11582" y="12800"/>
                </a:lnTo>
                <a:lnTo>
                  <a:pt x="11266" y="12897"/>
                </a:lnTo>
                <a:lnTo>
                  <a:pt x="11242" y="12921"/>
                </a:lnTo>
                <a:lnTo>
                  <a:pt x="11217" y="12946"/>
                </a:lnTo>
                <a:lnTo>
                  <a:pt x="11242" y="12970"/>
                </a:lnTo>
                <a:lnTo>
                  <a:pt x="11266" y="12994"/>
                </a:lnTo>
                <a:lnTo>
                  <a:pt x="11850" y="12873"/>
                </a:lnTo>
                <a:lnTo>
                  <a:pt x="12458" y="12727"/>
                </a:lnTo>
                <a:lnTo>
                  <a:pt x="12677" y="12678"/>
                </a:lnTo>
                <a:lnTo>
                  <a:pt x="12920" y="12629"/>
                </a:lnTo>
                <a:lnTo>
                  <a:pt x="13164" y="12556"/>
                </a:lnTo>
                <a:lnTo>
                  <a:pt x="13285" y="12508"/>
                </a:lnTo>
                <a:lnTo>
                  <a:pt x="13383" y="12459"/>
                </a:lnTo>
                <a:lnTo>
                  <a:pt x="13626" y="12629"/>
                </a:lnTo>
                <a:lnTo>
                  <a:pt x="13869" y="12824"/>
                </a:lnTo>
                <a:lnTo>
                  <a:pt x="13602" y="12873"/>
                </a:lnTo>
                <a:lnTo>
                  <a:pt x="12847" y="13067"/>
                </a:lnTo>
                <a:lnTo>
                  <a:pt x="12482" y="13165"/>
                </a:lnTo>
                <a:lnTo>
                  <a:pt x="12142" y="13286"/>
                </a:lnTo>
                <a:lnTo>
                  <a:pt x="12093" y="13335"/>
                </a:lnTo>
                <a:lnTo>
                  <a:pt x="12117" y="13359"/>
                </a:lnTo>
                <a:lnTo>
                  <a:pt x="12263" y="13408"/>
                </a:lnTo>
                <a:lnTo>
                  <a:pt x="12409" y="13432"/>
                </a:lnTo>
                <a:lnTo>
                  <a:pt x="12531" y="13457"/>
                </a:lnTo>
                <a:lnTo>
                  <a:pt x="12677" y="13432"/>
                </a:lnTo>
                <a:lnTo>
                  <a:pt x="12969" y="13408"/>
                </a:lnTo>
                <a:lnTo>
                  <a:pt x="13237" y="13335"/>
                </a:lnTo>
                <a:lnTo>
                  <a:pt x="13675" y="13238"/>
                </a:lnTo>
                <a:lnTo>
                  <a:pt x="13869" y="13189"/>
                </a:lnTo>
                <a:lnTo>
                  <a:pt x="14088" y="13165"/>
                </a:lnTo>
                <a:lnTo>
                  <a:pt x="14186" y="13140"/>
                </a:lnTo>
                <a:lnTo>
                  <a:pt x="14356" y="13335"/>
                </a:lnTo>
                <a:lnTo>
                  <a:pt x="14502" y="13530"/>
                </a:lnTo>
                <a:lnTo>
                  <a:pt x="14186" y="13554"/>
                </a:lnTo>
                <a:lnTo>
                  <a:pt x="13845" y="13578"/>
                </a:lnTo>
                <a:lnTo>
                  <a:pt x="13529" y="13627"/>
                </a:lnTo>
                <a:lnTo>
                  <a:pt x="13212" y="13676"/>
                </a:lnTo>
                <a:lnTo>
                  <a:pt x="13042" y="13724"/>
                </a:lnTo>
                <a:lnTo>
                  <a:pt x="12896" y="13773"/>
                </a:lnTo>
                <a:lnTo>
                  <a:pt x="12872" y="13797"/>
                </a:lnTo>
                <a:lnTo>
                  <a:pt x="12872" y="13822"/>
                </a:lnTo>
                <a:lnTo>
                  <a:pt x="12896" y="13846"/>
                </a:lnTo>
                <a:lnTo>
                  <a:pt x="12896" y="13870"/>
                </a:lnTo>
                <a:lnTo>
                  <a:pt x="13188" y="13919"/>
                </a:lnTo>
                <a:lnTo>
                  <a:pt x="13456" y="13943"/>
                </a:lnTo>
                <a:lnTo>
                  <a:pt x="13991" y="13919"/>
                </a:lnTo>
                <a:lnTo>
                  <a:pt x="14745" y="13919"/>
                </a:lnTo>
                <a:lnTo>
                  <a:pt x="14916" y="14284"/>
                </a:lnTo>
                <a:lnTo>
                  <a:pt x="14405" y="14308"/>
                </a:lnTo>
                <a:lnTo>
                  <a:pt x="13821" y="14308"/>
                </a:lnTo>
                <a:lnTo>
                  <a:pt x="13529" y="14333"/>
                </a:lnTo>
                <a:lnTo>
                  <a:pt x="13383" y="14357"/>
                </a:lnTo>
                <a:lnTo>
                  <a:pt x="13237" y="14381"/>
                </a:lnTo>
                <a:lnTo>
                  <a:pt x="13212" y="14406"/>
                </a:lnTo>
                <a:lnTo>
                  <a:pt x="13188" y="14454"/>
                </a:lnTo>
                <a:lnTo>
                  <a:pt x="13212" y="14503"/>
                </a:lnTo>
                <a:lnTo>
                  <a:pt x="13237" y="14527"/>
                </a:lnTo>
                <a:lnTo>
                  <a:pt x="13529" y="14600"/>
                </a:lnTo>
                <a:lnTo>
                  <a:pt x="13821" y="14625"/>
                </a:lnTo>
                <a:lnTo>
                  <a:pt x="14721" y="14625"/>
                </a:lnTo>
                <a:lnTo>
                  <a:pt x="15037" y="14600"/>
                </a:lnTo>
                <a:lnTo>
                  <a:pt x="15110" y="14868"/>
                </a:lnTo>
                <a:lnTo>
                  <a:pt x="15159" y="15136"/>
                </a:lnTo>
                <a:lnTo>
                  <a:pt x="14989" y="15087"/>
                </a:lnTo>
                <a:lnTo>
                  <a:pt x="14818" y="15087"/>
                </a:lnTo>
                <a:lnTo>
                  <a:pt x="14453" y="15063"/>
                </a:lnTo>
                <a:lnTo>
                  <a:pt x="14234" y="15063"/>
                </a:lnTo>
                <a:lnTo>
                  <a:pt x="13991" y="15087"/>
                </a:lnTo>
                <a:lnTo>
                  <a:pt x="13772" y="15111"/>
                </a:lnTo>
                <a:lnTo>
                  <a:pt x="13529" y="15184"/>
                </a:lnTo>
                <a:lnTo>
                  <a:pt x="13504" y="15209"/>
                </a:lnTo>
                <a:lnTo>
                  <a:pt x="13504" y="15233"/>
                </a:lnTo>
                <a:lnTo>
                  <a:pt x="13504" y="15282"/>
                </a:lnTo>
                <a:lnTo>
                  <a:pt x="13553" y="15282"/>
                </a:lnTo>
                <a:lnTo>
                  <a:pt x="14015" y="15306"/>
                </a:lnTo>
                <a:lnTo>
                  <a:pt x="14453" y="15330"/>
                </a:lnTo>
                <a:lnTo>
                  <a:pt x="14843" y="15355"/>
                </a:lnTo>
                <a:lnTo>
                  <a:pt x="15013" y="15355"/>
                </a:lnTo>
                <a:lnTo>
                  <a:pt x="15183" y="15330"/>
                </a:lnTo>
                <a:lnTo>
                  <a:pt x="15183" y="15330"/>
                </a:lnTo>
                <a:lnTo>
                  <a:pt x="15086" y="15355"/>
                </a:lnTo>
                <a:lnTo>
                  <a:pt x="14794" y="15452"/>
                </a:lnTo>
                <a:lnTo>
                  <a:pt x="14502" y="15549"/>
                </a:lnTo>
                <a:lnTo>
                  <a:pt x="13918" y="15671"/>
                </a:lnTo>
                <a:lnTo>
                  <a:pt x="13310" y="15768"/>
                </a:lnTo>
                <a:lnTo>
                  <a:pt x="12701" y="15841"/>
                </a:lnTo>
                <a:lnTo>
                  <a:pt x="12677" y="15720"/>
                </a:lnTo>
                <a:lnTo>
                  <a:pt x="12653" y="15525"/>
                </a:lnTo>
                <a:lnTo>
                  <a:pt x="12628" y="15428"/>
                </a:lnTo>
                <a:lnTo>
                  <a:pt x="12555" y="15330"/>
                </a:lnTo>
                <a:lnTo>
                  <a:pt x="12482" y="15257"/>
                </a:lnTo>
                <a:lnTo>
                  <a:pt x="12385" y="15233"/>
                </a:lnTo>
                <a:lnTo>
                  <a:pt x="12288" y="15257"/>
                </a:lnTo>
                <a:lnTo>
                  <a:pt x="12215" y="15330"/>
                </a:lnTo>
                <a:lnTo>
                  <a:pt x="12166" y="15428"/>
                </a:lnTo>
                <a:lnTo>
                  <a:pt x="12142" y="15525"/>
                </a:lnTo>
                <a:lnTo>
                  <a:pt x="12142" y="15720"/>
                </a:lnTo>
                <a:lnTo>
                  <a:pt x="12142" y="15890"/>
                </a:lnTo>
                <a:lnTo>
                  <a:pt x="11801" y="15939"/>
                </a:lnTo>
                <a:lnTo>
                  <a:pt x="11290" y="15987"/>
                </a:lnTo>
                <a:lnTo>
                  <a:pt x="10755" y="16036"/>
                </a:lnTo>
                <a:lnTo>
                  <a:pt x="9709" y="16085"/>
                </a:lnTo>
                <a:lnTo>
                  <a:pt x="7592" y="16085"/>
                </a:lnTo>
                <a:lnTo>
                  <a:pt x="6521" y="16060"/>
                </a:lnTo>
                <a:lnTo>
                  <a:pt x="5475" y="16012"/>
                </a:lnTo>
                <a:lnTo>
                  <a:pt x="4428" y="15939"/>
                </a:lnTo>
                <a:lnTo>
                  <a:pt x="3382" y="15841"/>
                </a:lnTo>
                <a:lnTo>
                  <a:pt x="3236" y="15817"/>
                </a:lnTo>
                <a:lnTo>
                  <a:pt x="3236" y="15768"/>
                </a:lnTo>
                <a:lnTo>
                  <a:pt x="3236" y="15671"/>
                </a:lnTo>
                <a:lnTo>
                  <a:pt x="3212" y="15622"/>
                </a:lnTo>
                <a:lnTo>
                  <a:pt x="3212" y="15574"/>
                </a:lnTo>
                <a:lnTo>
                  <a:pt x="3236" y="15403"/>
                </a:lnTo>
                <a:lnTo>
                  <a:pt x="3236" y="15306"/>
                </a:lnTo>
                <a:lnTo>
                  <a:pt x="3212" y="15209"/>
                </a:lnTo>
                <a:lnTo>
                  <a:pt x="3163" y="15136"/>
                </a:lnTo>
                <a:lnTo>
                  <a:pt x="3090" y="15087"/>
                </a:lnTo>
                <a:lnTo>
                  <a:pt x="3017" y="15087"/>
                </a:lnTo>
                <a:lnTo>
                  <a:pt x="2920" y="15111"/>
                </a:lnTo>
                <a:lnTo>
                  <a:pt x="2823" y="15209"/>
                </a:lnTo>
                <a:lnTo>
                  <a:pt x="2750" y="15330"/>
                </a:lnTo>
                <a:lnTo>
                  <a:pt x="2725" y="15452"/>
                </a:lnTo>
                <a:lnTo>
                  <a:pt x="2701" y="15598"/>
                </a:lnTo>
                <a:lnTo>
                  <a:pt x="2701" y="15695"/>
                </a:lnTo>
                <a:lnTo>
                  <a:pt x="2141" y="15525"/>
                </a:lnTo>
                <a:lnTo>
                  <a:pt x="1582" y="15355"/>
                </a:lnTo>
                <a:lnTo>
                  <a:pt x="1314" y="15282"/>
                </a:lnTo>
                <a:lnTo>
                  <a:pt x="1046" y="15257"/>
                </a:lnTo>
                <a:lnTo>
                  <a:pt x="754" y="15233"/>
                </a:lnTo>
                <a:lnTo>
                  <a:pt x="487" y="15257"/>
                </a:lnTo>
                <a:lnTo>
                  <a:pt x="462" y="15038"/>
                </a:lnTo>
                <a:lnTo>
                  <a:pt x="487" y="14844"/>
                </a:lnTo>
                <a:lnTo>
                  <a:pt x="511" y="14625"/>
                </a:lnTo>
                <a:lnTo>
                  <a:pt x="584" y="14430"/>
                </a:lnTo>
                <a:lnTo>
                  <a:pt x="657" y="14235"/>
                </a:lnTo>
                <a:lnTo>
                  <a:pt x="754" y="14041"/>
                </a:lnTo>
                <a:lnTo>
                  <a:pt x="852" y="13870"/>
                </a:lnTo>
                <a:lnTo>
                  <a:pt x="973" y="13676"/>
                </a:lnTo>
                <a:lnTo>
                  <a:pt x="1241" y="13359"/>
                </a:lnTo>
                <a:lnTo>
                  <a:pt x="1557" y="13043"/>
                </a:lnTo>
                <a:lnTo>
                  <a:pt x="1874" y="12775"/>
                </a:lnTo>
                <a:lnTo>
                  <a:pt x="2190" y="12532"/>
                </a:lnTo>
                <a:lnTo>
                  <a:pt x="2409" y="12386"/>
                </a:lnTo>
                <a:lnTo>
                  <a:pt x="2604" y="12289"/>
                </a:lnTo>
                <a:lnTo>
                  <a:pt x="3042" y="12070"/>
                </a:lnTo>
                <a:lnTo>
                  <a:pt x="3480" y="11924"/>
                </a:lnTo>
                <a:lnTo>
                  <a:pt x="3942" y="11778"/>
                </a:lnTo>
                <a:lnTo>
                  <a:pt x="4234" y="11680"/>
                </a:lnTo>
                <a:lnTo>
                  <a:pt x="4574" y="11607"/>
                </a:lnTo>
                <a:lnTo>
                  <a:pt x="5231" y="11437"/>
                </a:lnTo>
                <a:close/>
                <a:moveTo>
                  <a:pt x="8200" y="1"/>
                </a:moveTo>
                <a:lnTo>
                  <a:pt x="7811" y="50"/>
                </a:lnTo>
                <a:lnTo>
                  <a:pt x="7470" y="123"/>
                </a:lnTo>
                <a:lnTo>
                  <a:pt x="7154" y="244"/>
                </a:lnTo>
                <a:lnTo>
                  <a:pt x="6667" y="463"/>
                </a:lnTo>
                <a:lnTo>
                  <a:pt x="6424" y="609"/>
                </a:lnTo>
                <a:lnTo>
                  <a:pt x="6278" y="731"/>
                </a:lnTo>
                <a:lnTo>
                  <a:pt x="6205" y="804"/>
                </a:lnTo>
                <a:lnTo>
                  <a:pt x="6180" y="853"/>
                </a:lnTo>
                <a:lnTo>
                  <a:pt x="6205" y="926"/>
                </a:lnTo>
                <a:lnTo>
                  <a:pt x="6253" y="974"/>
                </a:lnTo>
                <a:lnTo>
                  <a:pt x="6302" y="999"/>
                </a:lnTo>
                <a:lnTo>
                  <a:pt x="6472" y="999"/>
                </a:lnTo>
                <a:lnTo>
                  <a:pt x="6594" y="950"/>
                </a:lnTo>
                <a:lnTo>
                  <a:pt x="6716" y="877"/>
                </a:lnTo>
                <a:lnTo>
                  <a:pt x="7178" y="682"/>
                </a:lnTo>
                <a:lnTo>
                  <a:pt x="7421" y="585"/>
                </a:lnTo>
                <a:lnTo>
                  <a:pt x="7665" y="488"/>
                </a:lnTo>
                <a:lnTo>
                  <a:pt x="8005" y="439"/>
                </a:lnTo>
                <a:lnTo>
                  <a:pt x="8346" y="415"/>
                </a:lnTo>
                <a:lnTo>
                  <a:pt x="8735" y="439"/>
                </a:lnTo>
                <a:lnTo>
                  <a:pt x="9125" y="488"/>
                </a:lnTo>
                <a:lnTo>
                  <a:pt x="9490" y="585"/>
                </a:lnTo>
                <a:lnTo>
                  <a:pt x="9855" y="707"/>
                </a:lnTo>
                <a:lnTo>
                  <a:pt x="10195" y="828"/>
                </a:lnTo>
                <a:lnTo>
                  <a:pt x="10487" y="974"/>
                </a:lnTo>
                <a:lnTo>
                  <a:pt x="10706" y="1096"/>
                </a:lnTo>
                <a:lnTo>
                  <a:pt x="10877" y="1242"/>
                </a:lnTo>
                <a:lnTo>
                  <a:pt x="11023" y="1412"/>
                </a:lnTo>
                <a:lnTo>
                  <a:pt x="11169" y="1583"/>
                </a:lnTo>
                <a:lnTo>
                  <a:pt x="11290" y="1801"/>
                </a:lnTo>
                <a:lnTo>
                  <a:pt x="11388" y="1996"/>
                </a:lnTo>
                <a:lnTo>
                  <a:pt x="11485" y="2215"/>
                </a:lnTo>
                <a:lnTo>
                  <a:pt x="11558" y="2458"/>
                </a:lnTo>
                <a:lnTo>
                  <a:pt x="11655" y="2921"/>
                </a:lnTo>
                <a:lnTo>
                  <a:pt x="11728" y="3407"/>
                </a:lnTo>
                <a:lnTo>
                  <a:pt x="11753" y="3894"/>
                </a:lnTo>
                <a:lnTo>
                  <a:pt x="11753" y="4356"/>
                </a:lnTo>
                <a:lnTo>
                  <a:pt x="11217" y="4356"/>
                </a:lnTo>
                <a:lnTo>
                  <a:pt x="10974" y="4332"/>
                </a:lnTo>
                <a:lnTo>
                  <a:pt x="10731" y="4259"/>
                </a:lnTo>
                <a:lnTo>
                  <a:pt x="10487" y="4210"/>
                </a:lnTo>
                <a:lnTo>
                  <a:pt x="10244" y="4113"/>
                </a:lnTo>
                <a:lnTo>
                  <a:pt x="9782" y="3918"/>
                </a:lnTo>
                <a:lnTo>
                  <a:pt x="9319" y="3675"/>
                </a:lnTo>
                <a:lnTo>
                  <a:pt x="8881" y="3432"/>
                </a:lnTo>
                <a:lnTo>
                  <a:pt x="8419" y="3164"/>
                </a:lnTo>
                <a:lnTo>
                  <a:pt x="7981" y="2921"/>
                </a:lnTo>
                <a:lnTo>
                  <a:pt x="7908" y="2896"/>
                </a:lnTo>
                <a:lnTo>
                  <a:pt x="7835" y="2896"/>
                </a:lnTo>
                <a:lnTo>
                  <a:pt x="7786" y="2921"/>
                </a:lnTo>
                <a:lnTo>
                  <a:pt x="7738" y="2945"/>
                </a:lnTo>
                <a:lnTo>
                  <a:pt x="7689" y="2994"/>
                </a:lnTo>
                <a:lnTo>
                  <a:pt x="7665" y="3042"/>
                </a:lnTo>
                <a:lnTo>
                  <a:pt x="7640" y="3115"/>
                </a:lnTo>
                <a:lnTo>
                  <a:pt x="7640" y="3164"/>
                </a:lnTo>
                <a:lnTo>
                  <a:pt x="7713" y="3529"/>
                </a:lnTo>
                <a:lnTo>
                  <a:pt x="7786" y="3894"/>
                </a:lnTo>
                <a:lnTo>
                  <a:pt x="7640" y="3797"/>
                </a:lnTo>
                <a:lnTo>
                  <a:pt x="7494" y="3699"/>
                </a:lnTo>
                <a:lnTo>
                  <a:pt x="7202" y="3432"/>
                </a:lnTo>
                <a:lnTo>
                  <a:pt x="6959" y="3140"/>
                </a:lnTo>
                <a:lnTo>
                  <a:pt x="6740" y="2799"/>
                </a:lnTo>
                <a:lnTo>
                  <a:pt x="6545" y="2458"/>
                </a:lnTo>
                <a:lnTo>
                  <a:pt x="6424" y="2118"/>
                </a:lnTo>
                <a:lnTo>
                  <a:pt x="6399" y="1947"/>
                </a:lnTo>
                <a:lnTo>
                  <a:pt x="6375" y="1777"/>
                </a:lnTo>
                <a:lnTo>
                  <a:pt x="6375" y="1607"/>
                </a:lnTo>
                <a:lnTo>
                  <a:pt x="6399" y="1461"/>
                </a:lnTo>
                <a:lnTo>
                  <a:pt x="6399" y="1388"/>
                </a:lnTo>
                <a:lnTo>
                  <a:pt x="6399" y="1339"/>
                </a:lnTo>
                <a:lnTo>
                  <a:pt x="6351" y="1291"/>
                </a:lnTo>
                <a:lnTo>
                  <a:pt x="6302" y="1266"/>
                </a:lnTo>
                <a:lnTo>
                  <a:pt x="6205" y="1266"/>
                </a:lnTo>
                <a:lnTo>
                  <a:pt x="6156" y="1291"/>
                </a:lnTo>
                <a:lnTo>
                  <a:pt x="6107" y="1339"/>
                </a:lnTo>
                <a:lnTo>
                  <a:pt x="6034" y="1485"/>
                </a:lnTo>
                <a:lnTo>
                  <a:pt x="6010" y="1655"/>
                </a:lnTo>
                <a:lnTo>
                  <a:pt x="5815" y="1680"/>
                </a:lnTo>
                <a:lnTo>
                  <a:pt x="5645" y="1728"/>
                </a:lnTo>
                <a:lnTo>
                  <a:pt x="5475" y="1826"/>
                </a:lnTo>
                <a:lnTo>
                  <a:pt x="5304" y="1923"/>
                </a:lnTo>
                <a:lnTo>
                  <a:pt x="5085" y="2069"/>
                </a:lnTo>
                <a:lnTo>
                  <a:pt x="4891" y="2215"/>
                </a:lnTo>
                <a:lnTo>
                  <a:pt x="4720" y="2337"/>
                </a:lnTo>
                <a:lnTo>
                  <a:pt x="4647" y="2410"/>
                </a:lnTo>
                <a:lnTo>
                  <a:pt x="4599" y="2507"/>
                </a:lnTo>
                <a:lnTo>
                  <a:pt x="4574" y="2531"/>
                </a:lnTo>
                <a:lnTo>
                  <a:pt x="4599" y="2556"/>
                </a:lnTo>
                <a:lnTo>
                  <a:pt x="4623" y="2580"/>
                </a:lnTo>
                <a:lnTo>
                  <a:pt x="4647" y="2604"/>
                </a:lnTo>
                <a:lnTo>
                  <a:pt x="4745" y="2580"/>
                </a:lnTo>
                <a:lnTo>
                  <a:pt x="4818" y="2556"/>
                </a:lnTo>
                <a:lnTo>
                  <a:pt x="4988" y="2458"/>
                </a:lnTo>
                <a:lnTo>
                  <a:pt x="5280" y="2239"/>
                </a:lnTo>
                <a:lnTo>
                  <a:pt x="5621" y="1996"/>
                </a:lnTo>
                <a:lnTo>
                  <a:pt x="5986" y="1801"/>
                </a:lnTo>
                <a:lnTo>
                  <a:pt x="5986" y="1996"/>
                </a:lnTo>
                <a:lnTo>
                  <a:pt x="6034" y="2166"/>
                </a:lnTo>
                <a:lnTo>
                  <a:pt x="6083" y="2337"/>
                </a:lnTo>
                <a:lnTo>
                  <a:pt x="6156" y="2531"/>
                </a:lnTo>
                <a:lnTo>
                  <a:pt x="6302" y="2872"/>
                </a:lnTo>
                <a:lnTo>
                  <a:pt x="6472" y="3164"/>
                </a:lnTo>
                <a:lnTo>
                  <a:pt x="6618" y="3359"/>
                </a:lnTo>
                <a:lnTo>
                  <a:pt x="6764" y="3578"/>
                </a:lnTo>
                <a:lnTo>
                  <a:pt x="6959" y="3772"/>
                </a:lnTo>
                <a:lnTo>
                  <a:pt x="7129" y="3967"/>
                </a:lnTo>
                <a:lnTo>
                  <a:pt x="7348" y="4137"/>
                </a:lnTo>
                <a:lnTo>
                  <a:pt x="7567" y="4283"/>
                </a:lnTo>
                <a:lnTo>
                  <a:pt x="7811" y="4381"/>
                </a:lnTo>
                <a:lnTo>
                  <a:pt x="8054" y="4454"/>
                </a:lnTo>
                <a:lnTo>
                  <a:pt x="8151" y="4454"/>
                </a:lnTo>
                <a:lnTo>
                  <a:pt x="8249" y="4381"/>
                </a:lnTo>
                <a:lnTo>
                  <a:pt x="8297" y="4356"/>
                </a:lnTo>
                <a:lnTo>
                  <a:pt x="8322" y="4308"/>
                </a:lnTo>
                <a:lnTo>
                  <a:pt x="8322" y="4235"/>
                </a:lnTo>
                <a:lnTo>
                  <a:pt x="8322" y="4186"/>
                </a:lnTo>
                <a:lnTo>
                  <a:pt x="8151" y="3505"/>
                </a:lnTo>
                <a:lnTo>
                  <a:pt x="8151" y="3505"/>
                </a:lnTo>
                <a:lnTo>
                  <a:pt x="8881" y="3918"/>
                </a:lnTo>
                <a:lnTo>
                  <a:pt x="9587" y="4283"/>
                </a:lnTo>
                <a:lnTo>
                  <a:pt x="9952" y="4429"/>
                </a:lnTo>
                <a:lnTo>
                  <a:pt x="10317" y="4575"/>
                </a:lnTo>
                <a:lnTo>
                  <a:pt x="10682" y="4697"/>
                </a:lnTo>
                <a:lnTo>
                  <a:pt x="11071" y="4746"/>
                </a:lnTo>
                <a:lnTo>
                  <a:pt x="11169" y="4940"/>
                </a:lnTo>
                <a:lnTo>
                  <a:pt x="11242" y="5111"/>
                </a:lnTo>
                <a:lnTo>
                  <a:pt x="11266" y="5281"/>
                </a:lnTo>
                <a:lnTo>
                  <a:pt x="11266" y="5451"/>
                </a:lnTo>
                <a:lnTo>
                  <a:pt x="11242" y="5792"/>
                </a:lnTo>
                <a:lnTo>
                  <a:pt x="11266" y="5865"/>
                </a:lnTo>
                <a:lnTo>
                  <a:pt x="11315" y="5938"/>
                </a:lnTo>
                <a:lnTo>
                  <a:pt x="11363" y="5987"/>
                </a:lnTo>
                <a:lnTo>
                  <a:pt x="11509" y="5987"/>
                </a:lnTo>
                <a:lnTo>
                  <a:pt x="11582" y="5962"/>
                </a:lnTo>
                <a:lnTo>
                  <a:pt x="11631" y="5914"/>
                </a:lnTo>
                <a:lnTo>
                  <a:pt x="11655" y="5841"/>
                </a:lnTo>
                <a:lnTo>
                  <a:pt x="11704" y="5622"/>
                </a:lnTo>
                <a:lnTo>
                  <a:pt x="11704" y="5354"/>
                </a:lnTo>
                <a:lnTo>
                  <a:pt x="11680" y="5135"/>
                </a:lnTo>
                <a:lnTo>
                  <a:pt x="11607" y="4892"/>
                </a:lnTo>
                <a:lnTo>
                  <a:pt x="11558" y="4794"/>
                </a:lnTo>
                <a:lnTo>
                  <a:pt x="11680" y="4770"/>
                </a:lnTo>
                <a:lnTo>
                  <a:pt x="11801" y="4940"/>
                </a:lnTo>
                <a:lnTo>
                  <a:pt x="11923" y="5111"/>
                </a:lnTo>
                <a:lnTo>
                  <a:pt x="11996" y="5305"/>
                </a:lnTo>
                <a:lnTo>
                  <a:pt x="12044" y="5500"/>
                </a:lnTo>
                <a:lnTo>
                  <a:pt x="12069" y="5695"/>
                </a:lnTo>
                <a:lnTo>
                  <a:pt x="12093" y="5889"/>
                </a:lnTo>
                <a:lnTo>
                  <a:pt x="12069" y="6108"/>
                </a:lnTo>
                <a:lnTo>
                  <a:pt x="12044" y="6303"/>
                </a:lnTo>
                <a:lnTo>
                  <a:pt x="11996" y="6522"/>
                </a:lnTo>
                <a:lnTo>
                  <a:pt x="11899" y="6692"/>
                </a:lnTo>
                <a:lnTo>
                  <a:pt x="11801" y="6887"/>
                </a:lnTo>
                <a:lnTo>
                  <a:pt x="11655" y="7033"/>
                </a:lnTo>
                <a:lnTo>
                  <a:pt x="11631" y="7082"/>
                </a:lnTo>
                <a:lnTo>
                  <a:pt x="11631" y="6936"/>
                </a:lnTo>
                <a:lnTo>
                  <a:pt x="11631" y="6814"/>
                </a:lnTo>
                <a:lnTo>
                  <a:pt x="11582" y="6717"/>
                </a:lnTo>
                <a:lnTo>
                  <a:pt x="11509" y="6619"/>
                </a:lnTo>
                <a:lnTo>
                  <a:pt x="11436" y="6571"/>
                </a:lnTo>
                <a:lnTo>
                  <a:pt x="11290" y="6571"/>
                </a:lnTo>
                <a:lnTo>
                  <a:pt x="11242" y="6619"/>
                </a:lnTo>
                <a:lnTo>
                  <a:pt x="11193" y="6668"/>
                </a:lnTo>
                <a:lnTo>
                  <a:pt x="11169" y="6717"/>
                </a:lnTo>
                <a:lnTo>
                  <a:pt x="11169" y="6790"/>
                </a:lnTo>
                <a:lnTo>
                  <a:pt x="11193" y="6863"/>
                </a:lnTo>
                <a:lnTo>
                  <a:pt x="11169" y="6838"/>
                </a:lnTo>
                <a:lnTo>
                  <a:pt x="11144" y="6863"/>
                </a:lnTo>
                <a:lnTo>
                  <a:pt x="11144" y="6984"/>
                </a:lnTo>
                <a:lnTo>
                  <a:pt x="11071" y="7228"/>
                </a:lnTo>
                <a:lnTo>
                  <a:pt x="10974" y="7447"/>
                </a:lnTo>
                <a:lnTo>
                  <a:pt x="10755" y="7933"/>
                </a:lnTo>
                <a:lnTo>
                  <a:pt x="10487" y="8396"/>
                </a:lnTo>
                <a:lnTo>
                  <a:pt x="10317" y="8663"/>
                </a:lnTo>
                <a:lnTo>
                  <a:pt x="10098" y="8907"/>
                </a:lnTo>
                <a:lnTo>
                  <a:pt x="9879" y="9126"/>
                </a:lnTo>
                <a:lnTo>
                  <a:pt x="9611" y="9320"/>
                </a:lnTo>
                <a:lnTo>
                  <a:pt x="9344" y="9491"/>
                </a:lnTo>
                <a:lnTo>
                  <a:pt x="9052" y="9637"/>
                </a:lnTo>
                <a:lnTo>
                  <a:pt x="8735" y="9734"/>
                </a:lnTo>
                <a:lnTo>
                  <a:pt x="8419" y="9782"/>
                </a:lnTo>
                <a:lnTo>
                  <a:pt x="8078" y="9807"/>
                </a:lnTo>
                <a:lnTo>
                  <a:pt x="7738" y="9782"/>
                </a:lnTo>
                <a:lnTo>
                  <a:pt x="7397" y="9709"/>
                </a:lnTo>
                <a:lnTo>
                  <a:pt x="7056" y="9612"/>
                </a:lnTo>
                <a:lnTo>
                  <a:pt x="6716" y="9466"/>
                </a:lnTo>
                <a:lnTo>
                  <a:pt x="6424" y="9296"/>
                </a:lnTo>
                <a:lnTo>
                  <a:pt x="6107" y="9126"/>
                </a:lnTo>
                <a:lnTo>
                  <a:pt x="5840" y="8907"/>
                </a:lnTo>
                <a:lnTo>
                  <a:pt x="5596" y="8712"/>
                </a:lnTo>
                <a:lnTo>
                  <a:pt x="5377" y="8469"/>
                </a:lnTo>
                <a:lnTo>
                  <a:pt x="5158" y="8225"/>
                </a:lnTo>
                <a:lnTo>
                  <a:pt x="4988" y="7958"/>
                </a:lnTo>
                <a:lnTo>
                  <a:pt x="4891" y="7787"/>
                </a:lnTo>
                <a:lnTo>
                  <a:pt x="4818" y="7641"/>
                </a:lnTo>
                <a:lnTo>
                  <a:pt x="4696" y="7301"/>
                </a:lnTo>
                <a:lnTo>
                  <a:pt x="4599" y="6960"/>
                </a:lnTo>
                <a:lnTo>
                  <a:pt x="4477" y="6644"/>
                </a:lnTo>
                <a:lnTo>
                  <a:pt x="4428" y="6571"/>
                </a:lnTo>
                <a:lnTo>
                  <a:pt x="4355" y="6546"/>
                </a:lnTo>
                <a:lnTo>
                  <a:pt x="4282" y="6571"/>
                </a:lnTo>
                <a:lnTo>
                  <a:pt x="4258" y="6595"/>
                </a:lnTo>
                <a:lnTo>
                  <a:pt x="4234" y="6644"/>
                </a:lnTo>
                <a:lnTo>
                  <a:pt x="4209" y="6936"/>
                </a:lnTo>
                <a:lnTo>
                  <a:pt x="4234" y="7228"/>
                </a:lnTo>
                <a:lnTo>
                  <a:pt x="4088" y="7130"/>
                </a:lnTo>
                <a:lnTo>
                  <a:pt x="3966" y="7033"/>
                </a:lnTo>
                <a:lnTo>
                  <a:pt x="3845" y="6911"/>
                </a:lnTo>
                <a:lnTo>
                  <a:pt x="3772" y="6790"/>
                </a:lnTo>
                <a:lnTo>
                  <a:pt x="3699" y="6644"/>
                </a:lnTo>
                <a:lnTo>
                  <a:pt x="3650" y="6473"/>
                </a:lnTo>
                <a:lnTo>
                  <a:pt x="3577" y="6133"/>
                </a:lnTo>
                <a:lnTo>
                  <a:pt x="3553" y="5816"/>
                </a:lnTo>
                <a:lnTo>
                  <a:pt x="3577" y="5670"/>
                </a:lnTo>
                <a:lnTo>
                  <a:pt x="3601" y="5524"/>
                </a:lnTo>
                <a:lnTo>
                  <a:pt x="3650" y="5378"/>
                </a:lnTo>
                <a:lnTo>
                  <a:pt x="3699" y="5232"/>
                </a:lnTo>
                <a:lnTo>
                  <a:pt x="3772" y="5111"/>
                </a:lnTo>
                <a:lnTo>
                  <a:pt x="3893" y="5013"/>
                </a:lnTo>
                <a:lnTo>
                  <a:pt x="3942" y="5013"/>
                </a:lnTo>
                <a:lnTo>
                  <a:pt x="3918" y="5208"/>
                </a:lnTo>
                <a:lnTo>
                  <a:pt x="3942" y="5403"/>
                </a:lnTo>
                <a:lnTo>
                  <a:pt x="3966" y="5476"/>
                </a:lnTo>
                <a:lnTo>
                  <a:pt x="4015" y="5549"/>
                </a:lnTo>
                <a:lnTo>
                  <a:pt x="4063" y="5622"/>
                </a:lnTo>
                <a:lnTo>
                  <a:pt x="4136" y="5670"/>
                </a:lnTo>
                <a:lnTo>
                  <a:pt x="4209" y="5695"/>
                </a:lnTo>
                <a:lnTo>
                  <a:pt x="4258" y="5670"/>
                </a:lnTo>
                <a:lnTo>
                  <a:pt x="4307" y="5646"/>
                </a:lnTo>
                <a:lnTo>
                  <a:pt x="4355" y="5597"/>
                </a:lnTo>
                <a:lnTo>
                  <a:pt x="4355" y="5476"/>
                </a:lnTo>
                <a:lnTo>
                  <a:pt x="4355" y="5403"/>
                </a:lnTo>
                <a:lnTo>
                  <a:pt x="4307" y="5208"/>
                </a:lnTo>
                <a:lnTo>
                  <a:pt x="4331" y="5086"/>
                </a:lnTo>
                <a:lnTo>
                  <a:pt x="4355" y="4965"/>
                </a:lnTo>
                <a:lnTo>
                  <a:pt x="4453" y="4746"/>
                </a:lnTo>
                <a:lnTo>
                  <a:pt x="4550" y="4575"/>
                </a:lnTo>
                <a:lnTo>
                  <a:pt x="4647" y="4405"/>
                </a:lnTo>
                <a:lnTo>
                  <a:pt x="5085" y="4016"/>
                </a:lnTo>
                <a:lnTo>
                  <a:pt x="5377" y="3748"/>
                </a:lnTo>
                <a:lnTo>
                  <a:pt x="5669" y="3432"/>
                </a:lnTo>
                <a:lnTo>
                  <a:pt x="5791" y="3237"/>
                </a:lnTo>
                <a:lnTo>
                  <a:pt x="5888" y="3067"/>
                </a:lnTo>
                <a:lnTo>
                  <a:pt x="5961" y="2872"/>
                </a:lnTo>
                <a:lnTo>
                  <a:pt x="6010" y="2677"/>
                </a:lnTo>
                <a:lnTo>
                  <a:pt x="5986" y="2629"/>
                </a:lnTo>
                <a:lnTo>
                  <a:pt x="5937" y="2604"/>
                </a:lnTo>
                <a:lnTo>
                  <a:pt x="5888" y="2604"/>
                </a:lnTo>
                <a:lnTo>
                  <a:pt x="5864" y="2629"/>
                </a:lnTo>
                <a:lnTo>
                  <a:pt x="5718" y="2750"/>
                </a:lnTo>
                <a:lnTo>
                  <a:pt x="5596" y="2921"/>
                </a:lnTo>
                <a:lnTo>
                  <a:pt x="5377" y="3237"/>
                </a:lnTo>
                <a:lnTo>
                  <a:pt x="5110" y="3505"/>
                </a:lnTo>
                <a:lnTo>
                  <a:pt x="4818" y="3772"/>
                </a:lnTo>
                <a:lnTo>
                  <a:pt x="4647" y="3894"/>
                </a:lnTo>
                <a:lnTo>
                  <a:pt x="4453" y="4040"/>
                </a:lnTo>
                <a:lnTo>
                  <a:pt x="4063" y="4332"/>
                </a:lnTo>
                <a:lnTo>
                  <a:pt x="4112" y="3894"/>
                </a:lnTo>
                <a:lnTo>
                  <a:pt x="4209" y="3456"/>
                </a:lnTo>
                <a:lnTo>
                  <a:pt x="4331" y="3042"/>
                </a:lnTo>
                <a:lnTo>
                  <a:pt x="4477" y="2629"/>
                </a:lnTo>
                <a:lnTo>
                  <a:pt x="4599" y="2337"/>
                </a:lnTo>
                <a:lnTo>
                  <a:pt x="4769" y="2045"/>
                </a:lnTo>
                <a:lnTo>
                  <a:pt x="4939" y="1777"/>
                </a:lnTo>
                <a:lnTo>
                  <a:pt x="5158" y="1558"/>
                </a:lnTo>
                <a:lnTo>
                  <a:pt x="5256" y="1485"/>
                </a:lnTo>
                <a:lnTo>
                  <a:pt x="5377" y="1412"/>
                </a:lnTo>
                <a:lnTo>
                  <a:pt x="5596" y="1364"/>
                </a:lnTo>
                <a:lnTo>
                  <a:pt x="5815" y="1315"/>
                </a:lnTo>
                <a:lnTo>
                  <a:pt x="5913" y="1291"/>
                </a:lnTo>
                <a:lnTo>
                  <a:pt x="6034" y="1242"/>
                </a:lnTo>
                <a:lnTo>
                  <a:pt x="6034" y="1218"/>
                </a:lnTo>
                <a:lnTo>
                  <a:pt x="6034" y="1193"/>
                </a:lnTo>
                <a:lnTo>
                  <a:pt x="5961" y="1096"/>
                </a:lnTo>
                <a:lnTo>
                  <a:pt x="5888" y="1023"/>
                </a:lnTo>
                <a:lnTo>
                  <a:pt x="5767" y="974"/>
                </a:lnTo>
                <a:lnTo>
                  <a:pt x="5523" y="974"/>
                </a:lnTo>
                <a:lnTo>
                  <a:pt x="5402" y="999"/>
                </a:lnTo>
                <a:lnTo>
                  <a:pt x="5183" y="1072"/>
                </a:lnTo>
                <a:lnTo>
                  <a:pt x="5037" y="1145"/>
                </a:lnTo>
                <a:lnTo>
                  <a:pt x="4915" y="1242"/>
                </a:lnTo>
                <a:lnTo>
                  <a:pt x="4793" y="1364"/>
                </a:lnTo>
                <a:lnTo>
                  <a:pt x="4672" y="1485"/>
                </a:lnTo>
                <a:lnTo>
                  <a:pt x="4477" y="1728"/>
                </a:lnTo>
                <a:lnTo>
                  <a:pt x="4307" y="2020"/>
                </a:lnTo>
                <a:lnTo>
                  <a:pt x="4161" y="2312"/>
                </a:lnTo>
                <a:lnTo>
                  <a:pt x="4015" y="2653"/>
                </a:lnTo>
                <a:lnTo>
                  <a:pt x="3893" y="3018"/>
                </a:lnTo>
                <a:lnTo>
                  <a:pt x="3772" y="3359"/>
                </a:lnTo>
                <a:lnTo>
                  <a:pt x="3699" y="3724"/>
                </a:lnTo>
                <a:lnTo>
                  <a:pt x="3650" y="4113"/>
                </a:lnTo>
                <a:lnTo>
                  <a:pt x="3650" y="4454"/>
                </a:lnTo>
                <a:lnTo>
                  <a:pt x="3674" y="4819"/>
                </a:lnTo>
                <a:lnTo>
                  <a:pt x="3553" y="4892"/>
                </a:lnTo>
                <a:lnTo>
                  <a:pt x="3455" y="5038"/>
                </a:lnTo>
                <a:lnTo>
                  <a:pt x="3382" y="5184"/>
                </a:lnTo>
                <a:lnTo>
                  <a:pt x="3334" y="5378"/>
                </a:lnTo>
                <a:lnTo>
                  <a:pt x="3236" y="5719"/>
                </a:lnTo>
                <a:lnTo>
                  <a:pt x="3212" y="5962"/>
                </a:lnTo>
                <a:lnTo>
                  <a:pt x="3236" y="6230"/>
                </a:lnTo>
                <a:lnTo>
                  <a:pt x="3285" y="6522"/>
                </a:lnTo>
                <a:lnTo>
                  <a:pt x="3358" y="6814"/>
                </a:lnTo>
                <a:lnTo>
                  <a:pt x="3480" y="7082"/>
                </a:lnTo>
                <a:lnTo>
                  <a:pt x="3626" y="7325"/>
                </a:lnTo>
                <a:lnTo>
                  <a:pt x="3723" y="7422"/>
                </a:lnTo>
                <a:lnTo>
                  <a:pt x="3845" y="7520"/>
                </a:lnTo>
                <a:lnTo>
                  <a:pt x="3942" y="7593"/>
                </a:lnTo>
                <a:lnTo>
                  <a:pt x="4063" y="7641"/>
                </a:lnTo>
                <a:lnTo>
                  <a:pt x="4209" y="7690"/>
                </a:lnTo>
                <a:lnTo>
                  <a:pt x="4355" y="7690"/>
                </a:lnTo>
                <a:lnTo>
                  <a:pt x="4477" y="7933"/>
                </a:lnTo>
                <a:lnTo>
                  <a:pt x="4599" y="8177"/>
                </a:lnTo>
                <a:lnTo>
                  <a:pt x="4745" y="8396"/>
                </a:lnTo>
                <a:lnTo>
                  <a:pt x="4915" y="8615"/>
                </a:lnTo>
                <a:lnTo>
                  <a:pt x="5085" y="8809"/>
                </a:lnTo>
                <a:lnTo>
                  <a:pt x="5256" y="8980"/>
                </a:lnTo>
                <a:lnTo>
                  <a:pt x="5645" y="9320"/>
                </a:lnTo>
                <a:lnTo>
                  <a:pt x="6010" y="9588"/>
                </a:lnTo>
                <a:lnTo>
                  <a:pt x="6424" y="9831"/>
                </a:lnTo>
                <a:lnTo>
                  <a:pt x="6351" y="9855"/>
                </a:lnTo>
                <a:lnTo>
                  <a:pt x="6278" y="9928"/>
                </a:lnTo>
                <a:lnTo>
                  <a:pt x="6253" y="10001"/>
                </a:lnTo>
                <a:lnTo>
                  <a:pt x="6205" y="10074"/>
                </a:lnTo>
                <a:lnTo>
                  <a:pt x="6180" y="10269"/>
                </a:lnTo>
                <a:lnTo>
                  <a:pt x="6156" y="10464"/>
                </a:lnTo>
                <a:lnTo>
                  <a:pt x="6156" y="10610"/>
                </a:lnTo>
                <a:lnTo>
                  <a:pt x="6180" y="10804"/>
                </a:lnTo>
                <a:lnTo>
                  <a:pt x="6010" y="10829"/>
                </a:lnTo>
                <a:lnTo>
                  <a:pt x="5864" y="10853"/>
                </a:lnTo>
                <a:lnTo>
                  <a:pt x="5596" y="10902"/>
                </a:lnTo>
                <a:lnTo>
                  <a:pt x="5231" y="10975"/>
                </a:lnTo>
                <a:lnTo>
                  <a:pt x="4866" y="11072"/>
                </a:lnTo>
                <a:lnTo>
                  <a:pt x="4161" y="11242"/>
                </a:lnTo>
                <a:lnTo>
                  <a:pt x="3480" y="11437"/>
                </a:lnTo>
                <a:lnTo>
                  <a:pt x="2993" y="11632"/>
                </a:lnTo>
                <a:lnTo>
                  <a:pt x="2531" y="11826"/>
                </a:lnTo>
                <a:lnTo>
                  <a:pt x="2068" y="12070"/>
                </a:lnTo>
                <a:lnTo>
                  <a:pt x="1655" y="12362"/>
                </a:lnTo>
                <a:lnTo>
                  <a:pt x="1314" y="12654"/>
                </a:lnTo>
                <a:lnTo>
                  <a:pt x="973" y="12970"/>
                </a:lnTo>
                <a:lnTo>
                  <a:pt x="681" y="13335"/>
                </a:lnTo>
                <a:lnTo>
                  <a:pt x="414" y="13700"/>
                </a:lnTo>
                <a:lnTo>
                  <a:pt x="316" y="13919"/>
                </a:lnTo>
                <a:lnTo>
                  <a:pt x="219" y="14114"/>
                </a:lnTo>
                <a:lnTo>
                  <a:pt x="122" y="14333"/>
                </a:lnTo>
                <a:lnTo>
                  <a:pt x="73" y="14552"/>
                </a:lnTo>
                <a:lnTo>
                  <a:pt x="24" y="14771"/>
                </a:lnTo>
                <a:lnTo>
                  <a:pt x="0" y="14990"/>
                </a:lnTo>
                <a:lnTo>
                  <a:pt x="24" y="15209"/>
                </a:lnTo>
                <a:lnTo>
                  <a:pt x="49" y="15428"/>
                </a:lnTo>
                <a:lnTo>
                  <a:pt x="73" y="15525"/>
                </a:lnTo>
                <a:lnTo>
                  <a:pt x="122" y="15574"/>
                </a:lnTo>
                <a:lnTo>
                  <a:pt x="170" y="15598"/>
                </a:lnTo>
                <a:lnTo>
                  <a:pt x="243" y="15598"/>
                </a:lnTo>
                <a:lnTo>
                  <a:pt x="316" y="15671"/>
                </a:lnTo>
                <a:lnTo>
                  <a:pt x="414" y="15695"/>
                </a:lnTo>
                <a:lnTo>
                  <a:pt x="803" y="15720"/>
                </a:lnTo>
                <a:lnTo>
                  <a:pt x="1217" y="15793"/>
                </a:lnTo>
                <a:lnTo>
                  <a:pt x="1606" y="15890"/>
                </a:lnTo>
                <a:lnTo>
                  <a:pt x="1995" y="15987"/>
                </a:lnTo>
                <a:lnTo>
                  <a:pt x="2774" y="16231"/>
                </a:lnTo>
                <a:lnTo>
                  <a:pt x="3163" y="16328"/>
                </a:lnTo>
                <a:lnTo>
                  <a:pt x="3553" y="16401"/>
                </a:lnTo>
                <a:lnTo>
                  <a:pt x="4599" y="16498"/>
                </a:lnTo>
                <a:lnTo>
                  <a:pt x="5669" y="16547"/>
                </a:lnTo>
                <a:lnTo>
                  <a:pt x="6716" y="16596"/>
                </a:lnTo>
                <a:lnTo>
                  <a:pt x="7762" y="16620"/>
                </a:lnTo>
                <a:lnTo>
                  <a:pt x="9879" y="16620"/>
                </a:lnTo>
                <a:lnTo>
                  <a:pt x="10950" y="16547"/>
                </a:lnTo>
                <a:lnTo>
                  <a:pt x="11996" y="16450"/>
                </a:lnTo>
                <a:lnTo>
                  <a:pt x="12823" y="16352"/>
                </a:lnTo>
                <a:lnTo>
                  <a:pt x="13626" y="16255"/>
                </a:lnTo>
                <a:lnTo>
                  <a:pt x="14040" y="16206"/>
                </a:lnTo>
                <a:lnTo>
                  <a:pt x="14453" y="16109"/>
                </a:lnTo>
                <a:lnTo>
                  <a:pt x="14843" y="16012"/>
                </a:lnTo>
                <a:lnTo>
                  <a:pt x="15232" y="15890"/>
                </a:lnTo>
                <a:lnTo>
                  <a:pt x="15305" y="15841"/>
                </a:lnTo>
                <a:lnTo>
                  <a:pt x="15378" y="15768"/>
                </a:lnTo>
                <a:lnTo>
                  <a:pt x="15402" y="15695"/>
                </a:lnTo>
                <a:lnTo>
                  <a:pt x="15427" y="15622"/>
                </a:lnTo>
                <a:lnTo>
                  <a:pt x="15524" y="15622"/>
                </a:lnTo>
                <a:lnTo>
                  <a:pt x="15621" y="15574"/>
                </a:lnTo>
                <a:lnTo>
                  <a:pt x="15670" y="15549"/>
                </a:lnTo>
                <a:lnTo>
                  <a:pt x="15694" y="15501"/>
                </a:lnTo>
                <a:lnTo>
                  <a:pt x="15694" y="15452"/>
                </a:lnTo>
                <a:lnTo>
                  <a:pt x="15694" y="15379"/>
                </a:lnTo>
                <a:lnTo>
                  <a:pt x="15646" y="14965"/>
                </a:lnTo>
                <a:lnTo>
                  <a:pt x="15548" y="14576"/>
                </a:lnTo>
                <a:lnTo>
                  <a:pt x="15427" y="14187"/>
                </a:lnTo>
                <a:lnTo>
                  <a:pt x="15256" y="13822"/>
                </a:lnTo>
                <a:lnTo>
                  <a:pt x="15281" y="13822"/>
                </a:lnTo>
                <a:lnTo>
                  <a:pt x="15329" y="13797"/>
                </a:lnTo>
                <a:lnTo>
                  <a:pt x="15354" y="13724"/>
                </a:lnTo>
                <a:lnTo>
                  <a:pt x="15354" y="13676"/>
                </a:lnTo>
                <a:lnTo>
                  <a:pt x="15305" y="13627"/>
                </a:lnTo>
                <a:lnTo>
                  <a:pt x="15110" y="13554"/>
                </a:lnTo>
                <a:lnTo>
                  <a:pt x="14989" y="13359"/>
                </a:lnTo>
                <a:lnTo>
                  <a:pt x="14843" y="13140"/>
                </a:lnTo>
                <a:lnTo>
                  <a:pt x="14502" y="12751"/>
                </a:lnTo>
                <a:lnTo>
                  <a:pt x="14113" y="12386"/>
                </a:lnTo>
                <a:lnTo>
                  <a:pt x="13699" y="12070"/>
                </a:lnTo>
                <a:lnTo>
                  <a:pt x="13456" y="11924"/>
                </a:lnTo>
                <a:lnTo>
                  <a:pt x="13237" y="11778"/>
                </a:lnTo>
                <a:lnTo>
                  <a:pt x="12726" y="11559"/>
                </a:lnTo>
                <a:lnTo>
                  <a:pt x="12215" y="11388"/>
                </a:lnTo>
                <a:lnTo>
                  <a:pt x="11680" y="11242"/>
                </a:lnTo>
                <a:lnTo>
                  <a:pt x="11071" y="11121"/>
                </a:lnTo>
                <a:lnTo>
                  <a:pt x="10463" y="11023"/>
                </a:lnTo>
                <a:lnTo>
                  <a:pt x="10341" y="10999"/>
                </a:lnTo>
                <a:lnTo>
                  <a:pt x="10244" y="10975"/>
                </a:lnTo>
                <a:lnTo>
                  <a:pt x="9879" y="10902"/>
                </a:lnTo>
                <a:lnTo>
                  <a:pt x="9684" y="10877"/>
                </a:lnTo>
                <a:lnTo>
                  <a:pt x="9490" y="10877"/>
                </a:lnTo>
                <a:lnTo>
                  <a:pt x="9490" y="10780"/>
                </a:lnTo>
                <a:lnTo>
                  <a:pt x="9490" y="10658"/>
                </a:lnTo>
                <a:lnTo>
                  <a:pt x="9490" y="10415"/>
                </a:lnTo>
                <a:lnTo>
                  <a:pt x="9490" y="10172"/>
                </a:lnTo>
                <a:lnTo>
                  <a:pt x="9465" y="10050"/>
                </a:lnTo>
                <a:lnTo>
                  <a:pt x="9441" y="9977"/>
                </a:lnTo>
                <a:lnTo>
                  <a:pt x="9660" y="9831"/>
                </a:lnTo>
                <a:lnTo>
                  <a:pt x="9879" y="9709"/>
                </a:lnTo>
                <a:lnTo>
                  <a:pt x="10098" y="9539"/>
                </a:lnTo>
                <a:lnTo>
                  <a:pt x="10293" y="9369"/>
                </a:lnTo>
                <a:lnTo>
                  <a:pt x="10463" y="9174"/>
                </a:lnTo>
                <a:lnTo>
                  <a:pt x="10633" y="8980"/>
                </a:lnTo>
                <a:lnTo>
                  <a:pt x="10804" y="8761"/>
                </a:lnTo>
                <a:lnTo>
                  <a:pt x="10950" y="8542"/>
                </a:lnTo>
                <a:lnTo>
                  <a:pt x="11193" y="8128"/>
                </a:lnTo>
                <a:lnTo>
                  <a:pt x="11363" y="7812"/>
                </a:lnTo>
                <a:lnTo>
                  <a:pt x="11509" y="7495"/>
                </a:lnTo>
                <a:lnTo>
                  <a:pt x="11582" y="7495"/>
                </a:lnTo>
                <a:lnTo>
                  <a:pt x="11655" y="7471"/>
                </a:lnTo>
                <a:lnTo>
                  <a:pt x="11801" y="7398"/>
                </a:lnTo>
                <a:lnTo>
                  <a:pt x="11947" y="7252"/>
                </a:lnTo>
                <a:lnTo>
                  <a:pt x="12093" y="7082"/>
                </a:lnTo>
                <a:lnTo>
                  <a:pt x="12215" y="6887"/>
                </a:lnTo>
                <a:lnTo>
                  <a:pt x="12288" y="6717"/>
                </a:lnTo>
                <a:lnTo>
                  <a:pt x="12409" y="6425"/>
                </a:lnTo>
                <a:lnTo>
                  <a:pt x="12458" y="6206"/>
                </a:lnTo>
                <a:lnTo>
                  <a:pt x="12482" y="5987"/>
                </a:lnTo>
                <a:lnTo>
                  <a:pt x="12482" y="5768"/>
                </a:lnTo>
                <a:lnTo>
                  <a:pt x="12458" y="5549"/>
                </a:lnTo>
                <a:lnTo>
                  <a:pt x="12434" y="5330"/>
                </a:lnTo>
                <a:lnTo>
                  <a:pt x="12361" y="5111"/>
                </a:lnTo>
                <a:lnTo>
                  <a:pt x="12263" y="4916"/>
                </a:lnTo>
                <a:lnTo>
                  <a:pt x="12142" y="4721"/>
                </a:lnTo>
                <a:lnTo>
                  <a:pt x="12190" y="4697"/>
                </a:lnTo>
                <a:lnTo>
                  <a:pt x="12239" y="4648"/>
                </a:lnTo>
                <a:lnTo>
                  <a:pt x="12263" y="4551"/>
                </a:lnTo>
                <a:lnTo>
                  <a:pt x="12239" y="4454"/>
                </a:lnTo>
                <a:lnTo>
                  <a:pt x="12166" y="4356"/>
                </a:lnTo>
                <a:lnTo>
                  <a:pt x="12166" y="3797"/>
                </a:lnTo>
                <a:lnTo>
                  <a:pt x="12142" y="3237"/>
                </a:lnTo>
                <a:lnTo>
                  <a:pt x="12093" y="2969"/>
                </a:lnTo>
                <a:lnTo>
                  <a:pt x="12044" y="2677"/>
                </a:lnTo>
                <a:lnTo>
                  <a:pt x="11971" y="2410"/>
                </a:lnTo>
                <a:lnTo>
                  <a:pt x="11899" y="2142"/>
                </a:lnTo>
                <a:lnTo>
                  <a:pt x="11801" y="1874"/>
                </a:lnTo>
                <a:lnTo>
                  <a:pt x="11680" y="1631"/>
                </a:lnTo>
                <a:lnTo>
                  <a:pt x="11534" y="1412"/>
                </a:lnTo>
                <a:lnTo>
                  <a:pt x="11363" y="1193"/>
                </a:lnTo>
                <a:lnTo>
                  <a:pt x="11193" y="974"/>
                </a:lnTo>
                <a:lnTo>
                  <a:pt x="10974" y="804"/>
                </a:lnTo>
                <a:lnTo>
                  <a:pt x="10755" y="634"/>
                </a:lnTo>
                <a:lnTo>
                  <a:pt x="10487" y="488"/>
                </a:lnTo>
                <a:lnTo>
                  <a:pt x="10171" y="342"/>
                </a:lnTo>
                <a:lnTo>
                  <a:pt x="9782" y="220"/>
                </a:lnTo>
                <a:lnTo>
                  <a:pt x="9417" y="123"/>
                </a:lnTo>
                <a:lnTo>
                  <a:pt x="9003" y="50"/>
                </a:lnTo>
                <a:lnTo>
                  <a:pt x="8589" y="25"/>
                </a:lnTo>
                <a:lnTo>
                  <a:pt x="8200" y="1"/>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 name="Shape 120"/>
        <p:cNvGrpSpPr/>
        <p:nvPr/>
      </p:nvGrpSpPr>
      <p:grpSpPr>
        <a:xfrm>
          <a:off x="0" y="0"/>
          <a:ext cx="0" cy="0"/>
          <a:chOff x="0" y="0"/>
          <a:chExt cx="0" cy="0"/>
        </a:xfrm>
      </p:grpSpPr>
      <p:sp>
        <p:nvSpPr>
          <p:cNvPr id="121" name="Shape 121"/>
          <p:cNvSpPr txBox="1"/>
          <p:nvPr>
            <p:ph type="title"/>
          </p:nvPr>
        </p:nvSpPr>
        <p:spPr>
          <a:xfrm>
            <a:off x="381000" y="144650"/>
            <a:ext cx="5511300" cy="8574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b="1" lang="en">
                <a:latin typeface="Lato"/>
                <a:ea typeface="Lato"/>
                <a:cs typeface="Lato"/>
                <a:sym typeface="Lato"/>
              </a:rPr>
              <a:t>Microlabs</a:t>
            </a:r>
            <a:endParaRPr b="1">
              <a:latin typeface="Lato"/>
              <a:ea typeface="Lato"/>
              <a:cs typeface="Lato"/>
              <a:sym typeface="Lato"/>
            </a:endParaRPr>
          </a:p>
        </p:txBody>
      </p:sp>
      <p:sp>
        <p:nvSpPr>
          <p:cNvPr id="122" name="Shape 122"/>
          <p:cNvSpPr txBox="1"/>
          <p:nvPr>
            <p:ph idx="1" type="body"/>
          </p:nvPr>
        </p:nvSpPr>
        <p:spPr>
          <a:xfrm>
            <a:off x="765250" y="1053800"/>
            <a:ext cx="6134400" cy="37959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sz="2400">
                <a:solidFill>
                  <a:schemeClr val="dk1"/>
                </a:solidFill>
                <a:latin typeface="Lato"/>
                <a:ea typeface="Lato"/>
                <a:cs typeface="Lato"/>
                <a:sym typeface="Lato"/>
              </a:rPr>
              <a:t>Take 30 seconds to write about the following question:</a:t>
            </a:r>
            <a:endParaRPr sz="1800">
              <a:solidFill>
                <a:schemeClr val="dk1"/>
              </a:solidFill>
              <a:latin typeface="Lato"/>
              <a:ea typeface="Lato"/>
              <a:cs typeface="Lato"/>
              <a:sym typeface="Lato"/>
            </a:endParaRPr>
          </a:p>
          <a:p>
            <a:pPr indent="0" lvl="0" marL="0" rtl="0">
              <a:spcBef>
                <a:spcPts val="600"/>
              </a:spcBef>
              <a:spcAft>
                <a:spcPts val="0"/>
              </a:spcAft>
              <a:buNone/>
            </a:pPr>
            <a:r>
              <a:t/>
            </a:r>
            <a:endParaRPr sz="2400">
              <a:solidFill>
                <a:schemeClr val="dk1"/>
              </a:solidFill>
              <a:latin typeface="Lato"/>
              <a:ea typeface="Lato"/>
              <a:cs typeface="Lato"/>
              <a:sym typeface="Lato"/>
            </a:endParaRPr>
          </a:p>
          <a:p>
            <a:pPr indent="0" lvl="0" marL="0" rtl="0">
              <a:spcBef>
                <a:spcPts val="0"/>
              </a:spcBef>
              <a:spcAft>
                <a:spcPts val="0"/>
              </a:spcAft>
              <a:buNone/>
            </a:pPr>
            <a:r>
              <a:rPr i="1" lang="en" sz="3000">
                <a:solidFill>
                  <a:schemeClr val="dk1"/>
                </a:solidFill>
                <a:latin typeface="Lato"/>
                <a:ea typeface="Lato"/>
                <a:cs typeface="Lato"/>
                <a:sym typeface="Lato"/>
              </a:rPr>
              <a:t>What is more important to success: circumstance or grit</a:t>
            </a:r>
            <a:r>
              <a:rPr i="1" lang="en" sz="3000">
                <a:solidFill>
                  <a:schemeClr val="dk1"/>
                </a:solidFill>
                <a:latin typeface="Lato"/>
                <a:ea typeface="Lato"/>
                <a:cs typeface="Lato"/>
                <a:sym typeface="Lato"/>
              </a:rPr>
              <a:t>?</a:t>
            </a:r>
            <a:endParaRPr sz="1800">
              <a:solidFill>
                <a:schemeClr val="dk1"/>
              </a:solidFill>
              <a:latin typeface="Lato"/>
              <a:ea typeface="Lato"/>
              <a:cs typeface="Lato"/>
              <a:sym typeface="Lato"/>
            </a:endParaRPr>
          </a:p>
          <a:p>
            <a:pPr indent="0" lvl="0" marL="0" rtl="0">
              <a:spcBef>
                <a:spcPts val="600"/>
              </a:spcBef>
              <a:spcAft>
                <a:spcPts val="0"/>
              </a:spcAft>
              <a:buNone/>
            </a:pPr>
            <a:r>
              <a:t/>
            </a:r>
            <a:endParaRPr sz="2400">
              <a:solidFill>
                <a:schemeClr val="dk1"/>
              </a:solidFill>
              <a:latin typeface="Lato"/>
              <a:ea typeface="Lato"/>
              <a:cs typeface="Lato"/>
              <a:sym typeface="Lato"/>
            </a:endParaRPr>
          </a:p>
          <a:p>
            <a:pPr indent="0" lvl="0" marL="0" rtl="0">
              <a:spcBef>
                <a:spcPts val="600"/>
              </a:spcBef>
              <a:spcAft>
                <a:spcPts val="0"/>
              </a:spcAft>
              <a:buNone/>
            </a:pPr>
            <a:r>
              <a:rPr lang="en" sz="2400">
                <a:solidFill>
                  <a:schemeClr val="dk1"/>
                </a:solidFill>
                <a:latin typeface="Lato"/>
                <a:ea typeface="Lato"/>
                <a:cs typeface="Lato"/>
                <a:sym typeface="Lato"/>
              </a:rPr>
              <a:t>Each speaker has 1 minute to respond.</a:t>
            </a:r>
            <a:endParaRPr sz="1800">
              <a:solidFill>
                <a:schemeClr val="dk1"/>
              </a:solidFill>
              <a:latin typeface="Lato"/>
              <a:ea typeface="Lato"/>
              <a:cs typeface="Lato"/>
              <a:sym typeface="Lato"/>
            </a:endParaRPr>
          </a:p>
          <a:p>
            <a:pPr indent="0" lvl="0" marL="0" rtl="0">
              <a:spcBef>
                <a:spcPts val="600"/>
              </a:spcBef>
              <a:spcAft>
                <a:spcPts val="0"/>
              </a:spcAft>
              <a:buNone/>
            </a:pPr>
            <a:r>
              <a:rPr lang="en" sz="2400">
                <a:solidFill>
                  <a:schemeClr val="dk1"/>
                </a:solidFill>
                <a:latin typeface="Lato"/>
                <a:ea typeface="Lato"/>
                <a:cs typeface="Lato"/>
                <a:sym typeface="Lato"/>
              </a:rPr>
              <a:t>Speaker order: #3 &gt; #1 &gt; #2</a:t>
            </a:r>
            <a:br>
              <a:rPr lang="en"/>
            </a:br>
            <a:endParaRPr/>
          </a:p>
        </p:txBody>
      </p:sp>
      <p:sp>
        <p:nvSpPr>
          <p:cNvPr id="123" name="Shape 123"/>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rtl="0">
              <a:spcBef>
                <a:spcPts val="0"/>
              </a:spcBef>
              <a:spcAft>
                <a:spcPts val="0"/>
              </a:spcAft>
              <a:buNone/>
            </a:pPr>
            <a:fld id="{00000000-1234-1234-1234-123412341234}" type="slidenum">
              <a:rPr lang="en"/>
              <a:t>‹#›</a:t>
            </a:fld>
            <a:endParaRPr/>
          </a:p>
        </p:txBody>
      </p:sp>
      <p:sp>
        <p:nvSpPr>
          <p:cNvPr id="124" name="Shape 124"/>
          <p:cNvSpPr/>
          <p:nvPr/>
        </p:nvSpPr>
        <p:spPr>
          <a:xfrm>
            <a:off x="305840" y="1312288"/>
            <a:ext cx="373873" cy="479695"/>
          </a:xfrm>
          <a:custGeom>
            <a:pathLst>
              <a:path extrusionOk="0" h="21949" w="17107">
                <a:moveTo>
                  <a:pt x="9198" y="1679"/>
                </a:moveTo>
                <a:lnTo>
                  <a:pt x="9198" y="1947"/>
                </a:lnTo>
                <a:lnTo>
                  <a:pt x="9247" y="2190"/>
                </a:lnTo>
                <a:lnTo>
                  <a:pt x="9296" y="2385"/>
                </a:lnTo>
                <a:lnTo>
                  <a:pt x="9344" y="2482"/>
                </a:lnTo>
                <a:lnTo>
                  <a:pt x="9417" y="2531"/>
                </a:lnTo>
                <a:lnTo>
                  <a:pt x="9515" y="2604"/>
                </a:lnTo>
                <a:lnTo>
                  <a:pt x="9612" y="2604"/>
                </a:lnTo>
                <a:lnTo>
                  <a:pt x="9709" y="2580"/>
                </a:lnTo>
                <a:lnTo>
                  <a:pt x="9758" y="2531"/>
                </a:lnTo>
                <a:lnTo>
                  <a:pt x="9782" y="2482"/>
                </a:lnTo>
                <a:lnTo>
                  <a:pt x="9831" y="2385"/>
                </a:lnTo>
                <a:lnTo>
                  <a:pt x="9855" y="2263"/>
                </a:lnTo>
                <a:lnTo>
                  <a:pt x="9831" y="2409"/>
                </a:lnTo>
                <a:lnTo>
                  <a:pt x="9806" y="2555"/>
                </a:lnTo>
                <a:lnTo>
                  <a:pt x="9758" y="2677"/>
                </a:lnTo>
                <a:lnTo>
                  <a:pt x="9661" y="2799"/>
                </a:lnTo>
                <a:lnTo>
                  <a:pt x="9563" y="2847"/>
                </a:lnTo>
                <a:lnTo>
                  <a:pt x="9466" y="2872"/>
                </a:lnTo>
                <a:lnTo>
                  <a:pt x="9320" y="2847"/>
                </a:lnTo>
                <a:lnTo>
                  <a:pt x="9198" y="2774"/>
                </a:lnTo>
                <a:lnTo>
                  <a:pt x="9077" y="2701"/>
                </a:lnTo>
                <a:lnTo>
                  <a:pt x="8979" y="2628"/>
                </a:lnTo>
                <a:lnTo>
                  <a:pt x="8906" y="2531"/>
                </a:lnTo>
                <a:lnTo>
                  <a:pt x="8858" y="2434"/>
                </a:lnTo>
                <a:lnTo>
                  <a:pt x="8809" y="2312"/>
                </a:lnTo>
                <a:lnTo>
                  <a:pt x="8809" y="2190"/>
                </a:lnTo>
                <a:lnTo>
                  <a:pt x="8833" y="2093"/>
                </a:lnTo>
                <a:lnTo>
                  <a:pt x="8858" y="1971"/>
                </a:lnTo>
                <a:lnTo>
                  <a:pt x="8931" y="1898"/>
                </a:lnTo>
                <a:lnTo>
                  <a:pt x="9004" y="1801"/>
                </a:lnTo>
                <a:lnTo>
                  <a:pt x="9101" y="1728"/>
                </a:lnTo>
                <a:lnTo>
                  <a:pt x="9198" y="1679"/>
                </a:lnTo>
                <a:close/>
                <a:moveTo>
                  <a:pt x="12483" y="1850"/>
                </a:moveTo>
                <a:lnTo>
                  <a:pt x="12507" y="2142"/>
                </a:lnTo>
                <a:lnTo>
                  <a:pt x="12556" y="2288"/>
                </a:lnTo>
                <a:lnTo>
                  <a:pt x="12605" y="2409"/>
                </a:lnTo>
                <a:lnTo>
                  <a:pt x="12629" y="2434"/>
                </a:lnTo>
                <a:lnTo>
                  <a:pt x="12653" y="2482"/>
                </a:lnTo>
                <a:lnTo>
                  <a:pt x="12751" y="2482"/>
                </a:lnTo>
                <a:lnTo>
                  <a:pt x="12848" y="2458"/>
                </a:lnTo>
                <a:lnTo>
                  <a:pt x="12921" y="2409"/>
                </a:lnTo>
                <a:lnTo>
                  <a:pt x="12970" y="2288"/>
                </a:lnTo>
                <a:lnTo>
                  <a:pt x="13018" y="2190"/>
                </a:lnTo>
                <a:lnTo>
                  <a:pt x="13043" y="2069"/>
                </a:lnTo>
                <a:lnTo>
                  <a:pt x="13043" y="1947"/>
                </a:lnTo>
                <a:lnTo>
                  <a:pt x="13140" y="1971"/>
                </a:lnTo>
                <a:lnTo>
                  <a:pt x="13213" y="2020"/>
                </a:lnTo>
                <a:lnTo>
                  <a:pt x="13286" y="2093"/>
                </a:lnTo>
                <a:lnTo>
                  <a:pt x="13359" y="2190"/>
                </a:lnTo>
                <a:lnTo>
                  <a:pt x="13432" y="2312"/>
                </a:lnTo>
                <a:lnTo>
                  <a:pt x="13456" y="2434"/>
                </a:lnTo>
                <a:lnTo>
                  <a:pt x="13432" y="2580"/>
                </a:lnTo>
                <a:lnTo>
                  <a:pt x="13408" y="2628"/>
                </a:lnTo>
                <a:lnTo>
                  <a:pt x="13383" y="2701"/>
                </a:lnTo>
                <a:lnTo>
                  <a:pt x="13286" y="2774"/>
                </a:lnTo>
                <a:lnTo>
                  <a:pt x="13164" y="2847"/>
                </a:lnTo>
                <a:lnTo>
                  <a:pt x="13043" y="2872"/>
                </a:lnTo>
                <a:lnTo>
                  <a:pt x="12921" y="2896"/>
                </a:lnTo>
                <a:lnTo>
                  <a:pt x="12629" y="2896"/>
                </a:lnTo>
                <a:lnTo>
                  <a:pt x="12386" y="2872"/>
                </a:lnTo>
                <a:lnTo>
                  <a:pt x="12264" y="2799"/>
                </a:lnTo>
                <a:lnTo>
                  <a:pt x="12167" y="2726"/>
                </a:lnTo>
                <a:lnTo>
                  <a:pt x="12094" y="2628"/>
                </a:lnTo>
                <a:lnTo>
                  <a:pt x="12069" y="2507"/>
                </a:lnTo>
                <a:lnTo>
                  <a:pt x="12094" y="2385"/>
                </a:lnTo>
                <a:lnTo>
                  <a:pt x="12118" y="2263"/>
                </a:lnTo>
                <a:lnTo>
                  <a:pt x="12167" y="2166"/>
                </a:lnTo>
                <a:lnTo>
                  <a:pt x="12240" y="2044"/>
                </a:lnTo>
                <a:lnTo>
                  <a:pt x="12361" y="1923"/>
                </a:lnTo>
                <a:lnTo>
                  <a:pt x="12483" y="1850"/>
                </a:lnTo>
                <a:close/>
                <a:moveTo>
                  <a:pt x="5865" y="1825"/>
                </a:moveTo>
                <a:lnTo>
                  <a:pt x="5840" y="1874"/>
                </a:lnTo>
                <a:lnTo>
                  <a:pt x="5840" y="2069"/>
                </a:lnTo>
                <a:lnTo>
                  <a:pt x="5840" y="2288"/>
                </a:lnTo>
                <a:lnTo>
                  <a:pt x="5865" y="2385"/>
                </a:lnTo>
                <a:lnTo>
                  <a:pt x="5889" y="2482"/>
                </a:lnTo>
                <a:lnTo>
                  <a:pt x="5938" y="2580"/>
                </a:lnTo>
                <a:lnTo>
                  <a:pt x="6011" y="2628"/>
                </a:lnTo>
                <a:lnTo>
                  <a:pt x="6132" y="2677"/>
                </a:lnTo>
                <a:lnTo>
                  <a:pt x="6230" y="2653"/>
                </a:lnTo>
                <a:lnTo>
                  <a:pt x="6327" y="2604"/>
                </a:lnTo>
                <a:lnTo>
                  <a:pt x="6376" y="2531"/>
                </a:lnTo>
                <a:lnTo>
                  <a:pt x="6400" y="2531"/>
                </a:lnTo>
                <a:lnTo>
                  <a:pt x="6424" y="2409"/>
                </a:lnTo>
                <a:lnTo>
                  <a:pt x="6449" y="2288"/>
                </a:lnTo>
                <a:lnTo>
                  <a:pt x="6449" y="1996"/>
                </a:lnTo>
                <a:lnTo>
                  <a:pt x="6522" y="2020"/>
                </a:lnTo>
                <a:lnTo>
                  <a:pt x="6595" y="2117"/>
                </a:lnTo>
                <a:lnTo>
                  <a:pt x="6643" y="2215"/>
                </a:lnTo>
                <a:lnTo>
                  <a:pt x="6643" y="2312"/>
                </a:lnTo>
                <a:lnTo>
                  <a:pt x="6643" y="2531"/>
                </a:lnTo>
                <a:lnTo>
                  <a:pt x="6595" y="2677"/>
                </a:lnTo>
                <a:lnTo>
                  <a:pt x="6522" y="2774"/>
                </a:lnTo>
                <a:lnTo>
                  <a:pt x="6424" y="2872"/>
                </a:lnTo>
                <a:lnTo>
                  <a:pt x="6303" y="2920"/>
                </a:lnTo>
                <a:lnTo>
                  <a:pt x="6181" y="2969"/>
                </a:lnTo>
                <a:lnTo>
                  <a:pt x="6059" y="2993"/>
                </a:lnTo>
                <a:lnTo>
                  <a:pt x="5913" y="2993"/>
                </a:lnTo>
                <a:lnTo>
                  <a:pt x="5792" y="2969"/>
                </a:lnTo>
                <a:lnTo>
                  <a:pt x="5646" y="2896"/>
                </a:lnTo>
                <a:lnTo>
                  <a:pt x="5548" y="2799"/>
                </a:lnTo>
                <a:lnTo>
                  <a:pt x="5475" y="2701"/>
                </a:lnTo>
                <a:lnTo>
                  <a:pt x="5427" y="2580"/>
                </a:lnTo>
                <a:lnTo>
                  <a:pt x="5427" y="2458"/>
                </a:lnTo>
                <a:lnTo>
                  <a:pt x="5451" y="2312"/>
                </a:lnTo>
                <a:lnTo>
                  <a:pt x="5475" y="2190"/>
                </a:lnTo>
                <a:lnTo>
                  <a:pt x="5548" y="2069"/>
                </a:lnTo>
                <a:lnTo>
                  <a:pt x="5694" y="1923"/>
                </a:lnTo>
                <a:lnTo>
                  <a:pt x="5865" y="1825"/>
                </a:lnTo>
                <a:close/>
                <a:moveTo>
                  <a:pt x="2531" y="1825"/>
                </a:moveTo>
                <a:lnTo>
                  <a:pt x="2580" y="2288"/>
                </a:lnTo>
                <a:lnTo>
                  <a:pt x="2604" y="2385"/>
                </a:lnTo>
                <a:lnTo>
                  <a:pt x="2653" y="2458"/>
                </a:lnTo>
                <a:lnTo>
                  <a:pt x="2750" y="2507"/>
                </a:lnTo>
                <a:lnTo>
                  <a:pt x="2847" y="2531"/>
                </a:lnTo>
                <a:lnTo>
                  <a:pt x="2945" y="2507"/>
                </a:lnTo>
                <a:lnTo>
                  <a:pt x="3018" y="2458"/>
                </a:lnTo>
                <a:lnTo>
                  <a:pt x="3066" y="2385"/>
                </a:lnTo>
                <a:lnTo>
                  <a:pt x="3091" y="2288"/>
                </a:lnTo>
                <a:lnTo>
                  <a:pt x="3066" y="1947"/>
                </a:lnTo>
                <a:lnTo>
                  <a:pt x="3115" y="1996"/>
                </a:lnTo>
                <a:lnTo>
                  <a:pt x="3188" y="2044"/>
                </a:lnTo>
                <a:lnTo>
                  <a:pt x="3212" y="2117"/>
                </a:lnTo>
                <a:lnTo>
                  <a:pt x="3237" y="2166"/>
                </a:lnTo>
                <a:lnTo>
                  <a:pt x="3237" y="2336"/>
                </a:lnTo>
                <a:lnTo>
                  <a:pt x="3212" y="2507"/>
                </a:lnTo>
                <a:lnTo>
                  <a:pt x="3139" y="2677"/>
                </a:lnTo>
                <a:lnTo>
                  <a:pt x="3042" y="2823"/>
                </a:lnTo>
                <a:lnTo>
                  <a:pt x="2920" y="2945"/>
                </a:lnTo>
                <a:lnTo>
                  <a:pt x="2774" y="3018"/>
                </a:lnTo>
                <a:lnTo>
                  <a:pt x="2653" y="3066"/>
                </a:lnTo>
                <a:lnTo>
                  <a:pt x="2531" y="3042"/>
                </a:lnTo>
                <a:lnTo>
                  <a:pt x="2409" y="3018"/>
                </a:lnTo>
                <a:lnTo>
                  <a:pt x="2312" y="2945"/>
                </a:lnTo>
                <a:lnTo>
                  <a:pt x="2215" y="2847"/>
                </a:lnTo>
                <a:lnTo>
                  <a:pt x="2142" y="2750"/>
                </a:lnTo>
                <a:lnTo>
                  <a:pt x="2093" y="2653"/>
                </a:lnTo>
                <a:lnTo>
                  <a:pt x="2044" y="2531"/>
                </a:lnTo>
                <a:lnTo>
                  <a:pt x="2044" y="2434"/>
                </a:lnTo>
                <a:lnTo>
                  <a:pt x="2044" y="2361"/>
                </a:lnTo>
                <a:lnTo>
                  <a:pt x="2117" y="2215"/>
                </a:lnTo>
                <a:lnTo>
                  <a:pt x="2190" y="2069"/>
                </a:lnTo>
                <a:lnTo>
                  <a:pt x="2312" y="1947"/>
                </a:lnTo>
                <a:lnTo>
                  <a:pt x="2409" y="1874"/>
                </a:lnTo>
                <a:lnTo>
                  <a:pt x="2531" y="1825"/>
                </a:lnTo>
                <a:close/>
                <a:moveTo>
                  <a:pt x="15598" y="3285"/>
                </a:moveTo>
                <a:lnTo>
                  <a:pt x="15768" y="3310"/>
                </a:lnTo>
                <a:lnTo>
                  <a:pt x="15598" y="3553"/>
                </a:lnTo>
                <a:lnTo>
                  <a:pt x="15598" y="3285"/>
                </a:lnTo>
                <a:close/>
                <a:moveTo>
                  <a:pt x="16328" y="3310"/>
                </a:moveTo>
                <a:lnTo>
                  <a:pt x="16328" y="3577"/>
                </a:lnTo>
                <a:lnTo>
                  <a:pt x="16352" y="3869"/>
                </a:lnTo>
                <a:lnTo>
                  <a:pt x="16011" y="4234"/>
                </a:lnTo>
                <a:lnTo>
                  <a:pt x="15695" y="4623"/>
                </a:lnTo>
                <a:lnTo>
                  <a:pt x="15549" y="4794"/>
                </a:lnTo>
                <a:lnTo>
                  <a:pt x="15573" y="4526"/>
                </a:lnTo>
                <a:lnTo>
                  <a:pt x="15598" y="4404"/>
                </a:lnTo>
                <a:lnTo>
                  <a:pt x="15695" y="4161"/>
                </a:lnTo>
                <a:lnTo>
                  <a:pt x="15817" y="3918"/>
                </a:lnTo>
                <a:lnTo>
                  <a:pt x="15963" y="3626"/>
                </a:lnTo>
                <a:lnTo>
                  <a:pt x="16133" y="3310"/>
                </a:lnTo>
                <a:close/>
                <a:moveTo>
                  <a:pt x="16425" y="4331"/>
                </a:moveTo>
                <a:lnTo>
                  <a:pt x="16547" y="4940"/>
                </a:lnTo>
                <a:lnTo>
                  <a:pt x="16425" y="4988"/>
                </a:lnTo>
                <a:lnTo>
                  <a:pt x="16328" y="5086"/>
                </a:lnTo>
                <a:lnTo>
                  <a:pt x="16133" y="5280"/>
                </a:lnTo>
                <a:lnTo>
                  <a:pt x="15938" y="5499"/>
                </a:lnTo>
                <a:lnTo>
                  <a:pt x="15817" y="5670"/>
                </a:lnTo>
                <a:lnTo>
                  <a:pt x="15549" y="5986"/>
                </a:lnTo>
                <a:lnTo>
                  <a:pt x="15549" y="5864"/>
                </a:lnTo>
                <a:lnTo>
                  <a:pt x="15598" y="5840"/>
                </a:lnTo>
                <a:lnTo>
                  <a:pt x="15646" y="5791"/>
                </a:lnTo>
                <a:lnTo>
                  <a:pt x="15671" y="5718"/>
                </a:lnTo>
                <a:lnTo>
                  <a:pt x="15671" y="5645"/>
                </a:lnTo>
                <a:lnTo>
                  <a:pt x="15671" y="5475"/>
                </a:lnTo>
                <a:lnTo>
                  <a:pt x="15719" y="5305"/>
                </a:lnTo>
                <a:lnTo>
                  <a:pt x="15792" y="5159"/>
                </a:lnTo>
                <a:lnTo>
                  <a:pt x="15890" y="4988"/>
                </a:lnTo>
                <a:lnTo>
                  <a:pt x="16133" y="4696"/>
                </a:lnTo>
                <a:lnTo>
                  <a:pt x="16352" y="4453"/>
                </a:lnTo>
                <a:lnTo>
                  <a:pt x="16425" y="4331"/>
                </a:lnTo>
                <a:close/>
                <a:moveTo>
                  <a:pt x="16571" y="5280"/>
                </a:moveTo>
                <a:lnTo>
                  <a:pt x="16595" y="5621"/>
                </a:lnTo>
                <a:lnTo>
                  <a:pt x="16595" y="6010"/>
                </a:lnTo>
                <a:lnTo>
                  <a:pt x="16401" y="6108"/>
                </a:lnTo>
                <a:lnTo>
                  <a:pt x="16230" y="6254"/>
                </a:lnTo>
                <a:lnTo>
                  <a:pt x="15914" y="6546"/>
                </a:lnTo>
                <a:lnTo>
                  <a:pt x="15719" y="6740"/>
                </a:lnTo>
                <a:lnTo>
                  <a:pt x="15549" y="6959"/>
                </a:lnTo>
                <a:lnTo>
                  <a:pt x="15549" y="6765"/>
                </a:lnTo>
                <a:lnTo>
                  <a:pt x="15622" y="6619"/>
                </a:lnTo>
                <a:lnTo>
                  <a:pt x="15695" y="6497"/>
                </a:lnTo>
                <a:lnTo>
                  <a:pt x="15841" y="6229"/>
                </a:lnTo>
                <a:lnTo>
                  <a:pt x="16036" y="5962"/>
                </a:lnTo>
                <a:lnTo>
                  <a:pt x="16230" y="5670"/>
                </a:lnTo>
                <a:lnTo>
                  <a:pt x="16449" y="5402"/>
                </a:lnTo>
                <a:lnTo>
                  <a:pt x="16571" y="5280"/>
                </a:lnTo>
                <a:close/>
                <a:moveTo>
                  <a:pt x="5743" y="6716"/>
                </a:moveTo>
                <a:lnTo>
                  <a:pt x="5694" y="6740"/>
                </a:lnTo>
                <a:lnTo>
                  <a:pt x="5621" y="6789"/>
                </a:lnTo>
                <a:lnTo>
                  <a:pt x="5475" y="6935"/>
                </a:lnTo>
                <a:lnTo>
                  <a:pt x="5305" y="7105"/>
                </a:lnTo>
                <a:lnTo>
                  <a:pt x="5086" y="7251"/>
                </a:lnTo>
                <a:lnTo>
                  <a:pt x="4867" y="7373"/>
                </a:lnTo>
                <a:lnTo>
                  <a:pt x="4745" y="7422"/>
                </a:lnTo>
                <a:lnTo>
                  <a:pt x="4648" y="7446"/>
                </a:lnTo>
                <a:lnTo>
                  <a:pt x="4429" y="7446"/>
                </a:lnTo>
                <a:lnTo>
                  <a:pt x="4332" y="7397"/>
                </a:lnTo>
                <a:lnTo>
                  <a:pt x="4259" y="7349"/>
                </a:lnTo>
                <a:lnTo>
                  <a:pt x="4186" y="7251"/>
                </a:lnTo>
                <a:lnTo>
                  <a:pt x="4113" y="7130"/>
                </a:lnTo>
                <a:lnTo>
                  <a:pt x="4064" y="7057"/>
                </a:lnTo>
                <a:lnTo>
                  <a:pt x="3991" y="7032"/>
                </a:lnTo>
                <a:lnTo>
                  <a:pt x="3894" y="7032"/>
                </a:lnTo>
                <a:lnTo>
                  <a:pt x="3821" y="7057"/>
                </a:lnTo>
                <a:lnTo>
                  <a:pt x="3553" y="7227"/>
                </a:lnTo>
                <a:lnTo>
                  <a:pt x="3358" y="7324"/>
                </a:lnTo>
                <a:lnTo>
                  <a:pt x="3188" y="7422"/>
                </a:lnTo>
                <a:lnTo>
                  <a:pt x="3042" y="7470"/>
                </a:lnTo>
                <a:lnTo>
                  <a:pt x="2969" y="7470"/>
                </a:lnTo>
                <a:lnTo>
                  <a:pt x="2896" y="7446"/>
                </a:lnTo>
                <a:lnTo>
                  <a:pt x="2847" y="7422"/>
                </a:lnTo>
                <a:lnTo>
                  <a:pt x="2823" y="7349"/>
                </a:lnTo>
                <a:lnTo>
                  <a:pt x="2799" y="7276"/>
                </a:lnTo>
                <a:lnTo>
                  <a:pt x="2799" y="7178"/>
                </a:lnTo>
                <a:lnTo>
                  <a:pt x="2799" y="7130"/>
                </a:lnTo>
                <a:lnTo>
                  <a:pt x="2774" y="7105"/>
                </a:lnTo>
                <a:lnTo>
                  <a:pt x="2726" y="7081"/>
                </a:lnTo>
                <a:lnTo>
                  <a:pt x="2653" y="7081"/>
                </a:lnTo>
                <a:lnTo>
                  <a:pt x="2604" y="7154"/>
                </a:lnTo>
                <a:lnTo>
                  <a:pt x="2555" y="7373"/>
                </a:lnTo>
                <a:lnTo>
                  <a:pt x="2531" y="7470"/>
                </a:lnTo>
                <a:lnTo>
                  <a:pt x="2531" y="7568"/>
                </a:lnTo>
                <a:lnTo>
                  <a:pt x="2555" y="7665"/>
                </a:lnTo>
                <a:lnTo>
                  <a:pt x="2628" y="7762"/>
                </a:lnTo>
                <a:lnTo>
                  <a:pt x="2701" y="7811"/>
                </a:lnTo>
                <a:lnTo>
                  <a:pt x="2823" y="7860"/>
                </a:lnTo>
                <a:lnTo>
                  <a:pt x="2945" y="7884"/>
                </a:lnTo>
                <a:lnTo>
                  <a:pt x="3091" y="7860"/>
                </a:lnTo>
                <a:lnTo>
                  <a:pt x="3212" y="7835"/>
                </a:lnTo>
                <a:lnTo>
                  <a:pt x="3358" y="7787"/>
                </a:lnTo>
                <a:lnTo>
                  <a:pt x="3602" y="7665"/>
                </a:lnTo>
                <a:lnTo>
                  <a:pt x="3845" y="7519"/>
                </a:lnTo>
                <a:lnTo>
                  <a:pt x="3942" y="7641"/>
                </a:lnTo>
                <a:lnTo>
                  <a:pt x="4040" y="7714"/>
                </a:lnTo>
                <a:lnTo>
                  <a:pt x="4137" y="7787"/>
                </a:lnTo>
                <a:lnTo>
                  <a:pt x="4259" y="7835"/>
                </a:lnTo>
                <a:lnTo>
                  <a:pt x="4356" y="7860"/>
                </a:lnTo>
                <a:lnTo>
                  <a:pt x="4478" y="7860"/>
                </a:lnTo>
                <a:lnTo>
                  <a:pt x="4745" y="7835"/>
                </a:lnTo>
                <a:lnTo>
                  <a:pt x="4989" y="7762"/>
                </a:lnTo>
                <a:lnTo>
                  <a:pt x="5232" y="7641"/>
                </a:lnTo>
                <a:lnTo>
                  <a:pt x="5475" y="7495"/>
                </a:lnTo>
                <a:lnTo>
                  <a:pt x="5694" y="7324"/>
                </a:lnTo>
                <a:lnTo>
                  <a:pt x="5816" y="7470"/>
                </a:lnTo>
                <a:lnTo>
                  <a:pt x="5962" y="7592"/>
                </a:lnTo>
                <a:lnTo>
                  <a:pt x="6132" y="7665"/>
                </a:lnTo>
                <a:lnTo>
                  <a:pt x="6327" y="7738"/>
                </a:lnTo>
                <a:lnTo>
                  <a:pt x="6741" y="7738"/>
                </a:lnTo>
                <a:lnTo>
                  <a:pt x="6862" y="7689"/>
                </a:lnTo>
                <a:lnTo>
                  <a:pt x="6984" y="7641"/>
                </a:lnTo>
                <a:lnTo>
                  <a:pt x="7106" y="7592"/>
                </a:lnTo>
                <a:lnTo>
                  <a:pt x="7300" y="7422"/>
                </a:lnTo>
                <a:lnTo>
                  <a:pt x="7422" y="7568"/>
                </a:lnTo>
                <a:lnTo>
                  <a:pt x="7592" y="7665"/>
                </a:lnTo>
                <a:lnTo>
                  <a:pt x="7787" y="7714"/>
                </a:lnTo>
                <a:lnTo>
                  <a:pt x="7982" y="7738"/>
                </a:lnTo>
                <a:lnTo>
                  <a:pt x="8201" y="7714"/>
                </a:lnTo>
                <a:lnTo>
                  <a:pt x="8395" y="7665"/>
                </a:lnTo>
                <a:lnTo>
                  <a:pt x="8590" y="7568"/>
                </a:lnTo>
                <a:lnTo>
                  <a:pt x="8785" y="7446"/>
                </a:lnTo>
                <a:lnTo>
                  <a:pt x="8931" y="7568"/>
                </a:lnTo>
                <a:lnTo>
                  <a:pt x="9101" y="7665"/>
                </a:lnTo>
                <a:lnTo>
                  <a:pt x="9271" y="7738"/>
                </a:lnTo>
                <a:lnTo>
                  <a:pt x="9466" y="7787"/>
                </a:lnTo>
                <a:lnTo>
                  <a:pt x="9636" y="7787"/>
                </a:lnTo>
                <a:lnTo>
                  <a:pt x="9806" y="7762"/>
                </a:lnTo>
                <a:lnTo>
                  <a:pt x="9977" y="7714"/>
                </a:lnTo>
                <a:lnTo>
                  <a:pt x="10098" y="7616"/>
                </a:lnTo>
                <a:lnTo>
                  <a:pt x="10196" y="7714"/>
                </a:lnTo>
                <a:lnTo>
                  <a:pt x="10293" y="7787"/>
                </a:lnTo>
                <a:lnTo>
                  <a:pt x="10415" y="7860"/>
                </a:lnTo>
                <a:lnTo>
                  <a:pt x="10536" y="7908"/>
                </a:lnTo>
                <a:lnTo>
                  <a:pt x="10658" y="7957"/>
                </a:lnTo>
                <a:lnTo>
                  <a:pt x="10780" y="7957"/>
                </a:lnTo>
                <a:lnTo>
                  <a:pt x="10901" y="7908"/>
                </a:lnTo>
                <a:lnTo>
                  <a:pt x="10999" y="7860"/>
                </a:lnTo>
                <a:lnTo>
                  <a:pt x="11120" y="7811"/>
                </a:lnTo>
                <a:lnTo>
                  <a:pt x="11193" y="7714"/>
                </a:lnTo>
                <a:lnTo>
                  <a:pt x="11364" y="7543"/>
                </a:lnTo>
                <a:lnTo>
                  <a:pt x="11607" y="7689"/>
                </a:lnTo>
                <a:lnTo>
                  <a:pt x="11729" y="7762"/>
                </a:lnTo>
                <a:lnTo>
                  <a:pt x="11850" y="7811"/>
                </a:lnTo>
                <a:lnTo>
                  <a:pt x="11972" y="7835"/>
                </a:lnTo>
                <a:lnTo>
                  <a:pt x="12094" y="7835"/>
                </a:lnTo>
                <a:lnTo>
                  <a:pt x="12191" y="7811"/>
                </a:lnTo>
                <a:lnTo>
                  <a:pt x="12288" y="7738"/>
                </a:lnTo>
                <a:lnTo>
                  <a:pt x="12410" y="7835"/>
                </a:lnTo>
                <a:lnTo>
                  <a:pt x="12556" y="7884"/>
                </a:lnTo>
                <a:lnTo>
                  <a:pt x="12726" y="7908"/>
                </a:lnTo>
                <a:lnTo>
                  <a:pt x="12872" y="7884"/>
                </a:lnTo>
                <a:lnTo>
                  <a:pt x="13018" y="7860"/>
                </a:lnTo>
                <a:lnTo>
                  <a:pt x="13164" y="7762"/>
                </a:lnTo>
                <a:lnTo>
                  <a:pt x="13262" y="7665"/>
                </a:lnTo>
                <a:lnTo>
                  <a:pt x="13335" y="7519"/>
                </a:lnTo>
                <a:lnTo>
                  <a:pt x="13335" y="7470"/>
                </a:lnTo>
                <a:lnTo>
                  <a:pt x="13335" y="7446"/>
                </a:lnTo>
                <a:lnTo>
                  <a:pt x="13286" y="7422"/>
                </a:lnTo>
                <a:lnTo>
                  <a:pt x="13262" y="7422"/>
                </a:lnTo>
                <a:lnTo>
                  <a:pt x="13043" y="7470"/>
                </a:lnTo>
                <a:lnTo>
                  <a:pt x="12775" y="7543"/>
                </a:lnTo>
                <a:lnTo>
                  <a:pt x="12653" y="7543"/>
                </a:lnTo>
                <a:lnTo>
                  <a:pt x="12532" y="7519"/>
                </a:lnTo>
                <a:lnTo>
                  <a:pt x="12459" y="7470"/>
                </a:lnTo>
                <a:lnTo>
                  <a:pt x="12434" y="7422"/>
                </a:lnTo>
                <a:lnTo>
                  <a:pt x="12410" y="7373"/>
                </a:lnTo>
                <a:lnTo>
                  <a:pt x="12386" y="7300"/>
                </a:lnTo>
                <a:lnTo>
                  <a:pt x="12337" y="7251"/>
                </a:lnTo>
                <a:lnTo>
                  <a:pt x="12288" y="7203"/>
                </a:lnTo>
                <a:lnTo>
                  <a:pt x="12167" y="7203"/>
                </a:lnTo>
                <a:lnTo>
                  <a:pt x="12118" y="7251"/>
                </a:lnTo>
                <a:lnTo>
                  <a:pt x="12094" y="7300"/>
                </a:lnTo>
                <a:lnTo>
                  <a:pt x="12069" y="7373"/>
                </a:lnTo>
                <a:lnTo>
                  <a:pt x="12069" y="7422"/>
                </a:lnTo>
                <a:lnTo>
                  <a:pt x="12045" y="7470"/>
                </a:lnTo>
                <a:lnTo>
                  <a:pt x="12021" y="7495"/>
                </a:lnTo>
                <a:lnTo>
                  <a:pt x="11899" y="7495"/>
                </a:lnTo>
                <a:lnTo>
                  <a:pt x="11777" y="7446"/>
                </a:lnTo>
                <a:lnTo>
                  <a:pt x="11583" y="7300"/>
                </a:lnTo>
                <a:lnTo>
                  <a:pt x="11461" y="7178"/>
                </a:lnTo>
                <a:lnTo>
                  <a:pt x="11388" y="7154"/>
                </a:lnTo>
                <a:lnTo>
                  <a:pt x="11339" y="7130"/>
                </a:lnTo>
                <a:lnTo>
                  <a:pt x="11266" y="7154"/>
                </a:lnTo>
                <a:lnTo>
                  <a:pt x="11218" y="7178"/>
                </a:lnTo>
                <a:lnTo>
                  <a:pt x="11047" y="7397"/>
                </a:lnTo>
                <a:lnTo>
                  <a:pt x="10926" y="7495"/>
                </a:lnTo>
                <a:lnTo>
                  <a:pt x="10804" y="7543"/>
                </a:lnTo>
                <a:lnTo>
                  <a:pt x="10707" y="7568"/>
                </a:lnTo>
                <a:lnTo>
                  <a:pt x="10609" y="7568"/>
                </a:lnTo>
                <a:lnTo>
                  <a:pt x="10536" y="7519"/>
                </a:lnTo>
                <a:lnTo>
                  <a:pt x="10463" y="7422"/>
                </a:lnTo>
                <a:lnTo>
                  <a:pt x="10390" y="7324"/>
                </a:lnTo>
                <a:lnTo>
                  <a:pt x="10342" y="7178"/>
                </a:lnTo>
                <a:lnTo>
                  <a:pt x="10342" y="7105"/>
                </a:lnTo>
                <a:lnTo>
                  <a:pt x="10293" y="7032"/>
                </a:lnTo>
                <a:lnTo>
                  <a:pt x="10244" y="7008"/>
                </a:lnTo>
                <a:lnTo>
                  <a:pt x="10196" y="6984"/>
                </a:lnTo>
                <a:lnTo>
                  <a:pt x="10123" y="6984"/>
                </a:lnTo>
                <a:lnTo>
                  <a:pt x="10074" y="7008"/>
                </a:lnTo>
                <a:lnTo>
                  <a:pt x="10025" y="7057"/>
                </a:lnTo>
                <a:lnTo>
                  <a:pt x="9977" y="7130"/>
                </a:lnTo>
                <a:lnTo>
                  <a:pt x="9952" y="7227"/>
                </a:lnTo>
                <a:lnTo>
                  <a:pt x="9904" y="7300"/>
                </a:lnTo>
                <a:lnTo>
                  <a:pt x="9831" y="7349"/>
                </a:lnTo>
                <a:lnTo>
                  <a:pt x="9782" y="7397"/>
                </a:lnTo>
                <a:lnTo>
                  <a:pt x="9709" y="7422"/>
                </a:lnTo>
                <a:lnTo>
                  <a:pt x="9636" y="7422"/>
                </a:lnTo>
                <a:lnTo>
                  <a:pt x="9466" y="7397"/>
                </a:lnTo>
                <a:lnTo>
                  <a:pt x="9320" y="7349"/>
                </a:lnTo>
                <a:lnTo>
                  <a:pt x="9174" y="7251"/>
                </a:lnTo>
                <a:lnTo>
                  <a:pt x="9028" y="7154"/>
                </a:lnTo>
                <a:lnTo>
                  <a:pt x="8906" y="7032"/>
                </a:lnTo>
                <a:lnTo>
                  <a:pt x="8858" y="6984"/>
                </a:lnTo>
                <a:lnTo>
                  <a:pt x="8687" y="6984"/>
                </a:lnTo>
                <a:lnTo>
                  <a:pt x="8639" y="7032"/>
                </a:lnTo>
                <a:lnTo>
                  <a:pt x="8517" y="7130"/>
                </a:lnTo>
                <a:lnTo>
                  <a:pt x="8371" y="7227"/>
                </a:lnTo>
                <a:lnTo>
                  <a:pt x="8201" y="7300"/>
                </a:lnTo>
                <a:lnTo>
                  <a:pt x="8030" y="7349"/>
                </a:lnTo>
                <a:lnTo>
                  <a:pt x="7860" y="7349"/>
                </a:lnTo>
                <a:lnTo>
                  <a:pt x="7787" y="7324"/>
                </a:lnTo>
                <a:lnTo>
                  <a:pt x="7738" y="7300"/>
                </a:lnTo>
                <a:lnTo>
                  <a:pt x="7665" y="7251"/>
                </a:lnTo>
                <a:lnTo>
                  <a:pt x="7641" y="7178"/>
                </a:lnTo>
                <a:lnTo>
                  <a:pt x="7592" y="7105"/>
                </a:lnTo>
                <a:lnTo>
                  <a:pt x="7592" y="7008"/>
                </a:lnTo>
                <a:lnTo>
                  <a:pt x="7568" y="6935"/>
                </a:lnTo>
                <a:lnTo>
                  <a:pt x="7544" y="6886"/>
                </a:lnTo>
                <a:lnTo>
                  <a:pt x="7495" y="6838"/>
                </a:lnTo>
                <a:lnTo>
                  <a:pt x="7446" y="6813"/>
                </a:lnTo>
                <a:lnTo>
                  <a:pt x="7398" y="6789"/>
                </a:lnTo>
                <a:lnTo>
                  <a:pt x="7325" y="6789"/>
                </a:lnTo>
                <a:lnTo>
                  <a:pt x="7276" y="6813"/>
                </a:lnTo>
                <a:lnTo>
                  <a:pt x="7227" y="6862"/>
                </a:lnTo>
                <a:lnTo>
                  <a:pt x="7057" y="7057"/>
                </a:lnTo>
                <a:lnTo>
                  <a:pt x="6960" y="7154"/>
                </a:lnTo>
                <a:lnTo>
                  <a:pt x="6862" y="7251"/>
                </a:lnTo>
                <a:lnTo>
                  <a:pt x="6741" y="7300"/>
                </a:lnTo>
                <a:lnTo>
                  <a:pt x="6619" y="7324"/>
                </a:lnTo>
                <a:lnTo>
                  <a:pt x="6473" y="7324"/>
                </a:lnTo>
                <a:lnTo>
                  <a:pt x="6351" y="7300"/>
                </a:lnTo>
                <a:lnTo>
                  <a:pt x="6230" y="7251"/>
                </a:lnTo>
                <a:lnTo>
                  <a:pt x="6108" y="7178"/>
                </a:lnTo>
                <a:lnTo>
                  <a:pt x="6035" y="7057"/>
                </a:lnTo>
                <a:lnTo>
                  <a:pt x="5986" y="6935"/>
                </a:lnTo>
                <a:lnTo>
                  <a:pt x="5986" y="6886"/>
                </a:lnTo>
                <a:lnTo>
                  <a:pt x="5962" y="6838"/>
                </a:lnTo>
                <a:lnTo>
                  <a:pt x="5913" y="6789"/>
                </a:lnTo>
                <a:lnTo>
                  <a:pt x="5865" y="6740"/>
                </a:lnTo>
                <a:lnTo>
                  <a:pt x="5792" y="6716"/>
                </a:lnTo>
                <a:close/>
                <a:moveTo>
                  <a:pt x="16595" y="6302"/>
                </a:moveTo>
                <a:lnTo>
                  <a:pt x="16547" y="7081"/>
                </a:lnTo>
                <a:lnTo>
                  <a:pt x="16401" y="7203"/>
                </a:lnTo>
                <a:lnTo>
                  <a:pt x="16279" y="7349"/>
                </a:lnTo>
                <a:lnTo>
                  <a:pt x="16011" y="7665"/>
                </a:lnTo>
                <a:lnTo>
                  <a:pt x="15792" y="7908"/>
                </a:lnTo>
                <a:lnTo>
                  <a:pt x="15573" y="8200"/>
                </a:lnTo>
                <a:lnTo>
                  <a:pt x="15573" y="7689"/>
                </a:lnTo>
                <a:lnTo>
                  <a:pt x="15573" y="7665"/>
                </a:lnTo>
                <a:lnTo>
                  <a:pt x="15671" y="7470"/>
                </a:lnTo>
                <a:lnTo>
                  <a:pt x="15768" y="7276"/>
                </a:lnTo>
                <a:lnTo>
                  <a:pt x="16011" y="6935"/>
                </a:lnTo>
                <a:lnTo>
                  <a:pt x="16303" y="6619"/>
                </a:lnTo>
                <a:lnTo>
                  <a:pt x="16595" y="6302"/>
                </a:lnTo>
                <a:close/>
                <a:moveTo>
                  <a:pt x="16547" y="7592"/>
                </a:moveTo>
                <a:lnTo>
                  <a:pt x="16522" y="8663"/>
                </a:lnTo>
                <a:lnTo>
                  <a:pt x="16425" y="8711"/>
                </a:lnTo>
                <a:lnTo>
                  <a:pt x="16328" y="8760"/>
                </a:lnTo>
                <a:lnTo>
                  <a:pt x="16157" y="8930"/>
                </a:lnTo>
                <a:lnTo>
                  <a:pt x="15841" y="9271"/>
                </a:lnTo>
                <a:lnTo>
                  <a:pt x="15719" y="9417"/>
                </a:lnTo>
                <a:lnTo>
                  <a:pt x="15573" y="9612"/>
                </a:lnTo>
                <a:lnTo>
                  <a:pt x="15573" y="8882"/>
                </a:lnTo>
                <a:lnTo>
                  <a:pt x="15671" y="8857"/>
                </a:lnTo>
                <a:lnTo>
                  <a:pt x="15744" y="8784"/>
                </a:lnTo>
                <a:lnTo>
                  <a:pt x="15890" y="8517"/>
                </a:lnTo>
                <a:lnTo>
                  <a:pt x="16060" y="8273"/>
                </a:lnTo>
                <a:lnTo>
                  <a:pt x="16401" y="7811"/>
                </a:lnTo>
                <a:lnTo>
                  <a:pt x="16547" y="7592"/>
                </a:lnTo>
                <a:close/>
                <a:moveTo>
                  <a:pt x="9734" y="9149"/>
                </a:moveTo>
                <a:lnTo>
                  <a:pt x="9661" y="9174"/>
                </a:lnTo>
                <a:lnTo>
                  <a:pt x="9588" y="9198"/>
                </a:lnTo>
                <a:lnTo>
                  <a:pt x="9539" y="9247"/>
                </a:lnTo>
                <a:lnTo>
                  <a:pt x="9466" y="9368"/>
                </a:lnTo>
                <a:lnTo>
                  <a:pt x="9442" y="9490"/>
                </a:lnTo>
                <a:lnTo>
                  <a:pt x="9320" y="9587"/>
                </a:lnTo>
                <a:lnTo>
                  <a:pt x="9174" y="9660"/>
                </a:lnTo>
                <a:lnTo>
                  <a:pt x="9052" y="9685"/>
                </a:lnTo>
                <a:lnTo>
                  <a:pt x="8882" y="9685"/>
                </a:lnTo>
                <a:lnTo>
                  <a:pt x="8785" y="9660"/>
                </a:lnTo>
                <a:lnTo>
                  <a:pt x="8736" y="9636"/>
                </a:lnTo>
                <a:lnTo>
                  <a:pt x="8687" y="9587"/>
                </a:lnTo>
                <a:lnTo>
                  <a:pt x="8663" y="9539"/>
                </a:lnTo>
                <a:lnTo>
                  <a:pt x="8663" y="9441"/>
                </a:lnTo>
                <a:lnTo>
                  <a:pt x="8639" y="9368"/>
                </a:lnTo>
                <a:lnTo>
                  <a:pt x="8590" y="9320"/>
                </a:lnTo>
                <a:lnTo>
                  <a:pt x="8517" y="9295"/>
                </a:lnTo>
                <a:lnTo>
                  <a:pt x="8444" y="9271"/>
                </a:lnTo>
                <a:lnTo>
                  <a:pt x="8395" y="9295"/>
                </a:lnTo>
                <a:lnTo>
                  <a:pt x="8322" y="9344"/>
                </a:lnTo>
                <a:lnTo>
                  <a:pt x="8274" y="9417"/>
                </a:lnTo>
                <a:lnTo>
                  <a:pt x="8249" y="9466"/>
                </a:lnTo>
                <a:lnTo>
                  <a:pt x="8201" y="9514"/>
                </a:lnTo>
                <a:lnTo>
                  <a:pt x="8079" y="9587"/>
                </a:lnTo>
                <a:lnTo>
                  <a:pt x="7933" y="9612"/>
                </a:lnTo>
                <a:lnTo>
                  <a:pt x="7738" y="9636"/>
                </a:lnTo>
                <a:lnTo>
                  <a:pt x="7568" y="9636"/>
                </a:lnTo>
                <a:lnTo>
                  <a:pt x="7422" y="9587"/>
                </a:lnTo>
                <a:lnTo>
                  <a:pt x="7325" y="9514"/>
                </a:lnTo>
                <a:lnTo>
                  <a:pt x="7276" y="9466"/>
                </a:lnTo>
                <a:lnTo>
                  <a:pt x="7252" y="9417"/>
                </a:lnTo>
                <a:lnTo>
                  <a:pt x="7252" y="9344"/>
                </a:lnTo>
                <a:lnTo>
                  <a:pt x="7227" y="9295"/>
                </a:lnTo>
                <a:lnTo>
                  <a:pt x="7179" y="9247"/>
                </a:lnTo>
                <a:lnTo>
                  <a:pt x="7130" y="9222"/>
                </a:lnTo>
                <a:lnTo>
                  <a:pt x="7081" y="9198"/>
                </a:lnTo>
                <a:lnTo>
                  <a:pt x="7008" y="9198"/>
                </a:lnTo>
                <a:lnTo>
                  <a:pt x="6960" y="9222"/>
                </a:lnTo>
                <a:lnTo>
                  <a:pt x="6887" y="9247"/>
                </a:lnTo>
                <a:lnTo>
                  <a:pt x="6765" y="9417"/>
                </a:lnTo>
                <a:lnTo>
                  <a:pt x="6643" y="9563"/>
                </a:lnTo>
                <a:lnTo>
                  <a:pt x="6570" y="9636"/>
                </a:lnTo>
                <a:lnTo>
                  <a:pt x="6449" y="9685"/>
                </a:lnTo>
                <a:lnTo>
                  <a:pt x="6327" y="9733"/>
                </a:lnTo>
                <a:lnTo>
                  <a:pt x="6205" y="9758"/>
                </a:lnTo>
                <a:lnTo>
                  <a:pt x="6084" y="9758"/>
                </a:lnTo>
                <a:lnTo>
                  <a:pt x="6035" y="9733"/>
                </a:lnTo>
                <a:lnTo>
                  <a:pt x="5986" y="9709"/>
                </a:lnTo>
                <a:lnTo>
                  <a:pt x="5962" y="9660"/>
                </a:lnTo>
                <a:lnTo>
                  <a:pt x="5938" y="9612"/>
                </a:lnTo>
                <a:lnTo>
                  <a:pt x="5938" y="9514"/>
                </a:lnTo>
                <a:lnTo>
                  <a:pt x="5962" y="9441"/>
                </a:lnTo>
                <a:lnTo>
                  <a:pt x="5962" y="9344"/>
                </a:lnTo>
                <a:lnTo>
                  <a:pt x="5938" y="9271"/>
                </a:lnTo>
                <a:lnTo>
                  <a:pt x="5865" y="9198"/>
                </a:lnTo>
                <a:lnTo>
                  <a:pt x="5792" y="9174"/>
                </a:lnTo>
                <a:lnTo>
                  <a:pt x="5646" y="9174"/>
                </a:lnTo>
                <a:lnTo>
                  <a:pt x="5573" y="9247"/>
                </a:lnTo>
                <a:lnTo>
                  <a:pt x="5548" y="9320"/>
                </a:lnTo>
                <a:lnTo>
                  <a:pt x="5500" y="9417"/>
                </a:lnTo>
                <a:lnTo>
                  <a:pt x="5451" y="9490"/>
                </a:lnTo>
                <a:lnTo>
                  <a:pt x="5378" y="9587"/>
                </a:lnTo>
                <a:lnTo>
                  <a:pt x="5305" y="9636"/>
                </a:lnTo>
                <a:lnTo>
                  <a:pt x="5183" y="9685"/>
                </a:lnTo>
                <a:lnTo>
                  <a:pt x="5086" y="9733"/>
                </a:lnTo>
                <a:lnTo>
                  <a:pt x="4843" y="9782"/>
                </a:lnTo>
                <a:lnTo>
                  <a:pt x="4624" y="9782"/>
                </a:lnTo>
                <a:lnTo>
                  <a:pt x="4502" y="9733"/>
                </a:lnTo>
                <a:lnTo>
                  <a:pt x="4405" y="9709"/>
                </a:lnTo>
                <a:lnTo>
                  <a:pt x="4332" y="9636"/>
                </a:lnTo>
                <a:lnTo>
                  <a:pt x="4259" y="9587"/>
                </a:lnTo>
                <a:lnTo>
                  <a:pt x="4210" y="9490"/>
                </a:lnTo>
                <a:lnTo>
                  <a:pt x="4161" y="9393"/>
                </a:lnTo>
                <a:lnTo>
                  <a:pt x="4161" y="9344"/>
                </a:lnTo>
                <a:lnTo>
                  <a:pt x="4137" y="9295"/>
                </a:lnTo>
                <a:lnTo>
                  <a:pt x="4040" y="9247"/>
                </a:lnTo>
                <a:lnTo>
                  <a:pt x="3942" y="9222"/>
                </a:lnTo>
                <a:lnTo>
                  <a:pt x="3869" y="9247"/>
                </a:lnTo>
                <a:lnTo>
                  <a:pt x="3602" y="9417"/>
                </a:lnTo>
                <a:lnTo>
                  <a:pt x="3407" y="9539"/>
                </a:lnTo>
                <a:lnTo>
                  <a:pt x="3212" y="9660"/>
                </a:lnTo>
                <a:lnTo>
                  <a:pt x="3018" y="9733"/>
                </a:lnTo>
                <a:lnTo>
                  <a:pt x="2872" y="9733"/>
                </a:lnTo>
                <a:lnTo>
                  <a:pt x="2823" y="9709"/>
                </a:lnTo>
                <a:lnTo>
                  <a:pt x="2774" y="9660"/>
                </a:lnTo>
                <a:lnTo>
                  <a:pt x="2774" y="9587"/>
                </a:lnTo>
                <a:lnTo>
                  <a:pt x="2774" y="9490"/>
                </a:lnTo>
                <a:lnTo>
                  <a:pt x="2774" y="9417"/>
                </a:lnTo>
                <a:lnTo>
                  <a:pt x="2750" y="9368"/>
                </a:lnTo>
                <a:lnTo>
                  <a:pt x="2726" y="9344"/>
                </a:lnTo>
                <a:lnTo>
                  <a:pt x="2677" y="9320"/>
                </a:lnTo>
                <a:lnTo>
                  <a:pt x="2653" y="9295"/>
                </a:lnTo>
                <a:lnTo>
                  <a:pt x="2604" y="9320"/>
                </a:lnTo>
                <a:lnTo>
                  <a:pt x="2555" y="9320"/>
                </a:lnTo>
                <a:lnTo>
                  <a:pt x="2507" y="9368"/>
                </a:lnTo>
                <a:lnTo>
                  <a:pt x="2458" y="9490"/>
                </a:lnTo>
                <a:lnTo>
                  <a:pt x="2434" y="9612"/>
                </a:lnTo>
                <a:lnTo>
                  <a:pt x="2434" y="9733"/>
                </a:lnTo>
                <a:lnTo>
                  <a:pt x="2458" y="9831"/>
                </a:lnTo>
                <a:lnTo>
                  <a:pt x="2531" y="9928"/>
                </a:lnTo>
                <a:lnTo>
                  <a:pt x="2604" y="10025"/>
                </a:lnTo>
                <a:lnTo>
                  <a:pt x="2726" y="10098"/>
                </a:lnTo>
                <a:lnTo>
                  <a:pt x="2847" y="10147"/>
                </a:lnTo>
                <a:lnTo>
                  <a:pt x="2969" y="10171"/>
                </a:lnTo>
                <a:lnTo>
                  <a:pt x="3115" y="10147"/>
                </a:lnTo>
                <a:lnTo>
                  <a:pt x="3237" y="10123"/>
                </a:lnTo>
                <a:lnTo>
                  <a:pt x="3358" y="10074"/>
                </a:lnTo>
                <a:lnTo>
                  <a:pt x="3626" y="9928"/>
                </a:lnTo>
                <a:lnTo>
                  <a:pt x="3845" y="9758"/>
                </a:lnTo>
                <a:lnTo>
                  <a:pt x="3918" y="9855"/>
                </a:lnTo>
                <a:lnTo>
                  <a:pt x="3991" y="9952"/>
                </a:lnTo>
                <a:lnTo>
                  <a:pt x="4088" y="10025"/>
                </a:lnTo>
                <a:lnTo>
                  <a:pt x="4186" y="10074"/>
                </a:lnTo>
                <a:lnTo>
                  <a:pt x="4429" y="10171"/>
                </a:lnTo>
                <a:lnTo>
                  <a:pt x="4672" y="10196"/>
                </a:lnTo>
                <a:lnTo>
                  <a:pt x="4940" y="10196"/>
                </a:lnTo>
                <a:lnTo>
                  <a:pt x="5208" y="10147"/>
                </a:lnTo>
                <a:lnTo>
                  <a:pt x="5427" y="10050"/>
                </a:lnTo>
                <a:lnTo>
                  <a:pt x="5646" y="9928"/>
                </a:lnTo>
                <a:lnTo>
                  <a:pt x="5743" y="10001"/>
                </a:lnTo>
                <a:lnTo>
                  <a:pt x="5840" y="10098"/>
                </a:lnTo>
                <a:lnTo>
                  <a:pt x="5986" y="10147"/>
                </a:lnTo>
                <a:lnTo>
                  <a:pt x="6132" y="10196"/>
                </a:lnTo>
                <a:lnTo>
                  <a:pt x="6278" y="10220"/>
                </a:lnTo>
                <a:lnTo>
                  <a:pt x="6424" y="10196"/>
                </a:lnTo>
                <a:lnTo>
                  <a:pt x="6546" y="10171"/>
                </a:lnTo>
                <a:lnTo>
                  <a:pt x="6643" y="10123"/>
                </a:lnTo>
                <a:lnTo>
                  <a:pt x="6741" y="10050"/>
                </a:lnTo>
                <a:lnTo>
                  <a:pt x="6838" y="9977"/>
                </a:lnTo>
                <a:lnTo>
                  <a:pt x="7008" y="9782"/>
                </a:lnTo>
                <a:lnTo>
                  <a:pt x="7130" y="9879"/>
                </a:lnTo>
                <a:lnTo>
                  <a:pt x="7300" y="9977"/>
                </a:lnTo>
                <a:lnTo>
                  <a:pt x="7471" y="10025"/>
                </a:lnTo>
                <a:lnTo>
                  <a:pt x="7665" y="10050"/>
                </a:lnTo>
                <a:lnTo>
                  <a:pt x="7860" y="10050"/>
                </a:lnTo>
                <a:lnTo>
                  <a:pt x="8030" y="10025"/>
                </a:lnTo>
                <a:lnTo>
                  <a:pt x="8225" y="9952"/>
                </a:lnTo>
                <a:lnTo>
                  <a:pt x="8371" y="9879"/>
                </a:lnTo>
                <a:lnTo>
                  <a:pt x="8493" y="9977"/>
                </a:lnTo>
                <a:lnTo>
                  <a:pt x="8639" y="10025"/>
                </a:lnTo>
                <a:lnTo>
                  <a:pt x="8785" y="10074"/>
                </a:lnTo>
                <a:lnTo>
                  <a:pt x="8955" y="10074"/>
                </a:lnTo>
                <a:lnTo>
                  <a:pt x="9125" y="10050"/>
                </a:lnTo>
                <a:lnTo>
                  <a:pt x="9320" y="10001"/>
                </a:lnTo>
                <a:lnTo>
                  <a:pt x="9466" y="9928"/>
                </a:lnTo>
                <a:lnTo>
                  <a:pt x="9636" y="9831"/>
                </a:lnTo>
                <a:lnTo>
                  <a:pt x="9734" y="9904"/>
                </a:lnTo>
                <a:lnTo>
                  <a:pt x="9855" y="9952"/>
                </a:lnTo>
                <a:lnTo>
                  <a:pt x="10001" y="9977"/>
                </a:lnTo>
                <a:lnTo>
                  <a:pt x="10147" y="10001"/>
                </a:lnTo>
                <a:lnTo>
                  <a:pt x="10293" y="10001"/>
                </a:lnTo>
                <a:lnTo>
                  <a:pt x="10439" y="9977"/>
                </a:lnTo>
                <a:lnTo>
                  <a:pt x="10561" y="9928"/>
                </a:lnTo>
                <a:lnTo>
                  <a:pt x="10682" y="9855"/>
                </a:lnTo>
                <a:lnTo>
                  <a:pt x="10780" y="9952"/>
                </a:lnTo>
                <a:lnTo>
                  <a:pt x="10901" y="10001"/>
                </a:lnTo>
                <a:lnTo>
                  <a:pt x="11193" y="10001"/>
                </a:lnTo>
                <a:lnTo>
                  <a:pt x="11339" y="9952"/>
                </a:lnTo>
                <a:lnTo>
                  <a:pt x="11510" y="9904"/>
                </a:lnTo>
                <a:lnTo>
                  <a:pt x="11656" y="9831"/>
                </a:lnTo>
                <a:lnTo>
                  <a:pt x="11802" y="9733"/>
                </a:lnTo>
                <a:lnTo>
                  <a:pt x="11850" y="9806"/>
                </a:lnTo>
                <a:lnTo>
                  <a:pt x="11923" y="9855"/>
                </a:lnTo>
                <a:lnTo>
                  <a:pt x="12069" y="9928"/>
                </a:lnTo>
                <a:lnTo>
                  <a:pt x="12240" y="9952"/>
                </a:lnTo>
                <a:lnTo>
                  <a:pt x="12434" y="9952"/>
                </a:lnTo>
                <a:lnTo>
                  <a:pt x="12629" y="9904"/>
                </a:lnTo>
                <a:lnTo>
                  <a:pt x="12824" y="9831"/>
                </a:lnTo>
                <a:lnTo>
                  <a:pt x="13018" y="9758"/>
                </a:lnTo>
                <a:lnTo>
                  <a:pt x="13164" y="9660"/>
                </a:lnTo>
                <a:lnTo>
                  <a:pt x="13237" y="9612"/>
                </a:lnTo>
                <a:lnTo>
                  <a:pt x="13262" y="9539"/>
                </a:lnTo>
                <a:lnTo>
                  <a:pt x="13262" y="9466"/>
                </a:lnTo>
                <a:lnTo>
                  <a:pt x="13237" y="9393"/>
                </a:lnTo>
                <a:lnTo>
                  <a:pt x="13189" y="9344"/>
                </a:lnTo>
                <a:lnTo>
                  <a:pt x="13116" y="9320"/>
                </a:lnTo>
                <a:lnTo>
                  <a:pt x="13067" y="9320"/>
                </a:lnTo>
                <a:lnTo>
                  <a:pt x="12994" y="9344"/>
                </a:lnTo>
                <a:lnTo>
                  <a:pt x="12775" y="9466"/>
                </a:lnTo>
                <a:lnTo>
                  <a:pt x="12605" y="9539"/>
                </a:lnTo>
                <a:lnTo>
                  <a:pt x="12459" y="9587"/>
                </a:lnTo>
                <a:lnTo>
                  <a:pt x="12288" y="9612"/>
                </a:lnTo>
                <a:lnTo>
                  <a:pt x="12167" y="9612"/>
                </a:lnTo>
                <a:lnTo>
                  <a:pt x="12118" y="9587"/>
                </a:lnTo>
                <a:lnTo>
                  <a:pt x="12094" y="9539"/>
                </a:lnTo>
                <a:lnTo>
                  <a:pt x="12069" y="9490"/>
                </a:lnTo>
                <a:lnTo>
                  <a:pt x="12069" y="9417"/>
                </a:lnTo>
                <a:lnTo>
                  <a:pt x="12069" y="9368"/>
                </a:lnTo>
                <a:lnTo>
                  <a:pt x="12045" y="9295"/>
                </a:lnTo>
                <a:lnTo>
                  <a:pt x="12021" y="9247"/>
                </a:lnTo>
                <a:lnTo>
                  <a:pt x="11972" y="9222"/>
                </a:lnTo>
                <a:lnTo>
                  <a:pt x="11875" y="9222"/>
                </a:lnTo>
                <a:lnTo>
                  <a:pt x="11826" y="9247"/>
                </a:lnTo>
                <a:lnTo>
                  <a:pt x="11777" y="9295"/>
                </a:lnTo>
                <a:lnTo>
                  <a:pt x="11704" y="9393"/>
                </a:lnTo>
                <a:lnTo>
                  <a:pt x="11583" y="9490"/>
                </a:lnTo>
                <a:lnTo>
                  <a:pt x="11437" y="9587"/>
                </a:lnTo>
                <a:lnTo>
                  <a:pt x="11266" y="9660"/>
                </a:lnTo>
                <a:lnTo>
                  <a:pt x="11120" y="9709"/>
                </a:lnTo>
                <a:lnTo>
                  <a:pt x="11072" y="9709"/>
                </a:lnTo>
                <a:lnTo>
                  <a:pt x="11023" y="9685"/>
                </a:lnTo>
                <a:lnTo>
                  <a:pt x="10974" y="9660"/>
                </a:lnTo>
                <a:lnTo>
                  <a:pt x="10950" y="9612"/>
                </a:lnTo>
                <a:lnTo>
                  <a:pt x="10950" y="9539"/>
                </a:lnTo>
                <a:lnTo>
                  <a:pt x="10974" y="9441"/>
                </a:lnTo>
                <a:lnTo>
                  <a:pt x="10974" y="9393"/>
                </a:lnTo>
                <a:lnTo>
                  <a:pt x="10950" y="9320"/>
                </a:lnTo>
                <a:lnTo>
                  <a:pt x="10926" y="9271"/>
                </a:lnTo>
                <a:lnTo>
                  <a:pt x="10853" y="9271"/>
                </a:lnTo>
                <a:lnTo>
                  <a:pt x="10804" y="9247"/>
                </a:lnTo>
                <a:lnTo>
                  <a:pt x="10755" y="9271"/>
                </a:lnTo>
                <a:lnTo>
                  <a:pt x="10682" y="9295"/>
                </a:lnTo>
                <a:lnTo>
                  <a:pt x="10658" y="9368"/>
                </a:lnTo>
                <a:lnTo>
                  <a:pt x="10585" y="9490"/>
                </a:lnTo>
                <a:lnTo>
                  <a:pt x="10463" y="9587"/>
                </a:lnTo>
                <a:lnTo>
                  <a:pt x="10342" y="9636"/>
                </a:lnTo>
                <a:lnTo>
                  <a:pt x="10025" y="9636"/>
                </a:lnTo>
                <a:lnTo>
                  <a:pt x="9928" y="9587"/>
                </a:lnTo>
                <a:lnTo>
                  <a:pt x="9855" y="9563"/>
                </a:lnTo>
                <a:lnTo>
                  <a:pt x="9904" y="9393"/>
                </a:lnTo>
                <a:lnTo>
                  <a:pt x="9904" y="9320"/>
                </a:lnTo>
                <a:lnTo>
                  <a:pt x="9879" y="9247"/>
                </a:lnTo>
                <a:lnTo>
                  <a:pt x="9831" y="9198"/>
                </a:lnTo>
                <a:lnTo>
                  <a:pt x="9782" y="9174"/>
                </a:lnTo>
                <a:lnTo>
                  <a:pt x="9734" y="9149"/>
                </a:lnTo>
                <a:close/>
                <a:moveTo>
                  <a:pt x="16522" y="9003"/>
                </a:moveTo>
                <a:lnTo>
                  <a:pt x="16522" y="9879"/>
                </a:lnTo>
                <a:lnTo>
                  <a:pt x="16401" y="9879"/>
                </a:lnTo>
                <a:lnTo>
                  <a:pt x="16279" y="9928"/>
                </a:lnTo>
                <a:lnTo>
                  <a:pt x="16182" y="9977"/>
                </a:lnTo>
                <a:lnTo>
                  <a:pt x="16084" y="10050"/>
                </a:lnTo>
                <a:lnTo>
                  <a:pt x="15914" y="10196"/>
                </a:lnTo>
                <a:lnTo>
                  <a:pt x="15744" y="10390"/>
                </a:lnTo>
                <a:lnTo>
                  <a:pt x="15598" y="10561"/>
                </a:lnTo>
                <a:lnTo>
                  <a:pt x="15598" y="10342"/>
                </a:lnTo>
                <a:lnTo>
                  <a:pt x="15646" y="10317"/>
                </a:lnTo>
                <a:lnTo>
                  <a:pt x="15671" y="10269"/>
                </a:lnTo>
                <a:lnTo>
                  <a:pt x="15890" y="9879"/>
                </a:lnTo>
                <a:lnTo>
                  <a:pt x="16011" y="9685"/>
                </a:lnTo>
                <a:lnTo>
                  <a:pt x="16133" y="9490"/>
                </a:lnTo>
                <a:lnTo>
                  <a:pt x="16328" y="9271"/>
                </a:lnTo>
                <a:lnTo>
                  <a:pt x="16522" y="9003"/>
                </a:lnTo>
                <a:close/>
                <a:moveTo>
                  <a:pt x="16522" y="10001"/>
                </a:moveTo>
                <a:lnTo>
                  <a:pt x="16522" y="10755"/>
                </a:lnTo>
                <a:lnTo>
                  <a:pt x="16352" y="10853"/>
                </a:lnTo>
                <a:lnTo>
                  <a:pt x="16230" y="10974"/>
                </a:lnTo>
                <a:lnTo>
                  <a:pt x="15987" y="11242"/>
                </a:lnTo>
                <a:lnTo>
                  <a:pt x="15792" y="11461"/>
                </a:lnTo>
                <a:lnTo>
                  <a:pt x="15598" y="11704"/>
                </a:lnTo>
                <a:lnTo>
                  <a:pt x="15598" y="11291"/>
                </a:lnTo>
                <a:lnTo>
                  <a:pt x="15768" y="10974"/>
                </a:lnTo>
                <a:lnTo>
                  <a:pt x="15963" y="10682"/>
                </a:lnTo>
                <a:lnTo>
                  <a:pt x="16255" y="10342"/>
                </a:lnTo>
                <a:lnTo>
                  <a:pt x="16522" y="10001"/>
                </a:lnTo>
                <a:close/>
                <a:moveTo>
                  <a:pt x="10244" y="11145"/>
                </a:moveTo>
                <a:lnTo>
                  <a:pt x="10171" y="11193"/>
                </a:lnTo>
                <a:lnTo>
                  <a:pt x="10123" y="11242"/>
                </a:lnTo>
                <a:lnTo>
                  <a:pt x="9928" y="11534"/>
                </a:lnTo>
                <a:lnTo>
                  <a:pt x="9831" y="11656"/>
                </a:lnTo>
                <a:lnTo>
                  <a:pt x="9709" y="11753"/>
                </a:lnTo>
                <a:lnTo>
                  <a:pt x="9636" y="11802"/>
                </a:lnTo>
                <a:lnTo>
                  <a:pt x="9539" y="11826"/>
                </a:lnTo>
                <a:lnTo>
                  <a:pt x="9320" y="11826"/>
                </a:lnTo>
                <a:lnTo>
                  <a:pt x="9223" y="11802"/>
                </a:lnTo>
                <a:lnTo>
                  <a:pt x="9150" y="11753"/>
                </a:lnTo>
                <a:lnTo>
                  <a:pt x="9077" y="11680"/>
                </a:lnTo>
                <a:lnTo>
                  <a:pt x="9052" y="11607"/>
                </a:lnTo>
                <a:lnTo>
                  <a:pt x="9125" y="11412"/>
                </a:lnTo>
                <a:lnTo>
                  <a:pt x="9125" y="11339"/>
                </a:lnTo>
                <a:lnTo>
                  <a:pt x="9101" y="11266"/>
                </a:lnTo>
                <a:lnTo>
                  <a:pt x="9052" y="11218"/>
                </a:lnTo>
                <a:lnTo>
                  <a:pt x="9004" y="11169"/>
                </a:lnTo>
                <a:lnTo>
                  <a:pt x="8882" y="11169"/>
                </a:lnTo>
                <a:lnTo>
                  <a:pt x="8809" y="11193"/>
                </a:lnTo>
                <a:lnTo>
                  <a:pt x="8760" y="11266"/>
                </a:lnTo>
                <a:lnTo>
                  <a:pt x="8687" y="11388"/>
                </a:lnTo>
                <a:lnTo>
                  <a:pt x="8663" y="11510"/>
                </a:lnTo>
                <a:lnTo>
                  <a:pt x="8566" y="11656"/>
                </a:lnTo>
                <a:lnTo>
                  <a:pt x="8395" y="11729"/>
                </a:lnTo>
                <a:lnTo>
                  <a:pt x="8298" y="11753"/>
                </a:lnTo>
                <a:lnTo>
                  <a:pt x="8176" y="11777"/>
                </a:lnTo>
                <a:lnTo>
                  <a:pt x="8103" y="11753"/>
                </a:lnTo>
                <a:lnTo>
                  <a:pt x="8055" y="11729"/>
                </a:lnTo>
                <a:lnTo>
                  <a:pt x="8055" y="11680"/>
                </a:lnTo>
                <a:lnTo>
                  <a:pt x="8055" y="11607"/>
                </a:lnTo>
                <a:lnTo>
                  <a:pt x="8079" y="11534"/>
                </a:lnTo>
                <a:lnTo>
                  <a:pt x="8079" y="11461"/>
                </a:lnTo>
                <a:lnTo>
                  <a:pt x="8055" y="11412"/>
                </a:lnTo>
                <a:lnTo>
                  <a:pt x="8006" y="11364"/>
                </a:lnTo>
                <a:lnTo>
                  <a:pt x="7957" y="11339"/>
                </a:lnTo>
                <a:lnTo>
                  <a:pt x="7884" y="11315"/>
                </a:lnTo>
                <a:lnTo>
                  <a:pt x="7811" y="11339"/>
                </a:lnTo>
                <a:lnTo>
                  <a:pt x="7763" y="11388"/>
                </a:lnTo>
                <a:lnTo>
                  <a:pt x="7544" y="11558"/>
                </a:lnTo>
                <a:lnTo>
                  <a:pt x="7325" y="11753"/>
                </a:lnTo>
                <a:lnTo>
                  <a:pt x="7179" y="11802"/>
                </a:lnTo>
                <a:lnTo>
                  <a:pt x="6984" y="11826"/>
                </a:lnTo>
                <a:lnTo>
                  <a:pt x="6887" y="11802"/>
                </a:lnTo>
                <a:lnTo>
                  <a:pt x="6765" y="11802"/>
                </a:lnTo>
                <a:lnTo>
                  <a:pt x="6692" y="11753"/>
                </a:lnTo>
                <a:lnTo>
                  <a:pt x="6643" y="11704"/>
                </a:lnTo>
                <a:lnTo>
                  <a:pt x="6668" y="11583"/>
                </a:lnTo>
                <a:lnTo>
                  <a:pt x="6668" y="11412"/>
                </a:lnTo>
                <a:lnTo>
                  <a:pt x="6643" y="11339"/>
                </a:lnTo>
                <a:lnTo>
                  <a:pt x="6595" y="11266"/>
                </a:lnTo>
                <a:lnTo>
                  <a:pt x="6546" y="11218"/>
                </a:lnTo>
                <a:lnTo>
                  <a:pt x="6473" y="11193"/>
                </a:lnTo>
                <a:lnTo>
                  <a:pt x="6400" y="11193"/>
                </a:lnTo>
                <a:lnTo>
                  <a:pt x="6327" y="11218"/>
                </a:lnTo>
                <a:lnTo>
                  <a:pt x="6254" y="11291"/>
                </a:lnTo>
                <a:lnTo>
                  <a:pt x="6205" y="11364"/>
                </a:lnTo>
                <a:lnTo>
                  <a:pt x="6181" y="11485"/>
                </a:lnTo>
                <a:lnTo>
                  <a:pt x="6157" y="11583"/>
                </a:lnTo>
                <a:lnTo>
                  <a:pt x="6084" y="11656"/>
                </a:lnTo>
                <a:lnTo>
                  <a:pt x="5986" y="11704"/>
                </a:lnTo>
                <a:lnTo>
                  <a:pt x="5767" y="11704"/>
                </a:lnTo>
                <a:lnTo>
                  <a:pt x="5670" y="11680"/>
                </a:lnTo>
                <a:lnTo>
                  <a:pt x="5573" y="11607"/>
                </a:lnTo>
                <a:lnTo>
                  <a:pt x="5475" y="11534"/>
                </a:lnTo>
                <a:lnTo>
                  <a:pt x="5427" y="11461"/>
                </a:lnTo>
                <a:lnTo>
                  <a:pt x="5378" y="11388"/>
                </a:lnTo>
                <a:lnTo>
                  <a:pt x="5305" y="11315"/>
                </a:lnTo>
                <a:lnTo>
                  <a:pt x="5232" y="11291"/>
                </a:lnTo>
                <a:lnTo>
                  <a:pt x="5159" y="11291"/>
                </a:lnTo>
                <a:lnTo>
                  <a:pt x="5062" y="11315"/>
                </a:lnTo>
                <a:lnTo>
                  <a:pt x="5013" y="11364"/>
                </a:lnTo>
                <a:lnTo>
                  <a:pt x="4964" y="11412"/>
                </a:lnTo>
                <a:lnTo>
                  <a:pt x="4964" y="11510"/>
                </a:lnTo>
                <a:lnTo>
                  <a:pt x="4964" y="11607"/>
                </a:lnTo>
                <a:lnTo>
                  <a:pt x="4964" y="11680"/>
                </a:lnTo>
                <a:lnTo>
                  <a:pt x="4940" y="11729"/>
                </a:lnTo>
                <a:lnTo>
                  <a:pt x="4891" y="11777"/>
                </a:lnTo>
                <a:lnTo>
                  <a:pt x="4818" y="11826"/>
                </a:lnTo>
                <a:lnTo>
                  <a:pt x="4697" y="11850"/>
                </a:lnTo>
                <a:lnTo>
                  <a:pt x="4599" y="11826"/>
                </a:lnTo>
                <a:lnTo>
                  <a:pt x="4502" y="11753"/>
                </a:lnTo>
                <a:lnTo>
                  <a:pt x="4453" y="11656"/>
                </a:lnTo>
                <a:lnTo>
                  <a:pt x="4453" y="11607"/>
                </a:lnTo>
                <a:lnTo>
                  <a:pt x="4453" y="11558"/>
                </a:lnTo>
                <a:lnTo>
                  <a:pt x="4478" y="11437"/>
                </a:lnTo>
                <a:lnTo>
                  <a:pt x="4429" y="11364"/>
                </a:lnTo>
                <a:lnTo>
                  <a:pt x="4380" y="11291"/>
                </a:lnTo>
                <a:lnTo>
                  <a:pt x="4307" y="11266"/>
                </a:lnTo>
                <a:lnTo>
                  <a:pt x="4210" y="11242"/>
                </a:lnTo>
                <a:lnTo>
                  <a:pt x="4113" y="11266"/>
                </a:lnTo>
                <a:lnTo>
                  <a:pt x="4040" y="11339"/>
                </a:lnTo>
                <a:lnTo>
                  <a:pt x="3991" y="11412"/>
                </a:lnTo>
                <a:lnTo>
                  <a:pt x="3942" y="11510"/>
                </a:lnTo>
                <a:lnTo>
                  <a:pt x="3894" y="11607"/>
                </a:lnTo>
                <a:lnTo>
                  <a:pt x="3796" y="11680"/>
                </a:lnTo>
                <a:lnTo>
                  <a:pt x="3723" y="11753"/>
                </a:lnTo>
                <a:lnTo>
                  <a:pt x="3529" y="11850"/>
                </a:lnTo>
                <a:lnTo>
                  <a:pt x="3431" y="11875"/>
                </a:lnTo>
                <a:lnTo>
                  <a:pt x="3310" y="11899"/>
                </a:lnTo>
                <a:lnTo>
                  <a:pt x="3261" y="11899"/>
                </a:lnTo>
                <a:lnTo>
                  <a:pt x="3212" y="11875"/>
                </a:lnTo>
                <a:lnTo>
                  <a:pt x="3139" y="11826"/>
                </a:lnTo>
                <a:lnTo>
                  <a:pt x="3115" y="11729"/>
                </a:lnTo>
                <a:lnTo>
                  <a:pt x="3066" y="11631"/>
                </a:lnTo>
                <a:lnTo>
                  <a:pt x="3018" y="11461"/>
                </a:lnTo>
                <a:lnTo>
                  <a:pt x="2993" y="11388"/>
                </a:lnTo>
                <a:lnTo>
                  <a:pt x="2969" y="11388"/>
                </a:lnTo>
                <a:lnTo>
                  <a:pt x="2969" y="11364"/>
                </a:lnTo>
                <a:lnTo>
                  <a:pt x="2945" y="11339"/>
                </a:lnTo>
                <a:lnTo>
                  <a:pt x="2896" y="11315"/>
                </a:lnTo>
                <a:lnTo>
                  <a:pt x="2847" y="11315"/>
                </a:lnTo>
                <a:lnTo>
                  <a:pt x="2799" y="11339"/>
                </a:lnTo>
                <a:lnTo>
                  <a:pt x="2750" y="11364"/>
                </a:lnTo>
                <a:lnTo>
                  <a:pt x="2701" y="11461"/>
                </a:lnTo>
                <a:lnTo>
                  <a:pt x="2677" y="11583"/>
                </a:lnTo>
                <a:lnTo>
                  <a:pt x="2677" y="11802"/>
                </a:lnTo>
                <a:lnTo>
                  <a:pt x="2701" y="11923"/>
                </a:lnTo>
                <a:lnTo>
                  <a:pt x="2726" y="12021"/>
                </a:lnTo>
                <a:lnTo>
                  <a:pt x="2799" y="12093"/>
                </a:lnTo>
                <a:lnTo>
                  <a:pt x="2847" y="12191"/>
                </a:lnTo>
                <a:lnTo>
                  <a:pt x="2945" y="12264"/>
                </a:lnTo>
                <a:lnTo>
                  <a:pt x="3042" y="12312"/>
                </a:lnTo>
                <a:lnTo>
                  <a:pt x="3188" y="12361"/>
                </a:lnTo>
                <a:lnTo>
                  <a:pt x="3480" y="12361"/>
                </a:lnTo>
                <a:lnTo>
                  <a:pt x="3626" y="12337"/>
                </a:lnTo>
                <a:lnTo>
                  <a:pt x="3748" y="12288"/>
                </a:lnTo>
                <a:lnTo>
                  <a:pt x="3869" y="12215"/>
                </a:lnTo>
                <a:lnTo>
                  <a:pt x="4015" y="12142"/>
                </a:lnTo>
                <a:lnTo>
                  <a:pt x="4113" y="12045"/>
                </a:lnTo>
                <a:lnTo>
                  <a:pt x="4259" y="12166"/>
                </a:lnTo>
                <a:lnTo>
                  <a:pt x="4405" y="12239"/>
                </a:lnTo>
                <a:lnTo>
                  <a:pt x="4575" y="12288"/>
                </a:lnTo>
                <a:lnTo>
                  <a:pt x="4745" y="12312"/>
                </a:lnTo>
                <a:lnTo>
                  <a:pt x="4916" y="12288"/>
                </a:lnTo>
                <a:lnTo>
                  <a:pt x="5086" y="12239"/>
                </a:lnTo>
                <a:lnTo>
                  <a:pt x="5232" y="12142"/>
                </a:lnTo>
                <a:lnTo>
                  <a:pt x="5354" y="12021"/>
                </a:lnTo>
                <a:lnTo>
                  <a:pt x="5475" y="12069"/>
                </a:lnTo>
                <a:lnTo>
                  <a:pt x="5597" y="12118"/>
                </a:lnTo>
                <a:lnTo>
                  <a:pt x="5743" y="12142"/>
                </a:lnTo>
                <a:lnTo>
                  <a:pt x="5889" y="12166"/>
                </a:lnTo>
                <a:lnTo>
                  <a:pt x="6011" y="12166"/>
                </a:lnTo>
                <a:lnTo>
                  <a:pt x="6157" y="12142"/>
                </a:lnTo>
                <a:lnTo>
                  <a:pt x="6278" y="12093"/>
                </a:lnTo>
                <a:lnTo>
                  <a:pt x="6376" y="12045"/>
                </a:lnTo>
                <a:lnTo>
                  <a:pt x="6546" y="12142"/>
                </a:lnTo>
                <a:lnTo>
                  <a:pt x="6716" y="12239"/>
                </a:lnTo>
                <a:lnTo>
                  <a:pt x="6862" y="12288"/>
                </a:lnTo>
                <a:lnTo>
                  <a:pt x="7008" y="12312"/>
                </a:lnTo>
                <a:lnTo>
                  <a:pt x="7154" y="12288"/>
                </a:lnTo>
                <a:lnTo>
                  <a:pt x="7276" y="12264"/>
                </a:lnTo>
                <a:lnTo>
                  <a:pt x="7398" y="12191"/>
                </a:lnTo>
                <a:lnTo>
                  <a:pt x="7519" y="12118"/>
                </a:lnTo>
                <a:lnTo>
                  <a:pt x="7763" y="11948"/>
                </a:lnTo>
                <a:lnTo>
                  <a:pt x="7836" y="12021"/>
                </a:lnTo>
                <a:lnTo>
                  <a:pt x="7909" y="12093"/>
                </a:lnTo>
                <a:lnTo>
                  <a:pt x="8030" y="12142"/>
                </a:lnTo>
                <a:lnTo>
                  <a:pt x="8347" y="12142"/>
                </a:lnTo>
                <a:lnTo>
                  <a:pt x="8493" y="12118"/>
                </a:lnTo>
                <a:lnTo>
                  <a:pt x="8663" y="12045"/>
                </a:lnTo>
                <a:lnTo>
                  <a:pt x="8785" y="11948"/>
                </a:lnTo>
                <a:lnTo>
                  <a:pt x="8882" y="12021"/>
                </a:lnTo>
                <a:lnTo>
                  <a:pt x="8955" y="12093"/>
                </a:lnTo>
                <a:lnTo>
                  <a:pt x="9174" y="12191"/>
                </a:lnTo>
                <a:lnTo>
                  <a:pt x="9320" y="12239"/>
                </a:lnTo>
                <a:lnTo>
                  <a:pt x="9466" y="12264"/>
                </a:lnTo>
                <a:lnTo>
                  <a:pt x="9588" y="12239"/>
                </a:lnTo>
                <a:lnTo>
                  <a:pt x="9709" y="12215"/>
                </a:lnTo>
                <a:lnTo>
                  <a:pt x="9831" y="12166"/>
                </a:lnTo>
                <a:lnTo>
                  <a:pt x="9952" y="12093"/>
                </a:lnTo>
                <a:lnTo>
                  <a:pt x="10147" y="11899"/>
                </a:lnTo>
                <a:lnTo>
                  <a:pt x="10269" y="12021"/>
                </a:lnTo>
                <a:lnTo>
                  <a:pt x="10415" y="12093"/>
                </a:lnTo>
                <a:lnTo>
                  <a:pt x="10561" y="12142"/>
                </a:lnTo>
                <a:lnTo>
                  <a:pt x="10755" y="12166"/>
                </a:lnTo>
                <a:lnTo>
                  <a:pt x="10926" y="12191"/>
                </a:lnTo>
                <a:lnTo>
                  <a:pt x="11096" y="12166"/>
                </a:lnTo>
                <a:lnTo>
                  <a:pt x="11266" y="12093"/>
                </a:lnTo>
                <a:lnTo>
                  <a:pt x="11412" y="12021"/>
                </a:lnTo>
                <a:lnTo>
                  <a:pt x="11558" y="12093"/>
                </a:lnTo>
                <a:lnTo>
                  <a:pt x="11704" y="12142"/>
                </a:lnTo>
                <a:lnTo>
                  <a:pt x="12045" y="12142"/>
                </a:lnTo>
                <a:lnTo>
                  <a:pt x="12215" y="12118"/>
                </a:lnTo>
                <a:lnTo>
                  <a:pt x="12410" y="12069"/>
                </a:lnTo>
                <a:lnTo>
                  <a:pt x="12580" y="11996"/>
                </a:lnTo>
                <a:lnTo>
                  <a:pt x="12726" y="11899"/>
                </a:lnTo>
                <a:lnTo>
                  <a:pt x="12799" y="11948"/>
                </a:lnTo>
                <a:lnTo>
                  <a:pt x="12921" y="11972"/>
                </a:lnTo>
                <a:lnTo>
                  <a:pt x="13043" y="11972"/>
                </a:lnTo>
                <a:lnTo>
                  <a:pt x="13164" y="11948"/>
                </a:lnTo>
                <a:lnTo>
                  <a:pt x="13237" y="11899"/>
                </a:lnTo>
                <a:lnTo>
                  <a:pt x="13286" y="11850"/>
                </a:lnTo>
                <a:lnTo>
                  <a:pt x="13310" y="11777"/>
                </a:lnTo>
                <a:lnTo>
                  <a:pt x="13310" y="11704"/>
                </a:lnTo>
                <a:lnTo>
                  <a:pt x="13286" y="11631"/>
                </a:lnTo>
                <a:lnTo>
                  <a:pt x="13262" y="11583"/>
                </a:lnTo>
                <a:lnTo>
                  <a:pt x="13189" y="11558"/>
                </a:lnTo>
                <a:lnTo>
                  <a:pt x="13116" y="11534"/>
                </a:lnTo>
                <a:lnTo>
                  <a:pt x="13043" y="11558"/>
                </a:lnTo>
                <a:lnTo>
                  <a:pt x="12970" y="11534"/>
                </a:lnTo>
                <a:lnTo>
                  <a:pt x="12897" y="11437"/>
                </a:lnTo>
                <a:lnTo>
                  <a:pt x="12799" y="11388"/>
                </a:lnTo>
                <a:lnTo>
                  <a:pt x="12751" y="11364"/>
                </a:lnTo>
                <a:lnTo>
                  <a:pt x="12702" y="11364"/>
                </a:lnTo>
                <a:lnTo>
                  <a:pt x="12653" y="11388"/>
                </a:lnTo>
                <a:lnTo>
                  <a:pt x="12605" y="11437"/>
                </a:lnTo>
                <a:lnTo>
                  <a:pt x="12532" y="11485"/>
                </a:lnTo>
                <a:lnTo>
                  <a:pt x="12410" y="11558"/>
                </a:lnTo>
                <a:lnTo>
                  <a:pt x="12264" y="11631"/>
                </a:lnTo>
                <a:lnTo>
                  <a:pt x="12094" y="11704"/>
                </a:lnTo>
                <a:lnTo>
                  <a:pt x="11948" y="11729"/>
                </a:lnTo>
                <a:lnTo>
                  <a:pt x="11753" y="11729"/>
                </a:lnTo>
                <a:lnTo>
                  <a:pt x="11729" y="11704"/>
                </a:lnTo>
                <a:lnTo>
                  <a:pt x="11704" y="11656"/>
                </a:lnTo>
                <a:lnTo>
                  <a:pt x="11680" y="11607"/>
                </a:lnTo>
                <a:lnTo>
                  <a:pt x="11704" y="11485"/>
                </a:lnTo>
                <a:lnTo>
                  <a:pt x="11704" y="11412"/>
                </a:lnTo>
                <a:lnTo>
                  <a:pt x="11656" y="11339"/>
                </a:lnTo>
                <a:lnTo>
                  <a:pt x="11607" y="11291"/>
                </a:lnTo>
                <a:lnTo>
                  <a:pt x="11534" y="11266"/>
                </a:lnTo>
                <a:lnTo>
                  <a:pt x="11461" y="11291"/>
                </a:lnTo>
                <a:lnTo>
                  <a:pt x="11388" y="11315"/>
                </a:lnTo>
                <a:lnTo>
                  <a:pt x="11315" y="11364"/>
                </a:lnTo>
                <a:lnTo>
                  <a:pt x="11291" y="11437"/>
                </a:lnTo>
                <a:lnTo>
                  <a:pt x="11266" y="11558"/>
                </a:lnTo>
                <a:lnTo>
                  <a:pt x="11218" y="11607"/>
                </a:lnTo>
                <a:lnTo>
                  <a:pt x="11169" y="11656"/>
                </a:lnTo>
                <a:lnTo>
                  <a:pt x="11047" y="11729"/>
                </a:lnTo>
                <a:lnTo>
                  <a:pt x="10901" y="11753"/>
                </a:lnTo>
                <a:lnTo>
                  <a:pt x="10755" y="11753"/>
                </a:lnTo>
                <a:lnTo>
                  <a:pt x="10609" y="11729"/>
                </a:lnTo>
                <a:lnTo>
                  <a:pt x="10488" y="11656"/>
                </a:lnTo>
                <a:lnTo>
                  <a:pt x="10463" y="11631"/>
                </a:lnTo>
                <a:lnTo>
                  <a:pt x="10439" y="11583"/>
                </a:lnTo>
                <a:lnTo>
                  <a:pt x="10439" y="11510"/>
                </a:lnTo>
                <a:lnTo>
                  <a:pt x="10463" y="11461"/>
                </a:lnTo>
                <a:lnTo>
                  <a:pt x="10512" y="11364"/>
                </a:lnTo>
                <a:lnTo>
                  <a:pt x="10488" y="11291"/>
                </a:lnTo>
                <a:lnTo>
                  <a:pt x="10463" y="11218"/>
                </a:lnTo>
                <a:lnTo>
                  <a:pt x="10390" y="11169"/>
                </a:lnTo>
                <a:lnTo>
                  <a:pt x="10317" y="11145"/>
                </a:lnTo>
                <a:close/>
                <a:moveTo>
                  <a:pt x="16498" y="11193"/>
                </a:moveTo>
                <a:lnTo>
                  <a:pt x="16498" y="11948"/>
                </a:lnTo>
                <a:lnTo>
                  <a:pt x="16255" y="12093"/>
                </a:lnTo>
                <a:lnTo>
                  <a:pt x="16011" y="12312"/>
                </a:lnTo>
                <a:lnTo>
                  <a:pt x="15792" y="12556"/>
                </a:lnTo>
                <a:lnTo>
                  <a:pt x="15598" y="12823"/>
                </a:lnTo>
                <a:lnTo>
                  <a:pt x="15598" y="12775"/>
                </a:lnTo>
                <a:lnTo>
                  <a:pt x="15598" y="12434"/>
                </a:lnTo>
                <a:lnTo>
                  <a:pt x="15622" y="12385"/>
                </a:lnTo>
                <a:lnTo>
                  <a:pt x="15914" y="11923"/>
                </a:lnTo>
                <a:lnTo>
                  <a:pt x="16060" y="11680"/>
                </a:lnTo>
                <a:lnTo>
                  <a:pt x="16206" y="11461"/>
                </a:lnTo>
                <a:lnTo>
                  <a:pt x="16352" y="11339"/>
                </a:lnTo>
                <a:lnTo>
                  <a:pt x="16498" y="11193"/>
                </a:lnTo>
                <a:close/>
                <a:moveTo>
                  <a:pt x="16498" y="12288"/>
                </a:moveTo>
                <a:lnTo>
                  <a:pt x="16498" y="13140"/>
                </a:lnTo>
                <a:lnTo>
                  <a:pt x="16303" y="13213"/>
                </a:lnTo>
                <a:lnTo>
                  <a:pt x="16157" y="13334"/>
                </a:lnTo>
                <a:lnTo>
                  <a:pt x="16011" y="13456"/>
                </a:lnTo>
                <a:lnTo>
                  <a:pt x="15890" y="13602"/>
                </a:lnTo>
                <a:lnTo>
                  <a:pt x="15719" y="13797"/>
                </a:lnTo>
                <a:lnTo>
                  <a:pt x="15573" y="14016"/>
                </a:lnTo>
                <a:lnTo>
                  <a:pt x="15573" y="13602"/>
                </a:lnTo>
                <a:lnTo>
                  <a:pt x="15792" y="13213"/>
                </a:lnTo>
                <a:lnTo>
                  <a:pt x="16036" y="12848"/>
                </a:lnTo>
                <a:lnTo>
                  <a:pt x="16255" y="12556"/>
                </a:lnTo>
                <a:lnTo>
                  <a:pt x="16498" y="12288"/>
                </a:lnTo>
                <a:close/>
                <a:moveTo>
                  <a:pt x="2847" y="13286"/>
                </a:moveTo>
                <a:lnTo>
                  <a:pt x="2799" y="13310"/>
                </a:lnTo>
                <a:lnTo>
                  <a:pt x="2774" y="13334"/>
                </a:lnTo>
                <a:lnTo>
                  <a:pt x="2580" y="13675"/>
                </a:lnTo>
                <a:lnTo>
                  <a:pt x="2507" y="13870"/>
                </a:lnTo>
                <a:lnTo>
                  <a:pt x="2458" y="14064"/>
                </a:lnTo>
                <a:lnTo>
                  <a:pt x="2434" y="14259"/>
                </a:lnTo>
                <a:lnTo>
                  <a:pt x="2458" y="14332"/>
                </a:lnTo>
                <a:lnTo>
                  <a:pt x="2507" y="14405"/>
                </a:lnTo>
                <a:lnTo>
                  <a:pt x="2555" y="14478"/>
                </a:lnTo>
                <a:lnTo>
                  <a:pt x="2628" y="14527"/>
                </a:lnTo>
                <a:lnTo>
                  <a:pt x="2750" y="14551"/>
                </a:lnTo>
                <a:lnTo>
                  <a:pt x="3018" y="14551"/>
                </a:lnTo>
                <a:lnTo>
                  <a:pt x="3164" y="14527"/>
                </a:lnTo>
                <a:lnTo>
                  <a:pt x="3285" y="14478"/>
                </a:lnTo>
                <a:lnTo>
                  <a:pt x="3431" y="14429"/>
                </a:lnTo>
                <a:lnTo>
                  <a:pt x="3699" y="14283"/>
                </a:lnTo>
                <a:lnTo>
                  <a:pt x="3942" y="14089"/>
                </a:lnTo>
                <a:lnTo>
                  <a:pt x="4015" y="14186"/>
                </a:lnTo>
                <a:lnTo>
                  <a:pt x="4137" y="14259"/>
                </a:lnTo>
                <a:lnTo>
                  <a:pt x="4234" y="14332"/>
                </a:lnTo>
                <a:lnTo>
                  <a:pt x="4380" y="14381"/>
                </a:lnTo>
                <a:lnTo>
                  <a:pt x="4551" y="14429"/>
                </a:lnTo>
                <a:lnTo>
                  <a:pt x="4867" y="14429"/>
                </a:lnTo>
                <a:lnTo>
                  <a:pt x="5037" y="14405"/>
                </a:lnTo>
                <a:lnTo>
                  <a:pt x="5183" y="14356"/>
                </a:lnTo>
                <a:lnTo>
                  <a:pt x="5329" y="14283"/>
                </a:lnTo>
                <a:lnTo>
                  <a:pt x="5475" y="14186"/>
                </a:lnTo>
                <a:lnTo>
                  <a:pt x="5597" y="14089"/>
                </a:lnTo>
                <a:lnTo>
                  <a:pt x="5719" y="14186"/>
                </a:lnTo>
                <a:lnTo>
                  <a:pt x="5889" y="14235"/>
                </a:lnTo>
                <a:lnTo>
                  <a:pt x="6084" y="14259"/>
                </a:lnTo>
                <a:lnTo>
                  <a:pt x="6278" y="14259"/>
                </a:lnTo>
                <a:lnTo>
                  <a:pt x="6814" y="14235"/>
                </a:lnTo>
                <a:lnTo>
                  <a:pt x="7325" y="14259"/>
                </a:lnTo>
                <a:lnTo>
                  <a:pt x="7665" y="14283"/>
                </a:lnTo>
                <a:lnTo>
                  <a:pt x="8030" y="14259"/>
                </a:lnTo>
                <a:lnTo>
                  <a:pt x="8225" y="14235"/>
                </a:lnTo>
                <a:lnTo>
                  <a:pt x="8395" y="14186"/>
                </a:lnTo>
                <a:lnTo>
                  <a:pt x="8541" y="14113"/>
                </a:lnTo>
                <a:lnTo>
                  <a:pt x="8687" y="13991"/>
                </a:lnTo>
                <a:lnTo>
                  <a:pt x="8712" y="13943"/>
                </a:lnTo>
                <a:lnTo>
                  <a:pt x="8712" y="13894"/>
                </a:lnTo>
                <a:lnTo>
                  <a:pt x="8687" y="13845"/>
                </a:lnTo>
                <a:lnTo>
                  <a:pt x="8639" y="13821"/>
                </a:lnTo>
                <a:lnTo>
                  <a:pt x="8420" y="13772"/>
                </a:lnTo>
                <a:lnTo>
                  <a:pt x="8225" y="13797"/>
                </a:lnTo>
                <a:lnTo>
                  <a:pt x="7787" y="13845"/>
                </a:lnTo>
                <a:lnTo>
                  <a:pt x="7373" y="13845"/>
                </a:lnTo>
                <a:lnTo>
                  <a:pt x="6935" y="13797"/>
                </a:lnTo>
                <a:lnTo>
                  <a:pt x="6716" y="13797"/>
                </a:lnTo>
                <a:lnTo>
                  <a:pt x="6376" y="13821"/>
                </a:lnTo>
                <a:lnTo>
                  <a:pt x="6059" y="13821"/>
                </a:lnTo>
                <a:lnTo>
                  <a:pt x="5962" y="13797"/>
                </a:lnTo>
                <a:lnTo>
                  <a:pt x="5938" y="13797"/>
                </a:lnTo>
                <a:lnTo>
                  <a:pt x="5938" y="13772"/>
                </a:lnTo>
                <a:lnTo>
                  <a:pt x="5962" y="13699"/>
                </a:lnTo>
                <a:lnTo>
                  <a:pt x="5938" y="13602"/>
                </a:lnTo>
                <a:lnTo>
                  <a:pt x="5913" y="13553"/>
                </a:lnTo>
                <a:lnTo>
                  <a:pt x="5865" y="13480"/>
                </a:lnTo>
                <a:lnTo>
                  <a:pt x="5816" y="13456"/>
                </a:lnTo>
                <a:lnTo>
                  <a:pt x="5743" y="13432"/>
                </a:lnTo>
                <a:lnTo>
                  <a:pt x="5670" y="13456"/>
                </a:lnTo>
                <a:lnTo>
                  <a:pt x="5597" y="13505"/>
                </a:lnTo>
                <a:lnTo>
                  <a:pt x="5354" y="13748"/>
                </a:lnTo>
                <a:lnTo>
                  <a:pt x="5062" y="13943"/>
                </a:lnTo>
                <a:lnTo>
                  <a:pt x="4964" y="13991"/>
                </a:lnTo>
                <a:lnTo>
                  <a:pt x="4818" y="14016"/>
                </a:lnTo>
                <a:lnTo>
                  <a:pt x="4672" y="14016"/>
                </a:lnTo>
                <a:lnTo>
                  <a:pt x="4526" y="13991"/>
                </a:lnTo>
                <a:lnTo>
                  <a:pt x="4405" y="13943"/>
                </a:lnTo>
                <a:lnTo>
                  <a:pt x="4307" y="13870"/>
                </a:lnTo>
                <a:lnTo>
                  <a:pt x="4283" y="13821"/>
                </a:lnTo>
                <a:lnTo>
                  <a:pt x="4283" y="13748"/>
                </a:lnTo>
                <a:lnTo>
                  <a:pt x="4283" y="13675"/>
                </a:lnTo>
                <a:lnTo>
                  <a:pt x="4307" y="13578"/>
                </a:lnTo>
                <a:lnTo>
                  <a:pt x="4307" y="13505"/>
                </a:lnTo>
                <a:lnTo>
                  <a:pt x="4307" y="13432"/>
                </a:lnTo>
                <a:lnTo>
                  <a:pt x="4259" y="13383"/>
                </a:lnTo>
                <a:lnTo>
                  <a:pt x="4186" y="13334"/>
                </a:lnTo>
                <a:lnTo>
                  <a:pt x="4113" y="13310"/>
                </a:lnTo>
                <a:lnTo>
                  <a:pt x="4040" y="13334"/>
                </a:lnTo>
                <a:lnTo>
                  <a:pt x="3967" y="13359"/>
                </a:lnTo>
                <a:lnTo>
                  <a:pt x="3918" y="13432"/>
                </a:lnTo>
                <a:lnTo>
                  <a:pt x="3845" y="13529"/>
                </a:lnTo>
                <a:lnTo>
                  <a:pt x="3772" y="13602"/>
                </a:lnTo>
                <a:lnTo>
                  <a:pt x="3602" y="13772"/>
                </a:lnTo>
                <a:lnTo>
                  <a:pt x="3407" y="13918"/>
                </a:lnTo>
                <a:lnTo>
                  <a:pt x="3212" y="14016"/>
                </a:lnTo>
                <a:lnTo>
                  <a:pt x="3091" y="14089"/>
                </a:lnTo>
                <a:lnTo>
                  <a:pt x="2945" y="14113"/>
                </a:lnTo>
                <a:lnTo>
                  <a:pt x="2896" y="14113"/>
                </a:lnTo>
                <a:lnTo>
                  <a:pt x="2847" y="14089"/>
                </a:lnTo>
                <a:lnTo>
                  <a:pt x="2847" y="14016"/>
                </a:lnTo>
                <a:lnTo>
                  <a:pt x="2847" y="13918"/>
                </a:lnTo>
                <a:lnTo>
                  <a:pt x="2969" y="13456"/>
                </a:lnTo>
                <a:lnTo>
                  <a:pt x="2969" y="13407"/>
                </a:lnTo>
                <a:lnTo>
                  <a:pt x="2969" y="13359"/>
                </a:lnTo>
                <a:lnTo>
                  <a:pt x="2920" y="13310"/>
                </a:lnTo>
                <a:lnTo>
                  <a:pt x="2872" y="13286"/>
                </a:lnTo>
                <a:close/>
                <a:moveTo>
                  <a:pt x="16498" y="13286"/>
                </a:moveTo>
                <a:lnTo>
                  <a:pt x="16474" y="14137"/>
                </a:lnTo>
                <a:lnTo>
                  <a:pt x="16425" y="14137"/>
                </a:lnTo>
                <a:lnTo>
                  <a:pt x="16328" y="14210"/>
                </a:lnTo>
                <a:lnTo>
                  <a:pt x="16206" y="14283"/>
                </a:lnTo>
                <a:lnTo>
                  <a:pt x="15987" y="14478"/>
                </a:lnTo>
                <a:lnTo>
                  <a:pt x="15792" y="14697"/>
                </a:lnTo>
                <a:lnTo>
                  <a:pt x="15622" y="14916"/>
                </a:lnTo>
                <a:lnTo>
                  <a:pt x="15525" y="15038"/>
                </a:lnTo>
                <a:lnTo>
                  <a:pt x="15549" y="14673"/>
                </a:lnTo>
                <a:lnTo>
                  <a:pt x="15573" y="14673"/>
                </a:lnTo>
                <a:lnTo>
                  <a:pt x="15695" y="14502"/>
                </a:lnTo>
                <a:lnTo>
                  <a:pt x="15817" y="14332"/>
                </a:lnTo>
                <a:lnTo>
                  <a:pt x="16011" y="13967"/>
                </a:lnTo>
                <a:lnTo>
                  <a:pt x="16230" y="13602"/>
                </a:lnTo>
                <a:lnTo>
                  <a:pt x="16352" y="13432"/>
                </a:lnTo>
                <a:lnTo>
                  <a:pt x="16498" y="13286"/>
                </a:lnTo>
                <a:close/>
                <a:moveTo>
                  <a:pt x="16474" y="14332"/>
                </a:moveTo>
                <a:lnTo>
                  <a:pt x="16449" y="15208"/>
                </a:lnTo>
                <a:lnTo>
                  <a:pt x="16352" y="15232"/>
                </a:lnTo>
                <a:lnTo>
                  <a:pt x="16230" y="15305"/>
                </a:lnTo>
                <a:lnTo>
                  <a:pt x="15987" y="15500"/>
                </a:lnTo>
                <a:lnTo>
                  <a:pt x="15768" y="15719"/>
                </a:lnTo>
                <a:lnTo>
                  <a:pt x="15622" y="15889"/>
                </a:lnTo>
                <a:lnTo>
                  <a:pt x="15476" y="16035"/>
                </a:lnTo>
                <a:lnTo>
                  <a:pt x="15476" y="15743"/>
                </a:lnTo>
                <a:lnTo>
                  <a:pt x="15549" y="15695"/>
                </a:lnTo>
                <a:lnTo>
                  <a:pt x="15598" y="15646"/>
                </a:lnTo>
                <a:lnTo>
                  <a:pt x="15671" y="15500"/>
                </a:lnTo>
                <a:lnTo>
                  <a:pt x="15817" y="15257"/>
                </a:lnTo>
                <a:lnTo>
                  <a:pt x="16011" y="15013"/>
                </a:lnTo>
                <a:lnTo>
                  <a:pt x="16279" y="14697"/>
                </a:lnTo>
                <a:lnTo>
                  <a:pt x="16376" y="14502"/>
                </a:lnTo>
                <a:lnTo>
                  <a:pt x="16474" y="14332"/>
                </a:lnTo>
                <a:close/>
                <a:moveTo>
                  <a:pt x="16449" y="15622"/>
                </a:moveTo>
                <a:lnTo>
                  <a:pt x="16425" y="16376"/>
                </a:lnTo>
                <a:lnTo>
                  <a:pt x="16328" y="16425"/>
                </a:lnTo>
                <a:lnTo>
                  <a:pt x="16230" y="16522"/>
                </a:lnTo>
                <a:lnTo>
                  <a:pt x="16036" y="16692"/>
                </a:lnTo>
                <a:lnTo>
                  <a:pt x="15719" y="17082"/>
                </a:lnTo>
                <a:lnTo>
                  <a:pt x="15427" y="17422"/>
                </a:lnTo>
                <a:lnTo>
                  <a:pt x="15427" y="17106"/>
                </a:lnTo>
                <a:lnTo>
                  <a:pt x="15452" y="16960"/>
                </a:lnTo>
                <a:lnTo>
                  <a:pt x="15452" y="16887"/>
                </a:lnTo>
                <a:lnTo>
                  <a:pt x="15476" y="16765"/>
                </a:lnTo>
                <a:lnTo>
                  <a:pt x="15525" y="16644"/>
                </a:lnTo>
                <a:lnTo>
                  <a:pt x="15598" y="16522"/>
                </a:lnTo>
                <a:lnTo>
                  <a:pt x="15695" y="16400"/>
                </a:lnTo>
                <a:lnTo>
                  <a:pt x="15890" y="16181"/>
                </a:lnTo>
                <a:lnTo>
                  <a:pt x="16060" y="15987"/>
                </a:lnTo>
                <a:lnTo>
                  <a:pt x="16255" y="15816"/>
                </a:lnTo>
                <a:lnTo>
                  <a:pt x="16449" y="15622"/>
                </a:lnTo>
                <a:close/>
                <a:moveTo>
                  <a:pt x="16401" y="16984"/>
                </a:moveTo>
                <a:lnTo>
                  <a:pt x="16401" y="17641"/>
                </a:lnTo>
                <a:lnTo>
                  <a:pt x="16157" y="17763"/>
                </a:lnTo>
                <a:lnTo>
                  <a:pt x="15938" y="17933"/>
                </a:lnTo>
                <a:lnTo>
                  <a:pt x="15719" y="18104"/>
                </a:lnTo>
                <a:lnTo>
                  <a:pt x="15549" y="18323"/>
                </a:lnTo>
                <a:lnTo>
                  <a:pt x="15403" y="18493"/>
                </a:lnTo>
                <a:lnTo>
                  <a:pt x="15403" y="18347"/>
                </a:lnTo>
                <a:lnTo>
                  <a:pt x="15452" y="18298"/>
                </a:lnTo>
                <a:lnTo>
                  <a:pt x="15476" y="18250"/>
                </a:lnTo>
                <a:lnTo>
                  <a:pt x="15525" y="18104"/>
                </a:lnTo>
                <a:lnTo>
                  <a:pt x="15598" y="17982"/>
                </a:lnTo>
                <a:lnTo>
                  <a:pt x="15768" y="17714"/>
                </a:lnTo>
                <a:lnTo>
                  <a:pt x="15963" y="17471"/>
                </a:lnTo>
                <a:lnTo>
                  <a:pt x="16157" y="17252"/>
                </a:lnTo>
                <a:lnTo>
                  <a:pt x="16401" y="16984"/>
                </a:lnTo>
                <a:close/>
                <a:moveTo>
                  <a:pt x="14405" y="1533"/>
                </a:moveTo>
                <a:lnTo>
                  <a:pt x="14722" y="1558"/>
                </a:lnTo>
                <a:lnTo>
                  <a:pt x="14819" y="1582"/>
                </a:lnTo>
                <a:lnTo>
                  <a:pt x="14892" y="1606"/>
                </a:lnTo>
                <a:lnTo>
                  <a:pt x="14965" y="1655"/>
                </a:lnTo>
                <a:lnTo>
                  <a:pt x="14965" y="1874"/>
                </a:lnTo>
                <a:lnTo>
                  <a:pt x="14989" y="2093"/>
                </a:lnTo>
                <a:lnTo>
                  <a:pt x="15062" y="2531"/>
                </a:lnTo>
                <a:lnTo>
                  <a:pt x="15062" y="3188"/>
                </a:lnTo>
                <a:lnTo>
                  <a:pt x="15038" y="3821"/>
                </a:lnTo>
                <a:lnTo>
                  <a:pt x="15014" y="5183"/>
                </a:lnTo>
                <a:lnTo>
                  <a:pt x="15014" y="6546"/>
                </a:lnTo>
                <a:lnTo>
                  <a:pt x="15038" y="9563"/>
                </a:lnTo>
                <a:lnTo>
                  <a:pt x="15038" y="12580"/>
                </a:lnTo>
                <a:lnTo>
                  <a:pt x="15038" y="13651"/>
                </a:lnTo>
                <a:lnTo>
                  <a:pt x="14989" y="14697"/>
                </a:lnTo>
                <a:lnTo>
                  <a:pt x="14941" y="15768"/>
                </a:lnTo>
                <a:lnTo>
                  <a:pt x="14892" y="16814"/>
                </a:lnTo>
                <a:lnTo>
                  <a:pt x="14868" y="18420"/>
                </a:lnTo>
                <a:lnTo>
                  <a:pt x="14843" y="19077"/>
                </a:lnTo>
                <a:lnTo>
                  <a:pt x="14843" y="19296"/>
                </a:lnTo>
                <a:lnTo>
                  <a:pt x="14819" y="19393"/>
                </a:lnTo>
                <a:lnTo>
                  <a:pt x="14868" y="19296"/>
                </a:lnTo>
                <a:lnTo>
                  <a:pt x="14843" y="19369"/>
                </a:lnTo>
                <a:lnTo>
                  <a:pt x="14843" y="19442"/>
                </a:lnTo>
                <a:lnTo>
                  <a:pt x="14503" y="19491"/>
                </a:lnTo>
                <a:lnTo>
                  <a:pt x="13505" y="19491"/>
                </a:lnTo>
                <a:lnTo>
                  <a:pt x="12580" y="19515"/>
                </a:lnTo>
                <a:lnTo>
                  <a:pt x="11680" y="19539"/>
                </a:lnTo>
                <a:lnTo>
                  <a:pt x="9636" y="19466"/>
                </a:lnTo>
                <a:lnTo>
                  <a:pt x="7592" y="19418"/>
                </a:lnTo>
                <a:lnTo>
                  <a:pt x="6570" y="19393"/>
                </a:lnTo>
                <a:lnTo>
                  <a:pt x="2653" y="19393"/>
                </a:lnTo>
                <a:lnTo>
                  <a:pt x="1777" y="19466"/>
                </a:lnTo>
                <a:lnTo>
                  <a:pt x="1266" y="19491"/>
                </a:lnTo>
                <a:lnTo>
                  <a:pt x="731" y="19515"/>
                </a:lnTo>
                <a:lnTo>
                  <a:pt x="731" y="19491"/>
                </a:lnTo>
                <a:lnTo>
                  <a:pt x="682" y="18955"/>
                </a:lnTo>
                <a:lnTo>
                  <a:pt x="658" y="18420"/>
                </a:lnTo>
                <a:lnTo>
                  <a:pt x="633" y="17349"/>
                </a:lnTo>
                <a:lnTo>
                  <a:pt x="658" y="16279"/>
                </a:lnTo>
                <a:lnTo>
                  <a:pt x="633" y="15743"/>
                </a:lnTo>
                <a:lnTo>
                  <a:pt x="609" y="15208"/>
                </a:lnTo>
                <a:lnTo>
                  <a:pt x="560" y="14648"/>
                </a:lnTo>
                <a:lnTo>
                  <a:pt x="560" y="14113"/>
                </a:lnTo>
                <a:lnTo>
                  <a:pt x="560" y="13553"/>
                </a:lnTo>
                <a:lnTo>
                  <a:pt x="560" y="13018"/>
                </a:lnTo>
                <a:lnTo>
                  <a:pt x="633" y="11923"/>
                </a:lnTo>
                <a:lnTo>
                  <a:pt x="682" y="10828"/>
                </a:lnTo>
                <a:lnTo>
                  <a:pt x="731" y="9685"/>
                </a:lnTo>
                <a:lnTo>
                  <a:pt x="731" y="8541"/>
                </a:lnTo>
                <a:lnTo>
                  <a:pt x="682" y="7422"/>
                </a:lnTo>
                <a:lnTo>
                  <a:pt x="658" y="6278"/>
                </a:lnTo>
                <a:lnTo>
                  <a:pt x="585" y="4015"/>
                </a:lnTo>
                <a:lnTo>
                  <a:pt x="560" y="2847"/>
                </a:lnTo>
                <a:lnTo>
                  <a:pt x="560" y="2239"/>
                </a:lnTo>
                <a:lnTo>
                  <a:pt x="512" y="1655"/>
                </a:lnTo>
                <a:lnTo>
                  <a:pt x="852" y="1679"/>
                </a:lnTo>
                <a:lnTo>
                  <a:pt x="1193" y="1704"/>
                </a:lnTo>
                <a:lnTo>
                  <a:pt x="1874" y="1679"/>
                </a:lnTo>
                <a:lnTo>
                  <a:pt x="1874" y="1679"/>
                </a:lnTo>
                <a:lnTo>
                  <a:pt x="1753" y="1850"/>
                </a:lnTo>
                <a:lnTo>
                  <a:pt x="1631" y="2020"/>
                </a:lnTo>
                <a:lnTo>
                  <a:pt x="1558" y="2190"/>
                </a:lnTo>
                <a:lnTo>
                  <a:pt x="1534" y="2409"/>
                </a:lnTo>
                <a:lnTo>
                  <a:pt x="1534" y="2507"/>
                </a:lnTo>
                <a:lnTo>
                  <a:pt x="1558" y="2628"/>
                </a:lnTo>
                <a:lnTo>
                  <a:pt x="1607" y="2872"/>
                </a:lnTo>
                <a:lnTo>
                  <a:pt x="1728" y="3066"/>
                </a:lnTo>
                <a:lnTo>
                  <a:pt x="1874" y="3261"/>
                </a:lnTo>
                <a:lnTo>
                  <a:pt x="2069" y="3407"/>
                </a:lnTo>
                <a:lnTo>
                  <a:pt x="2288" y="3529"/>
                </a:lnTo>
                <a:lnTo>
                  <a:pt x="2385" y="3553"/>
                </a:lnTo>
                <a:lnTo>
                  <a:pt x="2507" y="3577"/>
                </a:lnTo>
                <a:lnTo>
                  <a:pt x="2750" y="3577"/>
                </a:lnTo>
                <a:lnTo>
                  <a:pt x="2896" y="3529"/>
                </a:lnTo>
                <a:lnTo>
                  <a:pt x="3042" y="3480"/>
                </a:lnTo>
                <a:lnTo>
                  <a:pt x="3164" y="3407"/>
                </a:lnTo>
                <a:lnTo>
                  <a:pt x="3285" y="3310"/>
                </a:lnTo>
                <a:lnTo>
                  <a:pt x="3407" y="3188"/>
                </a:lnTo>
                <a:lnTo>
                  <a:pt x="3504" y="3066"/>
                </a:lnTo>
                <a:lnTo>
                  <a:pt x="3577" y="2945"/>
                </a:lnTo>
                <a:lnTo>
                  <a:pt x="3650" y="2799"/>
                </a:lnTo>
                <a:lnTo>
                  <a:pt x="3699" y="2653"/>
                </a:lnTo>
                <a:lnTo>
                  <a:pt x="3748" y="2482"/>
                </a:lnTo>
                <a:lnTo>
                  <a:pt x="3772" y="2336"/>
                </a:lnTo>
                <a:lnTo>
                  <a:pt x="3772" y="2190"/>
                </a:lnTo>
                <a:lnTo>
                  <a:pt x="3748" y="2044"/>
                </a:lnTo>
                <a:lnTo>
                  <a:pt x="3723" y="1923"/>
                </a:lnTo>
                <a:lnTo>
                  <a:pt x="3675" y="1801"/>
                </a:lnTo>
                <a:lnTo>
                  <a:pt x="3577" y="1679"/>
                </a:lnTo>
                <a:lnTo>
                  <a:pt x="5378" y="1679"/>
                </a:lnTo>
                <a:lnTo>
                  <a:pt x="5281" y="1777"/>
                </a:lnTo>
                <a:lnTo>
                  <a:pt x="5208" y="1874"/>
                </a:lnTo>
                <a:lnTo>
                  <a:pt x="5086" y="2069"/>
                </a:lnTo>
                <a:lnTo>
                  <a:pt x="5013" y="2288"/>
                </a:lnTo>
                <a:lnTo>
                  <a:pt x="4989" y="2507"/>
                </a:lnTo>
                <a:lnTo>
                  <a:pt x="5013" y="2726"/>
                </a:lnTo>
                <a:lnTo>
                  <a:pt x="5110" y="2920"/>
                </a:lnTo>
                <a:lnTo>
                  <a:pt x="5232" y="3091"/>
                </a:lnTo>
                <a:lnTo>
                  <a:pt x="5402" y="3261"/>
                </a:lnTo>
                <a:lnTo>
                  <a:pt x="5597" y="3358"/>
                </a:lnTo>
                <a:lnTo>
                  <a:pt x="5840" y="3431"/>
                </a:lnTo>
                <a:lnTo>
                  <a:pt x="6059" y="3456"/>
                </a:lnTo>
                <a:lnTo>
                  <a:pt x="6303" y="3431"/>
                </a:lnTo>
                <a:lnTo>
                  <a:pt x="6497" y="3358"/>
                </a:lnTo>
                <a:lnTo>
                  <a:pt x="6716" y="3237"/>
                </a:lnTo>
                <a:lnTo>
                  <a:pt x="6862" y="3091"/>
                </a:lnTo>
                <a:lnTo>
                  <a:pt x="7008" y="2896"/>
                </a:lnTo>
                <a:lnTo>
                  <a:pt x="7081" y="2653"/>
                </a:lnTo>
                <a:lnTo>
                  <a:pt x="7106" y="2531"/>
                </a:lnTo>
                <a:lnTo>
                  <a:pt x="7106" y="2409"/>
                </a:lnTo>
                <a:lnTo>
                  <a:pt x="7081" y="2142"/>
                </a:lnTo>
                <a:lnTo>
                  <a:pt x="7057" y="1996"/>
                </a:lnTo>
                <a:lnTo>
                  <a:pt x="7008" y="1874"/>
                </a:lnTo>
                <a:lnTo>
                  <a:pt x="6935" y="1777"/>
                </a:lnTo>
                <a:lnTo>
                  <a:pt x="6862" y="1679"/>
                </a:lnTo>
                <a:lnTo>
                  <a:pt x="8614" y="1631"/>
                </a:lnTo>
                <a:lnTo>
                  <a:pt x="8639" y="1631"/>
                </a:lnTo>
                <a:lnTo>
                  <a:pt x="8541" y="1801"/>
                </a:lnTo>
                <a:lnTo>
                  <a:pt x="8444" y="1971"/>
                </a:lnTo>
                <a:lnTo>
                  <a:pt x="8420" y="2142"/>
                </a:lnTo>
                <a:lnTo>
                  <a:pt x="8395" y="2336"/>
                </a:lnTo>
                <a:lnTo>
                  <a:pt x="8420" y="2458"/>
                </a:lnTo>
                <a:lnTo>
                  <a:pt x="8444" y="2580"/>
                </a:lnTo>
                <a:lnTo>
                  <a:pt x="8493" y="2677"/>
                </a:lnTo>
                <a:lnTo>
                  <a:pt x="8541" y="2774"/>
                </a:lnTo>
                <a:lnTo>
                  <a:pt x="8712" y="2969"/>
                </a:lnTo>
                <a:lnTo>
                  <a:pt x="8906" y="3115"/>
                </a:lnTo>
                <a:lnTo>
                  <a:pt x="9125" y="3237"/>
                </a:lnTo>
                <a:lnTo>
                  <a:pt x="9369" y="3310"/>
                </a:lnTo>
                <a:lnTo>
                  <a:pt x="9588" y="3310"/>
                </a:lnTo>
                <a:lnTo>
                  <a:pt x="9709" y="3285"/>
                </a:lnTo>
                <a:lnTo>
                  <a:pt x="9831" y="3237"/>
                </a:lnTo>
                <a:lnTo>
                  <a:pt x="9977" y="3139"/>
                </a:lnTo>
                <a:lnTo>
                  <a:pt x="10098" y="3018"/>
                </a:lnTo>
                <a:lnTo>
                  <a:pt x="10171" y="2872"/>
                </a:lnTo>
                <a:lnTo>
                  <a:pt x="10244" y="2701"/>
                </a:lnTo>
                <a:lnTo>
                  <a:pt x="10293" y="2507"/>
                </a:lnTo>
                <a:lnTo>
                  <a:pt x="10293" y="2336"/>
                </a:lnTo>
                <a:lnTo>
                  <a:pt x="10293" y="2142"/>
                </a:lnTo>
                <a:lnTo>
                  <a:pt x="10293" y="1971"/>
                </a:lnTo>
                <a:lnTo>
                  <a:pt x="10220" y="1777"/>
                </a:lnTo>
                <a:lnTo>
                  <a:pt x="10123" y="1582"/>
                </a:lnTo>
                <a:lnTo>
                  <a:pt x="11169" y="1558"/>
                </a:lnTo>
                <a:lnTo>
                  <a:pt x="12215" y="1533"/>
                </a:lnTo>
                <a:lnTo>
                  <a:pt x="12069" y="1631"/>
                </a:lnTo>
                <a:lnTo>
                  <a:pt x="11948" y="1728"/>
                </a:lnTo>
                <a:lnTo>
                  <a:pt x="11850" y="1850"/>
                </a:lnTo>
                <a:lnTo>
                  <a:pt x="11753" y="1996"/>
                </a:lnTo>
                <a:lnTo>
                  <a:pt x="11656" y="2190"/>
                </a:lnTo>
                <a:lnTo>
                  <a:pt x="11631" y="2409"/>
                </a:lnTo>
                <a:lnTo>
                  <a:pt x="11631" y="2604"/>
                </a:lnTo>
                <a:lnTo>
                  <a:pt x="11704" y="2799"/>
                </a:lnTo>
                <a:lnTo>
                  <a:pt x="11802" y="2969"/>
                </a:lnTo>
                <a:lnTo>
                  <a:pt x="11948" y="3115"/>
                </a:lnTo>
                <a:lnTo>
                  <a:pt x="12118" y="3237"/>
                </a:lnTo>
                <a:lnTo>
                  <a:pt x="12313" y="3310"/>
                </a:lnTo>
                <a:lnTo>
                  <a:pt x="12532" y="3358"/>
                </a:lnTo>
                <a:lnTo>
                  <a:pt x="12751" y="3383"/>
                </a:lnTo>
                <a:lnTo>
                  <a:pt x="12970" y="3358"/>
                </a:lnTo>
                <a:lnTo>
                  <a:pt x="13213" y="3310"/>
                </a:lnTo>
                <a:lnTo>
                  <a:pt x="13432" y="3237"/>
                </a:lnTo>
                <a:lnTo>
                  <a:pt x="13602" y="3115"/>
                </a:lnTo>
                <a:lnTo>
                  <a:pt x="13773" y="2969"/>
                </a:lnTo>
                <a:lnTo>
                  <a:pt x="13821" y="2872"/>
                </a:lnTo>
                <a:lnTo>
                  <a:pt x="13870" y="2774"/>
                </a:lnTo>
                <a:lnTo>
                  <a:pt x="13919" y="2628"/>
                </a:lnTo>
                <a:lnTo>
                  <a:pt x="13919" y="2458"/>
                </a:lnTo>
                <a:lnTo>
                  <a:pt x="13894" y="2288"/>
                </a:lnTo>
                <a:lnTo>
                  <a:pt x="13846" y="2117"/>
                </a:lnTo>
                <a:lnTo>
                  <a:pt x="13773" y="1947"/>
                </a:lnTo>
                <a:lnTo>
                  <a:pt x="13675" y="1801"/>
                </a:lnTo>
                <a:lnTo>
                  <a:pt x="13554" y="1655"/>
                </a:lnTo>
                <a:lnTo>
                  <a:pt x="13432" y="1558"/>
                </a:lnTo>
                <a:lnTo>
                  <a:pt x="13870" y="1533"/>
                </a:lnTo>
                <a:close/>
                <a:moveTo>
                  <a:pt x="2628" y="19904"/>
                </a:moveTo>
                <a:lnTo>
                  <a:pt x="2507" y="20002"/>
                </a:lnTo>
                <a:lnTo>
                  <a:pt x="2385" y="20099"/>
                </a:lnTo>
                <a:lnTo>
                  <a:pt x="2190" y="20318"/>
                </a:lnTo>
                <a:lnTo>
                  <a:pt x="1996" y="20464"/>
                </a:lnTo>
                <a:lnTo>
                  <a:pt x="1996" y="20196"/>
                </a:lnTo>
                <a:lnTo>
                  <a:pt x="1996" y="19953"/>
                </a:lnTo>
                <a:lnTo>
                  <a:pt x="2628" y="19904"/>
                </a:lnTo>
                <a:close/>
                <a:moveTo>
                  <a:pt x="16449" y="20220"/>
                </a:moveTo>
                <a:lnTo>
                  <a:pt x="16425" y="20658"/>
                </a:lnTo>
                <a:lnTo>
                  <a:pt x="16376" y="21121"/>
                </a:lnTo>
                <a:lnTo>
                  <a:pt x="16230" y="21145"/>
                </a:lnTo>
                <a:lnTo>
                  <a:pt x="16328" y="20683"/>
                </a:lnTo>
                <a:lnTo>
                  <a:pt x="16449" y="20220"/>
                </a:lnTo>
                <a:close/>
                <a:moveTo>
                  <a:pt x="16425" y="18955"/>
                </a:moveTo>
                <a:lnTo>
                  <a:pt x="16449" y="19880"/>
                </a:lnTo>
                <a:lnTo>
                  <a:pt x="16303" y="19977"/>
                </a:lnTo>
                <a:lnTo>
                  <a:pt x="16206" y="20099"/>
                </a:lnTo>
                <a:lnTo>
                  <a:pt x="16109" y="20245"/>
                </a:lnTo>
                <a:lnTo>
                  <a:pt x="16011" y="20415"/>
                </a:lnTo>
                <a:lnTo>
                  <a:pt x="15890" y="20780"/>
                </a:lnTo>
                <a:lnTo>
                  <a:pt x="15792" y="21194"/>
                </a:lnTo>
                <a:lnTo>
                  <a:pt x="15744" y="21194"/>
                </a:lnTo>
                <a:lnTo>
                  <a:pt x="15817" y="20926"/>
                </a:lnTo>
                <a:lnTo>
                  <a:pt x="15865" y="20658"/>
                </a:lnTo>
                <a:lnTo>
                  <a:pt x="15987" y="20172"/>
                </a:lnTo>
                <a:lnTo>
                  <a:pt x="16206" y="19564"/>
                </a:lnTo>
                <a:lnTo>
                  <a:pt x="16425" y="18955"/>
                </a:lnTo>
                <a:close/>
                <a:moveTo>
                  <a:pt x="16401" y="17787"/>
                </a:moveTo>
                <a:lnTo>
                  <a:pt x="16425" y="18517"/>
                </a:lnTo>
                <a:lnTo>
                  <a:pt x="16303" y="18663"/>
                </a:lnTo>
                <a:lnTo>
                  <a:pt x="16206" y="18834"/>
                </a:lnTo>
                <a:lnTo>
                  <a:pt x="16011" y="19174"/>
                </a:lnTo>
                <a:lnTo>
                  <a:pt x="15865" y="19564"/>
                </a:lnTo>
                <a:lnTo>
                  <a:pt x="15744" y="19929"/>
                </a:lnTo>
                <a:lnTo>
                  <a:pt x="15500" y="20537"/>
                </a:lnTo>
                <a:lnTo>
                  <a:pt x="15379" y="20877"/>
                </a:lnTo>
                <a:lnTo>
                  <a:pt x="15306" y="21218"/>
                </a:lnTo>
                <a:lnTo>
                  <a:pt x="14892" y="21242"/>
                </a:lnTo>
                <a:lnTo>
                  <a:pt x="15038" y="20926"/>
                </a:lnTo>
                <a:lnTo>
                  <a:pt x="15135" y="20585"/>
                </a:lnTo>
                <a:lnTo>
                  <a:pt x="15184" y="20220"/>
                </a:lnTo>
                <a:lnTo>
                  <a:pt x="15184" y="19856"/>
                </a:lnTo>
                <a:lnTo>
                  <a:pt x="15257" y="19831"/>
                </a:lnTo>
                <a:lnTo>
                  <a:pt x="15330" y="19807"/>
                </a:lnTo>
                <a:lnTo>
                  <a:pt x="15379" y="19758"/>
                </a:lnTo>
                <a:lnTo>
                  <a:pt x="15403" y="19710"/>
                </a:lnTo>
                <a:lnTo>
                  <a:pt x="15427" y="19661"/>
                </a:lnTo>
                <a:lnTo>
                  <a:pt x="15427" y="19539"/>
                </a:lnTo>
                <a:lnTo>
                  <a:pt x="15379" y="19418"/>
                </a:lnTo>
                <a:lnTo>
                  <a:pt x="15403" y="19296"/>
                </a:lnTo>
                <a:lnTo>
                  <a:pt x="15403" y="19150"/>
                </a:lnTo>
                <a:lnTo>
                  <a:pt x="15500" y="19053"/>
                </a:lnTo>
                <a:lnTo>
                  <a:pt x="15598" y="18931"/>
                </a:lnTo>
                <a:lnTo>
                  <a:pt x="15768" y="18663"/>
                </a:lnTo>
                <a:lnTo>
                  <a:pt x="16084" y="18225"/>
                </a:lnTo>
                <a:lnTo>
                  <a:pt x="16230" y="18006"/>
                </a:lnTo>
                <a:lnTo>
                  <a:pt x="16401" y="17787"/>
                </a:lnTo>
                <a:close/>
                <a:moveTo>
                  <a:pt x="3431" y="19904"/>
                </a:moveTo>
                <a:lnTo>
                  <a:pt x="3285" y="20002"/>
                </a:lnTo>
                <a:lnTo>
                  <a:pt x="3164" y="20123"/>
                </a:lnTo>
                <a:lnTo>
                  <a:pt x="2920" y="20342"/>
                </a:lnTo>
                <a:lnTo>
                  <a:pt x="2628" y="20683"/>
                </a:lnTo>
                <a:lnTo>
                  <a:pt x="2336" y="21023"/>
                </a:lnTo>
                <a:lnTo>
                  <a:pt x="2093" y="21291"/>
                </a:lnTo>
                <a:lnTo>
                  <a:pt x="2044" y="20902"/>
                </a:lnTo>
                <a:lnTo>
                  <a:pt x="2190" y="20853"/>
                </a:lnTo>
                <a:lnTo>
                  <a:pt x="2312" y="20756"/>
                </a:lnTo>
                <a:lnTo>
                  <a:pt x="2531" y="20585"/>
                </a:lnTo>
                <a:lnTo>
                  <a:pt x="2677" y="20464"/>
                </a:lnTo>
                <a:lnTo>
                  <a:pt x="2823" y="20318"/>
                </a:lnTo>
                <a:lnTo>
                  <a:pt x="2945" y="20172"/>
                </a:lnTo>
                <a:lnTo>
                  <a:pt x="2969" y="20075"/>
                </a:lnTo>
                <a:lnTo>
                  <a:pt x="2993" y="20002"/>
                </a:lnTo>
                <a:lnTo>
                  <a:pt x="2969" y="19953"/>
                </a:lnTo>
                <a:lnTo>
                  <a:pt x="2945" y="19904"/>
                </a:lnTo>
                <a:close/>
                <a:moveTo>
                  <a:pt x="10050" y="19977"/>
                </a:moveTo>
                <a:lnTo>
                  <a:pt x="9879" y="20148"/>
                </a:lnTo>
                <a:lnTo>
                  <a:pt x="9734" y="20293"/>
                </a:lnTo>
                <a:lnTo>
                  <a:pt x="9588" y="20537"/>
                </a:lnTo>
                <a:lnTo>
                  <a:pt x="9442" y="20756"/>
                </a:lnTo>
                <a:lnTo>
                  <a:pt x="9296" y="20975"/>
                </a:lnTo>
                <a:lnTo>
                  <a:pt x="9223" y="21072"/>
                </a:lnTo>
                <a:lnTo>
                  <a:pt x="9198" y="21194"/>
                </a:lnTo>
                <a:lnTo>
                  <a:pt x="9198" y="21242"/>
                </a:lnTo>
                <a:lnTo>
                  <a:pt x="9198" y="21291"/>
                </a:lnTo>
                <a:lnTo>
                  <a:pt x="8493" y="21291"/>
                </a:lnTo>
                <a:lnTo>
                  <a:pt x="8663" y="21072"/>
                </a:lnTo>
                <a:lnTo>
                  <a:pt x="8833" y="20853"/>
                </a:lnTo>
                <a:lnTo>
                  <a:pt x="9028" y="20537"/>
                </a:lnTo>
                <a:lnTo>
                  <a:pt x="9247" y="20245"/>
                </a:lnTo>
                <a:lnTo>
                  <a:pt x="9393" y="20099"/>
                </a:lnTo>
                <a:lnTo>
                  <a:pt x="9563" y="19977"/>
                </a:lnTo>
                <a:close/>
                <a:moveTo>
                  <a:pt x="10780" y="20002"/>
                </a:moveTo>
                <a:lnTo>
                  <a:pt x="10585" y="20342"/>
                </a:lnTo>
                <a:lnTo>
                  <a:pt x="10366" y="20731"/>
                </a:lnTo>
                <a:lnTo>
                  <a:pt x="10147" y="21145"/>
                </a:lnTo>
                <a:lnTo>
                  <a:pt x="10123" y="21218"/>
                </a:lnTo>
                <a:lnTo>
                  <a:pt x="10147" y="21291"/>
                </a:lnTo>
                <a:lnTo>
                  <a:pt x="9417" y="21291"/>
                </a:lnTo>
                <a:lnTo>
                  <a:pt x="9515" y="21242"/>
                </a:lnTo>
                <a:lnTo>
                  <a:pt x="9588" y="21169"/>
                </a:lnTo>
                <a:lnTo>
                  <a:pt x="9734" y="20975"/>
                </a:lnTo>
                <a:lnTo>
                  <a:pt x="9977" y="20610"/>
                </a:lnTo>
                <a:lnTo>
                  <a:pt x="10050" y="20512"/>
                </a:lnTo>
                <a:lnTo>
                  <a:pt x="10147" y="20415"/>
                </a:lnTo>
                <a:lnTo>
                  <a:pt x="10366" y="20220"/>
                </a:lnTo>
                <a:lnTo>
                  <a:pt x="10463" y="20123"/>
                </a:lnTo>
                <a:lnTo>
                  <a:pt x="10512" y="20002"/>
                </a:lnTo>
                <a:close/>
                <a:moveTo>
                  <a:pt x="11534" y="20026"/>
                </a:moveTo>
                <a:lnTo>
                  <a:pt x="11364" y="20269"/>
                </a:lnTo>
                <a:lnTo>
                  <a:pt x="11218" y="20512"/>
                </a:lnTo>
                <a:lnTo>
                  <a:pt x="11120" y="20683"/>
                </a:lnTo>
                <a:lnTo>
                  <a:pt x="11023" y="20877"/>
                </a:lnTo>
                <a:lnTo>
                  <a:pt x="10950" y="21096"/>
                </a:lnTo>
                <a:lnTo>
                  <a:pt x="10901" y="21291"/>
                </a:lnTo>
                <a:lnTo>
                  <a:pt x="10488" y="21291"/>
                </a:lnTo>
                <a:lnTo>
                  <a:pt x="10609" y="21145"/>
                </a:lnTo>
                <a:lnTo>
                  <a:pt x="10707" y="20975"/>
                </a:lnTo>
                <a:lnTo>
                  <a:pt x="10901" y="20658"/>
                </a:lnTo>
                <a:lnTo>
                  <a:pt x="11120" y="20342"/>
                </a:lnTo>
                <a:lnTo>
                  <a:pt x="11218" y="20196"/>
                </a:lnTo>
                <a:lnTo>
                  <a:pt x="11315" y="20026"/>
                </a:lnTo>
                <a:close/>
                <a:moveTo>
                  <a:pt x="14843" y="19953"/>
                </a:moveTo>
                <a:lnTo>
                  <a:pt x="14746" y="20220"/>
                </a:lnTo>
                <a:lnTo>
                  <a:pt x="14697" y="20512"/>
                </a:lnTo>
                <a:lnTo>
                  <a:pt x="14624" y="20780"/>
                </a:lnTo>
                <a:lnTo>
                  <a:pt x="14576" y="20926"/>
                </a:lnTo>
                <a:lnTo>
                  <a:pt x="14527" y="21048"/>
                </a:lnTo>
                <a:lnTo>
                  <a:pt x="14503" y="21121"/>
                </a:lnTo>
                <a:lnTo>
                  <a:pt x="14503" y="21169"/>
                </a:lnTo>
                <a:lnTo>
                  <a:pt x="14527" y="21267"/>
                </a:lnTo>
                <a:lnTo>
                  <a:pt x="14211" y="21291"/>
                </a:lnTo>
                <a:lnTo>
                  <a:pt x="14284" y="20999"/>
                </a:lnTo>
                <a:lnTo>
                  <a:pt x="14381" y="20658"/>
                </a:lnTo>
                <a:lnTo>
                  <a:pt x="14454" y="20293"/>
                </a:lnTo>
                <a:lnTo>
                  <a:pt x="14454" y="20123"/>
                </a:lnTo>
                <a:lnTo>
                  <a:pt x="14478" y="19977"/>
                </a:lnTo>
                <a:lnTo>
                  <a:pt x="14843" y="19953"/>
                </a:lnTo>
                <a:close/>
                <a:moveTo>
                  <a:pt x="12337" y="20026"/>
                </a:moveTo>
                <a:lnTo>
                  <a:pt x="12215" y="20220"/>
                </a:lnTo>
                <a:lnTo>
                  <a:pt x="12142" y="20391"/>
                </a:lnTo>
                <a:lnTo>
                  <a:pt x="11948" y="20829"/>
                </a:lnTo>
                <a:lnTo>
                  <a:pt x="11875" y="21072"/>
                </a:lnTo>
                <a:lnTo>
                  <a:pt x="11826" y="21315"/>
                </a:lnTo>
                <a:lnTo>
                  <a:pt x="11364" y="21291"/>
                </a:lnTo>
                <a:lnTo>
                  <a:pt x="11412" y="21121"/>
                </a:lnTo>
                <a:lnTo>
                  <a:pt x="11485" y="20950"/>
                </a:lnTo>
                <a:lnTo>
                  <a:pt x="11656" y="20634"/>
                </a:lnTo>
                <a:lnTo>
                  <a:pt x="11826" y="20342"/>
                </a:lnTo>
                <a:lnTo>
                  <a:pt x="11899" y="20196"/>
                </a:lnTo>
                <a:lnTo>
                  <a:pt x="11948" y="20026"/>
                </a:lnTo>
                <a:close/>
                <a:moveTo>
                  <a:pt x="13335" y="20002"/>
                </a:moveTo>
                <a:lnTo>
                  <a:pt x="13213" y="20148"/>
                </a:lnTo>
                <a:lnTo>
                  <a:pt x="13140" y="20293"/>
                </a:lnTo>
                <a:lnTo>
                  <a:pt x="12970" y="20585"/>
                </a:lnTo>
                <a:lnTo>
                  <a:pt x="12799" y="20950"/>
                </a:lnTo>
                <a:lnTo>
                  <a:pt x="12751" y="21121"/>
                </a:lnTo>
                <a:lnTo>
                  <a:pt x="12702" y="21315"/>
                </a:lnTo>
                <a:lnTo>
                  <a:pt x="12264" y="21315"/>
                </a:lnTo>
                <a:lnTo>
                  <a:pt x="12337" y="21023"/>
                </a:lnTo>
                <a:lnTo>
                  <a:pt x="12410" y="20756"/>
                </a:lnTo>
                <a:lnTo>
                  <a:pt x="12507" y="20366"/>
                </a:lnTo>
                <a:lnTo>
                  <a:pt x="12580" y="20172"/>
                </a:lnTo>
                <a:lnTo>
                  <a:pt x="12629" y="20075"/>
                </a:lnTo>
                <a:lnTo>
                  <a:pt x="12702" y="20026"/>
                </a:lnTo>
                <a:lnTo>
                  <a:pt x="13335" y="20002"/>
                </a:lnTo>
                <a:close/>
                <a:moveTo>
                  <a:pt x="14113" y="20002"/>
                </a:moveTo>
                <a:lnTo>
                  <a:pt x="14065" y="20196"/>
                </a:lnTo>
                <a:lnTo>
                  <a:pt x="14016" y="20366"/>
                </a:lnTo>
                <a:lnTo>
                  <a:pt x="13870" y="20804"/>
                </a:lnTo>
                <a:lnTo>
                  <a:pt x="13748" y="21242"/>
                </a:lnTo>
                <a:lnTo>
                  <a:pt x="13748" y="21291"/>
                </a:lnTo>
                <a:lnTo>
                  <a:pt x="13164" y="21315"/>
                </a:lnTo>
                <a:lnTo>
                  <a:pt x="13262" y="21023"/>
                </a:lnTo>
                <a:lnTo>
                  <a:pt x="13383" y="20731"/>
                </a:lnTo>
                <a:lnTo>
                  <a:pt x="13578" y="20391"/>
                </a:lnTo>
                <a:lnTo>
                  <a:pt x="13651" y="20196"/>
                </a:lnTo>
                <a:lnTo>
                  <a:pt x="13700" y="20002"/>
                </a:lnTo>
                <a:close/>
                <a:moveTo>
                  <a:pt x="8979" y="19953"/>
                </a:moveTo>
                <a:lnTo>
                  <a:pt x="8833" y="20148"/>
                </a:lnTo>
                <a:lnTo>
                  <a:pt x="8736" y="20318"/>
                </a:lnTo>
                <a:lnTo>
                  <a:pt x="8395" y="20804"/>
                </a:lnTo>
                <a:lnTo>
                  <a:pt x="8225" y="21048"/>
                </a:lnTo>
                <a:lnTo>
                  <a:pt x="8079" y="21315"/>
                </a:lnTo>
                <a:lnTo>
                  <a:pt x="7446" y="21340"/>
                </a:lnTo>
                <a:lnTo>
                  <a:pt x="7446" y="21340"/>
                </a:lnTo>
                <a:lnTo>
                  <a:pt x="7592" y="21194"/>
                </a:lnTo>
                <a:lnTo>
                  <a:pt x="7714" y="21023"/>
                </a:lnTo>
                <a:lnTo>
                  <a:pt x="7957" y="20683"/>
                </a:lnTo>
                <a:lnTo>
                  <a:pt x="8055" y="20561"/>
                </a:lnTo>
                <a:lnTo>
                  <a:pt x="8152" y="20464"/>
                </a:lnTo>
                <a:lnTo>
                  <a:pt x="8371" y="20293"/>
                </a:lnTo>
                <a:lnTo>
                  <a:pt x="8614" y="20123"/>
                </a:lnTo>
                <a:lnTo>
                  <a:pt x="8833" y="19953"/>
                </a:lnTo>
                <a:close/>
                <a:moveTo>
                  <a:pt x="5646" y="19929"/>
                </a:moveTo>
                <a:lnTo>
                  <a:pt x="5548" y="19977"/>
                </a:lnTo>
                <a:lnTo>
                  <a:pt x="4818" y="20658"/>
                </a:lnTo>
                <a:lnTo>
                  <a:pt x="4478" y="20975"/>
                </a:lnTo>
                <a:lnTo>
                  <a:pt x="4332" y="21145"/>
                </a:lnTo>
                <a:lnTo>
                  <a:pt x="4259" y="21242"/>
                </a:lnTo>
                <a:lnTo>
                  <a:pt x="4210" y="21340"/>
                </a:lnTo>
                <a:lnTo>
                  <a:pt x="4210" y="21364"/>
                </a:lnTo>
                <a:lnTo>
                  <a:pt x="4234" y="21364"/>
                </a:lnTo>
                <a:lnTo>
                  <a:pt x="4332" y="21340"/>
                </a:lnTo>
                <a:lnTo>
                  <a:pt x="4453" y="21291"/>
                </a:lnTo>
                <a:lnTo>
                  <a:pt x="4648" y="21194"/>
                </a:lnTo>
                <a:lnTo>
                  <a:pt x="5013" y="20926"/>
                </a:lnTo>
                <a:lnTo>
                  <a:pt x="5427" y="20610"/>
                </a:lnTo>
                <a:lnTo>
                  <a:pt x="5816" y="20245"/>
                </a:lnTo>
                <a:lnTo>
                  <a:pt x="5865" y="20172"/>
                </a:lnTo>
                <a:lnTo>
                  <a:pt x="5865" y="20075"/>
                </a:lnTo>
                <a:lnTo>
                  <a:pt x="5816" y="19977"/>
                </a:lnTo>
                <a:lnTo>
                  <a:pt x="5743" y="19929"/>
                </a:lnTo>
                <a:close/>
                <a:moveTo>
                  <a:pt x="8225" y="19929"/>
                </a:moveTo>
                <a:lnTo>
                  <a:pt x="7982" y="20123"/>
                </a:lnTo>
                <a:lnTo>
                  <a:pt x="7763" y="20342"/>
                </a:lnTo>
                <a:lnTo>
                  <a:pt x="7568" y="20585"/>
                </a:lnTo>
                <a:lnTo>
                  <a:pt x="7373" y="20829"/>
                </a:lnTo>
                <a:lnTo>
                  <a:pt x="7033" y="21364"/>
                </a:lnTo>
                <a:lnTo>
                  <a:pt x="6668" y="21388"/>
                </a:lnTo>
                <a:lnTo>
                  <a:pt x="6668" y="21388"/>
                </a:lnTo>
                <a:lnTo>
                  <a:pt x="6838" y="21169"/>
                </a:lnTo>
                <a:lnTo>
                  <a:pt x="6984" y="20950"/>
                </a:lnTo>
                <a:lnTo>
                  <a:pt x="7227" y="20585"/>
                </a:lnTo>
                <a:lnTo>
                  <a:pt x="7495" y="20220"/>
                </a:lnTo>
                <a:lnTo>
                  <a:pt x="7690" y="20050"/>
                </a:lnTo>
                <a:lnTo>
                  <a:pt x="7860" y="19929"/>
                </a:lnTo>
                <a:close/>
                <a:moveTo>
                  <a:pt x="4526" y="19904"/>
                </a:moveTo>
                <a:lnTo>
                  <a:pt x="4356" y="20050"/>
                </a:lnTo>
                <a:lnTo>
                  <a:pt x="4186" y="20196"/>
                </a:lnTo>
                <a:lnTo>
                  <a:pt x="3869" y="20512"/>
                </a:lnTo>
                <a:lnTo>
                  <a:pt x="3285" y="21023"/>
                </a:lnTo>
                <a:lnTo>
                  <a:pt x="3115" y="21194"/>
                </a:lnTo>
                <a:lnTo>
                  <a:pt x="3042" y="21267"/>
                </a:lnTo>
                <a:lnTo>
                  <a:pt x="2969" y="21315"/>
                </a:lnTo>
                <a:lnTo>
                  <a:pt x="2920" y="21364"/>
                </a:lnTo>
                <a:lnTo>
                  <a:pt x="2920" y="21388"/>
                </a:lnTo>
                <a:lnTo>
                  <a:pt x="2945" y="21437"/>
                </a:lnTo>
                <a:lnTo>
                  <a:pt x="2969" y="21461"/>
                </a:lnTo>
                <a:lnTo>
                  <a:pt x="2872" y="21461"/>
                </a:lnTo>
                <a:lnTo>
                  <a:pt x="2458" y="21413"/>
                </a:lnTo>
                <a:lnTo>
                  <a:pt x="2580" y="21315"/>
                </a:lnTo>
                <a:lnTo>
                  <a:pt x="2701" y="21169"/>
                </a:lnTo>
                <a:lnTo>
                  <a:pt x="2896" y="20950"/>
                </a:lnTo>
                <a:lnTo>
                  <a:pt x="3188" y="20683"/>
                </a:lnTo>
                <a:lnTo>
                  <a:pt x="3480" y="20415"/>
                </a:lnTo>
                <a:lnTo>
                  <a:pt x="3602" y="20318"/>
                </a:lnTo>
                <a:lnTo>
                  <a:pt x="3723" y="20245"/>
                </a:lnTo>
                <a:lnTo>
                  <a:pt x="3991" y="20148"/>
                </a:lnTo>
                <a:lnTo>
                  <a:pt x="4040" y="20099"/>
                </a:lnTo>
                <a:lnTo>
                  <a:pt x="4064" y="20026"/>
                </a:lnTo>
                <a:lnTo>
                  <a:pt x="4064" y="19977"/>
                </a:lnTo>
                <a:lnTo>
                  <a:pt x="4064" y="19904"/>
                </a:lnTo>
                <a:close/>
                <a:moveTo>
                  <a:pt x="7349" y="19904"/>
                </a:moveTo>
                <a:lnTo>
                  <a:pt x="7154" y="20148"/>
                </a:lnTo>
                <a:lnTo>
                  <a:pt x="7008" y="20366"/>
                </a:lnTo>
                <a:lnTo>
                  <a:pt x="6546" y="21072"/>
                </a:lnTo>
                <a:lnTo>
                  <a:pt x="6400" y="21242"/>
                </a:lnTo>
                <a:lnTo>
                  <a:pt x="6254" y="21413"/>
                </a:lnTo>
                <a:lnTo>
                  <a:pt x="5451" y="21461"/>
                </a:lnTo>
                <a:lnTo>
                  <a:pt x="5621" y="21315"/>
                </a:lnTo>
                <a:lnTo>
                  <a:pt x="5792" y="21145"/>
                </a:lnTo>
                <a:lnTo>
                  <a:pt x="6084" y="20829"/>
                </a:lnTo>
                <a:lnTo>
                  <a:pt x="6303" y="20634"/>
                </a:lnTo>
                <a:lnTo>
                  <a:pt x="6522" y="20415"/>
                </a:lnTo>
                <a:lnTo>
                  <a:pt x="6619" y="20293"/>
                </a:lnTo>
                <a:lnTo>
                  <a:pt x="6716" y="20172"/>
                </a:lnTo>
                <a:lnTo>
                  <a:pt x="6741" y="20026"/>
                </a:lnTo>
                <a:lnTo>
                  <a:pt x="6765" y="19904"/>
                </a:lnTo>
                <a:close/>
                <a:moveTo>
                  <a:pt x="6424" y="19904"/>
                </a:moveTo>
                <a:lnTo>
                  <a:pt x="6278" y="20026"/>
                </a:lnTo>
                <a:lnTo>
                  <a:pt x="5986" y="20318"/>
                </a:lnTo>
                <a:lnTo>
                  <a:pt x="5694" y="20610"/>
                </a:lnTo>
                <a:lnTo>
                  <a:pt x="5500" y="20804"/>
                </a:lnTo>
                <a:lnTo>
                  <a:pt x="5281" y="20999"/>
                </a:lnTo>
                <a:lnTo>
                  <a:pt x="5110" y="21242"/>
                </a:lnTo>
                <a:lnTo>
                  <a:pt x="5037" y="21364"/>
                </a:lnTo>
                <a:lnTo>
                  <a:pt x="4989" y="21486"/>
                </a:lnTo>
                <a:lnTo>
                  <a:pt x="4575" y="21510"/>
                </a:lnTo>
                <a:lnTo>
                  <a:pt x="3845" y="21510"/>
                </a:lnTo>
                <a:lnTo>
                  <a:pt x="3139" y="21486"/>
                </a:lnTo>
                <a:lnTo>
                  <a:pt x="3237" y="21437"/>
                </a:lnTo>
                <a:lnTo>
                  <a:pt x="3334" y="21388"/>
                </a:lnTo>
                <a:lnTo>
                  <a:pt x="3529" y="21242"/>
                </a:lnTo>
                <a:lnTo>
                  <a:pt x="3796" y="20999"/>
                </a:lnTo>
                <a:lnTo>
                  <a:pt x="4161" y="20683"/>
                </a:lnTo>
                <a:lnTo>
                  <a:pt x="4526" y="20342"/>
                </a:lnTo>
                <a:lnTo>
                  <a:pt x="4745" y="20123"/>
                </a:lnTo>
                <a:lnTo>
                  <a:pt x="4843" y="20026"/>
                </a:lnTo>
                <a:lnTo>
                  <a:pt x="4916" y="19904"/>
                </a:lnTo>
                <a:close/>
                <a:moveTo>
                  <a:pt x="6132" y="0"/>
                </a:moveTo>
                <a:lnTo>
                  <a:pt x="6059" y="49"/>
                </a:lnTo>
                <a:lnTo>
                  <a:pt x="6011" y="98"/>
                </a:lnTo>
                <a:lnTo>
                  <a:pt x="5986" y="146"/>
                </a:lnTo>
                <a:lnTo>
                  <a:pt x="5938" y="317"/>
                </a:lnTo>
                <a:lnTo>
                  <a:pt x="5913" y="487"/>
                </a:lnTo>
                <a:lnTo>
                  <a:pt x="5938" y="828"/>
                </a:lnTo>
                <a:lnTo>
                  <a:pt x="5913" y="1047"/>
                </a:lnTo>
                <a:lnTo>
                  <a:pt x="5913" y="1241"/>
                </a:lnTo>
                <a:lnTo>
                  <a:pt x="4745" y="1266"/>
                </a:lnTo>
                <a:lnTo>
                  <a:pt x="2969" y="1266"/>
                </a:lnTo>
                <a:lnTo>
                  <a:pt x="2945" y="1144"/>
                </a:lnTo>
                <a:lnTo>
                  <a:pt x="2945" y="901"/>
                </a:lnTo>
                <a:lnTo>
                  <a:pt x="2945" y="633"/>
                </a:lnTo>
                <a:lnTo>
                  <a:pt x="2945" y="365"/>
                </a:lnTo>
                <a:lnTo>
                  <a:pt x="2920" y="122"/>
                </a:lnTo>
                <a:lnTo>
                  <a:pt x="2896" y="73"/>
                </a:lnTo>
                <a:lnTo>
                  <a:pt x="2847" y="25"/>
                </a:lnTo>
                <a:lnTo>
                  <a:pt x="2799" y="25"/>
                </a:lnTo>
                <a:lnTo>
                  <a:pt x="2726" y="49"/>
                </a:lnTo>
                <a:lnTo>
                  <a:pt x="2653" y="122"/>
                </a:lnTo>
                <a:lnTo>
                  <a:pt x="2580" y="219"/>
                </a:lnTo>
                <a:lnTo>
                  <a:pt x="2531" y="317"/>
                </a:lnTo>
                <a:lnTo>
                  <a:pt x="2507" y="438"/>
                </a:lnTo>
                <a:lnTo>
                  <a:pt x="2482" y="682"/>
                </a:lnTo>
                <a:lnTo>
                  <a:pt x="2482" y="925"/>
                </a:lnTo>
                <a:lnTo>
                  <a:pt x="2482" y="1266"/>
                </a:lnTo>
                <a:lnTo>
                  <a:pt x="877" y="1266"/>
                </a:lnTo>
                <a:lnTo>
                  <a:pt x="366" y="1339"/>
                </a:lnTo>
                <a:lnTo>
                  <a:pt x="317" y="1363"/>
                </a:lnTo>
                <a:lnTo>
                  <a:pt x="268" y="1387"/>
                </a:lnTo>
                <a:lnTo>
                  <a:pt x="244" y="1460"/>
                </a:lnTo>
                <a:lnTo>
                  <a:pt x="195" y="1485"/>
                </a:lnTo>
                <a:lnTo>
                  <a:pt x="171" y="1558"/>
                </a:lnTo>
                <a:lnTo>
                  <a:pt x="98" y="2069"/>
                </a:lnTo>
                <a:lnTo>
                  <a:pt x="49" y="2628"/>
                </a:lnTo>
                <a:lnTo>
                  <a:pt x="25" y="3164"/>
                </a:lnTo>
                <a:lnTo>
                  <a:pt x="25" y="3723"/>
                </a:lnTo>
                <a:lnTo>
                  <a:pt x="49" y="4818"/>
                </a:lnTo>
                <a:lnTo>
                  <a:pt x="98" y="5913"/>
                </a:lnTo>
                <a:lnTo>
                  <a:pt x="171" y="8273"/>
                </a:lnTo>
                <a:lnTo>
                  <a:pt x="171" y="9441"/>
                </a:lnTo>
                <a:lnTo>
                  <a:pt x="147" y="10634"/>
                </a:lnTo>
                <a:lnTo>
                  <a:pt x="98" y="11777"/>
                </a:lnTo>
                <a:lnTo>
                  <a:pt x="25" y="12921"/>
                </a:lnTo>
                <a:lnTo>
                  <a:pt x="1" y="14064"/>
                </a:lnTo>
                <a:lnTo>
                  <a:pt x="1" y="14624"/>
                </a:lnTo>
                <a:lnTo>
                  <a:pt x="49" y="15208"/>
                </a:lnTo>
                <a:lnTo>
                  <a:pt x="49" y="15743"/>
                </a:lnTo>
                <a:lnTo>
                  <a:pt x="49" y="16279"/>
                </a:lnTo>
                <a:lnTo>
                  <a:pt x="25" y="17398"/>
                </a:lnTo>
                <a:lnTo>
                  <a:pt x="25" y="17933"/>
                </a:lnTo>
                <a:lnTo>
                  <a:pt x="49" y="18493"/>
                </a:lnTo>
                <a:lnTo>
                  <a:pt x="98" y="19028"/>
                </a:lnTo>
                <a:lnTo>
                  <a:pt x="195" y="19564"/>
                </a:lnTo>
                <a:lnTo>
                  <a:pt x="244" y="19661"/>
                </a:lnTo>
                <a:lnTo>
                  <a:pt x="293" y="19710"/>
                </a:lnTo>
                <a:lnTo>
                  <a:pt x="390" y="19734"/>
                </a:lnTo>
                <a:lnTo>
                  <a:pt x="487" y="19758"/>
                </a:lnTo>
                <a:lnTo>
                  <a:pt x="585" y="19856"/>
                </a:lnTo>
                <a:lnTo>
                  <a:pt x="682" y="19904"/>
                </a:lnTo>
                <a:lnTo>
                  <a:pt x="804" y="19953"/>
                </a:lnTo>
                <a:lnTo>
                  <a:pt x="950" y="19977"/>
                </a:lnTo>
                <a:lnTo>
                  <a:pt x="1485" y="19977"/>
                </a:lnTo>
                <a:lnTo>
                  <a:pt x="1485" y="20342"/>
                </a:lnTo>
                <a:lnTo>
                  <a:pt x="1485" y="20634"/>
                </a:lnTo>
                <a:lnTo>
                  <a:pt x="1509" y="20950"/>
                </a:lnTo>
                <a:lnTo>
                  <a:pt x="1558" y="21534"/>
                </a:lnTo>
                <a:lnTo>
                  <a:pt x="1558" y="21607"/>
                </a:lnTo>
                <a:lnTo>
                  <a:pt x="1582" y="21705"/>
                </a:lnTo>
                <a:lnTo>
                  <a:pt x="1655" y="21753"/>
                </a:lnTo>
                <a:lnTo>
                  <a:pt x="1728" y="21802"/>
                </a:lnTo>
                <a:lnTo>
                  <a:pt x="1898" y="21802"/>
                </a:lnTo>
                <a:lnTo>
                  <a:pt x="1971" y="21778"/>
                </a:lnTo>
                <a:lnTo>
                  <a:pt x="2385" y="21851"/>
                </a:lnTo>
                <a:lnTo>
                  <a:pt x="2799" y="21899"/>
                </a:lnTo>
                <a:lnTo>
                  <a:pt x="3626" y="21948"/>
                </a:lnTo>
                <a:lnTo>
                  <a:pt x="4478" y="21948"/>
                </a:lnTo>
                <a:lnTo>
                  <a:pt x="5305" y="21924"/>
                </a:lnTo>
                <a:lnTo>
                  <a:pt x="7008" y="21826"/>
                </a:lnTo>
                <a:lnTo>
                  <a:pt x="7836" y="21778"/>
                </a:lnTo>
                <a:lnTo>
                  <a:pt x="8687" y="21753"/>
                </a:lnTo>
                <a:lnTo>
                  <a:pt x="9515" y="21729"/>
                </a:lnTo>
                <a:lnTo>
                  <a:pt x="10342" y="21753"/>
                </a:lnTo>
                <a:lnTo>
                  <a:pt x="12021" y="21778"/>
                </a:lnTo>
                <a:lnTo>
                  <a:pt x="13700" y="21778"/>
                </a:lnTo>
                <a:lnTo>
                  <a:pt x="14527" y="21753"/>
                </a:lnTo>
                <a:lnTo>
                  <a:pt x="15354" y="21680"/>
                </a:lnTo>
                <a:lnTo>
                  <a:pt x="15427" y="21705"/>
                </a:lnTo>
                <a:lnTo>
                  <a:pt x="15500" y="21680"/>
                </a:lnTo>
                <a:lnTo>
                  <a:pt x="16425" y="21583"/>
                </a:lnTo>
                <a:lnTo>
                  <a:pt x="16498" y="21559"/>
                </a:lnTo>
                <a:lnTo>
                  <a:pt x="16620" y="21607"/>
                </a:lnTo>
                <a:lnTo>
                  <a:pt x="16717" y="21607"/>
                </a:lnTo>
                <a:lnTo>
                  <a:pt x="16766" y="21583"/>
                </a:lnTo>
                <a:lnTo>
                  <a:pt x="16814" y="21534"/>
                </a:lnTo>
                <a:lnTo>
                  <a:pt x="16863" y="21486"/>
                </a:lnTo>
                <a:lnTo>
                  <a:pt x="16863" y="21413"/>
                </a:lnTo>
                <a:lnTo>
                  <a:pt x="16936" y="20902"/>
                </a:lnTo>
                <a:lnTo>
                  <a:pt x="16985" y="20391"/>
                </a:lnTo>
                <a:lnTo>
                  <a:pt x="16985" y="19880"/>
                </a:lnTo>
                <a:lnTo>
                  <a:pt x="16985" y="19369"/>
                </a:lnTo>
                <a:lnTo>
                  <a:pt x="16936" y="18323"/>
                </a:lnTo>
                <a:lnTo>
                  <a:pt x="16936" y="17812"/>
                </a:lnTo>
                <a:lnTo>
                  <a:pt x="16936" y="17301"/>
                </a:lnTo>
                <a:lnTo>
                  <a:pt x="17009" y="14867"/>
                </a:lnTo>
                <a:lnTo>
                  <a:pt x="17033" y="13651"/>
                </a:lnTo>
                <a:lnTo>
                  <a:pt x="17033" y="12458"/>
                </a:lnTo>
                <a:lnTo>
                  <a:pt x="17058" y="10025"/>
                </a:lnTo>
                <a:lnTo>
                  <a:pt x="17082" y="8809"/>
                </a:lnTo>
                <a:lnTo>
                  <a:pt x="17082" y="7592"/>
                </a:lnTo>
                <a:lnTo>
                  <a:pt x="17082" y="6984"/>
                </a:lnTo>
                <a:lnTo>
                  <a:pt x="17082" y="6375"/>
                </a:lnTo>
                <a:lnTo>
                  <a:pt x="17106" y="5791"/>
                </a:lnTo>
                <a:lnTo>
                  <a:pt x="17082" y="5183"/>
                </a:lnTo>
                <a:lnTo>
                  <a:pt x="17033" y="4696"/>
                </a:lnTo>
                <a:lnTo>
                  <a:pt x="16960" y="4210"/>
                </a:lnTo>
                <a:lnTo>
                  <a:pt x="16766" y="3237"/>
                </a:lnTo>
                <a:lnTo>
                  <a:pt x="16839" y="3115"/>
                </a:lnTo>
                <a:lnTo>
                  <a:pt x="16839" y="2993"/>
                </a:lnTo>
                <a:lnTo>
                  <a:pt x="16814" y="2945"/>
                </a:lnTo>
                <a:lnTo>
                  <a:pt x="16790" y="2896"/>
                </a:lnTo>
                <a:lnTo>
                  <a:pt x="16717" y="2847"/>
                </a:lnTo>
                <a:lnTo>
                  <a:pt x="16644" y="2847"/>
                </a:lnTo>
                <a:lnTo>
                  <a:pt x="16157" y="2774"/>
                </a:lnTo>
                <a:lnTo>
                  <a:pt x="15865" y="2774"/>
                </a:lnTo>
                <a:lnTo>
                  <a:pt x="15622" y="2799"/>
                </a:lnTo>
                <a:lnTo>
                  <a:pt x="15598" y="2434"/>
                </a:lnTo>
                <a:lnTo>
                  <a:pt x="15549" y="2069"/>
                </a:lnTo>
                <a:lnTo>
                  <a:pt x="15500" y="1898"/>
                </a:lnTo>
                <a:lnTo>
                  <a:pt x="15452" y="1728"/>
                </a:lnTo>
                <a:lnTo>
                  <a:pt x="15403" y="1582"/>
                </a:lnTo>
                <a:lnTo>
                  <a:pt x="15306" y="1436"/>
                </a:lnTo>
                <a:lnTo>
                  <a:pt x="15306" y="1339"/>
                </a:lnTo>
                <a:lnTo>
                  <a:pt x="15233" y="1241"/>
                </a:lnTo>
                <a:lnTo>
                  <a:pt x="15160" y="1193"/>
                </a:lnTo>
                <a:lnTo>
                  <a:pt x="15087" y="1144"/>
                </a:lnTo>
                <a:lnTo>
                  <a:pt x="14892" y="1095"/>
                </a:lnTo>
                <a:lnTo>
                  <a:pt x="13262" y="1095"/>
                </a:lnTo>
                <a:lnTo>
                  <a:pt x="13018" y="1120"/>
                </a:lnTo>
                <a:lnTo>
                  <a:pt x="13043" y="560"/>
                </a:lnTo>
                <a:lnTo>
                  <a:pt x="13043" y="268"/>
                </a:lnTo>
                <a:lnTo>
                  <a:pt x="13018" y="146"/>
                </a:lnTo>
                <a:lnTo>
                  <a:pt x="12970" y="25"/>
                </a:lnTo>
                <a:lnTo>
                  <a:pt x="12945" y="0"/>
                </a:lnTo>
                <a:lnTo>
                  <a:pt x="12897" y="0"/>
                </a:lnTo>
                <a:lnTo>
                  <a:pt x="12799" y="98"/>
                </a:lnTo>
                <a:lnTo>
                  <a:pt x="12702" y="219"/>
                </a:lnTo>
                <a:lnTo>
                  <a:pt x="12653" y="341"/>
                </a:lnTo>
                <a:lnTo>
                  <a:pt x="12605" y="463"/>
                </a:lnTo>
                <a:lnTo>
                  <a:pt x="12556" y="755"/>
                </a:lnTo>
                <a:lnTo>
                  <a:pt x="12556" y="1047"/>
                </a:lnTo>
                <a:lnTo>
                  <a:pt x="12532" y="1120"/>
                </a:lnTo>
                <a:lnTo>
                  <a:pt x="11145" y="1144"/>
                </a:lnTo>
                <a:lnTo>
                  <a:pt x="9734" y="1168"/>
                </a:lnTo>
                <a:lnTo>
                  <a:pt x="9734" y="195"/>
                </a:lnTo>
                <a:lnTo>
                  <a:pt x="9734" y="146"/>
                </a:lnTo>
                <a:lnTo>
                  <a:pt x="9709" y="98"/>
                </a:lnTo>
                <a:lnTo>
                  <a:pt x="9636" y="25"/>
                </a:lnTo>
                <a:lnTo>
                  <a:pt x="9466" y="25"/>
                </a:lnTo>
                <a:lnTo>
                  <a:pt x="9417" y="73"/>
                </a:lnTo>
                <a:lnTo>
                  <a:pt x="9344" y="171"/>
                </a:lnTo>
                <a:lnTo>
                  <a:pt x="9296" y="317"/>
                </a:lnTo>
                <a:lnTo>
                  <a:pt x="9247" y="438"/>
                </a:lnTo>
                <a:lnTo>
                  <a:pt x="9223" y="609"/>
                </a:lnTo>
                <a:lnTo>
                  <a:pt x="9198" y="901"/>
                </a:lnTo>
                <a:lnTo>
                  <a:pt x="9198" y="1193"/>
                </a:lnTo>
                <a:lnTo>
                  <a:pt x="9150" y="1193"/>
                </a:lnTo>
                <a:lnTo>
                  <a:pt x="7811" y="1217"/>
                </a:lnTo>
                <a:lnTo>
                  <a:pt x="6449" y="1241"/>
                </a:lnTo>
                <a:lnTo>
                  <a:pt x="6449" y="706"/>
                </a:lnTo>
                <a:lnTo>
                  <a:pt x="6424" y="414"/>
                </a:lnTo>
                <a:lnTo>
                  <a:pt x="6376" y="146"/>
                </a:lnTo>
                <a:lnTo>
                  <a:pt x="6351" y="73"/>
                </a:lnTo>
                <a:lnTo>
                  <a:pt x="6303" y="25"/>
                </a:lnTo>
                <a:lnTo>
                  <a:pt x="6254" y="0"/>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25" name="Shape 125"/>
          <p:cNvSpPr/>
          <p:nvPr/>
        </p:nvSpPr>
        <p:spPr>
          <a:xfrm>
            <a:off x="321281" y="3969907"/>
            <a:ext cx="343014" cy="363230"/>
          </a:xfrm>
          <a:custGeom>
            <a:pathLst>
              <a:path extrusionOk="0" h="16620" w="15695">
                <a:moveTo>
                  <a:pt x="7786" y="755"/>
                </a:moveTo>
                <a:lnTo>
                  <a:pt x="7567" y="780"/>
                </a:lnTo>
                <a:lnTo>
                  <a:pt x="7324" y="804"/>
                </a:lnTo>
                <a:lnTo>
                  <a:pt x="7105" y="877"/>
                </a:lnTo>
                <a:lnTo>
                  <a:pt x="6910" y="999"/>
                </a:lnTo>
                <a:lnTo>
                  <a:pt x="6813" y="1072"/>
                </a:lnTo>
                <a:lnTo>
                  <a:pt x="6740" y="1145"/>
                </a:lnTo>
                <a:lnTo>
                  <a:pt x="6691" y="1242"/>
                </a:lnTo>
                <a:lnTo>
                  <a:pt x="6643" y="1364"/>
                </a:lnTo>
                <a:lnTo>
                  <a:pt x="6667" y="1388"/>
                </a:lnTo>
                <a:lnTo>
                  <a:pt x="6691" y="1412"/>
                </a:lnTo>
                <a:lnTo>
                  <a:pt x="6740" y="1388"/>
                </a:lnTo>
                <a:lnTo>
                  <a:pt x="6764" y="1412"/>
                </a:lnTo>
                <a:lnTo>
                  <a:pt x="6716" y="1461"/>
                </a:lnTo>
                <a:lnTo>
                  <a:pt x="6691" y="1510"/>
                </a:lnTo>
                <a:lnTo>
                  <a:pt x="6691" y="1680"/>
                </a:lnTo>
                <a:lnTo>
                  <a:pt x="6716" y="1826"/>
                </a:lnTo>
                <a:lnTo>
                  <a:pt x="6764" y="1996"/>
                </a:lnTo>
                <a:lnTo>
                  <a:pt x="6813" y="2166"/>
                </a:lnTo>
                <a:lnTo>
                  <a:pt x="6886" y="2312"/>
                </a:lnTo>
                <a:lnTo>
                  <a:pt x="7008" y="2434"/>
                </a:lnTo>
                <a:lnTo>
                  <a:pt x="7129" y="2556"/>
                </a:lnTo>
                <a:lnTo>
                  <a:pt x="7251" y="2629"/>
                </a:lnTo>
                <a:lnTo>
                  <a:pt x="7300" y="2629"/>
                </a:lnTo>
                <a:lnTo>
                  <a:pt x="7324" y="2604"/>
                </a:lnTo>
                <a:lnTo>
                  <a:pt x="7324" y="2580"/>
                </a:lnTo>
                <a:lnTo>
                  <a:pt x="7324" y="2556"/>
                </a:lnTo>
                <a:lnTo>
                  <a:pt x="7056" y="2069"/>
                </a:lnTo>
                <a:lnTo>
                  <a:pt x="6983" y="1826"/>
                </a:lnTo>
                <a:lnTo>
                  <a:pt x="6910" y="1583"/>
                </a:lnTo>
                <a:lnTo>
                  <a:pt x="7202" y="1874"/>
                </a:lnTo>
                <a:lnTo>
                  <a:pt x="7543" y="2142"/>
                </a:lnTo>
                <a:lnTo>
                  <a:pt x="7884" y="2385"/>
                </a:lnTo>
                <a:lnTo>
                  <a:pt x="8273" y="2580"/>
                </a:lnTo>
                <a:lnTo>
                  <a:pt x="8468" y="2677"/>
                </a:lnTo>
                <a:lnTo>
                  <a:pt x="8662" y="2726"/>
                </a:lnTo>
                <a:lnTo>
                  <a:pt x="8857" y="2775"/>
                </a:lnTo>
                <a:lnTo>
                  <a:pt x="9076" y="2823"/>
                </a:lnTo>
                <a:lnTo>
                  <a:pt x="9490" y="2823"/>
                </a:lnTo>
                <a:lnTo>
                  <a:pt x="9709" y="2799"/>
                </a:lnTo>
                <a:lnTo>
                  <a:pt x="9928" y="2750"/>
                </a:lnTo>
                <a:lnTo>
                  <a:pt x="9952" y="2726"/>
                </a:lnTo>
                <a:lnTo>
                  <a:pt x="9976" y="2677"/>
                </a:lnTo>
                <a:lnTo>
                  <a:pt x="9952" y="2629"/>
                </a:lnTo>
                <a:lnTo>
                  <a:pt x="9928" y="2604"/>
                </a:lnTo>
                <a:lnTo>
                  <a:pt x="9538" y="2531"/>
                </a:lnTo>
                <a:lnTo>
                  <a:pt x="9173" y="2458"/>
                </a:lnTo>
                <a:lnTo>
                  <a:pt x="8784" y="2410"/>
                </a:lnTo>
                <a:lnTo>
                  <a:pt x="8419" y="2312"/>
                </a:lnTo>
                <a:lnTo>
                  <a:pt x="8224" y="2239"/>
                </a:lnTo>
                <a:lnTo>
                  <a:pt x="8054" y="2142"/>
                </a:lnTo>
                <a:lnTo>
                  <a:pt x="7689" y="1947"/>
                </a:lnTo>
                <a:lnTo>
                  <a:pt x="7348" y="1728"/>
                </a:lnTo>
                <a:lnTo>
                  <a:pt x="7008" y="1510"/>
                </a:lnTo>
                <a:lnTo>
                  <a:pt x="7251" y="1583"/>
                </a:lnTo>
                <a:lnTo>
                  <a:pt x="7494" y="1631"/>
                </a:lnTo>
                <a:lnTo>
                  <a:pt x="7981" y="1753"/>
                </a:lnTo>
                <a:lnTo>
                  <a:pt x="8297" y="1826"/>
                </a:lnTo>
                <a:lnTo>
                  <a:pt x="8638" y="1923"/>
                </a:lnTo>
                <a:lnTo>
                  <a:pt x="8954" y="1947"/>
                </a:lnTo>
                <a:lnTo>
                  <a:pt x="9125" y="1947"/>
                </a:lnTo>
                <a:lnTo>
                  <a:pt x="9295" y="1923"/>
                </a:lnTo>
                <a:lnTo>
                  <a:pt x="9344" y="1899"/>
                </a:lnTo>
                <a:lnTo>
                  <a:pt x="9344" y="1850"/>
                </a:lnTo>
                <a:lnTo>
                  <a:pt x="9344" y="1826"/>
                </a:lnTo>
                <a:lnTo>
                  <a:pt x="9319" y="1777"/>
                </a:lnTo>
                <a:lnTo>
                  <a:pt x="9027" y="1655"/>
                </a:lnTo>
                <a:lnTo>
                  <a:pt x="8711" y="1558"/>
                </a:lnTo>
                <a:lnTo>
                  <a:pt x="8078" y="1437"/>
                </a:lnTo>
                <a:lnTo>
                  <a:pt x="7567" y="1315"/>
                </a:lnTo>
                <a:lnTo>
                  <a:pt x="7300" y="1266"/>
                </a:lnTo>
                <a:lnTo>
                  <a:pt x="7032" y="1266"/>
                </a:lnTo>
                <a:lnTo>
                  <a:pt x="7251" y="1145"/>
                </a:lnTo>
                <a:lnTo>
                  <a:pt x="7470" y="1072"/>
                </a:lnTo>
                <a:lnTo>
                  <a:pt x="7738" y="1047"/>
                </a:lnTo>
                <a:lnTo>
                  <a:pt x="8005" y="1072"/>
                </a:lnTo>
                <a:lnTo>
                  <a:pt x="8273" y="1120"/>
                </a:lnTo>
                <a:lnTo>
                  <a:pt x="8541" y="1193"/>
                </a:lnTo>
                <a:lnTo>
                  <a:pt x="8760" y="1266"/>
                </a:lnTo>
                <a:lnTo>
                  <a:pt x="8954" y="1339"/>
                </a:lnTo>
                <a:lnTo>
                  <a:pt x="9368" y="1558"/>
                </a:lnTo>
                <a:lnTo>
                  <a:pt x="9806" y="1753"/>
                </a:lnTo>
                <a:lnTo>
                  <a:pt x="10001" y="1826"/>
                </a:lnTo>
                <a:lnTo>
                  <a:pt x="10220" y="1874"/>
                </a:lnTo>
                <a:lnTo>
                  <a:pt x="10268" y="1850"/>
                </a:lnTo>
                <a:lnTo>
                  <a:pt x="10293" y="1826"/>
                </a:lnTo>
                <a:lnTo>
                  <a:pt x="10317" y="1801"/>
                </a:lnTo>
                <a:lnTo>
                  <a:pt x="10293" y="1753"/>
                </a:lnTo>
                <a:lnTo>
                  <a:pt x="10098" y="1558"/>
                </a:lnTo>
                <a:lnTo>
                  <a:pt x="9879" y="1388"/>
                </a:lnTo>
                <a:lnTo>
                  <a:pt x="9611" y="1242"/>
                </a:lnTo>
                <a:lnTo>
                  <a:pt x="9344" y="1120"/>
                </a:lnTo>
                <a:lnTo>
                  <a:pt x="9052" y="1023"/>
                </a:lnTo>
                <a:lnTo>
                  <a:pt x="8760" y="926"/>
                </a:lnTo>
                <a:lnTo>
                  <a:pt x="8224" y="804"/>
                </a:lnTo>
                <a:lnTo>
                  <a:pt x="8030" y="755"/>
                </a:lnTo>
                <a:close/>
                <a:moveTo>
                  <a:pt x="5888" y="1996"/>
                </a:moveTo>
                <a:lnTo>
                  <a:pt x="5864" y="2020"/>
                </a:lnTo>
                <a:lnTo>
                  <a:pt x="5694" y="2142"/>
                </a:lnTo>
                <a:lnTo>
                  <a:pt x="5523" y="2264"/>
                </a:lnTo>
                <a:lnTo>
                  <a:pt x="5207" y="2556"/>
                </a:lnTo>
                <a:lnTo>
                  <a:pt x="4891" y="2823"/>
                </a:lnTo>
                <a:lnTo>
                  <a:pt x="4745" y="2969"/>
                </a:lnTo>
                <a:lnTo>
                  <a:pt x="4623" y="3140"/>
                </a:lnTo>
                <a:lnTo>
                  <a:pt x="4623" y="3188"/>
                </a:lnTo>
                <a:lnTo>
                  <a:pt x="4647" y="3213"/>
                </a:lnTo>
                <a:lnTo>
                  <a:pt x="4842" y="3115"/>
                </a:lnTo>
                <a:lnTo>
                  <a:pt x="4988" y="3018"/>
                </a:lnTo>
                <a:lnTo>
                  <a:pt x="5280" y="2775"/>
                </a:lnTo>
                <a:lnTo>
                  <a:pt x="5645" y="2458"/>
                </a:lnTo>
                <a:lnTo>
                  <a:pt x="5986" y="2166"/>
                </a:lnTo>
                <a:lnTo>
                  <a:pt x="6010" y="2093"/>
                </a:lnTo>
                <a:lnTo>
                  <a:pt x="5986" y="2045"/>
                </a:lnTo>
                <a:lnTo>
                  <a:pt x="5937" y="1996"/>
                </a:lnTo>
                <a:close/>
                <a:moveTo>
                  <a:pt x="6107" y="5622"/>
                </a:moveTo>
                <a:lnTo>
                  <a:pt x="6059" y="5646"/>
                </a:lnTo>
                <a:lnTo>
                  <a:pt x="6010" y="5670"/>
                </a:lnTo>
                <a:lnTo>
                  <a:pt x="5961" y="5719"/>
                </a:lnTo>
                <a:lnTo>
                  <a:pt x="5888" y="5768"/>
                </a:lnTo>
                <a:lnTo>
                  <a:pt x="5815" y="5816"/>
                </a:lnTo>
                <a:lnTo>
                  <a:pt x="5767" y="5889"/>
                </a:lnTo>
                <a:lnTo>
                  <a:pt x="5718" y="5987"/>
                </a:lnTo>
                <a:lnTo>
                  <a:pt x="5669" y="6157"/>
                </a:lnTo>
                <a:lnTo>
                  <a:pt x="5669" y="6327"/>
                </a:lnTo>
                <a:lnTo>
                  <a:pt x="5669" y="6425"/>
                </a:lnTo>
                <a:lnTo>
                  <a:pt x="5718" y="6546"/>
                </a:lnTo>
                <a:lnTo>
                  <a:pt x="5767" y="6644"/>
                </a:lnTo>
                <a:lnTo>
                  <a:pt x="5815" y="6717"/>
                </a:lnTo>
                <a:lnTo>
                  <a:pt x="5888" y="6790"/>
                </a:lnTo>
                <a:lnTo>
                  <a:pt x="5986" y="6863"/>
                </a:lnTo>
                <a:lnTo>
                  <a:pt x="6083" y="6911"/>
                </a:lnTo>
                <a:lnTo>
                  <a:pt x="6180" y="6936"/>
                </a:lnTo>
                <a:lnTo>
                  <a:pt x="6326" y="6936"/>
                </a:lnTo>
                <a:lnTo>
                  <a:pt x="6399" y="6911"/>
                </a:lnTo>
                <a:lnTo>
                  <a:pt x="6448" y="6863"/>
                </a:lnTo>
                <a:lnTo>
                  <a:pt x="6570" y="6717"/>
                </a:lnTo>
                <a:lnTo>
                  <a:pt x="6643" y="6546"/>
                </a:lnTo>
                <a:lnTo>
                  <a:pt x="6667" y="6352"/>
                </a:lnTo>
                <a:lnTo>
                  <a:pt x="6667" y="6157"/>
                </a:lnTo>
                <a:lnTo>
                  <a:pt x="6618" y="5962"/>
                </a:lnTo>
                <a:lnTo>
                  <a:pt x="6594" y="5889"/>
                </a:lnTo>
                <a:lnTo>
                  <a:pt x="6521" y="5792"/>
                </a:lnTo>
                <a:lnTo>
                  <a:pt x="6472" y="5719"/>
                </a:lnTo>
                <a:lnTo>
                  <a:pt x="6375" y="5670"/>
                </a:lnTo>
                <a:lnTo>
                  <a:pt x="6302" y="5622"/>
                </a:lnTo>
                <a:close/>
                <a:moveTo>
                  <a:pt x="9368" y="5622"/>
                </a:moveTo>
                <a:lnTo>
                  <a:pt x="9319" y="5646"/>
                </a:lnTo>
                <a:lnTo>
                  <a:pt x="9271" y="5670"/>
                </a:lnTo>
                <a:lnTo>
                  <a:pt x="9222" y="5719"/>
                </a:lnTo>
                <a:lnTo>
                  <a:pt x="9149" y="5768"/>
                </a:lnTo>
                <a:lnTo>
                  <a:pt x="9076" y="5816"/>
                </a:lnTo>
                <a:lnTo>
                  <a:pt x="9027" y="5889"/>
                </a:lnTo>
                <a:lnTo>
                  <a:pt x="8979" y="5987"/>
                </a:lnTo>
                <a:lnTo>
                  <a:pt x="8930" y="6157"/>
                </a:lnTo>
                <a:lnTo>
                  <a:pt x="8930" y="6327"/>
                </a:lnTo>
                <a:lnTo>
                  <a:pt x="8930" y="6425"/>
                </a:lnTo>
                <a:lnTo>
                  <a:pt x="8979" y="6546"/>
                </a:lnTo>
                <a:lnTo>
                  <a:pt x="9027" y="6644"/>
                </a:lnTo>
                <a:lnTo>
                  <a:pt x="9076" y="6717"/>
                </a:lnTo>
                <a:lnTo>
                  <a:pt x="9149" y="6790"/>
                </a:lnTo>
                <a:lnTo>
                  <a:pt x="9246" y="6863"/>
                </a:lnTo>
                <a:lnTo>
                  <a:pt x="9344" y="6911"/>
                </a:lnTo>
                <a:lnTo>
                  <a:pt x="9441" y="6936"/>
                </a:lnTo>
                <a:lnTo>
                  <a:pt x="9587" y="6936"/>
                </a:lnTo>
                <a:lnTo>
                  <a:pt x="9660" y="6911"/>
                </a:lnTo>
                <a:lnTo>
                  <a:pt x="9709" y="6863"/>
                </a:lnTo>
                <a:lnTo>
                  <a:pt x="9830" y="6717"/>
                </a:lnTo>
                <a:lnTo>
                  <a:pt x="9903" y="6546"/>
                </a:lnTo>
                <a:lnTo>
                  <a:pt x="9928" y="6352"/>
                </a:lnTo>
                <a:lnTo>
                  <a:pt x="9928" y="6157"/>
                </a:lnTo>
                <a:lnTo>
                  <a:pt x="9879" y="5962"/>
                </a:lnTo>
                <a:lnTo>
                  <a:pt x="9855" y="5889"/>
                </a:lnTo>
                <a:lnTo>
                  <a:pt x="9782" y="5792"/>
                </a:lnTo>
                <a:lnTo>
                  <a:pt x="9733" y="5719"/>
                </a:lnTo>
                <a:lnTo>
                  <a:pt x="9636" y="5670"/>
                </a:lnTo>
                <a:lnTo>
                  <a:pt x="9563" y="5622"/>
                </a:lnTo>
                <a:close/>
                <a:moveTo>
                  <a:pt x="7786" y="6765"/>
                </a:moveTo>
                <a:lnTo>
                  <a:pt x="7738" y="6814"/>
                </a:lnTo>
                <a:lnTo>
                  <a:pt x="7713" y="6863"/>
                </a:lnTo>
                <a:lnTo>
                  <a:pt x="7713" y="7082"/>
                </a:lnTo>
                <a:lnTo>
                  <a:pt x="7738" y="7301"/>
                </a:lnTo>
                <a:lnTo>
                  <a:pt x="7738" y="7520"/>
                </a:lnTo>
                <a:lnTo>
                  <a:pt x="7762" y="7739"/>
                </a:lnTo>
                <a:lnTo>
                  <a:pt x="7786" y="7787"/>
                </a:lnTo>
                <a:lnTo>
                  <a:pt x="7811" y="7812"/>
                </a:lnTo>
                <a:lnTo>
                  <a:pt x="7908" y="7860"/>
                </a:lnTo>
                <a:lnTo>
                  <a:pt x="7957" y="7836"/>
                </a:lnTo>
                <a:lnTo>
                  <a:pt x="8005" y="7836"/>
                </a:lnTo>
                <a:lnTo>
                  <a:pt x="8030" y="7787"/>
                </a:lnTo>
                <a:lnTo>
                  <a:pt x="8054" y="7739"/>
                </a:lnTo>
                <a:lnTo>
                  <a:pt x="8054" y="7641"/>
                </a:lnTo>
                <a:lnTo>
                  <a:pt x="8054" y="7520"/>
                </a:lnTo>
                <a:lnTo>
                  <a:pt x="8030" y="7301"/>
                </a:lnTo>
                <a:lnTo>
                  <a:pt x="7981" y="7057"/>
                </a:lnTo>
                <a:lnTo>
                  <a:pt x="7957" y="6936"/>
                </a:lnTo>
                <a:lnTo>
                  <a:pt x="7884" y="6814"/>
                </a:lnTo>
                <a:lnTo>
                  <a:pt x="7835" y="6765"/>
                </a:lnTo>
                <a:close/>
                <a:moveTo>
                  <a:pt x="8589" y="8274"/>
                </a:moveTo>
                <a:lnTo>
                  <a:pt x="8249" y="8371"/>
                </a:lnTo>
                <a:lnTo>
                  <a:pt x="7932" y="8444"/>
                </a:lnTo>
                <a:lnTo>
                  <a:pt x="7592" y="8469"/>
                </a:lnTo>
                <a:lnTo>
                  <a:pt x="7421" y="8469"/>
                </a:lnTo>
                <a:lnTo>
                  <a:pt x="7251" y="8444"/>
                </a:lnTo>
                <a:lnTo>
                  <a:pt x="7202" y="8469"/>
                </a:lnTo>
                <a:lnTo>
                  <a:pt x="7178" y="8469"/>
                </a:lnTo>
                <a:lnTo>
                  <a:pt x="7154" y="8517"/>
                </a:lnTo>
                <a:lnTo>
                  <a:pt x="7178" y="8542"/>
                </a:lnTo>
                <a:lnTo>
                  <a:pt x="7227" y="8639"/>
                </a:lnTo>
                <a:lnTo>
                  <a:pt x="7300" y="8688"/>
                </a:lnTo>
                <a:lnTo>
                  <a:pt x="7373" y="8761"/>
                </a:lnTo>
                <a:lnTo>
                  <a:pt x="7470" y="8785"/>
                </a:lnTo>
                <a:lnTo>
                  <a:pt x="7665" y="8834"/>
                </a:lnTo>
                <a:lnTo>
                  <a:pt x="7908" y="8834"/>
                </a:lnTo>
                <a:lnTo>
                  <a:pt x="8127" y="8809"/>
                </a:lnTo>
                <a:lnTo>
                  <a:pt x="8370" y="8761"/>
                </a:lnTo>
                <a:lnTo>
                  <a:pt x="8565" y="8712"/>
                </a:lnTo>
                <a:lnTo>
                  <a:pt x="8735" y="8639"/>
                </a:lnTo>
                <a:lnTo>
                  <a:pt x="8808" y="8590"/>
                </a:lnTo>
                <a:lnTo>
                  <a:pt x="8833" y="8542"/>
                </a:lnTo>
                <a:lnTo>
                  <a:pt x="8833" y="8469"/>
                </a:lnTo>
                <a:lnTo>
                  <a:pt x="8833" y="8396"/>
                </a:lnTo>
                <a:lnTo>
                  <a:pt x="8784" y="8347"/>
                </a:lnTo>
                <a:lnTo>
                  <a:pt x="8735" y="8298"/>
                </a:lnTo>
                <a:lnTo>
                  <a:pt x="8662" y="8274"/>
                </a:lnTo>
                <a:close/>
                <a:moveTo>
                  <a:pt x="6618" y="9928"/>
                </a:moveTo>
                <a:lnTo>
                  <a:pt x="6862" y="10026"/>
                </a:lnTo>
                <a:lnTo>
                  <a:pt x="7105" y="10099"/>
                </a:lnTo>
                <a:lnTo>
                  <a:pt x="7373" y="10172"/>
                </a:lnTo>
                <a:lnTo>
                  <a:pt x="7616" y="10220"/>
                </a:lnTo>
                <a:lnTo>
                  <a:pt x="7859" y="10245"/>
                </a:lnTo>
                <a:lnTo>
                  <a:pt x="8127" y="10269"/>
                </a:lnTo>
                <a:lnTo>
                  <a:pt x="8370" y="10245"/>
                </a:lnTo>
                <a:lnTo>
                  <a:pt x="8614" y="10220"/>
                </a:lnTo>
                <a:lnTo>
                  <a:pt x="8833" y="10172"/>
                </a:lnTo>
                <a:lnTo>
                  <a:pt x="9052" y="10123"/>
                </a:lnTo>
                <a:lnTo>
                  <a:pt x="9027" y="10366"/>
                </a:lnTo>
                <a:lnTo>
                  <a:pt x="8735" y="10391"/>
                </a:lnTo>
                <a:lnTo>
                  <a:pt x="8443" y="10415"/>
                </a:lnTo>
                <a:lnTo>
                  <a:pt x="8419" y="10415"/>
                </a:lnTo>
                <a:lnTo>
                  <a:pt x="8151" y="10391"/>
                </a:lnTo>
                <a:lnTo>
                  <a:pt x="8005" y="10391"/>
                </a:lnTo>
                <a:lnTo>
                  <a:pt x="7859" y="10415"/>
                </a:lnTo>
                <a:lnTo>
                  <a:pt x="7859" y="10439"/>
                </a:lnTo>
                <a:lnTo>
                  <a:pt x="7835" y="10464"/>
                </a:lnTo>
                <a:lnTo>
                  <a:pt x="7835" y="10512"/>
                </a:lnTo>
                <a:lnTo>
                  <a:pt x="7884" y="10585"/>
                </a:lnTo>
                <a:lnTo>
                  <a:pt x="7932" y="10610"/>
                </a:lnTo>
                <a:lnTo>
                  <a:pt x="8078" y="10683"/>
                </a:lnTo>
                <a:lnTo>
                  <a:pt x="8224" y="10707"/>
                </a:lnTo>
                <a:lnTo>
                  <a:pt x="8346" y="10731"/>
                </a:lnTo>
                <a:lnTo>
                  <a:pt x="8687" y="10731"/>
                </a:lnTo>
                <a:lnTo>
                  <a:pt x="8857" y="10707"/>
                </a:lnTo>
                <a:lnTo>
                  <a:pt x="9027" y="10683"/>
                </a:lnTo>
                <a:lnTo>
                  <a:pt x="9027" y="10804"/>
                </a:lnTo>
                <a:lnTo>
                  <a:pt x="8687" y="10853"/>
                </a:lnTo>
                <a:lnTo>
                  <a:pt x="8541" y="10877"/>
                </a:lnTo>
                <a:lnTo>
                  <a:pt x="8370" y="10902"/>
                </a:lnTo>
                <a:lnTo>
                  <a:pt x="7932" y="10902"/>
                </a:lnTo>
                <a:lnTo>
                  <a:pt x="7786" y="10950"/>
                </a:lnTo>
                <a:lnTo>
                  <a:pt x="7762" y="10999"/>
                </a:lnTo>
                <a:lnTo>
                  <a:pt x="7786" y="11023"/>
                </a:lnTo>
                <a:lnTo>
                  <a:pt x="7884" y="11121"/>
                </a:lnTo>
                <a:lnTo>
                  <a:pt x="8030" y="11194"/>
                </a:lnTo>
                <a:lnTo>
                  <a:pt x="8200" y="11242"/>
                </a:lnTo>
                <a:lnTo>
                  <a:pt x="8589" y="11242"/>
                </a:lnTo>
                <a:lnTo>
                  <a:pt x="8760" y="11218"/>
                </a:lnTo>
                <a:lnTo>
                  <a:pt x="8930" y="11194"/>
                </a:lnTo>
                <a:lnTo>
                  <a:pt x="9076" y="11121"/>
                </a:lnTo>
                <a:lnTo>
                  <a:pt x="9125" y="11218"/>
                </a:lnTo>
                <a:lnTo>
                  <a:pt x="8954" y="11291"/>
                </a:lnTo>
                <a:lnTo>
                  <a:pt x="8760" y="11340"/>
                </a:lnTo>
                <a:lnTo>
                  <a:pt x="8151" y="11461"/>
                </a:lnTo>
                <a:lnTo>
                  <a:pt x="8127" y="11461"/>
                </a:lnTo>
                <a:lnTo>
                  <a:pt x="8127" y="11486"/>
                </a:lnTo>
                <a:lnTo>
                  <a:pt x="8151" y="11510"/>
                </a:lnTo>
                <a:lnTo>
                  <a:pt x="8346" y="11583"/>
                </a:lnTo>
                <a:lnTo>
                  <a:pt x="8589" y="11607"/>
                </a:lnTo>
                <a:lnTo>
                  <a:pt x="8370" y="11656"/>
                </a:lnTo>
                <a:lnTo>
                  <a:pt x="8151" y="11680"/>
                </a:lnTo>
                <a:lnTo>
                  <a:pt x="7932" y="11680"/>
                </a:lnTo>
                <a:lnTo>
                  <a:pt x="7713" y="11656"/>
                </a:lnTo>
                <a:lnTo>
                  <a:pt x="7421" y="11632"/>
                </a:lnTo>
                <a:lnTo>
                  <a:pt x="7129" y="11559"/>
                </a:lnTo>
                <a:lnTo>
                  <a:pt x="6862" y="11461"/>
                </a:lnTo>
                <a:lnTo>
                  <a:pt x="6740" y="11388"/>
                </a:lnTo>
                <a:lnTo>
                  <a:pt x="6618" y="11291"/>
                </a:lnTo>
                <a:lnTo>
                  <a:pt x="6594" y="11242"/>
                </a:lnTo>
                <a:lnTo>
                  <a:pt x="6667" y="11194"/>
                </a:lnTo>
                <a:lnTo>
                  <a:pt x="6716" y="11121"/>
                </a:lnTo>
                <a:lnTo>
                  <a:pt x="6716" y="11023"/>
                </a:lnTo>
                <a:lnTo>
                  <a:pt x="6716" y="10950"/>
                </a:lnTo>
                <a:lnTo>
                  <a:pt x="6667" y="10804"/>
                </a:lnTo>
                <a:lnTo>
                  <a:pt x="6618" y="10610"/>
                </a:lnTo>
                <a:lnTo>
                  <a:pt x="6594" y="10415"/>
                </a:lnTo>
                <a:lnTo>
                  <a:pt x="6594" y="10245"/>
                </a:lnTo>
                <a:lnTo>
                  <a:pt x="6618" y="10074"/>
                </a:lnTo>
                <a:lnTo>
                  <a:pt x="6643" y="9977"/>
                </a:lnTo>
                <a:lnTo>
                  <a:pt x="6643" y="9953"/>
                </a:lnTo>
                <a:lnTo>
                  <a:pt x="6618" y="10001"/>
                </a:lnTo>
                <a:lnTo>
                  <a:pt x="6618" y="9928"/>
                </a:lnTo>
                <a:close/>
                <a:moveTo>
                  <a:pt x="9636" y="11218"/>
                </a:moveTo>
                <a:lnTo>
                  <a:pt x="9782" y="11291"/>
                </a:lnTo>
                <a:lnTo>
                  <a:pt x="9928" y="11364"/>
                </a:lnTo>
                <a:lnTo>
                  <a:pt x="9855" y="11510"/>
                </a:lnTo>
                <a:lnTo>
                  <a:pt x="9757" y="11632"/>
                </a:lnTo>
                <a:lnTo>
                  <a:pt x="9636" y="11778"/>
                </a:lnTo>
                <a:lnTo>
                  <a:pt x="9514" y="11875"/>
                </a:lnTo>
                <a:lnTo>
                  <a:pt x="9246" y="12070"/>
                </a:lnTo>
                <a:lnTo>
                  <a:pt x="8930" y="12240"/>
                </a:lnTo>
                <a:lnTo>
                  <a:pt x="8589" y="12362"/>
                </a:lnTo>
                <a:lnTo>
                  <a:pt x="8249" y="12435"/>
                </a:lnTo>
                <a:lnTo>
                  <a:pt x="7908" y="12483"/>
                </a:lnTo>
                <a:lnTo>
                  <a:pt x="7592" y="12508"/>
                </a:lnTo>
                <a:lnTo>
                  <a:pt x="7227" y="12508"/>
                </a:lnTo>
                <a:lnTo>
                  <a:pt x="6886" y="12459"/>
                </a:lnTo>
                <a:lnTo>
                  <a:pt x="6521" y="12362"/>
                </a:lnTo>
                <a:lnTo>
                  <a:pt x="6375" y="12289"/>
                </a:lnTo>
                <a:lnTo>
                  <a:pt x="6205" y="12216"/>
                </a:lnTo>
                <a:lnTo>
                  <a:pt x="6083" y="12118"/>
                </a:lnTo>
                <a:lnTo>
                  <a:pt x="5986" y="12021"/>
                </a:lnTo>
                <a:lnTo>
                  <a:pt x="5888" y="11924"/>
                </a:lnTo>
                <a:lnTo>
                  <a:pt x="5815" y="11826"/>
                </a:lnTo>
                <a:lnTo>
                  <a:pt x="5694" y="11583"/>
                </a:lnTo>
                <a:lnTo>
                  <a:pt x="5572" y="11315"/>
                </a:lnTo>
                <a:lnTo>
                  <a:pt x="5645" y="11291"/>
                </a:lnTo>
                <a:lnTo>
                  <a:pt x="5840" y="11267"/>
                </a:lnTo>
                <a:lnTo>
                  <a:pt x="6107" y="11242"/>
                </a:lnTo>
                <a:lnTo>
                  <a:pt x="6180" y="11364"/>
                </a:lnTo>
                <a:lnTo>
                  <a:pt x="6278" y="11486"/>
                </a:lnTo>
                <a:lnTo>
                  <a:pt x="6448" y="11656"/>
                </a:lnTo>
                <a:lnTo>
                  <a:pt x="6594" y="11753"/>
                </a:lnTo>
                <a:lnTo>
                  <a:pt x="6764" y="11851"/>
                </a:lnTo>
                <a:lnTo>
                  <a:pt x="7105" y="11972"/>
                </a:lnTo>
                <a:lnTo>
                  <a:pt x="7446" y="12045"/>
                </a:lnTo>
                <a:lnTo>
                  <a:pt x="7811" y="12094"/>
                </a:lnTo>
                <a:lnTo>
                  <a:pt x="8151" y="12094"/>
                </a:lnTo>
                <a:lnTo>
                  <a:pt x="8492" y="12070"/>
                </a:lnTo>
                <a:lnTo>
                  <a:pt x="8833" y="11972"/>
                </a:lnTo>
                <a:lnTo>
                  <a:pt x="9003" y="11924"/>
                </a:lnTo>
                <a:lnTo>
                  <a:pt x="9173" y="11851"/>
                </a:lnTo>
                <a:lnTo>
                  <a:pt x="9295" y="11753"/>
                </a:lnTo>
                <a:lnTo>
                  <a:pt x="9441" y="11607"/>
                </a:lnTo>
                <a:lnTo>
                  <a:pt x="9563" y="11461"/>
                </a:lnTo>
                <a:lnTo>
                  <a:pt x="9587" y="11364"/>
                </a:lnTo>
                <a:lnTo>
                  <a:pt x="9611" y="11291"/>
                </a:lnTo>
                <a:lnTo>
                  <a:pt x="9636" y="11218"/>
                </a:lnTo>
                <a:close/>
                <a:moveTo>
                  <a:pt x="5231" y="11437"/>
                </a:moveTo>
                <a:lnTo>
                  <a:pt x="5231" y="11583"/>
                </a:lnTo>
                <a:lnTo>
                  <a:pt x="5280" y="11729"/>
                </a:lnTo>
                <a:lnTo>
                  <a:pt x="5329" y="11875"/>
                </a:lnTo>
                <a:lnTo>
                  <a:pt x="5402" y="12021"/>
                </a:lnTo>
                <a:lnTo>
                  <a:pt x="5596" y="12264"/>
                </a:lnTo>
                <a:lnTo>
                  <a:pt x="5815" y="12459"/>
                </a:lnTo>
                <a:lnTo>
                  <a:pt x="6010" y="12581"/>
                </a:lnTo>
                <a:lnTo>
                  <a:pt x="6205" y="12702"/>
                </a:lnTo>
                <a:lnTo>
                  <a:pt x="6399" y="12775"/>
                </a:lnTo>
                <a:lnTo>
                  <a:pt x="6618" y="12848"/>
                </a:lnTo>
                <a:lnTo>
                  <a:pt x="6837" y="12897"/>
                </a:lnTo>
                <a:lnTo>
                  <a:pt x="7056" y="12946"/>
                </a:lnTo>
                <a:lnTo>
                  <a:pt x="7494" y="12970"/>
                </a:lnTo>
                <a:lnTo>
                  <a:pt x="7908" y="12946"/>
                </a:lnTo>
                <a:lnTo>
                  <a:pt x="8322" y="12897"/>
                </a:lnTo>
                <a:lnTo>
                  <a:pt x="8760" y="12775"/>
                </a:lnTo>
                <a:lnTo>
                  <a:pt x="9149" y="12629"/>
                </a:lnTo>
                <a:lnTo>
                  <a:pt x="9344" y="12532"/>
                </a:lnTo>
                <a:lnTo>
                  <a:pt x="9538" y="12410"/>
                </a:lnTo>
                <a:lnTo>
                  <a:pt x="9709" y="12289"/>
                </a:lnTo>
                <a:lnTo>
                  <a:pt x="9879" y="12143"/>
                </a:lnTo>
                <a:lnTo>
                  <a:pt x="10025" y="11997"/>
                </a:lnTo>
                <a:lnTo>
                  <a:pt x="10147" y="11851"/>
                </a:lnTo>
                <a:lnTo>
                  <a:pt x="10268" y="11656"/>
                </a:lnTo>
                <a:lnTo>
                  <a:pt x="10366" y="11486"/>
                </a:lnTo>
                <a:lnTo>
                  <a:pt x="10950" y="11583"/>
                </a:lnTo>
                <a:lnTo>
                  <a:pt x="10974" y="11583"/>
                </a:lnTo>
                <a:lnTo>
                  <a:pt x="10828" y="11680"/>
                </a:lnTo>
                <a:lnTo>
                  <a:pt x="10658" y="11778"/>
                </a:lnTo>
                <a:lnTo>
                  <a:pt x="10512" y="11899"/>
                </a:lnTo>
                <a:lnTo>
                  <a:pt x="10366" y="12045"/>
                </a:lnTo>
                <a:lnTo>
                  <a:pt x="10317" y="12118"/>
                </a:lnTo>
                <a:lnTo>
                  <a:pt x="10293" y="12216"/>
                </a:lnTo>
                <a:lnTo>
                  <a:pt x="10439" y="12167"/>
                </a:lnTo>
                <a:lnTo>
                  <a:pt x="10585" y="12094"/>
                </a:lnTo>
                <a:lnTo>
                  <a:pt x="10852" y="11924"/>
                </a:lnTo>
                <a:lnTo>
                  <a:pt x="11193" y="11778"/>
                </a:lnTo>
                <a:lnTo>
                  <a:pt x="11315" y="11753"/>
                </a:lnTo>
                <a:lnTo>
                  <a:pt x="11436" y="11705"/>
                </a:lnTo>
                <a:lnTo>
                  <a:pt x="11461" y="11680"/>
                </a:lnTo>
                <a:lnTo>
                  <a:pt x="12020" y="11851"/>
                </a:lnTo>
                <a:lnTo>
                  <a:pt x="11728" y="11948"/>
                </a:lnTo>
                <a:lnTo>
                  <a:pt x="11436" y="12070"/>
                </a:lnTo>
                <a:lnTo>
                  <a:pt x="11144" y="12191"/>
                </a:lnTo>
                <a:lnTo>
                  <a:pt x="10877" y="12362"/>
                </a:lnTo>
                <a:lnTo>
                  <a:pt x="10633" y="12532"/>
                </a:lnTo>
                <a:lnTo>
                  <a:pt x="10609" y="12556"/>
                </a:lnTo>
                <a:lnTo>
                  <a:pt x="10633" y="12581"/>
                </a:lnTo>
                <a:lnTo>
                  <a:pt x="11144" y="12386"/>
                </a:lnTo>
                <a:lnTo>
                  <a:pt x="11655" y="12216"/>
                </a:lnTo>
                <a:lnTo>
                  <a:pt x="11874" y="12167"/>
                </a:lnTo>
                <a:lnTo>
                  <a:pt x="12093" y="12118"/>
                </a:lnTo>
                <a:lnTo>
                  <a:pt x="12312" y="12094"/>
                </a:lnTo>
                <a:lnTo>
                  <a:pt x="12531" y="12021"/>
                </a:lnTo>
                <a:lnTo>
                  <a:pt x="12969" y="12216"/>
                </a:lnTo>
                <a:lnTo>
                  <a:pt x="12726" y="12289"/>
                </a:lnTo>
                <a:lnTo>
                  <a:pt x="12507" y="12386"/>
                </a:lnTo>
                <a:lnTo>
                  <a:pt x="11874" y="12654"/>
                </a:lnTo>
                <a:lnTo>
                  <a:pt x="11582" y="12800"/>
                </a:lnTo>
                <a:lnTo>
                  <a:pt x="11266" y="12897"/>
                </a:lnTo>
                <a:lnTo>
                  <a:pt x="11242" y="12921"/>
                </a:lnTo>
                <a:lnTo>
                  <a:pt x="11217" y="12946"/>
                </a:lnTo>
                <a:lnTo>
                  <a:pt x="11242" y="12970"/>
                </a:lnTo>
                <a:lnTo>
                  <a:pt x="11266" y="12994"/>
                </a:lnTo>
                <a:lnTo>
                  <a:pt x="11850" y="12873"/>
                </a:lnTo>
                <a:lnTo>
                  <a:pt x="12458" y="12727"/>
                </a:lnTo>
                <a:lnTo>
                  <a:pt x="12677" y="12678"/>
                </a:lnTo>
                <a:lnTo>
                  <a:pt x="12920" y="12629"/>
                </a:lnTo>
                <a:lnTo>
                  <a:pt x="13164" y="12556"/>
                </a:lnTo>
                <a:lnTo>
                  <a:pt x="13285" y="12508"/>
                </a:lnTo>
                <a:lnTo>
                  <a:pt x="13383" y="12459"/>
                </a:lnTo>
                <a:lnTo>
                  <a:pt x="13626" y="12629"/>
                </a:lnTo>
                <a:lnTo>
                  <a:pt x="13869" y="12824"/>
                </a:lnTo>
                <a:lnTo>
                  <a:pt x="13602" y="12873"/>
                </a:lnTo>
                <a:lnTo>
                  <a:pt x="12847" y="13067"/>
                </a:lnTo>
                <a:lnTo>
                  <a:pt x="12482" y="13165"/>
                </a:lnTo>
                <a:lnTo>
                  <a:pt x="12142" y="13286"/>
                </a:lnTo>
                <a:lnTo>
                  <a:pt x="12093" y="13335"/>
                </a:lnTo>
                <a:lnTo>
                  <a:pt x="12117" y="13359"/>
                </a:lnTo>
                <a:lnTo>
                  <a:pt x="12263" y="13408"/>
                </a:lnTo>
                <a:lnTo>
                  <a:pt x="12409" y="13432"/>
                </a:lnTo>
                <a:lnTo>
                  <a:pt x="12531" y="13457"/>
                </a:lnTo>
                <a:lnTo>
                  <a:pt x="12677" y="13432"/>
                </a:lnTo>
                <a:lnTo>
                  <a:pt x="12969" y="13408"/>
                </a:lnTo>
                <a:lnTo>
                  <a:pt x="13237" y="13335"/>
                </a:lnTo>
                <a:lnTo>
                  <a:pt x="13675" y="13238"/>
                </a:lnTo>
                <a:lnTo>
                  <a:pt x="13869" y="13189"/>
                </a:lnTo>
                <a:lnTo>
                  <a:pt x="14088" y="13165"/>
                </a:lnTo>
                <a:lnTo>
                  <a:pt x="14186" y="13140"/>
                </a:lnTo>
                <a:lnTo>
                  <a:pt x="14356" y="13335"/>
                </a:lnTo>
                <a:lnTo>
                  <a:pt x="14502" y="13530"/>
                </a:lnTo>
                <a:lnTo>
                  <a:pt x="14186" y="13554"/>
                </a:lnTo>
                <a:lnTo>
                  <a:pt x="13845" y="13578"/>
                </a:lnTo>
                <a:lnTo>
                  <a:pt x="13529" y="13627"/>
                </a:lnTo>
                <a:lnTo>
                  <a:pt x="13212" y="13676"/>
                </a:lnTo>
                <a:lnTo>
                  <a:pt x="13042" y="13724"/>
                </a:lnTo>
                <a:lnTo>
                  <a:pt x="12896" y="13773"/>
                </a:lnTo>
                <a:lnTo>
                  <a:pt x="12872" y="13797"/>
                </a:lnTo>
                <a:lnTo>
                  <a:pt x="12872" y="13822"/>
                </a:lnTo>
                <a:lnTo>
                  <a:pt x="12896" y="13846"/>
                </a:lnTo>
                <a:lnTo>
                  <a:pt x="12896" y="13870"/>
                </a:lnTo>
                <a:lnTo>
                  <a:pt x="13188" y="13919"/>
                </a:lnTo>
                <a:lnTo>
                  <a:pt x="13456" y="13943"/>
                </a:lnTo>
                <a:lnTo>
                  <a:pt x="13991" y="13919"/>
                </a:lnTo>
                <a:lnTo>
                  <a:pt x="14745" y="13919"/>
                </a:lnTo>
                <a:lnTo>
                  <a:pt x="14916" y="14284"/>
                </a:lnTo>
                <a:lnTo>
                  <a:pt x="14405" y="14308"/>
                </a:lnTo>
                <a:lnTo>
                  <a:pt x="13821" y="14308"/>
                </a:lnTo>
                <a:lnTo>
                  <a:pt x="13529" y="14333"/>
                </a:lnTo>
                <a:lnTo>
                  <a:pt x="13383" y="14357"/>
                </a:lnTo>
                <a:lnTo>
                  <a:pt x="13237" y="14381"/>
                </a:lnTo>
                <a:lnTo>
                  <a:pt x="13212" y="14406"/>
                </a:lnTo>
                <a:lnTo>
                  <a:pt x="13188" y="14454"/>
                </a:lnTo>
                <a:lnTo>
                  <a:pt x="13212" y="14503"/>
                </a:lnTo>
                <a:lnTo>
                  <a:pt x="13237" y="14527"/>
                </a:lnTo>
                <a:lnTo>
                  <a:pt x="13529" y="14600"/>
                </a:lnTo>
                <a:lnTo>
                  <a:pt x="13821" y="14625"/>
                </a:lnTo>
                <a:lnTo>
                  <a:pt x="14721" y="14625"/>
                </a:lnTo>
                <a:lnTo>
                  <a:pt x="15037" y="14600"/>
                </a:lnTo>
                <a:lnTo>
                  <a:pt x="15110" y="14868"/>
                </a:lnTo>
                <a:lnTo>
                  <a:pt x="15159" y="15136"/>
                </a:lnTo>
                <a:lnTo>
                  <a:pt x="14989" y="15087"/>
                </a:lnTo>
                <a:lnTo>
                  <a:pt x="14818" y="15087"/>
                </a:lnTo>
                <a:lnTo>
                  <a:pt x="14453" y="15063"/>
                </a:lnTo>
                <a:lnTo>
                  <a:pt x="14234" y="15063"/>
                </a:lnTo>
                <a:lnTo>
                  <a:pt x="13991" y="15087"/>
                </a:lnTo>
                <a:lnTo>
                  <a:pt x="13772" y="15111"/>
                </a:lnTo>
                <a:lnTo>
                  <a:pt x="13529" y="15184"/>
                </a:lnTo>
                <a:lnTo>
                  <a:pt x="13504" y="15209"/>
                </a:lnTo>
                <a:lnTo>
                  <a:pt x="13504" y="15233"/>
                </a:lnTo>
                <a:lnTo>
                  <a:pt x="13504" y="15282"/>
                </a:lnTo>
                <a:lnTo>
                  <a:pt x="13553" y="15282"/>
                </a:lnTo>
                <a:lnTo>
                  <a:pt x="14015" y="15306"/>
                </a:lnTo>
                <a:lnTo>
                  <a:pt x="14453" y="15330"/>
                </a:lnTo>
                <a:lnTo>
                  <a:pt x="14843" y="15355"/>
                </a:lnTo>
                <a:lnTo>
                  <a:pt x="15013" y="15355"/>
                </a:lnTo>
                <a:lnTo>
                  <a:pt x="15183" y="15330"/>
                </a:lnTo>
                <a:lnTo>
                  <a:pt x="15183" y="15330"/>
                </a:lnTo>
                <a:lnTo>
                  <a:pt x="15086" y="15355"/>
                </a:lnTo>
                <a:lnTo>
                  <a:pt x="14794" y="15452"/>
                </a:lnTo>
                <a:lnTo>
                  <a:pt x="14502" y="15549"/>
                </a:lnTo>
                <a:lnTo>
                  <a:pt x="13918" y="15671"/>
                </a:lnTo>
                <a:lnTo>
                  <a:pt x="13310" y="15768"/>
                </a:lnTo>
                <a:lnTo>
                  <a:pt x="12701" y="15841"/>
                </a:lnTo>
                <a:lnTo>
                  <a:pt x="12677" y="15720"/>
                </a:lnTo>
                <a:lnTo>
                  <a:pt x="12653" y="15525"/>
                </a:lnTo>
                <a:lnTo>
                  <a:pt x="12628" y="15428"/>
                </a:lnTo>
                <a:lnTo>
                  <a:pt x="12555" y="15330"/>
                </a:lnTo>
                <a:lnTo>
                  <a:pt x="12482" y="15257"/>
                </a:lnTo>
                <a:lnTo>
                  <a:pt x="12385" y="15233"/>
                </a:lnTo>
                <a:lnTo>
                  <a:pt x="12288" y="15257"/>
                </a:lnTo>
                <a:lnTo>
                  <a:pt x="12215" y="15330"/>
                </a:lnTo>
                <a:lnTo>
                  <a:pt x="12166" y="15428"/>
                </a:lnTo>
                <a:lnTo>
                  <a:pt x="12142" y="15525"/>
                </a:lnTo>
                <a:lnTo>
                  <a:pt x="12142" y="15720"/>
                </a:lnTo>
                <a:lnTo>
                  <a:pt x="12142" y="15890"/>
                </a:lnTo>
                <a:lnTo>
                  <a:pt x="11801" y="15939"/>
                </a:lnTo>
                <a:lnTo>
                  <a:pt x="11290" y="15987"/>
                </a:lnTo>
                <a:lnTo>
                  <a:pt x="10755" y="16036"/>
                </a:lnTo>
                <a:lnTo>
                  <a:pt x="9709" y="16085"/>
                </a:lnTo>
                <a:lnTo>
                  <a:pt x="7592" y="16085"/>
                </a:lnTo>
                <a:lnTo>
                  <a:pt x="6521" y="16060"/>
                </a:lnTo>
                <a:lnTo>
                  <a:pt x="5475" y="16012"/>
                </a:lnTo>
                <a:lnTo>
                  <a:pt x="4428" y="15939"/>
                </a:lnTo>
                <a:lnTo>
                  <a:pt x="3382" y="15841"/>
                </a:lnTo>
                <a:lnTo>
                  <a:pt x="3236" y="15817"/>
                </a:lnTo>
                <a:lnTo>
                  <a:pt x="3236" y="15768"/>
                </a:lnTo>
                <a:lnTo>
                  <a:pt x="3236" y="15671"/>
                </a:lnTo>
                <a:lnTo>
                  <a:pt x="3212" y="15622"/>
                </a:lnTo>
                <a:lnTo>
                  <a:pt x="3212" y="15574"/>
                </a:lnTo>
                <a:lnTo>
                  <a:pt x="3236" y="15403"/>
                </a:lnTo>
                <a:lnTo>
                  <a:pt x="3236" y="15306"/>
                </a:lnTo>
                <a:lnTo>
                  <a:pt x="3212" y="15209"/>
                </a:lnTo>
                <a:lnTo>
                  <a:pt x="3163" y="15136"/>
                </a:lnTo>
                <a:lnTo>
                  <a:pt x="3090" y="15087"/>
                </a:lnTo>
                <a:lnTo>
                  <a:pt x="3017" y="15087"/>
                </a:lnTo>
                <a:lnTo>
                  <a:pt x="2920" y="15111"/>
                </a:lnTo>
                <a:lnTo>
                  <a:pt x="2823" y="15209"/>
                </a:lnTo>
                <a:lnTo>
                  <a:pt x="2750" y="15330"/>
                </a:lnTo>
                <a:lnTo>
                  <a:pt x="2725" y="15452"/>
                </a:lnTo>
                <a:lnTo>
                  <a:pt x="2701" y="15598"/>
                </a:lnTo>
                <a:lnTo>
                  <a:pt x="2701" y="15695"/>
                </a:lnTo>
                <a:lnTo>
                  <a:pt x="2141" y="15525"/>
                </a:lnTo>
                <a:lnTo>
                  <a:pt x="1582" y="15355"/>
                </a:lnTo>
                <a:lnTo>
                  <a:pt x="1314" y="15282"/>
                </a:lnTo>
                <a:lnTo>
                  <a:pt x="1046" y="15257"/>
                </a:lnTo>
                <a:lnTo>
                  <a:pt x="754" y="15233"/>
                </a:lnTo>
                <a:lnTo>
                  <a:pt x="487" y="15257"/>
                </a:lnTo>
                <a:lnTo>
                  <a:pt x="462" y="15038"/>
                </a:lnTo>
                <a:lnTo>
                  <a:pt x="487" y="14844"/>
                </a:lnTo>
                <a:lnTo>
                  <a:pt x="511" y="14625"/>
                </a:lnTo>
                <a:lnTo>
                  <a:pt x="584" y="14430"/>
                </a:lnTo>
                <a:lnTo>
                  <a:pt x="657" y="14235"/>
                </a:lnTo>
                <a:lnTo>
                  <a:pt x="754" y="14041"/>
                </a:lnTo>
                <a:lnTo>
                  <a:pt x="852" y="13870"/>
                </a:lnTo>
                <a:lnTo>
                  <a:pt x="973" y="13676"/>
                </a:lnTo>
                <a:lnTo>
                  <a:pt x="1241" y="13359"/>
                </a:lnTo>
                <a:lnTo>
                  <a:pt x="1557" y="13043"/>
                </a:lnTo>
                <a:lnTo>
                  <a:pt x="1874" y="12775"/>
                </a:lnTo>
                <a:lnTo>
                  <a:pt x="2190" y="12532"/>
                </a:lnTo>
                <a:lnTo>
                  <a:pt x="2409" y="12386"/>
                </a:lnTo>
                <a:lnTo>
                  <a:pt x="2604" y="12289"/>
                </a:lnTo>
                <a:lnTo>
                  <a:pt x="3042" y="12070"/>
                </a:lnTo>
                <a:lnTo>
                  <a:pt x="3480" y="11924"/>
                </a:lnTo>
                <a:lnTo>
                  <a:pt x="3942" y="11778"/>
                </a:lnTo>
                <a:lnTo>
                  <a:pt x="4234" y="11680"/>
                </a:lnTo>
                <a:lnTo>
                  <a:pt x="4574" y="11607"/>
                </a:lnTo>
                <a:lnTo>
                  <a:pt x="5231" y="11437"/>
                </a:lnTo>
                <a:close/>
                <a:moveTo>
                  <a:pt x="8200" y="1"/>
                </a:moveTo>
                <a:lnTo>
                  <a:pt x="7811" y="50"/>
                </a:lnTo>
                <a:lnTo>
                  <a:pt x="7470" y="123"/>
                </a:lnTo>
                <a:lnTo>
                  <a:pt x="7154" y="244"/>
                </a:lnTo>
                <a:lnTo>
                  <a:pt x="6667" y="463"/>
                </a:lnTo>
                <a:lnTo>
                  <a:pt x="6424" y="609"/>
                </a:lnTo>
                <a:lnTo>
                  <a:pt x="6278" y="731"/>
                </a:lnTo>
                <a:lnTo>
                  <a:pt x="6205" y="804"/>
                </a:lnTo>
                <a:lnTo>
                  <a:pt x="6180" y="853"/>
                </a:lnTo>
                <a:lnTo>
                  <a:pt x="6205" y="926"/>
                </a:lnTo>
                <a:lnTo>
                  <a:pt x="6253" y="974"/>
                </a:lnTo>
                <a:lnTo>
                  <a:pt x="6302" y="999"/>
                </a:lnTo>
                <a:lnTo>
                  <a:pt x="6472" y="999"/>
                </a:lnTo>
                <a:lnTo>
                  <a:pt x="6594" y="950"/>
                </a:lnTo>
                <a:lnTo>
                  <a:pt x="6716" y="877"/>
                </a:lnTo>
                <a:lnTo>
                  <a:pt x="7178" y="682"/>
                </a:lnTo>
                <a:lnTo>
                  <a:pt x="7421" y="585"/>
                </a:lnTo>
                <a:lnTo>
                  <a:pt x="7665" y="488"/>
                </a:lnTo>
                <a:lnTo>
                  <a:pt x="8005" y="439"/>
                </a:lnTo>
                <a:lnTo>
                  <a:pt x="8346" y="415"/>
                </a:lnTo>
                <a:lnTo>
                  <a:pt x="8735" y="439"/>
                </a:lnTo>
                <a:lnTo>
                  <a:pt x="9125" y="488"/>
                </a:lnTo>
                <a:lnTo>
                  <a:pt x="9490" y="585"/>
                </a:lnTo>
                <a:lnTo>
                  <a:pt x="9855" y="707"/>
                </a:lnTo>
                <a:lnTo>
                  <a:pt x="10195" y="828"/>
                </a:lnTo>
                <a:lnTo>
                  <a:pt x="10487" y="974"/>
                </a:lnTo>
                <a:lnTo>
                  <a:pt x="10706" y="1096"/>
                </a:lnTo>
                <a:lnTo>
                  <a:pt x="10877" y="1242"/>
                </a:lnTo>
                <a:lnTo>
                  <a:pt x="11023" y="1412"/>
                </a:lnTo>
                <a:lnTo>
                  <a:pt x="11169" y="1583"/>
                </a:lnTo>
                <a:lnTo>
                  <a:pt x="11290" y="1801"/>
                </a:lnTo>
                <a:lnTo>
                  <a:pt x="11388" y="1996"/>
                </a:lnTo>
                <a:lnTo>
                  <a:pt x="11485" y="2215"/>
                </a:lnTo>
                <a:lnTo>
                  <a:pt x="11558" y="2458"/>
                </a:lnTo>
                <a:lnTo>
                  <a:pt x="11655" y="2921"/>
                </a:lnTo>
                <a:lnTo>
                  <a:pt x="11728" y="3407"/>
                </a:lnTo>
                <a:lnTo>
                  <a:pt x="11753" y="3894"/>
                </a:lnTo>
                <a:lnTo>
                  <a:pt x="11753" y="4356"/>
                </a:lnTo>
                <a:lnTo>
                  <a:pt x="11217" y="4356"/>
                </a:lnTo>
                <a:lnTo>
                  <a:pt x="10974" y="4332"/>
                </a:lnTo>
                <a:lnTo>
                  <a:pt x="10731" y="4259"/>
                </a:lnTo>
                <a:lnTo>
                  <a:pt x="10487" y="4210"/>
                </a:lnTo>
                <a:lnTo>
                  <a:pt x="10244" y="4113"/>
                </a:lnTo>
                <a:lnTo>
                  <a:pt x="9782" y="3918"/>
                </a:lnTo>
                <a:lnTo>
                  <a:pt x="9319" y="3675"/>
                </a:lnTo>
                <a:lnTo>
                  <a:pt x="8881" y="3432"/>
                </a:lnTo>
                <a:lnTo>
                  <a:pt x="8419" y="3164"/>
                </a:lnTo>
                <a:lnTo>
                  <a:pt x="7981" y="2921"/>
                </a:lnTo>
                <a:lnTo>
                  <a:pt x="7908" y="2896"/>
                </a:lnTo>
                <a:lnTo>
                  <a:pt x="7835" y="2896"/>
                </a:lnTo>
                <a:lnTo>
                  <a:pt x="7786" y="2921"/>
                </a:lnTo>
                <a:lnTo>
                  <a:pt x="7738" y="2945"/>
                </a:lnTo>
                <a:lnTo>
                  <a:pt x="7689" y="2994"/>
                </a:lnTo>
                <a:lnTo>
                  <a:pt x="7665" y="3042"/>
                </a:lnTo>
                <a:lnTo>
                  <a:pt x="7640" y="3115"/>
                </a:lnTo>
                <a:lnTo>
                  <a:pt x="7640" y="3164"/>
                </a:lnTo>
                <a:lnTo>
                  <a:pt x="7713" y="3529"/>
                </a:lnTo>
                <a:lnTo>
                  <a:pt x="7786" y="3894"/>
                </a:lnTo>
                <a:lnTo>
                  <a:pt x="7640" y="3797"/>
                </a:lnTo>
                <a:lnTo>
                  <a:pt x="7494" y="3699"/>
                </a:lnTo>
                <a:lnTo>
                  <a:pt x="7202" y="3432"/>
                </a:lnTo>
                <a:lnTo>
                  <a:pt x="6959" y="3140"/>
                </a:lnTo>
                <a:lnTo>
                  <a:pt x="6740" y="2799"/>
                </a:lnTo>
                <a:lnTo>
                  <a:pt x="6545" y="2458"/>
                </a:lnTo>
                <a:lnTo>
                  <a:pt x="6424" y="2118"/>
                </a:lnTo>
                <a:lnTo>
                  <a:pt x="6399" y="1947"/>
                </a:lnTo>
                <a:lnTo>
                  <a:pt x="6375" y="1777"/>
                </a:lnTo>
                <a:lnTo>
                  <a:pt x="6375" y="1607"/>
                </a:lnTo>
                <a:lnTo>
                  <a:pt x="6399" y="1461"/>
                </a:lnTo>
                <a:lnTo>
                  <a:pt x="6399" y="1388"/>
                </a:lnTo>
                <a:lnTo>
                  <a:pt x="6399" y="1339"/>
                </a:lnTo>
                <a:lnTo>
                  <a:pt x="6351" y="1291"/>
                </a:lnTo>
                <a:lnTo>
                  <a:pt x="6302" y="1266"/>
                </a:lnTo>
                <a:lnTo>
                  <a:pt x="6205" y="1266"/>
                </a:lnTo>
                <a:lnTo>
                  <a:pt x="6156" y="1291"/>
                </a:lnTo>
                <a:lnTo>
                  <a:pt x="6107" y="1339"/>
                </a:lnTo>
                <a:lnTo>
                  <a:pt x="6034" y="1485"/>
                </a:lnTo>
                <a:lnTo>
                  <a:pt x="6010" y="1655"/>
                </a:lnTo>
                <a:lnTo>
                  <a:pt x="5815" y="1680"/>
                </a:lnTo>
                <a:lnTo>
                  <a:pt x="5645" y="1728"/>
                </a:lnTo>
                <a:lnTo>
                  <a:pt x="5475" y="1826"/>
                </a:lnTo>
                <a:lnTo>
                  <a:pt x="5304" y="1923"/>
                </a:lnTo>
                <a:lnTo>
                  <a:pt x="5085" y="2069"/>
                </a:lnTo>
                <a:lnTo>
                  <a:pt x="4891" y="2215"/>
                </a:lnTo>
                <a:lnTo>
                  <a:pt x="4720" y="2337"/>
                </a:lnTo>
                <a:lnTo>
                  <a:pt x="4647" y="2410"/>
                </a:lnTo>
                <a:lnTo>
                  <a:pt x="4599" y="2507"/>
                </a:lnTo>
                <a:lnTo>
                  <a:pt x="4574" y="2531"/>
                </a:lnTo>
                <a:lnTo>
                  <a:pt x="4599" y="2556"/>
                </a:lnTo>
                <a:lnTo>
                  <a:pt x="4623" y="2580"/>
                </a:lnTo>
                <a:lnTo>
                  <a:pt x="4647" y="2604"/>
                </a:lnTo>
                <a:lnTo>
                  <a:pt x="4745" y="2580"/>
                </a:lnTo>
                <a:lnTo>
                  <a:pt x="4818" y="2556"/>
                </a:lnTo>
                <a:lnTo>
                  <a:pt x="4988" y="2458"/>
                </a:lnTo>
                <a:lnTo>
                  <a:pt x="5280" y="2239"/>
                </a:lnTo>
                <a:lnTo>
                  <a:pt x="5621" y="1996"/>
                </a:lnTo>
                <a:lnTo>
                  <a:pt x="5986" y="1801"/>
                </a:lnTo>
                <a:lnTo>
                  <a:pt x="5986" y="1996"/>
                </a:lnTo>
                <a:lnTo>
                  <a:pt x="6034" y="2166"/>
                </a:lnTo>
                <a:lnTo>
                  <a:pt x="6083" y="2337"/>
                </a:lnTo>
                <a:lnTo>
                  <a:pt x="6156" y="2531"/>
                </a:lnTo>
                <a:lnTo>
                  <a:pt x="6302" y="2872"/>
                </a:lnTo>
                <a:lnTo>
                  <a:pt x="6472" y="3164"/>
                </a:lnTo>
                <a:lnTo>
                  <a:pt x="6618" y="3359"/>
                </a:lnTo>
                <a:lnTo>
                  <a:pt x="6764" y="3578"/>
                </a:lnTo>
                <a:lnTo>
                  <a:pt x="6959" y="3772"/>
                </a:lnTo>
                <a:lnTo>
                  <a:pt x="7129" y="3967"/>
                </a:lnTo>
                <a:lnTo>
                  <a:pt x="7348" y="4137"/>
                </a:lnTo>
                <a:lnTo>
                  <a:pt x="7567" y="4283"/>
                </a:lnTo>
                <a:lnTo>
                  <a:pt x="7811" y="4381"/>
                </a:lnTo>
                <a:lnTo>
                  <a:pt x="8054" y="4454"/>
                </a:lnTo>
                <a:lnTo>
                  <a:pt x="8151" y="4454"/>
                </a:lnTo>
                <a:lnTo>
                  <a:pt x="8249" y="4381"/>
                </a:lnTo>
                <a:lnTo>
                  <a:pt x="8297" y="4356"/>
                </a:lnTo>
                <a:lnTo>
                  <a:pt x="8322" y="4308"/>
                </a:lnTo>
                <a:lnTo>
                  <a:pt x="8322" y="4235"/>
                </a:lnTo>
                <a:lnTo>
                  <a:pt x="8322" y="4186"/>
                </a:lnTo>
                <a:lnTo>
                  <a:pt x="8151" y="3505"/>
                </a:lnTo>
                <a:lnTo>
                  <a:pt x="8151" y="3505"/>
                </a:lnTo>
                <a:lnTo>
                  <a:pt x="8881" y="3918"/>
                </a:lnTo>
                <a:lnTo>
                  <a:pt x="9587" y="4283"/>
                </a:lnTo>
                <a:lnTo>
                  <a:pt x="9952" y="4429"/>
                </a:lnTo>
                <a:lnTo>
                  <a:pt x="10317" y="4575"/>
                </a:lnTo>
                <a:lnTo>
                  <a:pt x="10682" y="4697"/>
                </a:lnTo>
                <a:lnTo>
                  <a:pt x="11071" y="4746"/>
                </a:lnTo>
                <a:lnTo>
                  <a:pt x="11169" y="4940"/>
                </a:lnTo>
                <a:lnTo>
                  <a:pt x="11242" y="5111"/>
                </a:lnTo>
                <a:lnTo>
                  <a:pt x="11266" y="5281"/>
                </a:lnTo>
                <a:lnTo>
                  <a:pt x="11266" y="5451"/>
                </a:lnTo>
                <a:lnTo>
                  <a:pt x="11242" y="5792"/>
                </a:lnTo>
                <a:lnTo>
                  <a:pt x="11266" y="5865"/>
                </a:lnTo>
                <a:lnTo>
                  <a:pt x="11315" y="5938"/>
                </a:lnTo>
                <a:lnTo>
                  <a:pt x="11363" y="5987"/>
                </a:lnTo>
                <a:lnTo>
                  <a:pt x="11509" y="5987"/>
                </a:lnTo>
                <a:lnTo>
                  <a:pt x="11582" y="5962"/>
                </a:lnTo>
                <a:lnTo>
                  <a:pt x="11631" y="5914"/>
                </a:lnTo>
                <a:lnTo>
                  <a:pt x="11655" y="5841"/>
                </a:lnTo>
                <a:lnTo>
                  <a:pt x="11704" y="5622"/>
                </a:lnTo>
                <a:lnTo>
                  <a:pt x="11704" y="5354"/>
                </a:lnTo>
                <a:lnTo>
                  <a:pt x="11680" y="5135"/>
                </a:lnTo>
                <a:lnTo>
                  <a:pt x="11607" y="4892"/>
                </a:lnTo>
                <a:lnTo>
                  <a:pt x="11558" y="4794"/>
                </a:lnTo>
                <a:lnTo>
                  <a:pt x="11680" y="4770"/>
                </a:lnTo>
                <a:lnTo>
                  <a:pt x="11801" y="4940"/>
                </a:lnTo>
                <a:lnTo>
                  <a:pt x="11923" y="5111"/>
                </a:lnTo>
                <a:lnTo>
                  <a:pt x="11996" y="5305"/>
                </a:lnTo>
                <a:lnTo>
                  <a:pt x="12044" y="5500"/>
                </a:lnTo>
                <a:lnTo>
                  <a:pt x="12069" y="5695"/>
                </a:lnTo>
                <a:lnTo>
                  <a:pt x="12093" y="5889"/>
                </a:lnTo>
                <a:lnTo>
                  <a:pt x="12069" y="6108"/>
                </a:lnTo>
                <a:lnTo>
                  <a:pt x="12044" y="6303"/>
                </a:lnTo>
                <a:lnTo>
                  <a:pt x="11996" y="6522"/>
                </a:lnTo>
                <a:lnTo>
                  <a:pt x="11899" y="6692"/>
                </a:lnTo>
                <a:lnTo>
                  <a:pt x="11801" y="6887"/>
                </a:lnTo>
                <a:lnTo>
                  <a:pt x="11655" y="7033"/>
                </a:lnTo>
                <a:lnTo>
                  <a:pt x="11631" y="7082"/>
                </a:lnTo>
                <a:lnTo>
                  <a:pt x="11631" y="6936"/>
                </a:lnTo>
                <a:lnTo>
                  <a:pt x="11631" y="6814"/>
                </a:lnTo>
                <a:lnTo>
                  <a:pt x="11582" y="6717"/>
                </a:lnTo>
                <a:lnTo>
                  <a:pt x="11509" y="6619"/>
                </a:lnTo>
                <a:lnTo>
                  <a:pt x="11436" y="6571"/>
                </a:lnTo>
                <a:lnTo>
                  <a:pt x="11290" y="6571"/>
                </a:lnTo>
                <a:lnTo>
                  <a:pt x="11242" y="6619"/>
                </a:lnTo>
                <a:lnTo>
                  <a:pt x="11193" y="6668"/>
                </a:lnTo>
                <a:lnTo>
                  <a:pt x="11169" y="6717"/>
                </a:lnTo>
                <a:lnTo>
                  <a:pt x="11169" y="6790"/>
                </a:lnTo>
                <a:lnTo>
                  <a:pt x="11193" y="6863"/>
                </a:lnTo>
                <a:lnTo>
                  <a:pt x="11169" y="6838"/>
                </a:lnTo>
                <a:lnTo>
                  <a:pt x="11144" y="6863"/>
                </a:lnTo>
                <a:lnTo>
                  <a:pt x="11144" y="6984"/>
                </a:lnTo>
                <a:lnTo>
                  <a:pt x="11071" y="7228"/>
                </a:lnTo>
                <a:lnTo>
                  <a:pt x="10974" y="7447"/>
                </a:lnTo>
                <a:lnTo>
                  <a:pt x="10755" y="7933"/>
                </a:lnTo>
                <a:lnTo>
                  <a:pt x="10487" y="8396"/>
                </a:lnTo>
                <a:lnTo>
                  <a:pt x="10317" y="8663"/>
                </a:lnTo>
                <a:lnTo>
                  <a:pt x="10098" y="8907"/>
                </a:lnTo>
                <a:lnTo>
                  <a:pt x="9879" y="9126"/>
                </a:lnTo>
                <a:lnTo>
                  <a:pt x="9611" y="9320"/>
                </a:lnTo>
                <a:lnTo>
                  <a:pt x="9344" y="9491"/>
                </a:lnTo>
                <a:lnTo>
                  <a:pt x="9052" y="9637"/>
                </a:lnTo>
                <a:lnTo>
                  <a:pt x="8735" y="9734"/>
                </a:lnTo>
                <a:lnTo>
                  <a:pt x="8419" y="9782"/>
                </a:lnTo>
                <a:lnTo>
                  <a:pt x="8078" y="9807"/>
                </a:lnTo>
                <a:lnTo>
                  <a:pt x="7738" y="9782"/>
                </a:lnTo>
                <a:lnTo>
                  <a:pt x="7397" y="9709"/>
                </a:lnTo>
                <a:lnTo>
                  <a:pt x="7056" y="9612"/>
                </a:lnTo>
                <a:lnTo>
                  <a:pt x="6716" y="9466"/>
                </a:lnTo>
                <a:lnTo>
                  <a:pt x="6424" y="9296"/>
                </a:lnTo>
                <a:lnTo>
                  <a:pt x="6107" y="9126"/>
                </a:lnTo>
                <a:lnTo>
                  <a:pt x="5840" y="8907"/>
                </a:lnTo>
                <a:lnTo>
                  <a:pt x="5596" y="8712"/>
                </a:lnTo>
                <a:lnTo>
                  <a:pt x="5377" y="8469"/>
                </a:lnTo>
                <a:lnTo>
                  <a:pt x="5158" y="8225"/>
                </a:lnTo>
                <a:lnTo>
                  <a:pt x="4988" y="7958"/>
                </a:lnTo>
                <a:lnTo>
                  <a:pt x="4891" y="7787"/>
                </a:lnTo>
                <a:lnTo>
                  <a:pt x="4818" y="7641"/>
                </a:lnTo>
                <a:lnTo>
                  <a:pt x="4696" y="7301"/>
                </a:lnTo>
                <a:lnTo>
                  <a:pt x="4599" y="6960"/>
                </a:lnTo>
                <a:lnTo>
                  <a:pt x="4477" y="6644"/>
                </a:lnTo>
                <a:lnTo>
                  <a:pt x="4428" y="6571"/>
                </a:lnTo>
                <a:lnTo>
                  <a:pt x="4355" y="6546"/>
                </a:lnTo>
                <a:lnTo>
                  <a:pt x="4282" y="6571"/>
                </a:lnTo>
                <a:lnTo>
                  <a:pt x="4258" y="6595"/>
                </a:lnTo>
                <a:lnTo>
                  <a:pt x="4234" y="6644"/>
                </a:lnTo>
                <a:lnTo>
                  <a:pt x="4209" y="6936"/>
                </a:lnTo>
                <a:lnTo>
                  <a:pt x="4234" y="7228"/>
                </a:lnTo>
                <a:lnTo>
                  <a:pt x="4088" y="7130"/>
                </a:lnTo>
                <a:lnTo>
                  <a:pt x="3966" y="7033"/>
                </a:lnTo>
                <a:lnTo>
                  <a:pt x="3845" y="6911"/>
                </a:lnTo>
                <a:lnTo>
                  <a:pt x="3772" y="6790"/>
                </a:lnTo>
                <a:lnTo>
                  <a:pt x="3699" y="6644"/>
                </a:lnTo>
                <a:lnTo>
                  <a:pt x="3650" y="6473"/>
                </a:lnTo>
                <a:lnTo>
                  <a:pt x="3577" y="6133"/>
                </a:lnTo>
                <a:lnTo>
                  <a:pt x="3553" y="5816"/>
                </a:lnTo>
                <a:lnTo>
                  <a:pt x="3577" y="5670"/>
                </a:lnTo>
                <a:lnTo>
                  <a:pt x="3601" y="5524"/>
                </a:lnTo>
                <a:lnTo>
                  <a:pt x="3650" y="5378"/>
                </a:lnTo>
                <a:lnTo>
                  <a:pt x="3699" y="5232"/>
                </a:lnTo>
                <a:lnTo>
                  <a:pt x="3772" y="5111"/>
                </a:lnTo>
                <a:lnTo>
                  <a:pt x="3893" y="5013"/>
                </a:lnTo>
                <a:lnTo>
                  <a:pt x="3942" y="5013"/>
                </a:lnTo>
                <a:lnTo>
                  <a:pt x="3918" y="5208"/>
                </a:lnTo>
                <a:lnTo>
                  <a:pt x="3942" y="5403"/>
                </a:lnTo>
                <a:lnTo>
                  <a:pt x="3966" y="5476"/>
                </a:lnTo>
                <a:lnTo>
                  <a:pt x="4015" y="5549"/>
                </a:lnTo>
                <a:lnTo>
                  <a:pt x="4063" y="5622"/>
                </a:lnTo>
                <a:lnTo>
                  <a:pt x="4136" y="5670"/>
                </a:lnTo>
                <a:lnTo>
                  <a:pt x="4209" y="5695"/>
                </a:lnTo>
                <a:lnTo>
                  <a:pt x="4258" y="5670"/>
                </a:lnTo>
                <a:lnTo>
                  <a:pt x="4307" y="5646"/>
                </a:lnTo>
                <a:lnTo>
                  <a:pt x="4355" y="5597"/>
                </a:lnTo>
                <a:lnTo>
                  <a:pt x="4355" y="5476"/>
                </a:lnTo>
                <a:lnTo>
                  <a:pt x="4355" y="5403"/>
                </a:lnTo>
                <a:lnTo>
                  <a:pt x="4307" y="5208"/>
                </a:lnTo>
                <a:lnTo>
                  <a:pt x="4331" y="5086"/>
                </a:lnTo>
                <a:lnTo>
                  <a:pt x="4355" y="4965"/>
                </a:lnTo>
                <a:lnTo>
                  <a:pt x="4453" y="4746"/>
                </a:lnTo>
                <a:lnTo>
                  <a:pt x="4550" y="4575"/>
                </a:lnTo>
                <a:lnTo>
                  <a:pt x="4647" y="4405"/>
                </a:lnTo>
                <a:lnTo>
                  <a:pt x="5085" y="4016"/>
                </a:lnTo>
                <a:lnTo>
                  <a:pt x="5377" y="3748"/>
                </a:lnTo>
                <a:lnTo>
                  <a:pt x="5669" y="3432"/>
                </a:lnTo>
                <a:lnTo>
                  <a:pt x="5791" y="3237"/>
                </a:lnTo>
                <a:lnTo>
                  <a:pt x="5888" y="3067"/>
                </a:lnTo>
                <a:lnTo>
                  <a:pt x="5961" y="2872"/>
                </a:lnTo>
                <a:lnTo>
                  <a:pt x="6010" y="2677"/>
                </a:lnTo>
                <a:lnTo>
                  <a:pt x="5986" y="2629"/>
                </a:lnTo>
                <a:lnTo>
                  <a:pt x="5937" y="2604"/>
                </a:lnTo>
                <a:lnTo>
                  <a:pt x="5888" y="2604"/>
                </a:lnTo>
                <a:lnTo>
                  <a:pt x="5864" y="2629"/>
                </a:lnTo>
                <a:lnTo>
                  <a:pt x="5718" y="2750"/>
                </a:lnTo>
                <a:lnTo>
                  <a:pt x="5596" y="2921"/>
                </a:lnTo>
                <a:lnTo>
                  <a:pt x="5377" y="3237"/>
                </a:lnTo>
                <a:lnTo>
                  <a:pt x="5110" y="3505"/>
                </a:lnTo>
                <a:lnTo>
                  <a:pt x="4818" y="3772"/>
                </a:lnTo>
                <a:lnTo>
                  <a:pt x="4647" y="3894"/>
                </a:lnTo>
                <a:lnTo>
                  <a:pt x="4453" y="4040"/>
                </a:lnTo>
                <a:lnTo>
                  <a:pt x="4063" y="4332"/>
                </a:lnTo>
                <a:lnTo>
                  <a:pt x="4112" y="3894"/>
                </a:lnTo>
                <a:lnTo>
                  <a:pt x="4209" y="3456"/>
                </a:lnTo>
                <a:lnTo>
                  <a:pt x="4331" y="3042"/>
                </a:lnTo>
                <a:lnTo>
                  <a:pt x="4477" y="2629"/>
                </a:lnTo>
                <a:lnTo>
                  <a:pt x="4599" y="2337"/>
                </a:lnTo>
                <a:lnTo>
                  <a:pt x="4769" y="2045"/>
                </a:lnTo>
                <a:lnTo>
                  <a:pt x="4939" y="1777"/>
                </a:lnTo>
                <a:lnTo>
                  <a:pt x="5158" y="1558"/>
                </a:lnTo>
                <a:lnTo>
                  <a:pt x="5256" y="1485"/>
                </a:lnTo>
                <a:lnTo>
                  <a:pt x="5377" y="1412"/>
                </a:lnTo>
                <a:lnTo>
                  <a:pt x="5596" y="1364"/>
                </a:lnTo>
                <a:lnTo>
                  <a:pt x="5815" y="1315"/>
                </a:lnTo>
                <a:lnTo>
                  <a:pt x="5913" y="1291"/>
                </a:lnTo>
                <a:lnTo>
                  <a:pt x="6034" y="1242"/>
                </a:lnTo>
                <a:lnTo>
                  <a:pt x="6034" y="1218"/>
                </a:lnTo>
                <a:lnTo>
                  <a:pt x="6034" y="1193"/>
                </a:lnTo>
                <a:lnTo>
                  <a:pt x="5961" y="1096"/>
                </a:lnTo>
                <a:lnTo>
                  <a:pt x="5888" y="1023"/>
                </a:lnTo>
                <a:lnTo>
                  <a:pt x="5767" y="974"/>
                </a:lnTo>
                <a:lnTo>
                  <a:pt x="5523" y="974"/>
                </a:lnTo>
                <a:lnTo>
                  <a:pt x="5402" y="999"/>
                </a:lnTo>
                <a:lnTo>
                  <a:pt x="5183" y="1072"/>
                </a:lnTo>
                <a:lnTo>
                  <a:pt x="5037" y="1145"/>
                </a:lnTo>
                <a:lnTo>
                  <a:pt x="4915" y="1242"/>
                </a:lnTo>
                <a:lnTo>
                  <a:pt x="4793" y="1364"/>
                </a:lnTo>
                <a:lnTo>
                  <a:pt x="4672" y="1485"/>
                </a:lnTo>
                <a:lnTo>
                  <a:pt x="4477" y="1728"/>
                </a:lnTo>
                <a:lnTo>
                  <a:pt x="4307" y="2020"/>
                </a:lnTo>
                <a:lnTo>
                  <a:pt x="4161" y="2312"/>
                </a:lnTo>
                <a:lnTo>
                  <a:pt x="4015" y="2653"/>
                </a:lnTo>
                <a:lnTo>
                  <a:pt x="3893" y="3018"/>
                </a:lnTo>
                <a:lnTo>
                  <a:pt x="3772" y="3359"/>
                </a:lnTo>
                <a:lnTo>
                  <a:pt x="3699" y="3724"/>
                </a:lnTo>
                <a:lnTo>
                  <a:pt x="3650" y="4113"/>
                </a:lnTo>
                <a:lnTo>
                  <a:pt x="3650" y="4454"/>
                </a:lnTo>
                <a:lnTo>
                  <a:pt x="3674" y="4819"/>
                </a:lnTo>
                <a:lnTo>
                  <a:pt x="3553" y="4892"/>
                </a:lnTo>
                <a:lnTo>
                  <a:pt x="3455" y="5038"/>
                </a:lnTo>
                <a:lnTo>
                  <a:pt x="3382" y="5184"/>
                </a:lnTo>
                <a:lnTo>
                  <a:pt x="3334" y="5378"/>
                </a:lnTo>
                <a:lnTo>
                  <a:pt x="3236" y="5719"/>
                </a:lnTo>
                <a:lnTo>
                  <a:pt x="3212" y="5962"/>
                </a:lnTo>
                <a:lnTo>
                  <a:pt x="3236" y="6230"/>
                </a:lnTo>
                <a:lnTo>
                  <a:pt x="3285" y="6522"/>
                </a:lnTo>
                <a:lnTo>
                  <a:pt x="3358" y="6814"/>
                </a:lnTo>
                <a:lnTo>
                  <a:pt x="3480" y="7082"/>
                </a:lnTo>
                <a:lnTo>
                  <a:pt x="3626" y="7325"/>
                </a:lnTo>
                <a:lnTo>
                  <a:pt x="3723" y="7422"/>
                </a:lnTo>
                <a:lnTo>
                  <a:pt x="3845" y="7520"/>
                </a:lnTo>
                <a:lnTo>
                  <a:pt x="3942" y="7593"/>
                </a:lnTo>
                <a:lnTo>
                  <a:pt x="4063" y="7641"/>
                </a:lnTo>
                <a:lnTo>
                  <a:pt x="4209" y="7690"/>
                </a:lnTo>
                <a:lnTo>
                  <a:pt x="4355" y="7690"/>
                </a:lnTo>
                <a:lnTo>
                  <a:pt x="4477" y="7933"/>
                </a:lnTo>
                <a:lnTo>
                  <a:pt x="4599" y="8177"/>
                </a:lnTo>
                <a:lnTo>
                  <a:pt x="4745" y="8396"/>
                </a:lnTo>
                <a:lnTo>
                  <a:pt x="4915" y="8615"/>
                </a:lnTo>
                <a:lnTo>
                  <a:pt x="5085" y="8809"/>
                </a:lnTo>
                <a:lnTo>
                  <a:pt x="5256" y="8980"/>
                </a:lnTo>
                <a:lnTo>
                  <a:pt x="5645" y="9320"/>
                </a:lnTo>
                <a:lnTo>
                  <a:pt x="6010" y="9588"/>
                </a:lnTo>
                <a:lnTo>
                  <a:pt x="6424" y="9831"/>
                </a:lnTo>
                <a:lnTo>
                  <a:pt x="6351" y="9855"/>
                </a:lnTo>
                <a:lnTo>
                  <a:pt x="6278" y="9928"/>
                </a:lnTo>
                <a:lnTo>
                  <a:pt x="6253" y="10001"/>
                </a:lnTo>
                <a:lnTo>
                  <a:pt x="6205" y="10074"/>
                </a:lnTo>
                <a:lnTo>
                  <a:pt x="6180" y="10269"/>
                </a:lnTo>
                <a:lnTo>
                  <a:pt x="6156" y="10464"/>
                </a:lnTo>
                <a:lnTo>
                  <a:pt x="6156" y="10610"/>
                </a:lnTo>
                <a:lnTo>
                  <a:pt x="6180" y="10804"/>
                </a:lnTo>
                <a:lnTo>
                  <a:pt x="6010" y="10829"/>
                </a:lnTo>
                <a:lnTo>
                  <a:pt x="5864" y="10853"/>
                </a:lnTo>
                <a:lnTo>
                  <a:pt x="5596" y="10902"/>
                </a:lnTo>
                <a:lnTo>
                  <a:pt x="5231" y="10975"/>
                </a:lnTo>
                <a:lnTo>
                  <a:pt x="4866" y="11072"/>
                </a:lnTo>
                <a:lnTo>
                  <a:pt x="4161" y="11242"/>
                </a:lnTo>
                <a:lnTo>
                  <a:pt x="3480" y="11437"/>
                </a:lnTo>
                <a:lnTo>
                  <a:pt x="2993" y="11632"/>
                </a:lnTo>
                <a:lnTo>
                  <a:pt x="2531" y="11826"/>
                </a:lnTo>
                <a:lnTo>
                  <a:pt x="2068" y="12070"/>
                </a:lnTo>
                <a:lnTo>
                  <a:pt x="1655" y="12362"/>
                </a:lnTo>
                <a:lnTo>
                  <a:pt x="1314" y="12654"/>
                </a:lnTo>
                <a:lnTo>
                  <a:pt x="973" y="12970"/>
                </a:lnTo>
                <a:lnTo>
                  <a:pt x="681" y="13335"/>
                </a:lnTo>
                <a:lnTo>
                  <a:pt x="414" y="13700"/>
                </a:lnTo>
                <a:lnTo>
                  <a:pt x="316" y="13919"/>
                </a:lnTo>
                <a:lnTo>
                  <a:pt x="219" y="14114"/>
                </a:lnTo>
                <a:lnTo>
                  <a:pt x="122" y="14333"/>
                </a:lnTo>
                <a:lnTo>
                  <a:pt x="73" y="14552"/>
                </a:lnTo>
                <a:lnTo>
                  <a:pt x="24" y="14771"/>
                </a:lnTo>
                <a:lnTo>
                  <a:pt x="0" y="14990"/>
                </a:lnTo>
                <a:lnTo>
                  <a:pt x="24" y="15209"/>
                </a:lnTo>
                <a:lnTo>
                  <a:pt x="49" y="15428"/>
                </a:lnTo>
                <a:lnTo>
                  <a:pt x="73" y="15525"/>
                </a:lnTo>
                <a:lnTo>
                  <a:pt x="122" y="15574"/>
                </a:lnTo>
                <a:lnTo>
                  <a:pt x="170" y="15598"/>
                </a:lnTo>
                <a:lnTo>
                  <a:pt x="243" y="15598"/>
                </a:lnTo>
                <a:lnTo>
                  <a:pt x="316" y="15671"/>
                </a:lnTo>
                <a:lnTo>
                  <a:pt x="414" y="15695"/>
                </a:lnTo>
                <a:lnTo>
                  <a:pt x="803" y="15720"/>
                </a:lnTo>
                <a:lnTo>
                  <a:pt x="1217" y="15793"/>
                </a:lnTo>
                <a:lnTo>
                  <a:pt x="1606" y="15890"/>
                </a:lnTo>
                <a:lnTo>
                  <a:pt x="1995" y="15987"/>
                </a:lnTo>
                <a:lnTo>
                  <a:pt x="2774" y="16231"/>
                </a:lnTo>
                <a:lnTo>
                  <a:pt x="3163" y="16328"/>
                </a:lnTo>
                <a:lnTo>
                  <a:pt x="3553" y="16401"/>
                </a:lnTo>
                <a:lnTo>
                  <a:pt x="4599" y="16498"/>
                </a:lnTo>
                <a:lnTo>
                  <a:pt x="5669" y="16547"/>
                </a:lnTo>
                <a:lnTo>
                  <a:pt x="6716" y="16596"/>
                </a:lnTo>
                <a:lnTo>
                  <a:pt x="7762" y="16620"/>
                </a:lnTo>
                <a:lnTo>
                  <a:pt x="9879" y="16620"/>
                </a:lnTo>
                <a:lnTo>
                  <a:pt x="10950" y="16547"/>
                </a:lnTo>
                <a:lnTo>
                  <a:pt x="11996" y="16450"/>
                </a:lnTo>
                <a:lnTo>
                  <a:pt x="12823" y="16352"/>
                </a:lnTo>
                <a:lnTo>
                  <a:pt x="13626" y="16255"/>
                </a:lnTo>
                <a:lnTo>
                  <a:pt x="14040" y="16206"/>
                </a:lnTo>
                <a:lnTo>
                  <a:pt x="14453" y="16109"/>
                </a:lnTo>
                <a:lnTo>
                  <a:pt x="14843" y="16012"/>
                </a:lnTo>
                <a:lnTo>
                  <a:pt x="15232" y="15890"/>
                </a:lnTo>
                <a:lnTo>
                  <a:pt x="15305" y="15841"/>
                </a:lnTo>
                <a:lnTo>
                  <a:pt x="15378" y="15768"/>
                </a:lnTo>
                <a:lnTo>
                  <a:pt x="15402" y="15695"/>
                </a:lnTo>
                <a:lnTo>
                  <a:pt x="15427" y="15622"/>
                </a:lnTo>
                <a:lnTo>
                  <a:pt x="15524" y="15622"/>
                </a:lnTo>
                <a:lnTo>
                  <a:pt x="15621" y="15574"/>
                </a:lnTo>
                <a:lnTo>
                  <a:pt x="15670" y="15549"/>
                </a:lnTo>
                <a:lnTo>
                  <a:pt x="15694" y="15501"/>
                </a:lnTo>
                <a:lnTo>
                  <a:pt x="15694" y="15452"/>
                </a:lnTo>
                <a:lnTo>
                  <a:pt x="15694" y="15379"/>
                </a:lnTo>
                <a:lnTo>
                  <a:pt x="15646" y="14965"/>
                </a:lnTo>
                <a:lnTo>
                  <a:pt x="15548" y="14576"/>
                </a:lnTo>
                <a:lnTo>
                  <a:pt x="15427" y="14187"/>
                </a:lnTo>
                <a:lnTo>
                  <a:pt x="15256" y="13822"/>
                </a:lnTo>
                <a:lnTo>
                  <a:pt x="15281" y="13822"/>
                </a:lnTo>
                <a:lnTo>
                  <a:pt x="15329" y="13797"/>
                </a:lnTo>
                <a:lnTo>
                  <a:pt x="15354" y="13724"/>
                </a:lnTo>
                <a:lnTo>
                  <a:pt x="15354" y="13676"/>
                </a:lnTo>
                <a:lnTo>
                  <a:pt x="15305" y="13627"/>
                </a:lnTo>
                <a:lnTo>
                  <a:pt x="15110" y="13554"/>
                </a:lnTo>
                <a:lnTo>
                  <a:pt x="14989" y="13359"/>
                </a:lnTo>
                <a:lnTo>
                  <a:pt x="14843" y="13140"/>
                </a:lnTo>
                <a:lnTo>
                  <a:pt x="14502" y="12751"/>
                </a:lnTo>
                <a:lnTo>
                  <a:pt x="14113" y="12386"/>
                </a:lnTo>
                <a:lnTo>
                  <a:pt x="13699" y="12070"/>
                </a:lnTo>
                <a:lnTo>
                  <a:pt x="13456" y="11924"/>
                </a:lnTo>
                <a:lnTo>
                  <a:pt x="13237" y="11778"/>
                </a:lnTo>
                <a:lnTo>
                  <a:pt x="12726" y="11559"/>
                </a:lnTo>
                <a:lnTo>
                  <a:pt x="12215" y="11388"/>
                </a:lnTo>
                <a:lnTo>
                  <a:pt x="11680" y="11242"/>
                </a:lnTo>
                <a:lnTo>
                  <a:pt x="11071" y="11121"/>
                </a:lnTo>
                <a:lnTo>
                  <a:pt x="10463" y="11023"/>
                </a:lnTo>
                <a:lnTo>
                  <a:pt x="10341" y="10999"/>
                </a:lnTo>
                <a:lnTo>
                  <a:pt x="10244" y="10975"/>
                </a:lnTo>
                <a:lnTo>
                  <a:pt x="9879" y="10902"/>
                </a:lnTo>
                <a:lnTo>
                  <a:pt x="9684" y="10877"/>
                </a:lnTo>
                <a:lnTo>
                  <a:pt x="9490" y="10877"/>
                </a:lnTo>
                <a:lnTo>
                  <a:pt x="9490" y="10780"/>
                </a:lnTo>
                <a:lnTo>
                  <a:pt x="9490" y="10658"/>
                </a:lnTo>
                <a:lnTo>
                  <a:pt x="9490" y="10415"/>
                </a:lnTo>
                <a:lnTo>
                  <a:pt x="9490" y="10172"/>
                </a:lnTo>
                <a:lnTo>
                  <a:pt x="9465" y="10050"/>
                </a:lnTo>
                <a:lnTo>
                  <a:pt x="9441" y="9977"/>
                </a:lnTo>
                <a:lnTo>
                  <a:pt x="9660" y="9831"/>
                </a:lnTo>
                <a:lnTo>
                  <a:pt x="9879" y="9709"/>
                </a:lnTo>
                <a:lnTo>
                  <a:pt x="10098" y="9539"/>
                </a:lnTo>
                <a:lnTo>
                  <a:pt x="10293" y="9369"/>
                </a:lnTo>
                <a:lnTo>
                  <a:pt x="10463" y="9174"/>
                </a:lnTo>
                <a:lnTo>
                  <a:pt x="10633" y="8980"/>
                </a:lnTo>
                <a:lnTo>
                  <a:pt x="10804" y="8761"/>
                </a:lnTo>
                <a:lnTo>
                  <a:pt x="10950" y="8542"/>
                </a:lnTo>
                <a:lnTo>
                  <a:pt x="11193" y="8128"/>
                </a:lnTo>
                <a:lnTo>
                  <a:pt x="11363" y="7812"/>
                </a:lnTo>
                <a:lnTo>
                  <a:pt x="11509" y="7495"/>
                </a:lnTo>
                <a:lnTo>
                  <a:pt x="11582" y="7495"/>
                </a:lnTo>
                <a:lnTo>
                  <a:pt x="11655" y="7471"/>
                </a:lnTo>
                <a:lnTo>
                  <a:pt x="11801" y="7398"/>
                </a:lnTo>
                <a:lnTo>
                  <a:pt x="11947" y="7252"/>
                </a:lnTo>
                <a:lnTo>
                  <a:pt x="12093" y="7082"/>
                </a:lnTo>
                <a:lnTo>
                  <a:pt x="12215" y="6887"/>
                </a:lnTo>
                <a:lnTo>
                  <a:pt x="12288" y="6717"/>
                </a:lnTo>
                <a:lnTo>
                  <a:pt x="12409" y="6425"/>
                </a:lnTo>
                <a:lnTo>
                  <a:pt x="12458" y="6206"/>
                </a:lnTo>
                <a:lnTo>
                  <a:pt x="12482" y="5987"/>
                </a:lnTo>
                <a:lnTo>
                  <a:pt x="12482" y="5768"/>
                </a:lnTo>
                <a:lnTo>
                  <a:pt x="12458" y="5549"/>
                </a:lnTo>
                <a:lnTo>
                  <a:pt x="12434" y="5330"/>
                </a:lnTo>
                <a:lnTo>
                  <a:pt x="12361" y="5111"/>
                </a:lnTo>
                <a:lnTo>
                  <a:pt x="12263" y="4916"/>
                </a:lnTo>
                <a:lnTo>
                  <a:pt x="12142" y="4721"/>
                </a:lnTo>
                <a:lnTo>
                  <a:pt x="12190" y="4697"/>
                </a:lnTo>
                <a:lnTo>
                  <a:pt x="12239" y="4648"/>
                </a:lnTo>
                <a:lnTo>
                  <a:pt x="12263" y="4551"/>
                </a:lnTo>
                <a:lnTo>
                  <a:pt x="12239" y="4454"/>
                </a:lnTo>
                <a:lnTo>
                  <a:pt x="12166" y="4356"/>
                </a:lnTo>
                <a:lnTo>
                  <a:pt x="12166" y="3797"/>
                </a:lnTo>
                <a:lnTo>
                  <a:pt x="12142" y="3237"/>
                </a:lnTo>
                <a:lnTo>
                  <a:pt x="12093" y="2969"/>
                </a:lnTo>
                <a:lnTo>
                  <a:pt x="12044" y="2677"/>
                </a:lnTo>
                <a:lnTo>
                  <a:pt x="11971" y="2410"/>
                </a:lnTo>
                <a:lnTo>
                  <a:pt x="11899" y="2142"/>
                </a:lnTo>
                <a:lnTo>
                  <a:pt x="11801" y="1874"/>
                </a:lnTo>
                <a:lnTo>
                  <a:pt x="11680" y="1631"/>
                </a:lnTo>
                <a:lnTo>
                  <a:pt x="11534" y="1412"/>
                </a:lnTo>
                <a:lnTo>
                  <a:pt x="11363" y="1193"/>
                </a:lnTo>
                <a:lnTo>
                  <a:pt x="11193" y="974"/>
                </a:lnTo>
                <a:lnTo>
                  <a:pt x="10974" y="804"/>
                </a:lnTo>
                <a:lnTo>
                  <a:pt x="10755" y="634"/>
                </a:lnTo>
                <a:lnTo>
                  <a:pt x="10487" y="488"/>
                </a:lnTo>
                <a:lnTo>
                  <a:pt x="10171" y="342"/>
                </a:lnTo>
                <a:lnTo>
                  <a:pt x="9782" y="220"/>
                </a:lnTo>
                <a:lnTo>
                  <a:pt x="9417" y="123"/>
                </a:lnTo>
                <a:lnTo>
                  <a:pt x="9003" y="50"/>
                </a:lnTo>
                <a:lnTo>
                  <a:pt x="8589" y="25"/>
                </a:lnTo>
                <a:lnTo>
                  <a:pt x="8200" y="1"/>
                </a:lnTo>
                <a:close/>
              </a:path>
            </a:pathLst>
          </a:custGeom>
          <a:solidFill>
            <a:srgbClr val="666666"/>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sp>
        <p:nvSpPr>
          <p:cNvPr id="130" name="Shape 130"/>
          <p:cNvSpPr txBox="1"/>
          <p:nvPr>
            <p:ph type="title"/>
          </p:nvPr>
        </p:nvSpPr>
        <p:spPr>
          <a:xfrm>
            <a:off x="457200" y="205975"/>
            <a:ext cx="5714700" cy="8574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u="sng">
                <a:solidFill>
                  <a:schemeClr val="hlink"/>
                </a:solidFill>
                <a:latin typeface="Lato"/>
                <a:ea typeface="Lato"/>
                <a:cs typeface="Lato"/>
                <a:sym typeface="Lato"/>
                <a:hlinkClick r:id="rId3"/>
              </a:rPr>
              <a:t>Hall of Fame Project</a:t>
            </a:r>
            <a:endParaRPr b="1">
              <a:solidFill>
                <a:srgbClr val="666666"/>
              </a:solidFill>
              <a:latin typeface="Lato"/>
              <a:ea typeface="Lato"/>
              <a:cs typeface="Lato"/>
              <a:sym typeface="Lato"/>
            </a:endParaRPr>
          </a:p>
        </p:txBody>
      </p:sp>
      <p:sp>
        <p:nvSpPr>
          <p:cNvPr id="131" name="Shape 131"/>
          <p:cNvSpPr txBox="1"/>
          <p:nvPr>
            <p:ph idx="1" type="body"/>
          </p:nvPr>
        </p:nvSpPr>
        <p:spPr>
          <a:xfrm>
            <a:off x="489775" y="1129050"/>
            <a:ext cx="2091300" cy="3796800"/>
          </a:xfrm>
          <a:prstGeom prst="rect">
            <a:avLst/>
          </a:prstGeom>
        </p:spPr>
        <p:txBody>
          <a:bodyPr anchorCtr="0" anchor="t" bIns="91425" lIns="91425" spcFirstLastPara="1" rIns="91425" wrap="square" tIns="91425">
            <a:noAutofit/>
          </a:bodyPr>
          <a:lstStyle/>
          <a:p>
            <a:pPr indent="0" lvl="0" marL="0">
              <a:spcBef>
                <a:spcPts val="600"/>
              </a:spcBef>
              <a:spcAft>
                <a:spcPts val="0"/>
              </a:spcAft>
              <a:buNone/>
            </a:pPr>
            <a:r>
              <a:rPr b="1" lang="en" sz="1800">
                <a:solidFill>
                  <a:srgbClr val="000000"/>
                </a:solidFill>
                <a:latin typeface="Lato"/>
                <a:ea typeface="Lato"/>
                <a:cs typeface="Lato"/>
                <a:sym typeface="Lato"/>
              </a:rPr>
              <a:t>APE</a:t>
            </a:r>
            <a:endParaRPr b="1" sz="1800">
              <a:solidFill>
                <a:srgbClr val="000000"/>
              </a:solidFill>
              <a:latin typeface="Lato"/>
              <a:ea typeface="Lato"/>
              <a:cs typeface="Lato"/>
              <a:sym typeface="Lato"/>
            </a:endParaRPr>
          </a:p>
          <a:p>
            <a:pPr indent="-342900" lvl="0" marL="457200" rtl="0">
              <a:spcBef>
                <a:spcPts val="600"/>
              </a:spcBef>
              <a:spcAft>
                <a:spcPts val="0"/>
              </a:spcAft>
              <a:buClr>
                <a:srgbClr val="000000"/>
              </a:buClr>
              <a:buSzPts val="1800"/>
              <a:buChar char="×"/>
            </a:pPr>
            <a:r>
              <a:rPr lang="en" sz="1800">
                <a:solidFill>
                  <a:srgbClr val="000000"/>
                </a:solidFill>
              </a:rPr>
              <a:t>Well formed paragraph</a:t>
            </a:r>
            <a:endParaRPr sz="1800">
              <a:solidFill>
                <a:srgbClr val="000000"/>
              </a:solidFill>
            </a:endParaRPr>
          </a:p>
          <a:p>
            <a:pPr indent="-342900" lvl="0" marL="457200" rtl="0">
              <a:spcBef>
                <a:spcPts val="0"/>
              </a:spcBef>
              <a:spcAft>
                <a:spcPts val="0"/>
              </a:spcAft>
              <a:buClr>
                <a:srgbClr val="000000"/>
              </a:buClr>
              <a:buSzPts val="1800"/>
              <a:buChar char="×"/>
            </a:pPr>
            <a:r>
              <a:rPr lang="en" sz="1800">
                <a:solidFill>
                  <a:srgbClr val="000000"/>
                </a:solidFill>
              </a:rPr>
              <a:t>Mastery Skill: one revision required</a:t>
            </a:r>
            <a:endParaRPr sz="1800">
              <a:solidFill>
                <a:srgbClr val="000000"/>
              </a:solidFill>
            </a:endParaRPr>
          </a:p>
        </p:txBody>
      </p:sp>
      <p:sp>
        <p:nvSpPr>
          <p:cNvPr id="132" name="Shape 132"/>
          <p:cNvSpPr txBox="1"/>
          <p:nvPr>
            <p:ph idx="2" type="body"/>
          </p:nvPr>
        </p:nvSpPr>
        <p:spPr>
          <a:xfrm>
            <a:off x="2415123" y="1129050"/>
            <a:ext cx="2091300" cy="3796800"/>
          </a:xfrm>
          <a:prstGeom prst="rect">
            <a:avLst/>
          </a:prstGeom>
        </p:spPr>
        <p:txBody>
          <a:bodyPr anchorCtr="0" anchor="t" bIns="91425" lIns="91425" spcFirstLastPara="1" rIns="91425" wrap="square" tIns="91425">
            <a:noAutofit/>
          </a:bodyPr>
          <a:lstStyle/>
          <a:p>
            <a:pPr indent="0" lvl="0" marL="0">
              <a:spcBef>
                <a:spcPts val="600"/>
              </a:spcBef>
              <a:spcAft>
                <a:spcPts val="0"/>
              </a:spcAft>
              <a:buNone/>
            </a:pPr>
            <a:r>
              <a:rPr b="1" lang="en" sz="1800">
                <a:solidFill>
                  <a:srgbClr val="000000"/>
                </a:solidFill>
                <a:latin typeface="Lato"/>
                <a:ea typeface="Lato"/>
                <a:cs typeface="Lato"/>
                <a:sym typeface="Lato"/>
              </a:rPr>
              <a:t>Citations</a:t>
            </a:r>
            <a:endParaRPr b="1" sz="1800">
              <a:solidFill>
                <a:srgbClr val="000000"/>
              </a:solidFill>
              <a:latin typeface="Lato"/>
              <a:ea typeface="Lato"/>
              <a:cs typeface="Lato"/>
              <a:sym typeface="Lato"/>
            </a:endParaRPr>
          </a:p>
          <a:p>
            <a:pPr indent="-342900" lvl="0" marL="457200" rtl="0">
              <a:spcBef>
                <a:spcPts val="600"/>
              </a:spcBef>
              <a:spcAft>
                <a:spcPts val="0"/>
              </a:spcAft>
              <a:buClr>
                <a:srgbClr val="000000"/>
              </a:buClr>
              <a:buSzPts val="1800"/>
              <a:buChar char="×"/>
            </a:pPr>
            <a:r>
              <a:rPr lang="en" sz="1800">
                <a:solidFill>
                  <a:srgbClr val="000000"/>
                </a:solidFill>
              </a:rPr>
              <a:t>Three minimum</a:t>
            </a:r>
            <a:endParaRPr sz="1800">
              <a:solidFill>
                <a:srgbClr val="000000"/>
              </a:solidFill>
            </a:endParaRPr>
          </a:p>
          <a:p>
            <a:pPr indent="-342900" lvl="0" marL="457200" rtl="0">
              <a:spcBef>
                <a:spcPts val="0"/>
              </a:spcBef>
              <a:spcAft>
                <a:spcPts val="0"/>
              </a:spcAft>
              <a:buClr>
                <a:srgbClr val="000000"/>
              </a:buClr>
              <a:buSzPts val="1800"/>
              <a:buChar char="×"/>
            </a:pPr>
            <a:r>
              <a:rPr lang="en" sz="1800">
                <a:solidFill>
                  <a:srgbClr val="000000"/>
                </a:solidFill>
              </a:rPr>
              <a:t>MLA Format</a:t>
            </a:r>
            <a:endParaRPr sz="1800">
              <a:solidFill>
                <a:srgbClr val="000000"/>
              </a:solidFill>
            </a:endParaRPr>
          </a:p>
          <a:p>
            <a:pPr indent="-342900" lvl="0" marL="457200">
              <a:spcBef>
                <a:spcPts val="0"/>
              </a:spcBef>
              <a:spcAft>
                <a:spcPts val="0"/>
              </a:spcAft>
              <a:buClr>
                <a:srgbClr val="000000"/>
              </a:buClr>
              <a:buSzPts val="1800"/>
              <a:buChar char="×"/>
            </a:pPr>
            <a:r>
              <a:rPr lang="en" sz="1800">
                <a:solidFill>
                  <a:srgbClr val="000000"/>
                </a:solidFill>
              </a:rPr>
              <a:t>Works cited page</a:t>
            </a:r>
            <a:endParaRPr sz="1800">
              <a:solidFill>
                <a:srgbClr val="000000"/>
              </a:solidFill>
            </a:endParaRPr>
          </a:p>
        </p:txBody>
      </p:sp>
      <p:sp>
        <p:nvSpPr>
          <p:cNvPr id="133" name="Shape 133"/>
          <p:cNvSpPr txBox="1"/>
          <p:nvPr>
            <p:ph idx="3" type="body"/>
          </p:nvPr>
        </p:nvSpPr>
        <p:spPr>
          <a:xfrm>
            <a:off x="4340500" y="1129050"/>
            <a:ext cx="2091300" cy="3796800"/>
          </a:xfrm>
          <a:prstGeom prst="rect">
            <a:avLst/>
          </a:prstGeom>
        </p:spPr>
        <p:txBody>
          <a:bodyPr anchorCtr="0" anchor="t" bIns="91425" lIns="91425" spcFirstLastPara="1" rIns="91425" wrap="square" tIns="91425">
            <a:noAutofit/>
          </a:bodyPr>
          <a:lstStyle/>
          <a:p>
            <a:pPr indent="0" lvl="0" marL="0">
              <a:spcBef>
                <a:spcPts val="600"/>
              </a:spcBef>
              <a:spcAft>
                <a:spcPts val="0"/>
              </a:spcAft>
              <a:buNone/>
            </a:pPr>
            <a:r>
              <a:rPr b="1" lang="en" sz="1800">
                <a:solidFill>
                  <a:srgbClr val="000000"/>
                </a:solidFill>
                <a:latin typeface="Lato"/>
                <a:ea typeface="Lato"/>
                <a:cs typeface="Lato"/>
                <a:sym typeface="Lato"/>
              </a:rPr>
              <a:t>Presentation</a:t>
            </a:r>
            <a:endParaRPr b="1" sz="1800">
              <a:solidFill>
                <a:srgbClr val="000000"/>
              </a:solidFill>
              <a:latin typeface="Lato"/>
              <a:ea typeface="Lato"/>
              <a:cs typeface="Lato"/>
              <a:sym typeface="Lato"/>
            </a:endParaRPr>
          </a:p>
          <a:p>
            <a:pPr indent="-342900" lvl="0" marL="457200" rtl="0">
              <a:spcBef>
                <a:spcPts val="600"/>
              </a:spcBef>
              <a:spcAft>
                <a:spcPts val="0"/>
              </a:spcAft>
              <a:buClr>
                <a:srgbClr val="000000"/>
              </a:buClr>
              <a:buSzPts val="1800"/>
              <a:buChar char="×"/>
            </a:pPr>
            <a:r>
              <a:rPr lang="en" sz="1800">
                <a:solidFill>
                  <a:srgbClr val="000000"/>
                </a:solidFill>
              </a:rPr>
              <a:t>Famous scientist</a:t>
            </a:r>
            <a:endParaRPr sz="1800">
              <a:solidFill>
                <a:srgbClr val="000000"/>
              </a:solidFill>
            </a:endParaRPr>
          </a:p>
          <a:p>
            <a:pPr indent="-342900" lvl="0" marL="457200" rtl="0">
              <a:spcBef>
                <a:spcPts val="0"/>
              </a:spcBef>
              <a:spcAft>
                <a:spcPts val="0"/>
              </a:spcAft>
              <a:buClr>
                <a:srgbClr val="000000"/>
              </a:buClr>
              <a:buSzPts val="1800"/>
              <a:buChar char="×"/>
            </a:pPr>
            <a:r>
              <a:rPr lang="en" sz="1800">
                <a:solidFill>
                  <a:srgbClr val="000000"/>
                </a:solidFill>
              </a:rPr>
              <a:t>Costume</a:t>
            </a:r>
            <a:endParaRPr sz="1800">
              <a:solidFill>
                <a:srgbClr val="000000"/>
              </a:solidFill>
            </a:endParaRPr>
          </a:p>
          <a:p>
            <a:pPr indent="-342900" lvl="0" marL="457200" rtl="0">
              <a:spcBef>
                <a:spcPts val="0"/>
              </a:spcBef>
              <a:spcAft>
                <a:spcPts val="0"/>
              </a:spcAft>
              <a:buClr>
                <a:srgbClr val="000000"/>
              </a:buClr>
              <a:buSzPts val="1800"/>
              <a:buChar char="×"/>
            </a:pPr>
            <a:r>
              <a:rPr lang="en" sz="1800">
                <a:solidFill>
                  <a:srgbClr val="000000"/>
                </a:solidFill>
              </a:rPr>
              <a:t>First person speech</a:t>
            </a:r>
            <a:endParaRPr sz="1800">
              <a:solidFill>
                <a:srgbClr val="000000"/>
              </a:solidFill>
            </a:endParaRPr>
          </a:p>
        </p:txBody>
      </p:sp>
      <p:sp>
        <p:nvSpPr>
          <p:cNvPr id="134" name="Shape 134"/>
          <p:cNvSpPr txBox="1"/>
          <p:nvPr>
            <p:ph idx="12" type="sldNum"/>
          </p:nvPr>
        </p:nvSpPr>
        <p:spPr>
          <a:xfrm>
            <a:off x="8480584" y="4673651"/>
            <a:ext cx="548700" cy="3936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fld id="{00000000-1234-1234-1234-123412341234}" type="slidenum">
              <a:rPr lang="en"/>
              <a:t>‹#›</a:t>
            </a:fld>
            <a:endParaRPr/>
          </a:p>
        </p:txBody>
      </p:sp>
      <p:pic>
        <p:nvPicPr>
          <p:cNvPr id="135" name="Shape 135"/>
          <p:cNvPicPr preferRelativeResize="0"/>
          <p:nvPr/>
        </p:nvPicPr>
        <p:blipFill>
          <a:blip r:embed="rId4">
            <a:alphaModFix/>
          </a:blip>
          <a:stretch>
            <a:fillRect/>
          </a:stretch>
        </p:blipFill>
        <p:spPr>
          <a:xfrm>
            <a:off x="1665300" y="3105100"/>
            <a:ext cx="3590925" cy="19621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Eglamour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