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1A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C67A-AEE1-48C4-B43F-6BDF3668AA1D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F30A-3A7A-4E9A-BE2D-5DC438311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064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C67A-AEE1-48C4-B43F-6BDF3668AA1D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F30A-3A7A-4E9A-BE2D-5DC438311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8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C67A-AEE1-48C4-B43F-6BDF3668AA1D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F30A-3A7A-4E9A-BE2D-5DC438311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965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C67A-AEE1-48C4-B43F-6BDF3668AA1D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F30A-3A7A-4E9A-BE2D-5DC438311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935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C67A-AEE1-48C4-B43F-6BDF3668AA1D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F30A-3A7A-4E9A-BE2D-5DC438311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90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C67A-AEE1-48C4-B43F-6BDF3668AA1D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F30A-3A7A-4E9A-BE2D-5DC438311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857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C67A-AEE1-48C4-B43F-6BDF3668AA1D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F30A-3A7A-4E9A-BE2D-5DC438311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29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C67A-AEE1-48C4-B43F-6BDF3668AA1D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F30A-3A7A-4E9A-BE2D-5DC438311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045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C67A-AEE1-48C4-B43F-6BDF3668AA1D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F30A-3A7A-4E9A-BE2D-5DC438311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89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C67A-AEE1-48C4-B43F-6BDF3668AA1D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F30A-3A7A-4E9A-BE2D-5DC438311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297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CC67A-AEE1-48C4-B43F-6BDF3668AA1D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F30A-3A7A-4E9A-BE2D-5DC438311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76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CC67A-AEE1-48C4-B43F-6BDF3668AA1D}" type="datetimeFigureOut">
              <a:rPr lang="en-US" smtClean="0"/>
              <a:t>6/14/2012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6F30A-3A7A-4E9A-BE2D-5DC438311E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821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68580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Draw a picture of each season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57200" y="1453349"/>
            <a:ext cx="8305800" cy="5105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0"/>
            <a:endCxn id="5" idx="2"/>
          </p:cNvCxnSpPr>
          <p:nvPr/>
        </p:nvCxnSpPr>
        <p:spPr>
          <a:xfrm>
            <a:off x="4610100" y="1453349"/>
            <a:ext cx="0" cy="510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1"/>
            <a:endCxn id="5" idx="3"/>
          </p:cNvCxnSpPr>
          <p:nvPr/>
        </p:nvCxnSpPr>
        <p:spPr>
          <a:xfrm>
            <a:off x="457200" y="4006049"/>
            <a:ext cx="830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76400" y="1524000"/>
            <a:ext cx="1600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Spring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867400" y="1529834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Summer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38300" y="4114800"/>
            <a:ext cx="1676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Fall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81700" y="411480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Winter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190390" y="38464"/>
            <a:ext cx="9144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Pre-assessment 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700966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95431" y="152400"/>
            <a:ext cx="4495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omic Sans MS" pitchFamily="66" charset="0"/>
              </a:rPr>
              <a:t>Weather Vocabulary</a:t>
            </a:r>
          </a:p>
          <a:p>
            <a:pPr algn="ctr"/>
            <a:r>
              <a:rPr lang="en-US" dirty="0" smtClean="0">
                <a:latin typeface="Comic Sans MS" pitchFamily="66" charset="0"/>
              </a:rPr>
              <a:t>Draw a picture of each word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891064"/>
            <a:ext cx="8686800" cy="573833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0"/>
            <a:endCxn id="5" idx="2"/>
          </p:cNvCxnSpPr>
          <p:nvPr/>
        </p:nvCxnSpPr>
        <p:spPr>
          <a:xfrm>
            <a:off x="4572000" y="891064"/>
            <a:ext cx="0" cy="5738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5" idx="1"/>
            <a:endCxn id="5" idx="3"/>
          </p:cNvCxnSpPr>
          <p:nvPr/>
        </p:nvCxnSpPr>
        <p:spPr>
          <a:xfrm>
            <a:off x="228600" y="3760232"/>
            <a:ext cx="868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438400" y="891064"/>
            <a:ext cx="0" cy="5738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791231" y="891064"/>
            <a:ext cx="0" cy="5738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5800" y="891064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Hot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62000" y="3777734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Cold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895600" y="894888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Clear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971800" y="3760232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Cloudy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105400" y="897286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Rainy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067300" y="3777733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Icy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7315200" y="897286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Calm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7467600" y="3777734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Windy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8326170" y="36984"/>
            <a:ext cx="762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Vocab cards</a:t>
            </a:r>
            <a:endParaRPr lang="en-US" sz="900" dirty="0"/>
          </a:p>
        </p:txBody>
      </p:sp>
      <p:sp>
        <p:nvSpPr>
          <p:cNvPr id="24" name="TextBox 23"/>
          <p:cNvSpPr txBox="1"/>
          <p:nvPr/>
        </p:nvSpPr>
        <p:spPr>
          <a:xfrm>
            <a:off x="76200" y="160094"/>
            <a:ext cx="236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Name:_____________________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16803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28599"/>
            <a:ext cx="655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70C0"/>
                </a:solidFill>
                <a:latin typeface="Euphemia" pitchFamily="34" charset="0"/>
              </a:rPr>
              <a:t>What is the Weather Like Today?</a:t>
            </a:r>
            <a:endParaRPr lang="en-US" sz="3200" dirty="0">
              <a:solidFill>
                <a:srgbClr val="0070C0"/>
              </a:solidFill>
              <a:latin typeface="Euphemia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063697"/>
              </p:ext>
            </p:extLst>
          </p:nvPr>
        </p:nvGraphicFramePr>
        <p:xfrm>
          <a:off x="1066800" y="1371600"/>
          <a:ext cx="72390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198120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B01A89"/>
                          </a:solidFill>
                        </a:rPr>
                        <a:t>Day</a:t>
                      </a:r>
                      <a:r>
                        <a:rPr lang="en-US" b="0" baseline="0" dirty="0" smtClean="0">
                          <a:solidFill>
                            <a:srgbClr val="B01A89"/>
                          </a:solidFill>
                        </a:rPr>
                        <a:t> One</a:t>
                      </a:r>
                      <a:endParaRPr lang="en-US" b="0" dirty="0">
                        <a:solidFill>
                          <a:srgbClr val="B01A8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B01A89"/>
                          </a:solidFill>
                        </a:rPr>
                        <a:t>Day</a:t>
                      </a:r>
                      <a:r>
                        <a:rPr lang="en-US" b="0" baseline="0" dirty="0" smtClean="0">
                          <a:solidFill>
                            <a:srgbClr val="B01A89"/>
                          </a:solidFill>
                        </a:rPr>
                        <a:t> Two</a:t>
                      </a:r>
                      <a:endParaRPr lang="en-US" b="0" dirty="0">
                        <a:solidFill>
                          <a:srgbClr val="B01A8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B01A89"/>
                          </a:solidFill>
                        </a:rPr>
                        <a:t>Day Three</a:t>
                      </a:r>
                      <a:endParaRPr lang="en-US" b="0" dirty="0">
                        <a:solidFill>
                          <a:srgbClr val="B01A8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B01A89"/>
                          </a:solidFill>
                        </a:rPr>
                        <a:t>Day</a:t>
                      </a:r>
                      <a:r>
                        <a:rPr lang="en-US" b="0" baseline="0" dirty="0" smtClean="0">
                          <a:solidFill>
                            <a:srgbClr val="B01A89"/>
                          </a:solidFill>
                        </a:rPr>
                        <a:t> Four</a:t>
                      </a:r>
                      <a:endParaRPr lang="en-US" b="0" dirty="0">
                        <a:solidFill>
                          <a:srgbClr val="B01A8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rgbClr val="B01A89"/>
                          </a:solidFill>
                        </a:rPr>
                        <a:t>Day Five</a:t>
                      </a:r>
                      <a:endParaRPr lang="en-US" b="0" dirty="0">
                        <a:solidFill>
                          <a:srgbClr val="B01A8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B01A89"/>
                          </a:solidFill>
                        </a:rPr>
                        <a:t>Day Six</a:t>
                      </a:r>
                      <a:endParaRPr lang="en-US" dirty="0">
                        <a:solidFill>
                          <a:srgbClr val="B01A8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B01A89"/>
                          </a:solidFill>
                        </a:rPr>
                        <a:t>Day</a:t>
                      </a:r>
                      <a:r>
                        <a:rPr lang="en-US" baseline="0" dirty="0" smtClean="0">
                          <a:solidFill>
                            <a:srgbClr val="B01A89"/>
                          </a:solidFill>
                        </a:rPr>
                        <a:t> Seven</a:t>
                      </a:r>
                      <a:endParaRPr lang="en-US" dirty="0">
                        <a:solidFill>
                          <a:srgbClr val="B01A8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B01A89"/>
                          </a:solidFill>
                        </a:rPr>
                        <a:t>Day Eight</a:t>
                      </a:r>
                      <a:endParaRPr lang="en-US" dirty="0">
                        <a:solidFill>
                          <a:srgbClr val="B01A8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B01A89"/>
                          </a:solidFill>
                        </a:rPr>
                        <a:t>Day Nine</a:t>
                      </a:r>
                      <a:endParaRPr lang="en-US" dirty="0">
                        <a:solidFill>
                          <a:srgbClr val="B01A8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B01A89"/>
                          </a:solidFill>
                        </a:rPr>
                        <a:t>Day Ten</a:t>
                      </a:r>
                      <a:endParaRPr lang="en-US" dirty="0">
                        <a:solidFill>
                          <a:srgbClr val="B01A8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8550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381000"/>
            <a:ext cx="670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B050"/>
                </a:solidFill>
                <a:latin typeface="Euphemia" pitchFamily="34" charset="0"/>
              </a:rPr>
              <a:t>What is the Weather like at Night?</a:t>
            </a:r>
            <a:endParaRPr lang="en-US" sz="3200" dirty="0">
              <a:solidFill>
                <a:srgbClr val="00B050"/>
              </a:solidFill>
              <a:latin typeface="Euphemia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417802"/>
              </p:ext>
            </p:extLst>
          </p:nvPr>
        </p:nvGraphicFramePr>
        <p:xfrm>
          <a:off x="914400" y="1447800"/>
          <a:ext cx="7391400" cy="393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280"/>
                <a:gridCol w="1478280"/>
                <a:gridCol w="1478280"/>
                <a:gridCol w="1478280"/>
                <a:gridCol w="1478280"/>
              </a:tblGrid>
              <a:tr h="19685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Day</a:t>
                      </a:r>
                      <a:r>
                        <a:rPr lang="en-US" b="0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One</a:t>
                      </a:r>
                      <a:endParaRPr lang="en-US" b="0" dirty="0" smtClean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en-US" b="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Day Two</a:t>
                      </a:r>
                      <a:endParaRPr lang="en-US" b="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Day Three</a:t>
                      </a:r>
                      <a:endParaRPr lang="en-US" b="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Day Four</a:t>
                      </a:r>
                      <a:endParaRPr lang="en-US" b="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Day Five</a:t>
                      </a:r>
                      <a:endParaRPr lang="en-US" b="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85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Day Six</a:t>
                      </a:r>
                      <a:endParaRPr lang="en-US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Day Seven</a:t>
                      </a:r>
                      <a:endParaRPr lang="en-US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Day Eight</a:t>
                      </a:r>
                      <a:endParaRPr lang="en-US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Day Nine</a:t>
                      </a:r>
                      <a:endParaRPr lang="en-US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Day Ten</a:t>
                      </a:r>
                      <a:endParaRPr lang="en-US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2484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304800"/>
            <a:ext cx="7086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What Does the Sky Look Like?</a:t>
            </a:r>
            <a:endParaRPr lang="en-US" sz="4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940120"/>
              </p:ext>
            </p:extLst>
          </p:nvPr>
        </p:nvGraphicFramePr>
        <p:xfrm>
          <a:off x="495300" y="1078680"/>
          <a:ext cx="8077200" cy="56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562692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accent2"/>
                          </a:solidFill>
                        </a:rPr>
                        <a:t>Draw</a:t>
                      </a:r>
                      <a:r>
                        <a:rPr lang="en-US" b="0" baseline="0" dirty="0" smtClean="0">
                          <a:solidFill>
                            <a:schemeClr val="accent2"/>
                          </a:solidFill>
                        </a:rPr>
                        <a:t> a picture of the sky today</a:t>
                      </a: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r>
                        <a:rPr lang="en-US" sz="1400" b="0" dirty="0" smtClean="0">
                          <a:solidFill>
                            <a:schemeClr val="accent2"/>
                          </a:solidFill>
                        </a:rPr>
                        <a:t>What</a:t>
                      </a:r>
                      <a:r>
                        <a:rPr lang="en-US" sz="1400" b="0" baseline="0" dirty="0" smtClean="0">
                          <a:solidFill>
                            <a:schemeClr val="accent2"/>
                          </a:solidFill>
                        </a:rPr>
                        <a:t> does the sky look like today? What do you see in the sky? How does it feel outside? </a:t>
                      </a:r>
                    </a:p>
                    <a:p>
                      <a:pPr algn="l"/>
                      <a:r>
                        <a:rPr lang="en-US" sz="1400" b="0" baseline="0" dirty="0" smtClean="0">
                          <a:solidFill>
                            <a:schemeClr val="accent2"/>
                          </a:solidFill>
                        </a:rPr>
                        <a:t>__________________________________________________________________________________________________________________________________________________________________________________________________________________________________________________________________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1400" b="0" baseline="0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l"/>
                      <a:endParaRPr lang="en-US" sz="1400" b="0" baseline="0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l"/>
                      <a:r>
                        <a:rPr lang="en-US" sz="1400" b="0" baseline="0" dirty="0" smtClean="0">
                          <a:solidFill>
                            <a:srgbClr val="00B050"/>
                          </a:solidFill>
                        </a:rPr>
                        <a:t>Day______</a:t>
                      </a:r>
                      <a:endParaRPr lang="en-US" sz="1400" b="0" dirty="0" smtClean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accent2"/>
                          </a:solidFill>
                        </a:rPr>
                        <a:t>Draw</a:t>
                      </a:r>
                      <a:r>
                        <a:rPr lang="en-US" b="0" baseline="0" dirty="0" smtClean="0">
                          <a:solidFill>
                            <a:schemeClr val="accent2"/>
                          </a:solidFill>
                        </a:rPr>
                        <a:t> a picture of the sky today</a:t>
                      </a: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accent2"/>
                        </a:solidFill>
                      </a:endParaRPr>
                    </a:p>
                    <a:p>
                      <a:pPr algn="ctr"/>
                      <a:r>
                        <a:rPr lang="en-US" sz="1400" b="0" dirty="0" smtClean="0">
                          <a:solidFill>
                            <a:schemeClr val="accent2"/>
                          </a:solidFill>
                        </a:rPr>
                        <a:t>What does the sky look like today? What do see in the sky?</a:t>
                      </a:r>
                      <a:r>
                        <a:rPr lang="en-US" sz="1400" b="0" baseline="0" dirty="0" smtClean="0">
                          <a:solidFill>
                            <a:schemeClr val="accent2"/>
                          </a:solidFill>
                        </a:rPr>
                        <a:t> How does it feel outside?</a:t>
                      </a:r>
                    </a:p>
                    <a:p>
                      <a:pPr algn="ctr"/>
                      <a:r>
                        <a:rPr lang="en-US" sz="1400" b="0" baseline="0" dirty="0" smtClean="0">
                          <a:solidFill>
                            <a:schemeClr val="accent2"/>
                          </a:solidFill>
                        </a:rPr>
                        <a:t>__________________________________________________________________________________________________________________________________________________________________________________________________________________________________________________________________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lang="en-US" sz="1400" b="0" baseline="0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ctr"/>
                      <a:endParaRPr lang="en-US" sz="1400" b="0" baseline="0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l"/>
                      <a:r>
                        <a:rPr lang="en-US" sz="1400" b="0" baseline="0" dirty="0" smtClean="0">
                          <a:solidFill>
                            <a:srgbClr val="00B050"/>
                          </a:solidFill>
                        </a:rPr>
                        <a:t>Day______</a:t>
                      </a:r>
                      <a:endParaRPr lang="en-US" sz="1400" b="0" baseline="0" dirty="0" smtClean="0">
                        <a:solidFill>
                          <a:schemeClr val="accent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762000" y="1447800"/>
            <a:ext cx="3581400" cy="297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47800"/>
            <a:ext cx="3608387" cy="299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093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304799"/>
            <a:ext cx="754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What Does a Thermometer Do?</a:t>
            </a:r>
            <a:endParaRPr lang="en-US" sz="4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152996"/>
              </p:ext>
            </p:extLst>
          </p:nvPr>
        </p:nvGraphicFramePr>
        <p:xfrm>
          <a:off x="381000" y="1397000"/>
          <a:ext cx="8534400" cy="515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/>
                <a:gridCol w="2844800"/>
                <a:gridCol w="2844800"/>
              </a:tblGrid>
              <a:tr h="515620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Hot</a:t>
                      </a:r>
                      <a:r>
                        <a:rPr lang="en-US" b="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Water</a:t>
                      </a: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b="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____________________________________________________________________________________________</a:t>
                      </a:r>
                      <a:endParaRPr lang="en-US" b="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Ice</a:t>
                      </a:r>
                      <a:r>
                        <a:rPr lang="en-US" b="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Water</a:t>
                      </a: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baseline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b="0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____________________________________________________________________________________________</a:t>
                      </a:r>
                      <a:endParaRPr lang="en-US" b="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Cool Water</a:t>
                      </a:r>
                    </a:p>
                    <a:p>
                      <a:pPr algn="ctr"/>
                      <a:endParaRPr lang="en-US" b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endParaRPr lang="en-US" b="0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b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____________________________________________________________________________________________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173" y="1838416"/>
            <a:ext cx="1166813" cy="3382067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838416"/>
            <a:ext cx="1165225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838417"/>
            <a:ext cx="1165225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04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171</Words>
  <Application>Microsoft Office PowerPoint</Application>
  <PresentationFormat>On-screen Show (4:3)</PresentationFormat>
  <Paragraphs>119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taas</dc:creator>
  <cp:lastModifiedBy>taas</cp:lastModifiedBy>
  <cp:revision>9</cp:revision>
  <dcterms:created xsi:type="dcterms:W3CDTF">2012-06-13T14:19:58Z</dcterms:created>
  <dcterms:modified xsi:type="dcterms:W3CDTF">2012-06-14T14:31:10Z</dcterms:modified>
</cp:coreProperties>
</file>