
<file path=[Content_Types].xml><?xml version="1.0" encoding="utf-8"?>
<Types xmlns="http://schemas.openxmlformats.org/package/2006/content-types">
  <Default ContentType="image/jpeg" Extension="jpg"/>
  <Default ContentType="application/vnd.openxmlformats-package.relationships+xml" Extension="rels"/>
  <Default ContentType="image/png" Extension="png"/>
  <Default ContentType="application/xml" Extension="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36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7.xml"/>
  <Override ContentType="application/vnd.openxmlformats-officedocument.presentationml.slide+xml" PartName="/ppt/slides/slide47.xml"/>
  <Override ContentType="application/vnd.openxmlformats-officedocument.presentationml.slide+xml" PartName="/ppt/slides/slide45.xml"/>
  <Override ContentType="application/vnd.openxmlformats-officedocument.presentationml.slide+xml" PartName="/ppt/slides/slide6.xml"/>
  <Override ContentType="application/vnd.openxmlformats-officedocument.presentationml.slide+xml" PartName="/ppt/slides/slide33.xml"/>
  <Override ContentType="application/vnd.openxmlformats-officedocument.presentationml.slide+xml" PartName="/ppt/slides/slide36.xml"/>
  <Override ContentType="application/vnd.openxmlformats-officedocument.presentationml.slide+xml" PartName="/ppt/slides/slide35.xml"/>
  <Override ContentType="application/vnd.openxmlformats-officedocument.presentationml.slide+xml" PartName="/ppt/slides/slide56.xml"/>
  <Override ContentType="application/vnd.openxmlformats-officedocument.presentationml.slide+xml" PartName="/ppt/slides/slide24.xml"/>
  <Override ContentType="application/vnd.openxmlformats-officedocument.presentationml.slide+xml" PartName="/ppt/slides/slide61.xml"/>
  <Override ContentType="application/vnd.openxmlformats-officedocument.presentationml.slide+xml" PartName="/ppt/slides/slide50.xml"/>
  <Override ContentType="application/vnd.openxmlformats-officedocument.presentationml.slide+xml" PartName="/ppt/slides/slide11.xml"/>
  <Override ContentType="application/vnd.openxmlformats-officedocument.presentationml.slide+xml" PartName="/ppt/slides/slide42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1.xml"/>
  <Override ContentType="application/vnd.openxmlformats-officedocument.presentationml.slide+xml" PartName="/ppt/slides/slide44.xml"/>
  <Override ContentType="application/vnd.openxmlformats-officedocument.presentationml.slide+xml" PartName="/ppt/slides/slide46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8.xml"/>
  <Override ContentType="application/vnd.openxmlformats-officedocument.presentationml.slide+xml" PartName="/ppt/slides/slide58.xml"/>
  <Override ContentType="application/vnd.openxmlformats-officedocument.presentationml.slide+xml" PartName="/ppt/slides/slide30.xml"/>
  <Override ContentType="application/vnd.openxmlformats-officedocument.presentationml.slide+xml" PartName="/ppt/slides/slide8.xml"/>
  <Override ContentType="application/vnd.openxmlformats-officedocument.presentationml.slide+xml" PartName="/ppt/slides/slide49.xml"/>
  <Override ContentType="application/vnd.openxmlformats-officedocument.presentationml.slide+xml" PartName="/ppt/slides/slide4.xml"/>
  <Override ContentType="application/vnd.openxmlformats-officedocument.presentationml.slide+xml" PartName="/ppt/slides/slide28.xml"/>
  <Override ContentType="application/vnd.openxmlformats-officedocument.presentationml.slide+xml" PartName="/ppt/slides/slide14.xml"/>
  <Override ContentType="application/vnd.openxmlformats-officedocument.presentationml.slide+xml" PartName="/ppt/slides/slide52.xml"/>
  <Override ContentType="application/vnd.openxmlformats-officedocument.presentationml.slide+xml" PartName="/ppt/slides/slide22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62.xml"/>
  <Override ContentType="application/vnd.openxmlformats-officedocument.presentationml.slide+xml" PartName="/ppt/slides/slide65.xml"/>
  <Override ContentType="application/vnd.openxmlformats-officedocument.presentationml.slide+xml" PartName="/ppt/slides/slide48.xml"/>
  <Override ContentType="application/vnd.openxmlformats-officedocument.presentationml.slide+xml" PartName="/ppt/slides/slide2.xml"/>
  <Override ContentType="application/vnd.openxmlformats-officedocument.presentationml.slide+xml" PartName="/ppt/slides/slide26.xml"/>
  <Override ContentType="application/vnd.openxmlformats-officedocument.presentationml.slide+xml" PartName="/ppt/slides/slide3.xml"/>
  <Override ContentType="application/vnd.openxmlformats-officedocument.presentationml.slide+xml" PartName="/ppt/slides/slide25.xml"/>
  <Override ContentType="application/vnd.openxmlformats-officedocument.presentationml.slide+xml" PartName="/ppt/slides/slide54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34.xml"/>
  <Override ContentType="application/vnd.openxmlformats-officedocument.presentationml.slide+xml" PartName="/ppt/slides/slide60.xml"/>
  <Override ContentType="application/vnd.openxmlformats-officedocument.presentationml.slide+xml" PartName="/ppt/slides/slide10.xml"/>
  <Override ContentType="application/vnd.openxmlformats-officedocument.presentationml.slide+xml" PartName="/ppt/slides/slide51.xml"/>
  <Override ContentType="application/vnd.openxmlformats-officedocument.presentationml.slide+xml" PartName="/ppt/slides/slide57.xml"/>
  <Override ContentType="application/vnd.openxmlformats-officedocument.presentationml.slide+xml" PartName="/ppt/slides/slide31.xml"/>
  <Override ContentType="application/vnd.openxmlformats-officedocument.presentationml.slide+xml" PartName="/ppt/slides/slide43.xml"/>
  <Override ContentType="application/vnd.openxmlformats-officedocument.presentationml.slide+xml" PartName="/ppt/slides/slide32.xml"/>
  <Override ContentType="application/vnd.openxmlformats-officedocument.presentationml.slide+xml" PartName="/ppt/slides/slide20.xml"/>
  <Override ContentType="application/vnd.openxmlformats-officedocument.presentationml.slide+xml" PartName="/ppt/slides/slide38.xml"/>
  <Override ContentType="application/vnd.openxmlformats-officedocument.presentationml.slide+xml" PartName="/ppt/slides/slide12.xml"/>
  <Override ContentType="application/vnd.openxmlformats-officedocument.presentationml.slide+xml" PartName="/ppt/slides/slide64.xml"/>
  <Override ContentType="application/vnd.openxmlformats-officedocument.presentationml.slide+xml" PartName="/ppt/slides/slide13.xml"/>
  <Override ContentType="application/vnd.openxmlformats-officedocument.presentationml.slide+xml" PartName="/ppt/slides/slide29.xml"/>
  <Override ContentType="application/vnd.openxmlformats-officedocument.presentationml.slide+xml" PartName="/ppt/slides/slide66.xml"/>
  <Override ContentType="application/vnd.openxmlformats-officedocument.presentationml.slide+xml" PartName="/ppt/slides/slide15.xml"/>
  <Override ContentType="application/vnd.openxmlformats-officedocument.presentationml.slide+xml" PartName="/ppt/slides/slide7.xml"/>
  <Override ContentType="application/vnd.openxmlformats-officedocument.presentationml.slide+xml" PartName="/ppt/slides/slide59.xml"/>
  <Override ContentType="application/vnd.openxmlformats-officedocument.presentationml.slide+xml" PartName="/ppt/slides/slide27.xml"/>
  <Override ContentType="application/vnd.openxmlformats-officedocument.presentationml.slide+xml" PartName="/ppt/slides/slide19.xml"/>
  <Override ContentType="application/vnd.openxmlformats-officedocument.presentationml.slide+xml" PartName="/ppt/slides/slide41.xml"/>
  <Override ContentType="application/vnd.openxmlformats-officedocument.presentationml.slide+xml" PartName="/ppt/slides/slide55.xml"/>
  <Override ContentType="application/vnd.openxmlformats-officedocument.presentationml.slide+xml" PartName="/ppt/slides/slide5.xml"/>
  <Override ContentType="application/vnd.openxmlformats-officedocument.presentationml.slide+xml" PartName="/ppt/slides/slide63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</p:sldIdLst>
  <p:sldSz cy="68580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71" Type="http://schemas.openxmlformats.org/officeDocument/2006/relationships/slide" Target="slides/slide66.xml"/><Relationship Id="rId34" Type="http://schemas.openxmlformats.org/officeDocument/2006/relationships/slide" Target="slides/slide29.xml"/><Relationship Id="rId70" Type="http://schemas.openxmlformats.org/officeDocument/2006/relationships/slide" Target="slides/slide65.xml"/><Relationship Id="rId35" Type="http://schemas.openxmlformats.org/officeDocument/2006/relationships/slide" Target="slides/slide30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2" Type="http://schemas.openxmlformats.org/officeDocument/2006/relationships/presProps" Target="presProps.xml"/><Relationship Id="rId1" Type="http://schemas.openxmlformats.org/officeDocument/2006/relationships/theme" Target="theme/theme2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1.xml"/><Relationship Id="rId41" Type="http://schemas.openxmlformats.org/officeDocument/2006/relationships/slide" Target="slides/slide36.xml"/><Relationship Id="rId3" Type="http://schemas.openxmlformats.org/officeDocument/2006/relationships/tableStyles" Target="tableStyles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69" Type="http://schemas.openxmlformats.org/officeDocument/2006/relationships/slide" Target="slides/slide64.xml"/><Relationship Id="rId29" Type="http://schemas.openxmlformats.org/officeDocument/2006/relationships/slide" Target="slides/slide2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60" Type="http://schemas.openxmlformats.org/officeDocument/2006/relationships/slide" Target="slides/slide55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0" Type="http://schemas.openxmlformats.org/officeDocument/2006/relationships/slide" Target="slides/slide15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4" name="Shape 8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4" name="Shape 14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0" name="Shape 15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5" name="Shape 15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1" name="Shape 16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6" name="Shape 16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1" name="Shape 17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6" name="Shape 17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2" name="Shape 18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7" name="Shape 18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0" name="Shape 9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2" name="Shape 19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7" name="Shape 19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2" name="Shape 20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7" name="Shape 20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5" name="Shape 21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1" name="Shape 22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6" name="Shape 22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1" name="Shape 23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9" name="Shape 23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5" name="Shape 24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5" name="Shape 9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1" name="Shape 25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7" name="Shape 25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2" name="Shape 26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7" name="Shape 26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3" name="Shape 27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8" name="Shape 27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5" name="Shape 28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1" name="Shape 29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6" name="Shape 29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1" name="Shape 30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6" name="Shape 30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1" name="Shape 31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6" name="Shape 31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2" name="Shape 32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8" name="Shape 32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Shape 3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3" name="Shape 33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9" name="Shape 33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4" name="Shape 34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9" name="Shape 34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4" name="Shape 35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0" name="Shape 36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5" name="Shape 36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0" name="Shape 37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Shape 37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5" name="Shape 37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0" name="Shape 38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85" name="Shape 38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91" name="Shape 39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96" name="Shape 396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3" name="Shape 40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Art work from Alaska.</a:t>
            </a:r>
          </a:p>
        </p:txBody>
      </p:sp>
      <p:sp>
        <p:nvSpPr>
          <p:cNvPr id="410" name="Shape 41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0" name="Shape 11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hape 41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17" name="Shape 41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hape 42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25" name="Shape 42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Photos from the International Folk Art Museum in Santa Fe New Mexico</a:t>
            </a:r>
          </a:p>
        </p:txBody>
      </p:sp>
      <p:sp>
        <p:nvSpPr>
          <p:cNvPr id="433" name="Shape 43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Art work (in clockwise order) from Greece, Kenya, the Netherlands, Costa Rica and Paraguay. </a:t>
            </a:r>
          </a:p>
        </p:txBody>
      </p:sp>
      <p:sp>
        <p:nvSpPr>
          <p:cNvPr id="442" name="Shape 44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Shape 45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Art work from Mexico, New Mexico, Mexico, Oaxaca (Mexico), Germany and Mexico (in clockwise order.)</a:t>
            </a:r>
          </a:p>
        </p:txBody>
      </p:sp>
      <p:sp>
        <p:nvSpPr>
          <p:cNvPr id="452" name="Shape 45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Photographs (in clockwise order) from Grand Tetons National Park, Blue Mountain (Missoula, Montana), Grand Tetons National Park, Glacier National Park </a:t>
            </a:r>
          </a:p>
        </p:txBody>
      </p:sp>
      <p:sp>
        <p:nvSpPr>
          <p:cNvPr id="460" name="Shape 46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/>
              <a:t>Teacher’s homemade artwork.</a:t>
            </a:r>
          </a:p>
        </p:txBody>
      </p:sp>
      <p:sp>
        <p:nvSpPr>
          <p:cNvPr id="468" name="Shape 46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7" name="Shape 11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4" name="Shape 12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1" name="Shape 13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marL="2514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indent="-101600" marL="2971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indent="-101600" marL="3429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indent="-101600" marL="3886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1" name="Shape 71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marL="0" marR="0" rtl="0" algn="ctr">
              <a:spcBef>
                <a:spcPts val="0"/>
              </a:spcBef>
              <a:spcAft>
                <a:spcPts val="0"/>
              </a:spcAft>
              <a:defRPr/>
            </a:lvl2pPr>
            <a:lvl3pPr indent="0" marL="0" marR="0" rtl="0" algn="ctr">
              <a:spcBef>
                <a:spcPts val="0"/>
              </a:spcBef>
              <a:spcAft>
                <a:spcPts val="0"/>
              </a:spcAft>
              <a:defRPr/>
            </a:lvl3pPr>
            <a:lvl4pPr indent="0" marL="0" marR="0" rtl="0" algn="ctr">
              <a:spcBef>
                <a:spcPts val="0"/>
              </a:spcBef>
              <a:spcAft>
                <a:spcPts val="0"/>
              </a:spcAft>
              <a:defRPr/>
            </a:lvl4pPr>
            <a:lvl5pPr indent="0" marL="0" marR="0" rtl="0" algn="ctr">
              <a:spcBef>
                <a:spcPts val="0"/>
              </a:spcBef>
              <a:spcAft>
                <a:spcPts val="0"/>
              </a:spcAft>
              <a:defRPr/>
            </a:lvl5pPr>
            <a:lvl6pPr indent="0" marL="457200" marR="0" rtl="0" algn="ctr">
              <a:spcBef>
                <a:spcPts val="0"/>
              </a:spcBef>
              <a:spcAft>
                <a:spcPts val="0"/>
              </a:spcAft>
              <a:defRPr/>
            </a:lvl6pPr>
            <a:lvl7pPr indent="0" marL="914400" marR="0" rtl="0" algn="ctr">
              <a:spcBef>
                <a:spcPts val="0"/>
              </a:spcBef>
              <a:spcAft>
                <a:spcPts val="0"/>
              </a:spcAft>
              <a:defRPr/>
            </a:lvl7pPr>
            <a:lvl8pPr indent="0" marL="1371600" marR="0" rtl="0" algn="ctr">
              <a:spcBef>
                <a:spcPts val="0"/>
              </a:spcBef>
              <a:spcAft>
                <a:spcPts val="0"/>
              </a:spcAft>
              <a:defRPr/>
            </a:lvl8pPr>
            <a:lvl9pPr indent="0" marL="1828800" marR="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75" name="Shape 75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1pPr>
            <a:lvl2pPr indent="0" marL="457200" marR="0" rtl="0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2pPr>
            <a:lvl3pPr indent="0" marL="91440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3pPr>
            <a:lvl4pPr indent="0" marL="1371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4pPr>
            <a:lvl5pPr indent="0" marL="18288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5pPr>
            <a:lvl6pPr indent="0" marL="22860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6pPr>
            <a:lvl7pPr indent="0" marL="27432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7pPr>
            <a:lvl8pPr indent="0" marL="32004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8pPr>
            <a:lvl9pPr indent="0" marL="365760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7" name="Shape 77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marL="2514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indent="-101600" marL="2971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indent="-101600" marL="3429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indent="-101600" marL="3886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17" name="Shape 17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 rot="5400000">
            <a:off x="2309018" y="-251619"/>
            <a:ext cx="4525961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marL="2514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indent="-101600" marL="2971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indent="-101600" marL="3429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indent="-101600" marL="3886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Arial"/>
              <a:buNone/>
              <a:defRPr/>
            </a:lvl1pPr>
            <a:lvl2pPr indent="0" marL="457200" rtl="0">
              <a:spcBef>
                <a:spcPts val="0"/>
              </a:spcBef>
              <a:buFont typeface="Arial"/>
              <a:buNone/>
              <a:defRPr/>
            </a:lvl2pPr>
            <a:lvl3pPr indent="0" marL="914400" rtl="0">
              <a:spcBef>
                <a:spcPts val="0"/>
              </a:spcBef>
              <a:buFont typeface="Arial"/>
              <a:buNone/>
              <a:defRPr/>
            </a:lvl3pPr>
            <a:lvl4pPr indent="0" marL="1371600" rtl="0">
              <a:spcBef>
                <a:spcPts val="0"/>
              </a:spcBef>
              <a:buFont typeface="Arial"/>
              <a:buNone/>
              <a:defRPr/>
            </a:lvl4pPr>
            <a:lvl5pPr indent="0" marL="1828800" rtl="0">
              <a:spcBef>
                <a:spcPts val="0"/>
              </a:spcBef>
              <a:buFont typeface="Arial"/>
              <a:buNone/>
              <a:defRPr/>
            </a:lvl5pPr>
            <a:lvl6pPr indent="0" marL="2286000" rtl="0">
              <a:spcBef>
                <a:spcPts val="0"/>
              </a:spcBef>
              <a:buFont typeface="Arial"/>
              <a:buNone/>
              <a:defRPr/>
            </a:lvl6pPr>
            <a:lvl7pPr indent="0" marL="2743200" rtl="0">
              <a:spcBef>
                <a:spcPts val="0"/>
              </a:spcBef>
              <a:buFont typeface="Arial"/>
              <a:buNone/>
              <a:defRPr/>
            </a:lvl7pPr>
            <a:lvl8pPr indent="0" marL="3200400" rtl="0">
              <a:spcBef>
                <a:spcPts val="0"/>
              </a:spcBef>
              <a:buFont typeface="Arial"/>
              <a:buNone/>
              <a:defRPr/>
            </a:lvl8pPr>
            <a:lvl9pPr indent="0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6" name="Shape 36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Arial"/>
              <a:buNone/>
              <a:defRPr/>
            </a:lvl1pPr>
            <a:lvl2pPr indent="0" marL="457200" rtl="0">
              <a:spcBef>
                <a:spcPts val="0"/>
              </a:spcBef>
              <a:buFont typeface="Arial"/>
              <a:buNone/>
              <a:defRPr/>
            </a:lvl2pPr>
            <a:lvl3pPr indent="0" marL="914400" rtl="0">
              <a:spcBef>
                <a:spcPts val="0"/>
              </a:spcBef>
              <a:buFont typeface="Arial"/>
              <a:buNone/>
              <a:defRPr/>
            </a:lvl3pPr>
            <a:lvl4pPr indent="0" marL="1371600" rtl="0">
              <a:spcBef>
                <a:spcPts val="0"/>
              </a:spcBef>
              <a:buFont typeface="Arial"/>
              <a:buNone/>
              <a:defRPr/>
            </a:lvl4pPr>
            <a:lvl5pPr indent="0" marL="1828800" rtl="0">
              <a:spcBef>
                <a:spcPts val="0"/>
              </a:spcBef>
              <a:buFont typeface="Arial"/>
              <a:buNone/>
              <a:defRPr/>
            </a:lvl5pPr>
            <a:lvl6pPr indent="0" marL="2286000" rtl="0">
              <a:spcBef>
                <a:spcPts val="0"/>
              </a:spcBef>
              <a:buFont typeface="Arial"/>
              <a:buNone/>
              <a:defRPr/>
            </a:lvl6pPr>
            <a:lvl7pPr indent="0" marL="2743200" rtl="0">
              <a:spcBef>
                <a:spcPts val="0"/>
              </a:spcBef>
              <a:buFont typeface="Arial"/>
              <a:buNone/>
              <a:defRPr/>
            </a:lvl7pPr>
            <a:lvl8pPr indent="0" marL="3200400" rtl="0">
              <a:spcBef>
                <a:spcPts val="0"/>
              </a:spcBef>
              <a:buFont typeface="Arial"/>
              <a:buNone/>
              <a:defRPr/>
            </a:lvl8pPr>
            <a:lvl9pPr indent="0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Arial"/>
              <a:buNone/>
              <a:defRPr/>
            </a:lvl1pPr>
            <a:lvl2pPr indent="0" marL="457200" rtl="0">
              <a:spcBef>
                <a:spcPts val="0"/>
              </a:spcBef>
              <a:buFont typeface="Arial"/>
              <a:buNone/>
              <a:defRPr/>
            </a:lvl2pPr>
            <a:lvl3pPr indent="0" marL="914400" rtl="0">
              <a:spcBef>
                <a:spcPts val="0"/>
              </a:spcBef>
              <a:buFont typeface="Arial"/>
              <a:buNone/>
              <a:defRPr/>
            </a:lvl3pPr>
            <a:lvl4pPr indent="0" marL="1371600" rtl="0">
              <a:spcBef>
                <a:spcPts val="0"/>
              </a:spcBef>
              <a:buFont typeface="Arial"/>
              <a:buNone/>
              <a:defRPr/>
            </a:lvl4pPr>
            <a:lvl5pPr indent="0" marL="1828800" rtl="0">
              <a:spcBef>
                <a:spcPts val="0"/>
              </a:spcBef>
              <a:buFont typeface="Arial"/>
              <a:buNone/>
              <a:defRPr/>
            </a:lvl5pPr>
            <a:lvl6pPr indent="0" marL="2286000" rtl="0">
              <a:spcBef>
                <a:spcPts val="0"/>
              </a:spcBef>
              <a:buFont typeface="Arial"/>
              <a:buNone/>
              <a:defRPr/>
            </a:lvl6pPr>
            <a:lvl7pPr indent="0" marL="2743200" rtl="0">
              <a:spcBef>
                <a:spcPts val="0"/>
              </a:spcBef>
              <a:buFont typeface="Arial"/>
              <a:buNone/>
              <a:defRPr/>
            </a:lvl7pPr>
            <a:lvl8pPr indent="0" marL="3200400" rtl="0">
              <a:spcBef>
                <a:spcPts val="0"/>
              </a:spcBef>
              <a:buFont typeface="Arial"/>
              <a:buNone/>
              <a:defRPr/>
            </a:lvl8pPr>
            <a:lvl9pPr indent="0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9" name="Shape 49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Arial"/>
              <a:buNone/>
              <a:defRPr/>
            </a:lvl1pPr>
            <a:lvl2pPr indent="0" marL="457200" rtl="0">
              <a:spcBef>
                <a:spcPts val="0"/>
              </a:spcBef>
              <a:buFont typeface="Arial"/>
              <a:buNone/>
              <a:defRPr/>
            </a:lvl2pPr>
            <a:lvl3pPr indent="0" marL="914400" rtl="0">
              <a:spcBef>
                <a:spcPts val="0"/>
              </a:spcBef>
              <a:buFont typeface="Arial"/>
              <a:buNone/>
              <a:defRPr/>
            </a:lvl3pPr>
            <a:lvl4pPr indent="0" marL="1371600" rtl="0">
              <a:spcBef>
                <a:spcPts val="0"/>
              </a:spcBef>
              <a:buFont typeface="Arial"/>
              <a:buNone/>
              <a:defRPr/>
            </a:lvl4pPr>
            <a:lvl5pPr indent="0" marL="1828800" rtl="0">
              <a:spcBef>
                <a:spcPts val="0"/>
              </a:spcBef>
              <a:buFont typeface="Arial"/>
              <a:buNone/>
              <a:defRPr/>
            </a:lvl5pPr>
            <a:lvl6pPr indent="0" marL="2286000" rtl="0">
              <a:spcBef>
                <a:spcPts val="0"/>
              </a:spcBef>
              <a:buFont typeface="Arial"/>
              <a:buNone/>
              <a:defRPr/>
            </a:lvl6pPr>
            <a:lvl7pPr indent="0" marL="2743200" rtl="0">
              <a:spcBef>
                <a:spcPts val="0"/>
              </a:spcBef>
              <a:buFont typeface="Arial"/>
              <a:buNone/>
              <a:defRPr/>
            </a:lvl7pPr>
            <a:lvl8pPr indent="0" marL="3200400" rtl="0">
              <a:spcBef>
                <a:spcPts val="0"/>
              </a:spcBef>
              <a:buFont typeface="Arial"/>
              <a:buNone/>
              <a:defRPr/>
            </a:lvl8pPr>
            <a:lvl9pPr indent="0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50" name="Shape 50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Arial"/>
              <a:buNone/>
              <a:defRPr/>
            </a:lvl1pPr>
            <a:lvl2pPr indent="0" marL="457200" rtl="0">
              <a:spcBef>
                <a:spcPts val="0"/>
              </a:spcBef>
              <a:buFont typeface="Arial"/>
              <a:buNone/>
              <a:defRPr/>
            </a:lvl2pPr>
            <a:lvl3pPr indent="0" marL="914400" rtl="0">
              <a:spcBef>
                <a:spcPts val="0"/>
              </a:spcBef>
              <a:buFont typeface="Arial"/>
              <a:buNone/>
              <a:defRPr/>
            </a:lvl3pPr>
            <a:lvl4pPr indent="0" marL="1371600" rtl="0">
              <a:spcBef>
                <a:spcPts val="0"/>
              </a:spcBef>
              <a:buFont typeface="Arial"/>
              <a:buNone/>
              <a:defRPr/>
            </a:lvl4pPr>
            <a:lvl5pPr indent="0" marL="1828800" rtl="0">
              <a:spcBef>
                <a:spcPts val="0"/>
              </a:spcBef>
              <a:buFont typeface="Arial"/>
              <a:buNone/>
              <a:defRPr/>
            </a:lvl5pPr>
            <a:lvl6pPr indent="0" marL="2286000" rtl="0">
              <a:spcBef>
                <a:spcPts val="0"/>
              </a:spcBef>
              <a:buFont typeface="Arial"/>
              <a:buNone/>
              <a:defRPr/>
            </a:lvl6pPr>
            <a:lvl7pPr indent="0" marL="2743200" rtl="0">
              <a:spcBef>
                <a:spcPts val="0"/>
              </a:spcBef>
              <a:buFont typeface="Arial"/>
              <a:buNone/>
              <a:defRPr/>
            </a:lvl7pPr>
            <a:lvl8pPr indent="0" marL="3200400" rtl="0">
              <a:spcBef>
                <a:spcPts val="0"/>
              </a:spcBef>
              <a:buFont typeface="Arial"/>
              <a:buNone/>
              <a:defRPr/>
            </a:lvl8pPr>
            <a:lvl9pPr indent="0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5" name="Shape 65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6" name="Shape 66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3" Type="http://schemas.openxmlformats.org/officeDocument/2006/relationships/slideLayout" Target="../slideLayouts/slideLayout3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2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marL="0" marR="0" rtl="0" algn="ctr">
              <a:spcBef>
                <a:spcPts val="0"/>
              </a:spcBef>
              <a:spcAft>
                <a:spcPts val="0"/>
              </a:spcAft>
              <a:defRPr/>
            </a:lvl2pPr>
            <a:lvl3pPr indent="0" marL="0" marR="0" rtl="0" algn="ctr">
              <a:spcBef>
                <a:spcPts val="0"/>
              </a:spcBef>
              <a:spcAft>
                <a:spcPts val="0"/>
              </a:spcAft>
              <a:defRPr/>
            </a:lvl3pPr>
            <a:lvl4pPr indent="0" marL="0" marR="0" rtl="0" algn="ctr">
              <a:spcBef>
                <a:spcPts val="0"/>
              </a:spcBef>
              <a:spcAft>
                <a:spcPts val="0"/>
              </a:spcAft>
              <a:defRPr/>
            </a:lvl4pPr>
            <a:lvl5pPr indent="0" marL="0" marR="0" rtl="0" algn="ctr">
              <a:spcBef>
                <a:spcPts val="0"/>
              </a:spcBef>
              <a:spcAft>
                <a:spcPts val="0"/>
              </a:spcAft>
              <a:defRPr/>
            </a:lvl5pPr>
            <a:lvl6pPr indent="0" marL="457200" marR="0" rtl="0" algn="ctr">
              <a:spcBef>
                <a:spcPts val="0"/>
              </a:spcBef>
              <a:spcAft>
                <a:spcPts val="0"/>
              </a:spcAft>
              <a:defRPr/>
            </a:lvl6pPr>
            <a:lvl7pPr indent="0" marL="914400" marR="0" rtl="0" algn="ctr">
              <a:spcBef>
                <a:spcPts val="0"/>
              </a:spcBef>
              <a:spcAft>
                <a:spcPts val="0"/>
              </a:spcAft>
              <a:defRPr/>
            </a:lvl7pPr>
            <a:lvl8pPr indent="0" marL="1371600" marR="0" rtl="0" algn="ctr">
              <a:spcBef>
                <a:spcPts val="0"/>
              </a:spcBef>
              <a:spcAft>
                <a:spcPts val="0"/>
              </a:spcAft>
              <a:defRPr/>
            </a:lvl8pPr>
            <a:lvl9pPr indent="0" marL="1828800" marR="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marL="11430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marL="1600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marL="2057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marL="2514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indent="-101600" marL="2971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indent="-101600" marL="3429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indent="-101600" marL="3886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7" name="Shape 7"/>
          <p:cNvSpPr txBox="1"/>
          <p:nvPr>
            <p:ph idx="10" type="dt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" name="Shape 8"/>
          <p:cNvSpPr txBox="1"/>
          <p:nvPr>
            <p:ph idx="11" type="ftr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" name="Shape 9"/>
          <p:cNvSpPr txBox="1"/>
          <p:nvPr>
            <p:ph idx="12" type="sldNum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indent="0" lvl="0" mar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00.jpg"/></Relationships>
</file>

<file path=ppt/slides/_rels/slide1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17.png"/><Relationship Id="rId6" Type="http://schemas.openxmlformats.org/officeDocument/2006/relationships/image" Target="../media/image15.jpg"/><Relationship Id="rId5" Type="http://schemas.openxmlformats.org/officeDocument/2006/relationships/image" Target="../media/image18.jpg"/></Relationships>
</file>

<file path=ppt/slides/_rels/slide1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22.jpg"/></Relationships>
</file>

<file path=ppt/slides/_rels/slide1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Relationship Id="rId3" Type="http://schemas.openxmlformats.org/officeDocument/2006/relationships/image" Target="../media/image16.jpg"/></Relationships>
</file>

<file path=ppt/slides/_rels/slide1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24.jpg"/></Relationships>
</file>

<file path=ppt/slides/_rels/slide1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Relationship Id="rId3" Type="http://schemas.openxmlformats.org/officeDocument/2006/relationships/image" Target="../media/image19.jpg"/></Relationships>
</file>

<file path=ppt/slides/_rels/slide1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31.jpg"/></Relationships>
</file>

<file path=ppt/slides/_rels/slide1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37.jpg"/></Relationships>
</file>

<file path=ppt/slides/_rels/slide1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23.jpg"/></Relationships>
</file>

<file path=ppt/slides/_rels/slide1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g"/><Relationship Id="rId3" Type="http://schemas.openxmlformats.org/officeDocument/2006/relationships/image" Target="../media/image26.jpg"/></Relationships>
</file>

<file path=ppt/slides/_rels/slide1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27.jpg"/></Relationships>
</file>

<file path=ppt/slides/_rels/slide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03.png"/><Relationship Id="rId3" Type="http://schemas.openxmlformats.org/officeDocument/2006/relationships/image" Target="../media/image02.jpg"/></Relationships>
</file>

<file path=ppt/slides/_rels/slide2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29.jpg"/></Relationships>
</file>

<file path=ppt/slides/_rels/slide2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35.jpg"/></Relationships>
</file>

<file path=ppt/slides/_rels/slide2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30.jpg"/></Relationships>
</file>

<file path=ppt/slides/_rels/slide2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36.jpg"/></Relationships>
</file>

<file path=ppt/slides/_rels/slide2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g"/><Relationship Id="rId3" Type="http://schemas.openxmlformats.org/officeDocument/2006/relationships/image" Target="../media/image33.jpg"/><Relationship Id="rId6" Type="http://schemas.openxmlformats.org/officeDocument/2006/relationships/image" Target="../media/image39.jpg"/><Relationship Id="rId5" Type="http://schemas.openxmlformats.org/officeDocument/2006/relationships/image" Target="../media/image38.jpg"/></Relationships>
</file>

<file path=ppt/slides/_rels/slide2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g"/><Relationship Id="rId3" Type="http://schemas.openxmlformats.org/officeDocument/2006/relationships/image" Target="../media/image43.jpg"/></Relationships>
</file>

<file path=ppt/slides/_rels/slide2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40.jpg"/></Relationships>
</file>

<file path=ppt/slides/_rels/slide2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41.jpg"/></Relationships>
</file>

<file path=ppt/slides/_rels/slide2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g"/><Relationship Id="rId3" Type="http://schemas.openxmlformats.org/officeDocument/2006/relationships/image" Target="../media/image42.jpg"/><Relationship Id="rId6" Type="http://schemas.openxmlformats.org/officeDocument/2006/relationships/image" Target="../media/image49.jpg"/><Relationship Id="rId5" Type="http://schemas.openxmlformats.org/officeDocument/2006/relationships/image" Target="../media/image47.jpg"/></Relationships>
</file>

<file path=ppt/slides/_rels/slide2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Relationship Id="rId3" Type="http://schemas.openxmlformats.org/officeDocument/2006/relationships/image" Target="../media/image48.jpg"/></Relationships>
</file>

<file path=ppt/slides/_rels/slide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07.jpg"/></Relationships>
</file>

<file path=ppt/slides/_rels/slide3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g"/><Relationship Id="rId3" Type="http://schemas.openxmlformats.org/officeDocument/2006/relationships/image" Target="../media/image53.jpg"/></Relationships>
</file>

<file path=ppt/slides/_rels/slide3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g"/><Relationship Id="rId3" Type="http://schemas.openxmlformats.org/officeDocument/2006/relationships/image" Target="../media/image54.jpg"/></Relationships>
</file>

<file path=ppt/slides/_rels/slide3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50.png"/></Relationships>
</file>

<file path=ppt/slides/_rels/slide3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55.png"/></Relationships>
</file>

<file path=ppt/slides/_rels/slide3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jpg"/><Relationship Id="rId3" Type="http://schemas.openxmlformats.org/officeDocument/2006/relationships/image" Target="../media/image57.jpg"/></Relationships>
</file>

<file path=ppt/slides/_rels/slide3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52.jpg"/></Relationships>
</file>

<file path=ppt/slides/_rels/slide3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jpg"/><Relationship Id="rId3" Type="http://schemas.openxmlformats.org/officeDocument/2006/relationships/image" Target="../media/image60.jpg"/><Relationship Id="rId5" Type="http://schemas.openxmlformats.org/officeDocument/2006/relationships/image" Target="../media/image63.jpg"/></Relationships>
</file>

<file path=ppt/slides/_rels/slide3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jpg"/><Relationship Id="rId3" Type="http://schemas.openxmlformats.org/officeDocument/2006/relationships/image" Target="../media/image65.jpg"/></Relationships>
</file>

<file path=ppt/slides/_rels/slide3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67.jpg"/></Relationships>
</file>

<file path=ppt/slides/_rels/slide3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62.jpg"/></Relationships>
</file>

<file path=ppt/slides/_rels/slide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10.jpg"/></Relationships>
</file>

<file path=ppt/slides/_rels/slide4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61.jpg"/></Relationships>
</file>

<file path=ppt/slides/_rels/slide4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64.jpg"/></Relationships>
</file>

<file path=ppt/slides/_rels/slide4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66.jpg"/></Relationships>
</file>

<file path=ppt/slides/_rels/slide4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jpg"/><Relationship Id="rId3" Type="http://schemas.openxmlformats.org/officeDocument/2006/relationships/image" Target="../media/image68.jpg"/></Relationships>
</file>

<file path=ppt/slides/_rels/slide4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jpg"/><Relationship Id="rId3" Type="http://schemas.openxmlformats.org/officeDocument/2006/relationships/image" Target="../media/image69.jpg"/></Relationships>
</file>

<file path=ppt/slides/_rels/slide4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70.jpg"/></Relationships>
</file>

<file path=ppt/slides/_rels/slide4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jpg"/><Relationship Id="rId3" Type="http://schemas.openxmlformats.org/officeDocument/2006/relationships/image" Target="../media/image71.jpg"/></Relationships>
</file>

<file path=ppt/slides/_rels/slide4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73.jpg"/></Relationships>
</file>

<file path=ppt/slides/_rels/slide4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77.jpg"/></Relationships>
</file>

<file path=ppt/slides/_rels/slide4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78.jpg"/></Relationships>
</file>

<file path=ppt/slides/_rels/slide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01.png"/></Relationships>
</file>

<file path=ppt/slides/_rels/slide5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jpg"/><Relationship Id="rId3" Type="http://schemas.openxmlformats.org/officeDocument/2006/relationships/image" Target="../media/image89.jpg"/></Relationships>
</file>

<file path=ppt/slides/_rels/slide5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79.jpg"/></Relationships>
</file>

<file path=ppt/slides/_rels/slide5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80.jpg"/></Relationships>
</file>

<file path=ppt/slides/_rels/slide5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93.jpg"/></Relationships>
</file>

<file path=ppt/slides/_rels/slide5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83.png"/></Relationships>
</file>

<file path=ppt/slides/_rels/slide5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82.jpg"/></Relationships>
</file>

<file path=ppt/slides/_rels/slide5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jpg"/><Relationship Id="rId3" Type="http://schemas.openxmlformats.org/officeDocument/2006/relationships/image" Target="../media/image85.jpg"/></Relationships>
</file>

<file path=ppt/slides/_rels/slide5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88.jpg"/></Relationships>
</file>

<file path=ppt/slides/_rels/slide5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jpg"/><Relationship Id="rId3" Type="http://schemas.openxmlformats.org/officeDocument/2006/relationships/image" Target="../media/image91.jpg"/><Relationship Id="rId5" Type="http://schemas.openxmlformats.org/officeDocument/2006/relationships/image" Target="../media/image87.jpg"/></Relationships>
</file>

<file path=ppt/slides/_rels/slide5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7.jpg"/><Relationship Id="rId3" Type="http://schemas.openxmlformats.org/officeDocument/2006/relationships/image" Target="../media/image90.jpg"/><Relationship Id="rId5" Type="http://schemas.openxmlformats.org/officeDocument/2006/relationships/image" Target="../media/image95.jpg"/></Relationships>
</file>

<file path=ppt/slides/_rels/slide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08.png"/></Relationships>
</file>

<file path=ppt/slides/_rels/slide6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jpg"/><Relationship Id="rId3" Type="http://schemas.openxmlformats.org/officeDocument/2006/relationships/image" Target="../media/image96.jpg"/><Relationship Id="rId5" Type="http://schemas.openxmlformats.org/officeDocument/2006/relationships/image" Target="../media/image92.jpg"/></Relationships>
</file>

<file path=ppt/slides/_rels/slide6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3.jpg"/><Relationship Id="rId3" Type="http://schemas.openxmlformats.org/officeDocument/2006/relationships/image" Target="../media/image99.jpg"/><Relationship Id="rId6" Type="http://schemas.openxmlformats.org/officeDocument/2006/relationships/image" Target="../media/image98.jpg"/><Relationship Id="rId5" Type="http://schemas.openxmlformats.org/officeDocument/2006/relationships/image" Target="../media/image100.jpg"/></Relationships>
</file>

<file path=ppt/slides/_rels/slide6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2.jpg"/><Relationship Id="rId3" Type="http://schemas.openxmlformats.org/officeDocument/2006/relationships/image" Target="../media/image101.jpg"/><Relationship Id="rId6" Type="http://schemas.openxmlformats.org/officeDocument/2006/relationships/image" Target="../media/image108.jpg"/><Relationship Id="rId5" Type="http://schemas.openxmlformats.org/officeDocument/2006/relationships/image" Target="../media/image104.jpg"/></Relationships>
</file>

<file path=ppt/slides/_rels/slide6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7.jpg"/><Relationship Id="rId3" Type="http://schemas.openxmlformats.org/officeDocument/2006/relationships/image" Target="../media/image105.jpg"/><Relationship Id="rId6" Type="http://schemas.openxmlformats.org/officeDocument/2006/relationships/image" Target="../media/image110.jpg"/><Relationship Id="rId5" Type="http://schemas.openxmlformats.org/officeDocument/2006/relationships/image" Target="../media/image106.jpg"/><Relationship Id="rId7" Type="http://schemas.openxmlformats.org/officeDocument/2006/relationships/image" Target="../media/image111.jpg"/></Relationships>
</file>

<file path=ppt/slides/_rels/slide6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2.jpg"/><Relationship Id="rId3" Type="http://schemas.openxmlformats.org/officeDocument/2006/relationships/image" Target="../media/image114.jpg"/><Relationship Id="rId6" Type="http://schemas.openxmlformats.org/officeDocument/2006/relationships/image" Target="../media/image117.jpg"/><Relationship Id="rId5" Type="http://schemas.openxmlformats.org/officeDocument/2006/relationships/image" Target="../media/image113.jpg"/><Relationship Id="rId8" Type="http://schemas.openxmlformats.org/officeDocument/2006/relationships/image" Target="../media/image116.jpg"/><Relationship Id="rId7" Type="http://schemas.openxmlformats.org/officeDocument/2006/relationships/image" Target="../media/image109.jpg"/></Relationships>
</file>

<file path=ppt/slides/_rels/slide6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8.jpg"/><Relationship Id="rId3" Type="http://schemas.openxmlformats.org/officeDocument/2006/relationships/image" Target="../media/image115.jpg"/><Relationship Id="rId6" Type="http://schemas.openxmlformats.org/officeDocument/2006/relationships/image" Target="../media/image122.jpg"/><Relationship Id="rId5" Type="http://schemas.openxmlformats.org/officeDocument/2006/relationships/image" Target="../media/image121.jpg"/></Relationships>
</file>

<file path=ppt/slides/_rels/slide6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jpg"/><Relationship Id="rId3" Type="http://schemas.openxmlformats.org/officeDocument/2006/relationships/image" Target="../media/image123.jpg"/><Relationship Id="rId6" Type="http://schemas.openxmlformats.org/officeDocument/2006/relationships/image" Target="../media/image124.jpg"/><Relationship Id="rId5" Type="http://schemas.openxmlformats.org/officeDocument/2006/relationships/image" Target="../media/image119.jpg"/></Relationships>
</file>

<file path=ppt/slides/_rels/slide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09.png"/><Relationship Id="rId3" Type="http://schemas.openxmlformats.org/officeDocument/2006/relationships/image" Target="../media/image04.jpg"/><Relationship Id="rId5" Type="http://schemas.openxmlformats.org/officeDocument/2006/relationships/image" Target="../media/image06.jpg"/></Relationships>
</file>

<file path=ppt/slides/_rels/slide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3" Type="http://schemas.openxmlformats.org/officeDocument/2006/relationships/image" Target="../media/image05.jpg"/><Relationship Id="rId5" Type="http://schemas.openxmlformats.org/officeDocument/2006/relationships/image" Target="../media/image12.jpg"/></Relationships>
</file>

<file path=ppt/slides/_rels/slide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4.png"/><Relationship Id="rId5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Shape 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3200" y="1295400"/>
            <a:ext cx="3333750" cy="51816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Shape 81"/>
          <p:cNvSpPr txBox="1"/>
          <p:nvPr/>
        </p:nvSpPr>
        <p:spPr>
          <a:xfrm>
            <a:off x="2895600" y="487362"/>
            <a:ext cx="3124199" cy="579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Art?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Shape 1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28600"/>
            <a:ext cx="4876799" cy="2944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" y="3581400"/>
            <a:ext cx="4572000" cy="3094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91200" y="228600"/>
            <a:ext cx="2719386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29200" y="4114800"/>
            <a:ext cx="3886200" cy="2192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Shape 1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9361" y="676275"/>
            <a:ext cx="4105275" cy="550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Shape 1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4657724" cy="6476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Shape 1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6462" y="533400"/>
            <a:ext cx="4427537" cy="5995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Shape 1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00" y="381000"/>
            <a:ext cx="7010400" cy="6319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Shape 1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762000"/>
            <a:ext cx="3349624" cy="500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Shape 1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00600" y="304800"/>
            <a:ext cx="4111625" cy="6248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Shape 1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5200" y="762000"/>
            <a:ext cx="3162300" cy="550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Shape 1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33600" y="1295400"/>
            <a:ext cx="4757737" cy="360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Shape 1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76400" y="1447800"/>
            <a:ext cx="5772149" cy="284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Shape 1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7800" y="914400"/>
            <a:ext cx="2206624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Shape 17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95800" y="1066800"/>
            <a:ext cx="3435350" cy="4419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Shape 1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0400" y="762000"/>
            <a:ext cx="2836861" cy="41195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Shape 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5561" y="685800"/>
            <a:ext cx="3355974" cy="5714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48800" y="6096000"/>
            <a:ext cx="304799" cy="304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Shape 1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0" y="1714500"/>
            <a:ext cx="45720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76400" y="914400"/>
            <a:ext cx="6248399" cy="4692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Shape 1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8400" y="1524000"/>
            <a:ext cx="4695824" cy="3305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Shape 2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19425" y="1524000"/>
            <a:ext cx="3105150" cy="380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Shape 2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457200"/>
            <a:ext cx="2044699" cy="2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Shape 2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91000" y="228600"/>
            <a:ext cx="3219450" cy="4648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Shape 2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43800" y="2895600"/>
            <a:ext cx="1409700" cy="1981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Shape 2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3400" y="3581400"/>
            <a:ext cx="4190999" cy="2774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Shape 2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609600"/>
            <a:ext cx="5105399" cy="382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Shape 2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96000" y="1905000"/>
            <a:ext cx="2606674" cy="4192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Shape 2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52700" y="533400"/>
            <a:ext cx="4038599" cy="5011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Shape 2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40075" y="838200"/>
            <a:ext cx="2863849" cy="455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Shape 2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24400" y="185736"/>
            <a:ext cx="4251324" cy="3119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Shape 2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371475"/>
            <a:ext cx="4176711" cy="2940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Shape 2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400" y="3657600"/>
            <a:ext cx="4064000" cy="3078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Shape 2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53000" y="3619500"/>
            <a:ext cx="3809999" cy="311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Shape 2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0200" y="1066800"/>
            <a:ext cx="6400799" cy="3978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Shape 2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48800" y="5105400"/>
            <a:ext cx="304799" cy="304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Shape 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52562" y="838200"/>
            <a:ext cx="6238874" cy="518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Shape 2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2412" y="1371600"/>
            <a:ext cx="4319587" cy="3521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Shape 2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76800" y="1447800"/>
            <a:ext cx="3962399" cy="3255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Shape 2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9400" y="762000"/>
            <a:ext cx="4292600" cy="472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Shape 2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24400" y="1219200"/>
            <a:ext cx="4114800" cy="3306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Shape 2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03486" y="1211262"/>
            <a:ext cx="4137024" cy="4435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Shape 2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28925" y="1657350"/>
            <a:ext cx="3486150" cy="354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Shape 2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53000" y="1143000"/>
            <a:ext cx="3886200" cy="502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Shape 27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" y="533400"/>
            <a:ext cx="4175125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Shape 2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261937"/>
            <a:ext cx="3962399" cy="633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Shape 2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1475" y="228600"/>
            <a:ext cx="4200524" cy="2827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Shape 28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8600" y="3429000"/>
            <a:ext cx="4584699" cy="3154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Shape 28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05400" y="533400"/>
            <a:ext cx="3937000" cy="533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Shape 2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830262"/>
            <a:ext cx="3944936" cy="5197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Shape 2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53000" y="800100"/>
            <a:ext cx="3802062" cy="5257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Shape 2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14550" y="985837"/>
            <a:ext cx="4914899" cy="488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Shape 2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7800" y="323850"/>
            <a:ext cx="5902325" cy="621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Shape 9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685800"/>
            <a:ext cx="7162799" cy="477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Shape 3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3125" y="457200"/>
            <a:ext cx="7396162" cy="4929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Shape 3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0800" y="609600"/>
            <a:ext cx="4200524" cy="5591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Shape 3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5600" y="1143000"/>
            <a:ext cx="3540125" cy="46910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Shape 3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1000" y="228600"/>
            <a:ext cx="5410200" cy="2300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Shape 3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43400" y="2743200"/>
            <a:ext cx="4448175" cy="3871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Shape 3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" y="457200"/>
            <a:ext cx="3486150" cy="4648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Shape 3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10000" y="3124200"/>
            <a:ext cx="5105399" cy="34432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Shape 3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914400"/>
            <a:ext cx="7207250" cy="4757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Shape 3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342900"/>
            <a:ext cx="4452936" cy="6172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Shape 3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336" y="323850"/>
            <a:ext cx="4310062" cy="29479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Shape 3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09800" y="533400"/>
            <a:ext cx="4667250" cy="533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Shape 3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0" y="1728786"/>
            <a:ext cx="6096000" cy="3400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Shape 3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33600" y="1295400"/>
            <a:ext cx="5934074" cy="3630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Shape 1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67000" y="457200"/>
            <a:ext cx="4262437" cy="552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Shape 3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0400" y="3352800"/>
            <a:ext cx="5081586" cy="2740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Shape 3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2000" y="762000"/>
            <a:ext cx="3809999" cy="23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Shape 3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33600" y="990600"/>
            <a:ext cx="4943475" cy="42751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Shape 3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57350" y="1809750"/>
            <a:ext cx="5829299" cy="3238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Shape 3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24200" y="685800"/>
            <a:ext cx="3100386" cy="45005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Shape 3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4412" y="1038225"/>
            <a:ext cx="7115175" cy="478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Shape 3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4600" y="533400"/>
            <a:ext cx="4152899" cy="5267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Shape 3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5400" y="1066800"/>
            <a:ext cx="2654299" cy="3362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Shape 38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53000" y="2286000"/>
            <a:ext cx="3200399" cy="380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Shape 39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76561" y="1285875"/>
            <a:ext cx="3581399" cy="4810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Shape 3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762000"/>
            <a:ext cx="2738437" cy="2687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Shape 39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9600" y="3733800"/>
            <a:ext cx="4343400" cy="2528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Shape 40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05400" y="228600"/>
            <a:ext cx="3609975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" name="Shape 40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44600" y="228600"/>
            <a:ext cx="3246437" cy="2435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Shape 40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05000" y="3200400"/>
            <a:ext cx="2244724" cy="3367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Shape 40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56250" y="823912"/>
            <a:ext cx="2708275" cy="47386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71800" y="990600"/>
            <a:ext cx="3384550" cy="4986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Shape 4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381000"/>
            <a:ext cx="2117725" cy="31765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Shape 4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00400" y="3733800"/>
            <a:ext cx="1736724" cy="2605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Shape 4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38800" y="609600"/>
            <a:ext cx="3200399" cy="48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Shape 4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0" y="3657600"/>
            <a:ext cx="1792286" cy="2687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Shape 4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5800" y="3276600"/>
            <a:ext cx="2468561" cy="3290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Shape 4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47800" y="457200"/>
            <a:ext cx="4038599" cy="269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Shape 4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43600" y="1981200"/>
            <a:ext cx="2982912" cy="3976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7" name="Shape 4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0200" y="228600"/>
            <a:ext cx="3392486" cy="2260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Shape 4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95600" y="3124200"/>
            <a:ext cx="2346324" cy="3519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Shape 4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38800" y="381000"/>
            <a:ext cx="3276600" cy="4914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Shape 4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4800" y="2895600"/>
            <a:ext cx="2143125" cy="32146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" name="Shape 4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5200" y="3505200"/>
            <a:ext cx="1792286" cy="2687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Shape 4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67400" y="4343400"/>
            <a:ext cx="2730500" cy="1820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Shape 4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05400" y="684212"/>
            <a:ext cx="3152775" cy="2101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Shape 4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52600" y="228600"/>
            <a:ext cx="2019299" cy="3030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Shape 43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09600" y="3352800"/>
            <a:ext cx="2060575" cy="3090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" name="Shape 4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4000" y="4267200"/>
            <a:ext cx="3392486" cy="2260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Shape 4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62400" y="304800"/>
            <a:ext cx="2133599" cy="320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Shape 4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05600" y="609600"/>
            <a:ext cx="2009774" cy="3014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Shape 44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7200" y="304800"/>
            <a:ext cx="2963862" cy="1976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Shape 44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14400" y="2514600"/>
            <a:ext cx="2590800" cy="1727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Shape 44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600200" y="4495800"/>
            <a:ext cx="2933700" cy="1955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Shape 4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3048000"/>
            <a:ext cx="2286000" cy="3386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Shape 4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5800" y="685800"/>
            <a:ext cx="2971799" cy="1981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Shape 45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48200" y="211137"/>
            <a:ext cx="3609975" cy="2706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Shape 45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24400" y="3505200"/>
            <a:ext cx="4030662" cy="3022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" name="Shape 4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72200" y="228600"/>
            <a:ext cx="2286000" cy="281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Shape 4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3352800"/>
            <a:ext cx="3873499" cy="2582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Shape 46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67200" y="3352800"/>
            <a:ext cx="4524374" cy="301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Shape 46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66800" y="533400"/>
            <a:ext cx="4044950" cy="22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Shape 112"/>
          <p:cNvPicPr preferRelativeResize="0"/>
          <p:nvPr/>
        </p:nvPicPr>
        <p:blipFill rotWithShape="1">
          <a:blip r:embed="rId3">
            <a:alphaModFix/>
          </a:blip>
          <a:srcRect b="24519" l="-10714" r="0" t="0"/>
          <a:stretch/>
        </p:blipFill>
        <p:spPr>
          <a:xfrm>
            <a:off x="228600" y="273050"/>
            <a:ext cx="5359400" cy="259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48400" y="196850"/>
            <a:ext cx="2386011" cy="275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71800" y="3276600"/>
            <a:ext cx="4419599" cy="337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Shape 1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29200" y="2209800"/>
            <a:ext cx="3676650" cy="2824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4400" y="228600"/>
            <a:ext cx="3902075" cy="2913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8200" y="3617912"/>
            <a:ext cx="4038599" cy="2979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Shape 1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0600" y="381000"/>
            <a:ext cx="3505200" cy="2909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3400" y="685800"/>
            <a:ext cx="3809999" cy="230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33600" y="3505200"/>
            <a:ext cx="4190999" cy="298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