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55"/>
  </p:handoutMasterIdLst>
  <p:sldIdLst>
    <p:sldId id="256" r:id="rId2"/>
    <p:sldId id="257" r:id="rId3"/>
    <p:sldId id="298" r:id="rId4"/>
    <p:sldId id="308" r:id="rId5"/>
    <p:sldId id="309" r:id="rId6"/>
    <p:sldId id="299" r:id="rId7"/>
    <p:sldId id="300" r:id="rId8"/>
    <p:sldId id="310" r:id="rId9"/>
    <p:sldId id="311" r:id="rId10"/>
    <p:sldId id="301" r:id="rId11"/>
    <p:sldId id="303" r:id="rId12"/>
    <p:sldId id="312" r:id="rId13"/>
    <p:sldId id="313" r:id="rId14"/>
    <p:sldId id="304" r:id="rId15"/>
    <p:sldId id="305" r:id="rId16"/>
    <p:sldId id="314" r:id="rId17"/>
    <p:sldId id="315" r:id="rId18"/>
    <p:sldId id="306" r:id="rId19"/>
    <p:sldId id="307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  <p:sldId id="341" r:id="rId46"/>
    <p:sldId id="342" r:id="rId47"/>
    <p:sldId id="343" r:id="rId48"/>
    <p:sldId id="344" r:id="rId49"/>
    <p:sldId id="345" r:id="rId50"/>
    <p:sldId id="346" r:id="rId51"/>
    <p:sldId id="347" r:id="rId52"/>
    <p:sldId id="348" r:id="rId53"/>
    <p:sldId id="349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5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handoutMaster" Target="handoutMasters/handout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F6B3F-6013-F240-89F8-2D164CBE468D}" type="datetimeFigureOut">
              <a:rPr lang="en-US" smtClean="0"/>
              <a:t>6/16/16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3E181-2B2F-7748-A93F-757450F9E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42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633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384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3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75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2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64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4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38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22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36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01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85AD0-D9F5-244D-B5F9-9342F55849E0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B0F89-451C-884A-9361-5AF76FC4D2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044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Pesca</a:t>
            </a:r>
            <a:r>
              <a:rPr lang="en-US" dirty="0" smtClean="0"/>
              <a:t> con </a:t>
            </a:r>
            <a:r>
              <a:rPr lang="en-US" dirty="0" err="1" smtClean="0"/>
              <a:t>tener</a:t>
            </a:r>
            <a:r>
              <a:rPr lang="en-US" dirty="0" smtClean="0"/>
              <a:t>, </a:t>
            </a:r>
            <a:r>
              <a:rPr lang="en-US" dirty="0" err="1" smtClean="0"/>
              <a:t>querer</a:t>
            </a:r>
            <a:r>
              <a:rPr lang="en-US" dirty="0" smtClean="0"/>
              <a:t>, </a:t>
            </a:r>
            <a:r>
              <a:rPr lang="en-US" dirty="0" err="1" smtClean="0"/>
              <a:t>necesitar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 usually print 6 slides per page.</a:t>
            </a:r>
          </a:p>
          <a:p>
            <a:r>
              <a:rPr lang="en-US" dirty="0" smtClean="0"/>
              <a:t>A pair is the question and it’s response (</a:t>
            </a:r>
            <a:r>
              <a:rPr lang="en-US" dirty="0" err="1" smtClean="0"/>
              <a:t>Tú</a:t>
            </a:r>
            <a:r>
              <a:rPr lang="en-US" dirty="0" smtClean="0"/>
              <a:t> form and </a:t>
            </a:r>
            <a:r>
              <a:rPr lang="en-US" dirty="0" err="1" smtClean="0"/>
              <a:t>Yo</a:t>
            </a:r>
            <a:r>
              <a:rPr lang="en-US" dirty="0" smtClean="0"/>
              <a:t> form)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613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Quieres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mandar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textos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837766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quiero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mandar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textos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1792035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Tienes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mandar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textos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126191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tengo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smtClean="0">
                <a:latin typeface="+mn-lt"/>
                <a:cs typeface="Britannic Bold"/>
              </a:rPr>
              <a:t>que </a:t>
            </a:r>
            <a:r>
              <a:rPr lang="en-US" sz="8800" dirty="0" err="1" smtClean="0">
                <a:latin typeface="+mn-lt"/>
                <a:cs typeface="Britannic Bold"/>
              </a:rPr>
              <a:t>mandar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textos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1693694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Quieres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estudiar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277350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quiero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estudiar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836706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Necesitas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estudiar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996724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necesito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estudiar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17687288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Quieres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hablar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por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teléfono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277350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No, no </a:t>
            </a:r>
            <a:r>
              <a:rPr lang="en-US" sz="8800" dirty="0" err="1" smtClean="0">
                <a:latin typeface="+mn-lt"/>
                <a:cs typeface="Britannic Bold"/>
              </a:rPr>
              <a:t>quiero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hablar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por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teléfono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836706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Quieres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jugar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deportes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1183821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Tienes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hablar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por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teléfono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7932135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</a:t>
            </a:r>
            <a:r>
              <a:rPr lang="en-US" sz="8800" dirty="0" err="1" smtClean="0">
                <a:latin typeface="+mn-lt"/>
                <a:cs typeface="Britannic Bold"/>
              </a:rPr>
              <a:t>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tengo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hablar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por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teléfono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664241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Necesitas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correr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7932135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</a:t>
            </a:r>
            <a:r>
              <a:rPr lang="en-US" sz="8800" dirty="0" err="1" smtClean="0">
                <a:latin typeface="+mn-lt"/>
                <a:cs typeface="Britannic Bold"/>
              </a:rPr>
              <a:t>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necesito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correr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6642416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Tienes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correr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0093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No</a:t>
            </a:r>
            <a:r>
              <a:rPr lang="en-US" sz="8800" dirty="0" smtClean="0">
                <a:latin typeface="+mn-lt"/>
                <a:cs typeface="Britannic Bold"/>
              </a:rPr>
              <a:t>, no </a:t>
            </a:r>
            <a:r>
              <a:rPr lang="en-US" sz="8800" dirty="0" err="1" smtClean="0">
                <a:latin typeface="+mn-lt"/>
                <a:cs typeface="Britannic Bold"/>
              </a:rPr>
              <a:t>tengo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correr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2024448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Necesitas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cocinar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854040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No, no </a:t>
            </a:r>
            <a:r>
              <a:rPr lang="en-US" sz="8800" dirty="0" err="1" smtClean="0">
                <a:latin typeface="+mn-lt"/>
                <a:cs typeface="Britannic Bold"/>
              </a:rPr>
              <a:t>necesito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cocinar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5813730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Tienes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cocinar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41786179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</a:t>
            </a:r>
            <a:r>
              <a:rPr lang="en-US" sz="8800" dirty="0" err="1" smtClean="0">
                <a:latin typeface="+mn-lt"/>
                <a:cs typeface="Britannic Bold"/>
              </a:rPr>
              <a:t>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tengo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cocinar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84728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>
                <a:latin typeface="+mn-lt"/>
                <a:cs typeface="Britannic Bold"/>
              </a:rPr>
              <a:t>q</a:t>
            </a:r>
            <a:r>
              <a:rPr lang="en-US" sz="8800" dirty="0" err="1" smtClean="0">
                <a:latin typeface="+mn-lt"/>
                <a:cs typeface="Britannic Bold"/>
              </a:rPr>
              <a:t>uieres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jugar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deportes</a:t>
            </a:r>
            <a:r>
              <a:rPr lang="en-US" sz="8800" dirty="0">
                <a:latin typeface="+mn-lt"/>
                <a:cs typeface="Britannic Bold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92560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Necesitas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escuchar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m</a:t>
            </a:r>
            <a:r>
              <a:rPr lang="en-US" sz="8800" dirty="0" err="1" smtClean="0">
                <a:latin typeface="+mn-lt"/>
                <a:cs typeface="Britannic Bold"/>
              </a:rPr>
              <a:t>úsica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0555102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No, no </a:t>
            </a:r>
            <a:r>
              <a:rPr lang="en-US" sz="8800" dirty="0" err="1" smtClean="0">
                <a:latin typeface="+mn-lt"/>
                <a:cs typeface="Britannic Bold"/>
              </a:rPr>
              <a:t>necesito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escuchar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música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8797709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Tienes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escuchar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m</a:t>
            </a:r>
            <a:r>
              <a:rPr lang="en-US" sz="8800" dirty="0" err="1" smtClean="0">
                <a:latin typeface="+mn-lt"/>
                <a:cs typeface="Britannic Bold"/>
              </a:rPr>
              <a:t>úsica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13236796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</a:t>
            </a:r>
            <a:r>
              <a:rPr lang="en-US" sz="8800" dirty="0" err="1" smtClean="0">
                <a:latin typeface="+mn-lt"/>
                <a:cs typeface="Britannic Bold"/>
              </a:rPr>
              <a:t>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tengo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escuchar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música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8662959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Tienes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dormir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4971074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</a:t>
            </a:r>
            <a:r>
              <a:rPr lang="en-US" sz="8800" dirty="0" err="1" smtClean="0">
                <a:latin typeface="+mn-lt"/>
                <a:cs typeface="Britannic Bold"/>
              </a:rPr>
              <a:t>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tengo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dormir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8442904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Quieres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dormir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8014488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No, no </a:t>
            </a:r>
            <a:r>
              <a:rPr lang="en-US" sz="8800" dirty="0" err="1" smtClean="0">
                <a:latin typeface="+mn-lt"/>
                <a:cs typeface="Britannic Bold"/>
              </a:rPr>
              <a:t>quiero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dormir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2731360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Necesitas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ir</a:t>
            </a:r>
            <a:r>
              <a:rPr lang="en-US" sz="8800" dirty="0" smtClean="0">
                <a:latin typeface="+mn-lt"/>
                <a:cs typeface="Britannic Bold"/>
              </a:rPr>
              <a:t> de </a:t>
            </a:r>
            <a:r>
              <a:rPr lang="en-US" sz="8800" dirty="0" err="1" smtClean="0">
                <a:latin typeface="+mn-lt"/>
                <a:cs typeface="Britannic Bold"/>
              </a:rPr>
              <a:t>compras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8915150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No, no </a:t>
            </a:r>
            <a:r>
              <a:rPr lang="en-US" sz="8800" dirty="0" err="1" smtClean="0">
                <a:latin typeface="+mn-lt"/>
                <a:cs typeface="Britannic Bold"/>
              </a:rPr>
              <a:t>necesito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ir</a:t>
            </a:r>
            <a:r>
              <a:rPr lang="en-US" sz="8800" dirty="0" smtClean="0">
                <a:latin typeface="+mn-lt"/>
                <a:cs typeface="Britannic Bold"/>
              </a:rPr>
              <a:t> de </a:t>
            </a:r>
            <a:r>
              <a:rPr lang="en-US" sz="8800" dirty="0" err="1" smtClean="0">
                <a:latin typeface="+mn-lt"/>
                <a:cs typeface="Britannic Bold"/>
              </a:rPr>
              <a:t>compras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1831684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Tienes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jugar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deportes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9135510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Quieres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ir</a:t>
            </a:r>
            <a:r>
              <a:rPr lang="en-US" sz="8800" dirty="0" smtClean="0">
                <a:latin typeface="+mn-lt"/>
                <a:cs typeface="Britannic Bold"/>
              </a:rPr>
              <a:t> de </a:t>
            </a:r>
            <a:r>
              <a:rPr lang="en-US" sz="8800" dirty="0" err="1" smtClean="0">
                <a:latin typeface="+mn-lt"/>
                <a:cs typeface="Britannic Bold"/>
              </a:rPr>
              <a:t>compras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4055734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No, no </a:t>
            </a:r>
            <a:r>
              <a:rPr lang="en-US" sz="8800" dirty="0" err="1" smtClean="0">
                <a:latin typeface="+mn-lt"/>
                <a:cs typeface="Britannic Bold"/>
              </a:rPr>
              <a:t>quiero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ir</a:t>
            </a:r>
            <a:r>
              <a:rPr lang="en-US" sz="8800" dirty="0" smtClean="0">
                <a:latin typeface="+mn-lt"/>
                <a:cs typeface="Britannic Bold"/>
              </a:rPr>
              <a:t> de </a:t>
            </a:r>
            <a:r>
              <a:rPr lang="en-US" sz="8800" dirty="0" err="1" smtClean="0">
                <a:latin typeface="+mn-lt"/>
                <a:cs typeface="Britannic Bold"/>
              </a:rPr>
              <a:t>compras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1082385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Tienes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ver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una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pel</a:t>
            </a:r>
            <a:r>
              <a:rPr lang="en-US" sz="8800" dirty="0" err="1" smtClean="0">
                <a:latin typeface="+mn-lt"/>
                <a:cs typeface="Britannic Bold"/>
              </a:rPr>
              <a:t>ícula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14898161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No, no </a:t>
            </a:r>
            <a:r>
              <a:rPr lang="en-US" sz="8800" dirty="0" err="1" smtClean="0">
                <a:latin typeface="+mn-lt"/>
                <a:cs typeface="Britannic Bold"/>
              </a:rPr>
              <a:t>tengo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ver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una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pel</a:t>
            </a:r>
            <a:r>
              <a:rPr lang="en-US" sz="8800" dirty="0" err="1" smtClean="0">
                <a:latin typeface="+mn-lt"/>
                <a:cs typeface="Britannic Bold"/>
              </a:rPr>
              <a:t>ícula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7159959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Quieres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ver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una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pel</a:t>
            </a:r>
            <a:r>
              <a:rPr lang="en-US" sz="8800" dirty="0" err="1" smtClean="0">
                <a:latin typeface="+mn-lt"/>
                <a:cs typeface="Britannic Bold"/>
              </a:rPr>
              <a:t>ícula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4332417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</a:t>
            </a:r>
            <a:r>
              <a:rPr lang="en-US" sz="8800" dirty="0" err="1" smtClean="0">
                <a:latin typeface="+mn-lt"/>
                <a:cs typeface="Britannic Bold"/>
              </a:rPr>
              <a:t>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quiero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ver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una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pel</a:t>
            </a:r>
            <a:r>
              <a:rPr lang="en-US" sz="8800" dirty="0" err="1" smtClean="0">
                <a:latin typeface="+mn-lt"/>
                <a:cs typeface="Britannic Bold"/>
              </a:rPr>
              <a:t>ícula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9561867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Necesitas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jugar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videojuegos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7560877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No, no </a:t>
            </a:r>
            <a:r>
              <a:rPr lang="en-US" sz="8800" dirty="0" err="1" smtClean="0">
                <a:latin typeface="+mn-lt"/>
                <a:cs typeface="Britannic Bold"/>
              </a:rPr>
              <a:t>necesito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jugar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videojuegos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3200099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Tienes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jugar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videojuegos</a:t>
            </a:r>
            <a:r>
              <a:rPr lang="en-US" sz="8800" dirty="0" smtClean="0">
                <a:latin typeface="+mn-lt"/>
                <a:cs typeface="Britannic Bold"/>
              </a:rPr>
              <a:t>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10841985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tengo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jugar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videojuegos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913602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No, no </a:t>
            </a:r>
            <a:r>
              <a:rPr lang="en-US" sz="8800" dirty="0" err="1" smtClean="0">
                <a:latin typeface="+mn-lt"/>
                <a:cs typeface="Britannic Bold"/>
              </a:rPr>
              <a:t>tengo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que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jugar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deportes</a:t>
            </a:r>
            <a:r>
              <a:rPr lang="en-US" sz="8800" dirty="0">
                <a:latin typeface="+mn-lt"/>
                <a:cs typeface="Britannic Bold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99866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Necesitas</a:t>
            </a:r>
            <a:r>
              <a:rPr lang="en-US" sz="8800" dirty="0" smtClean="0">
                <a:latin typeface="+mn-lt"/>
                <a:cs typeface="Britannic Bold"/>
              </a:rPr>
              <a:t> comer?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9837105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necesito</a:t>
            </a:r>
            <a:r>
              <a:rPr lang="en-US" sz="8800" dirty="0" smtClean="0">
                <a:latin typeface="+mn-lt"/>
                <a:cs typeface="Britannic Bold"/>
              </a:rPr>
              <a:t> comer</a:t>
            </a:r>
            <a:r>
              <a:rPr lang="en-US" sz="8800" dirty="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1272935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Quieres</a:t>
            </a:r>
            <a:r>
              <a:rPr lang="en-US" sz="8800" dirty="0" smtClean="0">
                <a:latin typeface="+mn-lt"/>
                <a:cs typeface="Britannic Bold"/>
              </a:rPr>
              <a:t> comer?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40330488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quiero</a:t>
            </a:r>
            <a:r>
              <a:rPr lang="en-US" sz="8800" smtClean="0">
                <a:latin typeface="+mn-lt"/>
                <a:cs typeface="Britannic Bold"/>
              </a:rPr>
              <a:t> comer</a:t>
            </a:r>
            <a:r>
              <a:rPr lang="en-US" sz="8800" smtClean="0">
                <a:latin typeface="+mn-lt"/>
                <a:cs typeface="Britannic Bold"/>
              </a:rPr>
              <a:t>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4265462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Quieres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limpiar</a:t>
            </a:r>
            <a:r>
              <a:rPr lang="en-US" sz="8800" dirty="0" smtClean="0">
                <a:latin typeface="+mn-lt"/>
                <a:cs typeface="Britannic Bold"/>
              </a:rPr>
              <a:t> la casa?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837766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No, no </a:t>
            </a:r>
            <a:r>
              <a:rPr lang="en-US" sz="8800" dirty="0" err="1" smtClean="0">
                <a:latin typeface="+mn-lt"/>
                <a:cs typeface="Britannic Bold"/>
              </a:rPr>
              <a:t>quiero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limpiar</a:t>
            </a:r>
            <a:r>
              <a:rPr lang="en-US" sz="8800" dirty="0" smtClean="0">
                <a:latin typeface="+mn-lt"/>
                <a:cs typeface="Britannic Bold"/>
              </a:rPr>
              <a:t> la casa.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2925829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+mn-lt"/>
                <a:cs typeface="Britannic Bold"/>
              </a:rPr>
              <a:t>¿</a:t>
            </a:r>
            <a:r>
              <a:rPr lang="en-US" sz="8800" dirty="0" err="1" smtClean="0">
                <a:latin typeface="+mn-lt"/>
                <a:cs typeface="Britannic Bold"/>
              </a:rPr>
              <a:t>Necesitas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limpiar</a:t>
            </a:r>
            <a:r>
              <a:rPr lang="en-US" sz="8800" dirty="0" smtClean="0">
                <a:latin typeface="+mn-lt"/>
                <a:cs typeface="Britannic Bold"/>
              </a:rPr>
              <a:t> la casa?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749960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+mn-lt"/>
                <a:cs typeface="Britannic Bold"/>
              </a:rPr>
              <a:t>Sí</a:t>
            </a:r>
            <a:r>
              <a:rPr lang="en-US" sz="8800" dirty="0" smtClean="0">
                <a:latin typeface="+mn-lt"/>
                <a:cs typeface="Britannic Bold"/>
              </a:rPr>
              <a:t>, </a:t>
            </a:r>
            <a:r>
              <a:rPr lang="en-US" sz="8800" dirty="0" err="1" smtClean="0">
                <a:latin typeface="+mn-lt"/>
                <a:cs typeface="Britannic Bold"/>
              </a:rPr>
              <a:t>necesito</a:t>
            </a:r>
            <a:r>
              <a:rPr lang="en-US" sz="8800" dirty="0" smtClean="0">
                <a:latin typeface="+mn-lt"/>
                <a:cs typeface="Britannic Bold"/>
              </a:rPr>
              <a:t> </a:t>
            </a:r>
            <a:r>
              <a:rPr lang="en-US" sz="8800" dirty="0" err="1" smtClean="0">
                <a:latin typeface="+mn-lt"/>
                <a:cs typeface="Britannic Bold"/>
              </a:rPr>
              <a:t>limpiar</a:t>
            </a:r>
            <a:r>
              <a:rPr lang="en-US" sz="8800" dirty="0" smtClean="0">
                <a:latin typeface="+mn-lt"/>
                <a:cs typeface="Britannic Bold"/>
              </a:rPr>
              <a:t> la casa.</a:t>
            </a:r>
            <a:endParaRPr lang="en-US" sz="8800" dirty="0">
              <a:latin typeface="+mn-lt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312225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341</Words>
  <Application>Microsoft Macintosh PowerPoint</Application>
  <PresentationFormat>On-screen Show (4:3)</PresentationFormat>
  <Paragraphs>55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Pesca con tener, querer, necesitar</vt:lpstr>
      <vt:lpstr>¿Quieres jugar deportes?</vt:lpstr>
      <vt:lpstr>Sí, quieres jugar deportes.</vt:lpstr>
      <vt:lpstr>¿Tienes que jugar deportes?</vt:lpstr>
      <vt:lpstr>No, no tengo que jugar deportes.</vt:lpstr>
      <vt:lpstr>¿Quieres limpiar la casa?</vt:lpstr>
      <vt:lpstr>No, no quiero limpiar la casa.</vt:lpstr>
      <vt:lpstr>¿Necesitas limpiar la casa?</vt:lpstr>
      <vt:lpstr>Sí, necesito limpiar la casa.</vt:lpstr>
      <vt:lpstr>¿Quieres mandar textos?</vt:lpstr>
      <vt:lpstr>Sí, quiero mandar textos.</vt:lpstr>
      <vt:lpstr>¿Tienes que mandar textos?</vt:lpstr>
      <vt:lpstr>Sí, tengo que mandar textos.</vt:lpstr>
      <vt:lpstr>¿Quieres estudiar?</vt:lpstr>
      <vt:lpstr>Sí, quiero estudiar.</vt:lpstr>
      <vt:lpstr>¿Necesitas estudiar?</vt:lpstr>
      <vt:lpstr>Sí, necesito estudiar.</vt:lpstr>
      <vt:lpstr>¿Quieres hablar por teléfono?</vt:lpstr>
      <vt:lpstr>No, no quiero hablar por teléfono.</vt:lpstr>
      <vt:lpstr>¿Tienes que hablar por teléfono?</vt:lpstr>
      <vt:lpstr>Sí, tengo que hablar por teléfono.</vt:lpstr>
      <vt:lpstr>¿Necesitas correr?</vt:lpstr>
      <vt:lpstr>Sí, necesito correr.</vt:lpstr>
      <vt:lpstr>¿Tienes que correr?</vt:lpstr>
      <vt:lpstr>No, no tengo que correr.</vt:lpstr>
      <vt:lpstr>¿Necesitas cocinar?</vt:lpstr>
      <vt:lpstr>No, no necesito cocinar.</vt:lpstr>
      <vt:lpstr>¿Tienes que cocinar?</vt:lpstr>
      <vt:lpstr>Sí, tengo que cocinar.</vt:lpstr>
      <vt:lpstr>¿Necesitas escuchar música?</vt:lpstr>
      <vt:lpstr>No, no necesito escuchar música.</vt:lpstr>
      <vt:lpstr>¿Tienes que escuchar música?</vt:lpstr>
      <vt:lpstr>Sí, tengo que escuchar música.</vt:lpstr>
      <vt:lpstr>¿Tienes que dormir?</vt:lpstr>
      <vt:lpstr>Sí, tengo que dormir.</vt:lpstr>
      <vt:lpstr>¿Quieres dormir?</vt:lpstr>
      <vt:lpstr>No, no quiero dormir.</vt:lpstr>
      <vt:lpstr>¿Necesitas ir de compras?</vt:lpstr>
      <vt:lpstr>No, no necesito ir de compras.</vt:lpstr>
      <vt:lpstr>¿Quieres ir de compras?</vt:lpstr>
      <vt:lpstr>No, no quiero ir de compras.</vt:lpstr>
      <vt:lpstr>¿Tienes que ver una película?</vt:lpstr>
      <vt:lpstr>No, no tengo que ver una película.</vt:lpstr>
      <vt:lpstr>¿Quieres ver una película?</vt:lpstr>
      <vt:lpstr>Sí, quiero ver una película.</vt:lpstr>
      <vt:lpstr>¿Necesitas jugar videojuegos?</vt:lpstr>
      <vt:lpstr>No, no necesito jugar videojuegos.</vt:lpstr>
      <vt:lpstr>¿Tienes que jugar videojuegos?</vt:lpstr>
      <vt:lpstr>Sí, tengo que jugar videojuegos.</vt:lpstr>
      <vt:lpstr>¿Necesitas comer?</vt:lpstr>
      <vt:lpstr>Sí, necesito comer.</vt:lpstr>
      <vt:lpstr>¿Quieres comer?</vt:lpstr>
      <vt:lpstr>Sí, quiero comer.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 Fish with Numbers</dc:title>
  <dc:creator>Haley Hansen</dc:creator>
  <cp:lastModifiedBy>Haley Hansen</cp:lastModifiedBy>
  <cp:revision>7</cp:revision>
  <dcterms:created xsi:type="dcterms:W3CDTF">2015-09-02T23:06:42Z</dcterms:created>
  <dcterms:modified xsi:type="dcterms:W3CDTF">2016-06-16T13:54:53Z</dcterms:modified>
</cp:coreProperties>
</file>