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65"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9144000"/>
  <p:notesSz cx="6858000" cy="9144000"/>
  <p:embeddedFontLst>
    <p:embeddedFont>
      <p:font typeface="Libre Baskerville"/>
      <p:regular r:id="rId17"/>
      <p:bold r:id="rId18"/>
      <p:italic r:id="rId19"/>
    </p:embeddedFont>
    <p:embeddedFont>
      <p:font typeface="Century Gothic"/>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CenturyGothic-regular.fntdata"/><Relationship Id="rId11" Type="http://schemas.openxmlformats.org/officeDocument/2006/relationships/slide" Target="slides/slide7.xml"/><Relationship Id="rId22" Type="http://schemas.openxmlformats.org/officeDocument/2006/relationships/font" Target="fonts/CenturyGothic-italic.fntdata"/><Relationship Id="rId10" Type="http://schemas.openxmlformats.org/officeDocument/2006/relationships/slide" Target="slides/slide6.xml"/><Relationship Id="rId21" Type="http://schemas.openxmlformats.org/officeDocument/2006/relationships/font" Target="fonts/CenturyGothic-bold.fntdata"/><Relationship Id="rId13" Type="http://schemas.openxmlformats.org/officeDocument/2006/relationships/slide" Target="slides/slide9.xml"/><Relationship Id="rId12" Type="http://schemas.openxmlformats.org/officeDocument/2006/relationships/slide" Target="slides/slide8.xml"/><Relationship Id="rId23" Type="http://schemas.openxmlformats.org/officeDocument/2006/relationships/font" Target="fonts/CenturyGothic-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font" Target="fonts/LibreBaskerville-regular.fntdata"/><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font" Target="fonts/LibreBaskerville-italic.fntdata"/><Relationship Id="rId6" Type="http://schemas.openxmlformats.org/officeDocument/2006/relationships/slide" Target="slides/slide2.xml"/><Relationship Id="rId18" Type="http://schemas.openxmlformats.org/officeDocument/2006/relationships/font" Target="fonts/LibreBaskerville-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200" u="none" cap="none" strike="noStrike">
                <a:solidFill>
                  <a:schemeClr val="dk1"/>
                </a:solidFill>
                <a:latin typeface="Calibri"/>
                <a:ea typeface="Calibri"/>
                <a:cs typeface="Calibri"/>
                <a:sym typeface="Calibri"/>
              </a:defRPr>
            </a:lvl2pPr>
            <a:lvl3pPr indent="0" lvl="2" marL="914400" marR="0" rtl="0" algn="l">
              <a:spcBef>
                <a:spcPts val="0"/>
              </a:spcBef>
              <a:buNone/>
              <a:defRPr b="0" i="0" sz="1200" u="none" cap="none" strike="noStrike">
                <a:solidFill>
                  <a:schemeClr val="dk1"/>
                </a:solidFill>
                <a:latin typeface="Calibri"/>
                <a:ea typeface="Calibri"/>
                <a:cs typeface="Calibri"/>
                <a:sym typeface="Calibri"/>
              </a:defRPr>
            </a:lvl3pPr>
            <a:lvl4pPr indent="0" lvl="3" marL="1371600" marR="0" rtl="0" algn="l">
              <a:spcBef>
                <a:spcPts val="0"/>
              </a:spcBef>
              <a:buNone/>
              <a:defRPr b="0" i="0" sz="1200" u="none" cap="none" strike="noStrike">
                <a:solidFill>
                  <a:schemeClr val="dk1"/>
                </a:solidFill>
                <a:latin typeface="Calibri"/>
                <a:ea typeface="Calibri"/>
                <a:cs typeface="Calibri"/>
                <a:sym typeface="Calibri"/>
              </a:defRPr>
            </a:lvl4pPr>
            <a:lvl5pPr indent="0" lvl="4" marL="1828800" marR="0" rtl="0" algn="l">
              <a:spcBef>
                <a:spcPts val="0"/>
              </a:spcBef>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spcBef>
                <a:spcPts val="0"/>
              </a:spcBef>
              <a:buNone/>
              <a:defRPr b="0" i="0" sz="1200" u="none" cap="none" strike="noStrike">
                <a:solidFill>
                  <a:schemeClr val="dk1"/>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RoOVFO4Qnqg"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6" name="Shape 256"/>
        <p:cNvGrpSpPr/>
        <p:nvPr/>
      </p:nvGrpSpPr>
      <p:grpSpPr>
        <a:xfrm>
          <a:off x="0" y="0"/>
          <a:ext cx="0" cy="0"/>
          <a:chOff x="0" y="0"/>
          <a:chExt cx="0" cy="0"/>
        </a:xfrm>
      </p:grpSpPr>
      <p:sp>
        <p:nvSpPr>
          <p:cNvPr id="257" name="Shape 25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58" name="Shape 25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8" name="Shape 318"/>
        <p:cNvGrpSpPr/>
        <p:nvPr/>
      </p:nvGrpSpPr>
      <p:grpSpPr>
        <a:xfrm>
          <a:off x="0" y="0"/>
          <a:ext cx="0" cy="0"/>
          <a:chOff x="0" y="0"/>
          <a:chExt cx="0" cy="0"/>
        </a:xfrm>
      </p:grpSpPr>
      <p:sp>
        <p:nvSpPr>
          <p:cNvPr id="319" name="Shape 31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20" name="Shape 32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In the Allegory of the Cave, Plato distinguishes between people who mistake sensory knowledge for the truth and people who really do see the truth.</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Fear of the unknown</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We need to clear our eyes – no stereotypes to pull us back.  See people for who they really are.</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We will be able to learn and seek more knowledge</a:t>
            </a:r>
          </a:p>
        </p:txBody>
      </p:sp>
      <p:sp>
        <p:nvSpPr>
          <p:cNvPr id="321" name="Shape 32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5" name="Shape 325"/>
        <p:cNvGrpSpPr/>
        <p:nvPr/>
      </p:nvGrpSpPr>
      <p:grpSpPr>
        <a:xfrm>
          <a:off x="0" y="0"/>
          <a:ext cx="0" cy="0"/>
          <a:chOff x="0" y="0"/>
          <a:chExt cx="0" cy="0"/>
        </a:xfrm>
      </p:grpSpPr>
      <p:sp>
        <p:nvSpPr>
          <p:cNvPr id="326" name="Shape 32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27" name="Shape 32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1" name="Shape 331"/>
        <p:cNvGrpSpPr/>
        <p:nvPr/>
      </p:nvGrpSpPr>
      <p:grpSpPr>
        <a:xfrm>
          <a:off x="0" y="0"/>
          <a:ext cx="0" cy="0"/>
          <a:chOff x="0" y="0"/>
          <a:chExt cx="0" cy="0"/>
        </a:xfrm>
      </p:grpSpPr>
      <p:sp>
        <p:nvSpPr>
          <p:cNvPr id="332" name="Shape 3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33" name="Shape 33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334" name="Shape 33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2" name="Shape 262"/>
        <p:cNvGrpSpPr/>
        <p:nvPr/>
      </p:nvGrpSpPr>
      <p:grpSpPr>
        <a:xfrm>
          <a:off x="0" y="0"/>
          <a:ext cx="0" cy="0"/>
          <a:chOff x="0" y="0"/>
          <a:chExt cx="0" cy="0"/>
        </a:xfrm>
      </p:grpSpPr>
      <p:sp>
        <p:nvSpPr>
          <p:cNvPr id="263" name="Shape 26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lang="en-US"/>
              <a:t>*this should be review**</a:t>
            </a:r>
          </a:p>
        </p:txBody>
      </p:sp>
      <p:sp>
        <p:nvSpPr>
          <p:cNvPr id="264" name="Shape 26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1" name="Shape 271"/>
        <p:cNvGrpSpPr/>
        <p:nvPr/>
      </p:nvGrpSpPr>
      <p:grpSpPr>
        <a:xfrm>
          <a:off x="0" y="0"/>
          <a:ext cx="0" cy="0"/>
          <a:chOff x="0" y="0"/>
          <a:chExt cx="0" cy="0"/>
        </a:xfrm>
      </p:grpSpPr>
      <p:sp>
        <p:nvSpPr>
          <p:cNvPr id="272" name="Shape 2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73" name="Shape 27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7" name="Shape 277"/>
        <p:cNvGrpSpPr/>
        <p:nvPr/>
      </p:nvGrpSpPr>
      <p:grpSpPr>
        <a:xfrm>
          <a:off x="0" y="0"/>
          <a:ext cx="0" cy="0"/>
          <a:chOff x="0" y="0"/>
          <a:chExt cx="0" cy="0"/>
        </a:xfrm>
      </p:grpSpPr>
      <p:sp>
        <p:nvSpPr>
          <p:cNvPr id="278" name="Shape 27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9" name="Shape 279"/>
          <p:cNvSpPr txBox="1"/>
          <p:nvPr>
            <p:ph idx="1" type="body"/>
          </p:nvPr>
        </p:nvSpPr>
        <p:spPr>
          <a:xfrm>
            <a:off x="685800" y="4343400"/>
            <a:ext cx="5486400"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80" name="Shape 280"/>
          <p:cNvSpPr txBox="1"/>
          <p:nvPr>
            <p:ph idx="12" type="sldNum"/>
          </p:nvPr>
        </p:nvSpPr>
        <p:spPr>
          <a:xfrm>
            <a:off x="3884612" y="8685213"/>
            <a:ext cx="2971800"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4" name="Shape 284"/>
        <p:cNvGrpSpPr/>
        <p:nvPr/>
      </p:nvGrpSpPr>
      <p:grpSpPr>
        <a:xfrm>
          <a:off x="0" y="0"/>
          <a:ext cx="0" cy="0"/>
          <a:chOff x="0" y="0"/>
          <a:chExt cx="0" cy="0"/>
        </a:xfrm>
      </p:grpSpPr>
      <p:sp>
        <p:nvSpPr>
          <p:cNvPr id="285" name="Shape 28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6" name="Shape 28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Noto Sans Symbols"/>
              <a:buNone/>
            </a:pPr>
            <a:r>
              <a:rPr b="0" i="0" lang="en-US" sz="1200" u="none" cap="none" strike="noStrike">
                <a:solidFill>
                  <a:schemeClr val="dk1"/>
                </a:solidFill>
                <a:latin typeface="Libre Baskerville"/>
                <a:ea typeface="Libre Baskerville"/>
                <a:cs typeface="Libre Baskerville"/>
                <a:sym typeface="Libre Baskerville"/>
              </a:rPr>
              <a:t>Inside the Cave = The Physical World</a:t>
            </a:r>
          </a:p>
          <a:p>
            <a:pPr indent="0" lvl="0" marL="0" marR="0" rtl="0" algn="l">
              <a:spcBef>
                <a:spcPts val="0"/>
              </a:spcBef>
              <a:buClr>
                <a:schemeClr val="dk1"/>
              </a:buClr>
              <a:buSzPct val="25000"/>
              <a:buFont typeface="Noto Sans Symbols"/>
              <a:buNone/>
            </a:pPr>
            <a:r>
              <a:t/>
            </a:r>
            <a:endParaRPr b="0" i="0" sz="1200" u="none" cap="none" strike="noStrike">
              <a:solidFill>
                <a:schemeClr val="dk1"/>
              </a:solidFill>
              <a:latin typeface="Libre Baskerville"/>
              <a:ea typeface="Libre Baskerville"/>
              <a:cs typeface="Libre Baskerville"/>
              <a:sym typeface="Libre Baskerville"/>
            </a:endParaRPr>
          </a:p>
          <a:p>
            <a:pPr indent="0" lvl="0" marL="0" marR="0" rtl="0" algn="l">
              <a:spcBef>
                <a:spcPts val="0"/>
              </a:spcBef>
              <a:buSzPct val="25000"/>
              <a:buNone/>
            </a:pPr>
            <a:r>
              <a:rPr b="0" i="0" lang="en-US" sz="1200" u="none" cap="none" strike="noStrike">
                <a:solidFill>
                  <a:schemeClr val="dk1"/>
                </a:solidFill>
                <a:latin typeface="Libre Baskerville"/>
                <a:ea typeface="Libre Baskerville"/>
                <a:cs typeface="Libre Baskerville"/>
                <a:sym typeface="Libre Baskerville"/>
              </a:rPr>
              <a:t>The fire = The sun</a:t>
            </a:r>
          </a:p>
          <a:p>
            <a:pPr indent="0" lvl="0" marL="0" marR="0" rtl="0" algn="l">
              <a:spcBef>
                <a:spcPts val="0"/>
              </a:spcBef>
              <a:buSzPct val="25000"/>
              <a:buNone/>
            </a:pPr>
            <a:r>
              <a:rPr b="0" i="0" lang="en-US" sz="1200" u="none" cap="none" strike="noStrike">
                <a:solidFill>
                  <a:schemeClr val="dk1"/>
                </a:solidFill>
                <a:latin typeface="Libre Baskerville"/>
                <a:ea typeface="Libre Baskerville"/>
                <a:cs typeface="Libre Baskerville"/>
                <a:sym typeface="Libre Baskerville"/>
              </a:rPr>
              <a:t>Objects casting shadows = Objects</a:t>
            </a:r>
          </a:p>
          <a:p>
            <a:pPr indent="0" lvl="0" marL="0" marR="0" rtl="0" algn="l">
              <a:spcBef>
                <a:spcPts val="0"/>
              </a:spcBef>
              <a:buSzPct val="25000"/>
              <a:buNone/>
            </a:pPr>
            <a:r>
              <a:rPr b="0" i="0" lang="en-US" sz="1200" u="none" cap="none" strike="noStrike">
                <a:solidFill>
                  <a:schemeClr val="dk1"/>
                </a:solidFill>
                <a:latin typeface="Libre Baskerville"/>
                <a:ea typeface="Libre Baskerville"/>
                <a:cs typeface="Libre Baskerville"/>
                <a:sym typeface="Libre Baskerville"/>
              </a:rPr>
              <a:t>Shadows on the wall = Images</a:t>
            </a:r>
            <a:r>
              <a:rPr b="0" i="0" lang="en-US" sz="1200" u="none" cap="none" strike="noStrike">
                <a:solidFill>
                  <a:schemeClr val="dk1"/>
                </a:solidFill>
                <a:latin typeface="Calibri"/>
                <a:ea typeface="Calibri"/>
                <a:cs typeface="Calibri"/>
                <a:sym typeface="Calibri"/>
              </a:rPr>
              <a:t> </a:t>
            </a: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Noto Sans Symbols"/>
              <a:buNone/>
            </a:pPr>
            <a:r>
              <a:rPr b="0" i="0" lang="en-US" sz="1200" u="none" cap="none" strike="noStrike">
                <a:solidFill>
                  <a:schemeClr val="dk1"/>
                </a:solidFill>
                <a:latin typeface="Libre Baskerville"/>
                <a:ea typeface="Libre Baskerville"/>
                <a:cs typeface="Libre Baskerville"/>
                <a:sym typeface="Libre Baskerville"/>
              </a:rPr>
              <a:t>Outside the Cave = The Intelligible World</a:t>
            </a:r>
          </a:p>
          <a:p>
            <a:pPr indent="0" lvl="0" marL="0" marR="0" rtl="0" algn="l">
              <a:spcBef>
                <a:spcPts val="0"/>
              </a:spcBef>
              <a:buClr>
                <a:schemeClr val="dk1"/>
              </a:buClr>
              <a:buSzPct val="25000"/>
              <a:buFont typeface="Noto Sans Symbols"/>
              <a:buNone/>
            </a:pPr>
            <a:r>
              <a:t/>
            </a:r>
            <a:endParaRPr b="0" i="0" sz="1200" u="none" cap="none" strike="noStrike">
              <a:solidFill>
                <a:schemeClr val="dk1"/>
              </a:solidFill>
              <a:latin typeface="Libre Baskerville"/>
              <a:ea typeface="Libre Baskerville"/>
              <a:cs typeface="Libre Baskerville"/>
              <a:sym typeface="Libre Baskerville"/>
            </a:endParaRP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 </a:t>
            </a:r>
            <a:r>
              <a:rPr b="0" i="0" lang="en-US" sz="1200" u="none" cap="none" strike="noStrike">
                <a:solidFill>
                  <a:schemeClr val="dk1"/>
                </a:solidFill>
                <a:latin typeface="Libre Baskerville"/>
                <a:ea typeface="Libre Baskerville"/>
                <a:cs typeface="Libre Baskerville"/>
                <a:sym typeface="Libre Baskerville"/>
              </a:rPr>
              <a:t>The sun =</a:t>
            </a:r>
            <a:r>
              <a:rPr b="0" i="0" lang="en-US" sz="1200" u="none" cap="none" strike="noStrike">
                <a:solidFill>
                  <a:schemeClr val="dk1"/>
                </a:solidFill>
                <a:latin typeface="Calibri"/>
                <a:ea typeface="Calibri"/>
                <a:cs typeface="Calibri"/>
                <a:sym typeface="Calibri"/>
              </a:rPr>
              <a:t> </a:t>
            </a:r>
            <a:r>
              <a:rPr b="0" i="0" lang="en-US" sz="1200" u="none" cap="none" strike="noStrike">
                <a:solidFill>
                  <a:schemeClr val="dk1"/>
                </a:solidFill>
                <a:latin typeface="Libre Baskerville"/>
                <a:ea typeface="Libre Baskerville"/>
                <a:cs typeface="Libre Baskerville"/>
                <a:sym typeface="Libre Baskerville"/>
              </a:rPr>
              <a:t>The form of good</a:t>
            </a:r>
          </a:p>
          <a:p>
            <a:pPr indent="0" lvl="0" marL="0" marR="0" rtl="0" algn="l">
              <a:spcBef>
                <a:spcPts val="0"/>
              </a:spcBef>
              <a:buSzPct val="25000"/>
              <a:buNone/>
            </a:pPr>
            <a:r>
              <a:rPr b="0" i="0" lang="en-US" sz="1200" u="none" cap="none" strike="noStrike">
                <a:solidFill>
                  <a:schemeClr val="dk1"/>
                </a:solidFill>
                <a:latin typeface="Libre Baskerville"/>
                <a:ea typeface="Libre Baskerville"/>
                <a:cs typeface="Libre Baskerville"/>
                <a:sym typeface="Libre Baskerville"/>
              </a:rPr>
              <a:t>Objects = Forms</a:t>
            </a:r>
          </a:p>
          <a:p>
            <a:pPr indent="0" lvl="0" marL="0" marR="0" rtl="0" algn="l">
              <a:spcBef>
                <a:spcPts val="0"/>
              </a:spcBef>
              <a:buSzPct val="25000"/>
              <a:buNone/>
            </a:pPr>
            <a:r>
              <a:rPr b="0" i="0" lang="en-US" sz="1200" u="none" cap="none" strike="noStrike">
                <a:solidFill>
                  <a:schemeClr val="dk1"/>
                </a:solidFill>
                <a:latin typeface="Libre Baskerville"/>
                <a:ea typeface="Libre Baskerville"/>
                <a:cs typeface="Libre Baskerville"/>
                <a:sym typeface="Libre Baskerville"/>
              </a:rPr>
              <a:t>Shadows = Concepts</a:t>
            </a:r>
          </a:p>
          <a:p>
            <a:pPr indent="0" lvl="0" marL="0" marR="0" rtl="0" algn="l">
              <a:spcBef>
                <a:spcPts val="0"/>
              </a:spcBef>
              <a:buSzPct val="25000"/>
              <a:buNone/>
            </a:pPr>
            <a:r>
              <a:rPr b="1" i="0" lang="en-US" sz="1200" u="none" cap="none" strike="noStrike">
                <a:solidFill>
                  <a:srgbClr val="FF0000"/>
                </a:solidFill>
                <a:latin typeface="Libre Baskerville"/>
                <a:ea typeface="Libre Baskerville"/>
                <a:cs typeface="Libre Baskerville"/>
                <a:sym typeface="Libre Baskerville"/>
              </a:rPr>
              <a:t>Inside the cave, the prisoners mistake appearance for reality. </a:t>
            </a:r>
            <a:r>
              <a:rPr b="0" i="0" lang="en-US" sz="1200" u="none" cap="none" strike="noStrike">
                <a:solidFill>
                  <a:srgbClr val="06043B"/>
                </a:solidFill>
                <a:latin typeface="Libre Baskerville"/>
                <a:ea typeface="Libre Baskerville"/>
                <a:cs typeface="Libre Baskerville"/>
                <a:sym typeface="Libre Baskerville"/>
              </a:rPr>
              <a:t>They believe that the images they are seeing on the wall are actually real, they do not know that there are objects making these images. </a:t>
            </a:r>
          </a:p>
          <a:p>
            <a:pPr indent="0" lvl="0" marL="0" marR="0" rtl="0" algn="l">
              <a:spcBef>
                <a:spcPts val="0"/>
              </a:spcBef>
              <a:buSzPct val="25000"/>
              <a:buNone/>
            </a:pPr>
            <a:r>
              <a:rPr b="0" i="0" lang="en-US" sz="1200" u="none" cap="none" strike="noStrike">
                <a:solidFill>
                  <a:srgbClr val="06043B"/>
                </a:solidFill>
                <a:latin typeface="Libre Baskerville"/>
                <a:ea typeface="Libre Baskerville"/>
                <a:cs typeface="Libre Baskerville"/>
                <a:sym typeface="Libre Baskerville"/>
              </a:rPr>
              <a:t>The prisoner thinks he is talking about a “book,” when really he is talking of a shadow. </a:t>
            </a:r>
          </a:p>
          <a:p>
            <a:pPr indent="0" lvl="0" marL="0" marR="0" rtl="0" algn="l">
              <a:spcBef>
                <a:spcPts val="0"/>
              </a:spcBef>
              <a:spcAft>
                <a:spcPts val="0"/>
              </a:spcAft>
              <a:buSzPct val="25000"/>
              <a:buNone/>
            </a:pPr>
            <a:r>
              <a:t/>
            </a:r>
            <a:endParaRPr b="0" i="0" sz="1200" u="none" cap="none" strike="noStrike">
              <a:solidFill>
                <a:schemeClr val="dk1"/>
              </a:solidFill>
              <a:latin typeface="Libre Baskerville"/>
              <a:ea typeface="Libre Baskerville"/>
              <a:cs typeface="Libre Baskerville"/>
              <a:sym typeface="Libre Baskerville"/>
            </a:endParaRPr>
          </a:p>
          <a:p>
            <a:pPr indent="0" lvl="0" marL="0" marR="0" rtl="0" algn="l">
              <a:lnSpc>
                <a:spcPct val="100000"/>
              </a:lnSpc>
              <a:spcBef>
                <a:spcPts val="0"/>
              </a:spcBef>
              <a:spcAft>
                <a:spcPts val="0"/>
              </a:spcAft>
              <a:buClr>
                <a:schemeClr val="dk1"/>
              </a:buClr>
              <a:buSzPct val="25000"/>
              <a:buFont typeface="Calibri"/>
              <a:buNone/>
            </a:pPr>
            <a:r>
              <a:rPr b="0" i="0" lang="en-US" sz="1200" u="sng" cap="none" strike="noStrike">
                <a:solidFill>
                  <a:schemeClr val="hlink"/>
                </a:solidFill>
                <a:latin typeface="Calibri"/>
                <a:ea typeface="Calibri"/>
                <a:cs typeface="Calibri"/>
                <a:sym typeface="Calibri"/>
                <a:hlinkClick r:id="rId2"/>
              </a:rPr>
              <a:t>https://www.youtube.com/watch?v=RoOVFO4Qnqg</a:t>
            </a:r>
            <a:r>
              <a:rPr b="0" i="0" lang="en-US" sz="1200" u="none" cap="none" strike="noStrike">
                <a:solidFill>
                  <a:schemeClr val="dk1"/>
                </a:solidFill>
                <a:latin typeface="Calibri"/>
                <a:ea typeface="Calibri"/>
                <a:cs typeface="Calibri"/>
                <a:sym typeface="Calibri"/>
              </a:rPr>
              <a:t> </a:t>
            </a:r>
          </a:p>
          <a:p>
            <a:pPr indent="0" lvl="0" marL="0" marR="0" rtl="0" algn="l">
              <a:spcBef>
                <a:spcPts val="0"/>
              </a:spcBef>
              <a:buSzPct val="25000"/>
              <a:buNone/>
            </a:pPr>
            <a:r>
              <a:t/>
            </a:r>
            <a:endParaRPr b="0" i="0" sz="1200" u="none" cap="none" strike="noStrike">
              <a:solidFill>
                <a:schemeClr val="dk1"/>
              </a:solidFill>
              <a:latin typeface="Libre Baskerville"/>
              <a:ea typeface="Libre Baskerville"/>
              <a:cs typeface="Libre Baskerville"/>
              <a:sym typeface="Libre Baskerville"/>
            </a:endParaRPr>
          </a:p>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87" name="Shape 28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294" name="Shape 29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8" name="Shape 298"/>
        <p:cNvGrpSpPr/>
        <p:nvPr/>
      </p:nvGrpSpPr>
      <p:grpSpPr>
        <a:xfrm>
          <a:off x="0" y="0"/>
          <a:ext cx="0" cy="0"/>
          <a:chOff x="0" y="0"/>
          <a:chExt cx="0" cy="0"/>
        </a:xfrm>
      </p:grpSpPr>
      <p:sp>
        <p:nvSpPr>
          <p:cNvPr id="299" name="Shape 2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0" name="Shape 300"/>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 Prisoners – Human beings trapped in the temporal world.  Shadows – The experiences we receive in this spacio temporal world – shadows of the truth.  Puppets – The Forms which cause the shadows that we experience – true knowledge.  The Sun – The essential Form of Goodness – source of the Forms and truth</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Plato – The Sun  Visible World – The Sun  Source of growth and light which gives: Visibility to the objects of sense and The power of seeing to the eye The faculty of sight  Intelligible world of the forms – The Good  Source of reality and truth which gives: Intelligibility to objects of thought and The power of knowing to the mind The faculty of knowledge Plotonius (3 rd C) associated the EFG with God!</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Shadows: represent the perceptions of those who believe empirical evidence ensures knowledge. If you believe that what you see should be taken as truth, then you are merely seeing a shadow of the truth. </a:t>
            </a:r>
          </a:p>
        </p:txBody>
      </p:sp>
      <p:sp>
        <p:nvSpPr>
          <p:cNvPr id="301" name="Shape 301"/>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5" name="Shape 305"/>
        <p:cNvGrpSpPr/>
        <p:nvPr/>
      </p:nvGrpSpPr>
      <p:grpSpPr>
        <a:xfrm>
          <a:off x="0" y="0"/>
          <a:ext cx="0" cy="0"/>
          <a:chOff x="0" y="0"/>
          <a:chExt cx="0" cy="0"/>
        </a:xfrm>
      </p:grpSpPr>
      <p:sp>
        <p:nvSpPr>
          <p:cNvPr id="306" name="Shape 30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07" name="Shape 30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308" name="Shape 30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lang="en-US" sz="1200">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2" name="Shape 312"/>
        <p:cNvGrpSpPr/>
        <p:nvPr/>
      </p:nvGrpSpPr>
      <p:grpSpPr>
        <a:xfrm>
          <a:off x="0" y="0"/>
          <a:ext cx="0" cy="0"/>
          <a:chOff x="0" y="0"/>
          <a:chExt cx="0" cy="0"/>
        </a:xfrm>
      </p:grpSpPr>
      <p:sp>
        <p:nvSpPr>
          <p:cNvPr id="313" name="Shape 31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
        <p:nvSpPr>
          <p:cNvPr id="314" name="Shape 3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6" name="Shape 26"/>
        <p:cNvGrpSpPr/>
        <p:nvPr/>
      </p:nvGrpSpPr>
      <p:grpSpPr>
        <a:xfrm>
          <a:off x="0" y="0"/>
          <a:ext cx="0" cy="0"/>
          <a:chOff x="0" y="0"/>
          <a:chExt cx="0" cy="0"/>
        </a:xfrm>
      </p:grpSpPr>
      <p:grpSp>
        <p:nvGrpSpPr>
          <p:cNvPr id="27" name="Shape 27"/>
          <p:cNvGrpSpPr/>
          <p:nvPr/>
        </p:nvGrpSpPr>
        <p:grpSpPr>
          <a:xfrm>
            <a:off x="-1588" y="0"/>
            <a:ext cx="9145588" cy="6860798"/>
            <a:chOff x="-1588" y="0"/>
            <a:chExt cx="9145588" cy="6860798"/>
          </a:xfrm>
        </p:grpSpPr>
        <p:sp>
          <p:nvSpPr>
            <p:cNvPr id="28" name="Shape 28"/>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29" name="Shape 29"/>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30" name="Shape 30"/>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31" name="Shape 31"/>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32" name="Shape 32"/>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33" name="Shape 33"/>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34" name="Shape 34"/>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35" name="Shape 35"/>
          <p:cNvSpPr txBox="1"/>
          <p:nvPr>
            <p:ph type="ctrTitle"/>
          </p:nvPr>
        </p:nvSpPr>
        <p:spPr>
          <a:xfrm>
            <a:off x="866440" y="2226502"/>
            <a:ext cx="5917679" cy="2550876"/>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entury Gothic"/>
              <a:buNone/>
              <a:defRPr b="0" i="0" sz="48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36" name="Shape 36"/>
          <p:cNvSpPr txBox="1"/>
          <p:nvPr>
            <p:ph idx="1" type="subTitle"/>
          </p:nvPr>
        </p:nvSpPr>
        <p:spPr>
          <a:xfrm>
            <a:off x="866440" y="4777380"/>
            <a:ext cx="5917679" cy="861420"/>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EE52A4"/>
                </a:solidFill>
                <a:latin typeface="Century Gothic"/>
                <a:ea typeface="Century Gothic"/>
                <a:cs typeface="Century Gothic"/>
                <a:sym typeface="Century Gothic"/>
              </a:defRPr>
            </a:lvl1pPr>
            <a:lvl2pPr indent="0" lvl="1" marL="457200" marR="0" rtl="0" algn="ctr">
              <a:spcBef>
                <a:spcPts val="1000"/>
              </a:spcBef>
              <a:spcAft>
                <a:spcPts val="0"/>
              </a:spcAft>
              <a:buClr>
                <a:schemeClr val="accent1"/>
              </a:buClr>
              <a:buFont typeface="Noto Sans Symbols"/>
              <a:buNone/>
              <a:defRPr b="0" i="0" sz="1600" u="none" cap="none" strike="noStrike">
                <a:solidFill>
                  <a:srgbClr val="888888"/>
                </a:solidFill>
                <a:latin typeface="Century Gothic"/>
                <a:ea typeface="Century Gothic"/>
                <a:cs typeface="Century Gothic"/>
                <a:sym typeface="Century Gothic"/>
              </a:defRPr>
            </a:lvl2pPr>
            <a:lvl3pPr indent="0" lvl="2" marL="914400" marR="0" rtl="0" algn="ctr">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3pPr>
            <a:lvl4pPr indent="0" lvl="3" marL="13716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4pPr>
            <a:lvl5pPr indent="0" lvl="4" marL="18288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5pPr>
            <a:lvl6pPr indent="0" lvl="5" marL="22860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6pPr>
            <a:lvl7pPr indent="0" lvl="6" marL="27432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7pPr>
            <a:lvl8pPr indent="0" lvl="7" marL="32004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8pPr>
            <a:lvl9pPr indent="0" lvl="8" marL="3657600" marR="0" rtl="0" algn="ctr">
              <a:spcBef>
                <a:spcPts val="1000"/>
              </a:spcBef>
              <a:spcAft>
                <a:spcPts val="0"/>
              </a:spcAft>
              <a:buClr>
                <a:schemeClr val="accent1"/>
              </a:buClr>
              <a:buFont typeface="Noto Sans Symbols"/>
              <a:buNone/>
              <a:defRPr b="0" i="0" sz="1200" u="none" cap="none" strike="noStrike">
                <a:solidFill>
                  <a:srgbClr val="888888"/>
                </a:solidFill>
                <a:latin typeface="Century Gothic"/>
                <a:ea typeface="Century Gothic"/>
                <a:cs typeface="Century Gothic"/>
                <a:sym typeface="Century Gothic"/>
              </a:defRPr>
            </a:lvl9pPr>
          </a:lstStyle>
          <a:p/>
        </p:txBody>
      </p:sp>
      <p:sp>
        <p:nvSpPr>
          <p:cNvPr id="37" name="Shape 37"/>
          <p:cNvSpPr txBox="1"/>
          <p:nvPr>
            <p:ph idx="10" type="dt"/>
          </p:nvPr>
        </p:nvSpPr>
        <p:spPr>
          <a:xfrm rot="5400000">
            <a:off x="7498080" y="1828799"/>
            <a:ext cx="990598" cy="228658"/>
          </a:xfrm>
          <a:prstGeom prst="rect">
            <a:avLst/>
          </a:prstGeom>
          <a:noFill/>
          <a:ln>
            <a:noFill/>
          </a:ln>
        </p:spPr>
        <p:txBody>
          <a:bodyPr anchorCtr="0" anchor="t" bIns="91425" lIns="91425" rIns="91425" tIns="91425"/>
          <a:lstStyle>
            <a:lvl1pPr indent="0" lvl="0" marL="0" marR="0" rtl="0" algn="l">
              <a:spcBef>
                <a:spcPts val="0"/>
              </a:spcBef>
              <a:buNone/>
              <a:defRPr b="0" i="0" sz="900" u="none" cap="none" strike="noStrike">
                <a:solidFill>
                  <a:schemeClr val="l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38" name="Shape 38"/>
          <p:cNvSpPr txBox="1"/>
          <p:nvPr>
            <p:ph idx="11" type="ftr"/>
          </p:nvPr>
        </p:nvSpPr>
        <p:spPr>
          <a:xfrm rot="5400000">
            <a:off x="6236207" y="3264408"/>
            <a:ext cx="3859794" cy="228659"/>
          </a:xfrm>
          <a:prstGeom prst="rect">
            <a:avLst/>
          </a:prstGeom>
          <a:noFill/>
          <a:ln>
            <a:noFill/>
          </a:ln>
        </p:spPr>
        <p:txBody>
          <a:bodyPr anchorCtr="0" anchor="b" bIns="91425" lIns="91425" rIns="91425" tIns="91425"/>
          <a:lstStyle>
            <a:lvl1pPr indent="0" lvl="0" marL="0" marR="0" rtl="0" algn="l">
              <a:spcBef>
                <a:spcPts val="0"/>
              </a:spcBef>
              <a:buNone/>
              <a:defRPr b="0" i="0" sz="900" u="none" cap="none" strike="noStrike">
                <a:solidFill>
                  <a:schemeClr val="l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39" name="Shape 39"/>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40" name="Shape 40"/>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b="0" i="0" lang="en-US" sz="2800" u="none" cap="none" strike="noStrike">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Panoramic Picture with Caption">
    <p:spTree>
      <p:nvGrpSpPr>
        <p:cNvPr id="129" name="Shape 129"/>
        <p:cNvGrpSpPr/>
        <p:nvPr/>
      </p:nvGrpSpPr>
      <p:grpSpPr>
        <a:xfrm>
          <a:off x="0" y="0"/>
          <a:ext cx="0" cy="0"/>
          <a:chOff x="0" y="0"/>
          <a:chExt cx="0" cy="0"/>
        </a:xfrm>
      </p:grpSpPr>
      <p:grpSp>
        <p:nvGrpSpPr>
          <p:cNvPr id="130" name="Shape 130"/>
          <p:cNvGrpSpPr/>
          <p:nvPr/>
        </p:nvGrpSpPr>
        <p:grpSpPr>
          <a:xfrm>
            <a:off x="-1588" y="0"/>
            <a:ext cx="9145588" cy="6860798"/>
            <a:chOff x="-1588" y="0"/>
            <a:chExt cx="9145588" cy="6860798"/>
          </a:xfrm>
        </p:grpSpPr>
        <p:sp>
          <p:nvSpPr>
            <p:cNvPr id="131" name="Shape 131"/>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32" name="Shape 132"/>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3" name="Shape 133"/>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4" name="Shape 134"/>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5" name="Shape 135"/>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6" name="Shape 136"/>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7" name="Shape 137"/>
            <p:cNvSpPr/>
            <p:nvPr/>
          </p:nvSpPr>
          <p:spPr>
            <a:xfrm rot="10204164">
              <a:off x="426788" y="4564241"/>
              <a:ext cx="2377689" cy="317748"/>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38" name="Shape 138"/>
            <p:cNvSpPr/>
            <p:nvPr/>
          </p:nvSpPr>
          <p:spPr>
            <a:xfrm>
              <a:off x="421502" y="402164"/>
              <a:ext cx="8327939" cy="3141134"/>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39" name="Shape 139"/>
            <p:cNvSpPr/>
            <p:nvPr/>
          </p:nvSpPr>
          <p:spPr>
            <a:xfrm rot="10800000">
              <a:off x="485022" y="2670079"/>
              <a:ext cx="8182127" cy="2130507"/>
            </a:xfrm>
            <a:custGeom>
              <a:pathLst>
                <a:path extrusionOk="0" h="120000" w="120000">
                  <a:moveTo>
                    <a:pt x="0" y="0"/>
                  </a:moveTo>
                  <a:lnTo>
                    <a:pt x="0" y="30071"/>
                  </a:lnTo>
                  <a:lnTo>
                    <a:pt x="0" y="119563"/>
                  </a:lnTo>
                  <a:lnTo>
                    <a:pt x="0" y="120000"/>
                  </a:lnTo>
                  <a:lnTo>
                    <a:pt x="120000" y="119550"/>
                  </a:lnTo>
                  <a:cubicBezTo>
                    <a:pt x="119964" y="101577"/>
                    <a:pt x="120036" y="119376"/>
                    <a:pt x="120000" y="119563"/>
                  </a:cubicBezTo>
                  <a:cubicBezTo>
                    <a:pt x="119964" y="89728"/>
                    <a:pt x="119916" y="59906"/>
                    <a:pt x="119880" y="30071"/>
                  </a:cubicBezTo>
                  <a:lnTo>
                    <a:pt x="119880" y="0"/>
                  </a:lnTo>
                  <a:lnTo>
                    <a:pt x="119880" y="0"/>
                  </a:lnTo>
                  <a:lnTo>
                    <a:pt x="114408" y="3155"/>
                  </a:lnTo>
                  <a:lnTo>
                    <a:pt x="109008" y="5949"/>
                  </a:lnTo>
                  <a:lnTo>
                    <a:pt x="103536" y="8344"/>
                  </a:lnTo>
                  <a:lnTo>
                    <a:pt x="98124" y="10564"/>
                  </a:lnTo>
                  <a:lnTo>
                    <a:pt x="92712" y="12273"/>
                  </a:lnTo>
                  <a:lnTo>
                    <a:pt x="87348" y="13557"/>
                  </a:lnTo>
                  <a:lnTo>
                    <a:pt x="81984" y="14667"/>
                  </a:lnTo>
                  <a:lnTo>
                    <a:pt x="76716" y="15416"/>
                  </a:lnTo>
                  <a:lnTo>
                    <a:pt x="71544" y="15952"/>
                  </a:lnTo>
                  <a:lnTo>
                    <a:pt x="66408" y="16139"/>
                  </a:lnTo>
                  <a:lnTo>
                    <a:pt x="61440" y="16139"/>
                  </a:lnTo>
                  <a:lnTo>
                    <a:pt x="56508" y="16139"/>
                  </a:lnTo>
                  <a:lnTo>
                    <a:pt x="51732" y="15790"/>
                  </a:lnTo>
                  <a:lnTo>
                    <a:pt x="47076" y="15229"/>
                  </a:lnTo>
                  <a:lnTo>
                    <a:pt x="42576" y="14480"/>
                  </a:lnTo>
                  <a:lnTo>
                    <a:pt x="38244" y="13732"/>
                  </a:lnTo>
                  <a:lnTo>
                    <a:pt x="34080" y="12797"/>
                  </a:lnTo>
                  <a:lnTo>
                    <a:pt x="30060" y="11898"/>
                  </a:lnTo>
                  <a:lnTo>
                    <a:pt x="26304" y="10788"/>
                  </a:lnTo>
                  <a:lnTo>
                    <a:pt x="22668" y="9666"/>
                  </a:lnTo>
                  <a:lnTo>
                    <a:pt x="16152" y="7221"/>
                  </a:lnTo>
                  <a:lnTo>
                    <a:pt x="10584" y="4989"/>
                  </a:lnTo>
                  <a:lnTo>
                    <a:pt x="6132" y="3155"/>
                  </a:lnTo>
                  <a:lnTo>
                    <a:pt x="2808" y="1471"/>
                  </a:lnTo>
                  <a:lnTo>
                    <a:pt x="0" y="0"/>
                  </a:lnTo>
                  <a:lnTo>
                    <a:pt x="0" y="0"/>
                  </a:lnTo>
                  <a:close/>
                </a:path>
              </a:pathLst>
            </a:cu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40" name="Shape 140"/>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41" name="Shape 141"/>
          <p:cNvSpPr txBox="1"/>
          <p:nvPr>
            <p:ph type="title"/>
          </p:nvPr>
        </p:nvSpPr>
        <p:spPr>
          <a:xfrm>
            <a:off x="866441" y="4961453"/>
            <a:ext cx="6422003" cy="566737"/>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entury Gothic"/>
              <a:buNone/>
              <a:defRPr b="0" i="0" sz="24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42" name="Shape 142"/>
          <p:cNvSpPr/>
          <p:nvPr>
            <p:ph idx="2" type="pic"/>
          </p:nvPr>
        </p:nvSpPr>
        <p:spPr>
          <a:xfrm>
            <a:off x="866441" y="685800"/>
            <a:ext cx="6422003" cy="3429000"/>
          </a:xfrm>
          <a:prstGeom prst="roundRect">
            <a:avLst>
              <a:gd fmla="val 1858" name="adj"/>
            </a:avLst>
          </a:prstGeom>
          <a:noFill/>
          <a:ln>
            <a:noFill/>
          </a:ln>
          <a:effectLst>
            <a:outerShdw blurRad="50799" rotWithShape="0" algn="tl" dir="5400000" dist="50800">
              <a:srgbClr val="000000">
                <a:alpha val="42745"/>
              </a:srgbClr>
            </a:outerShdw>
          </a:effectLst>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143" name="Shape 143"/>
          <p:cNvSpPr txBox="1"/>
          <p:nvPr>
            <p:ph idx="1" type="body"/>
          </p:nvPr>
        </p:nvSpPr>
        <p:spPr>
          <a:xfrm>
            <a:off x="866440" y="5528192"/>
            <a:ext cx="6422003" cy="493711"/>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44" name="Shape 144"/>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45" name="Shape 145"/>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46" name="Shape 146"/>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147" name="Shape 147"/>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aption">
    <p:spTree>
      <p:nvGrpSpPr>
        <p:cNvPr id="148" name="Shape 148"/>
        <p:cNvGrpSpPr/>
        <p:nvPr/>
      </p:nvGrpSpPr>
      <p:grpSpPr>
        <a:xfrm>
          <a:off x="0" y="0"/>
          <a:ext cx="0" cy="0"/>
          <a:chOff x="0" y="0"/>
          <a:chExt cx="0" cy="0"/>
        </a:xfrm>
      </p:grpSpPr>
      <p:grpSp>
        <p:nvGrpSpPr>
          <p:cNvPr id="149" name="Shape 149"/>
          <p:cNvGrpSpPr/>
          <p:nvPr/>
        </p:nvGrpSpPr>
        <p:grpSpPr>
          <a:xfrm>
            <a:off x="-1588" y="0"/>
            <a:ext cx="9145588" cy="6860798"/>
            <a:chOff x="-1588" y="0"/>
            <a:chExt cx="9145588" cy="6860798"/>
          </a:xfrm>
        </p:grpSpPr>
        <p:sp>
          <p:nvSpPr>
            <p:cNvPr id="150" name="Shape 150"/>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51" name="Shape 151"/>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2" name="Shape 152"/>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3" name="Shape 153"/>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4" name="Shape 154"/>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5" name="Shape 155"/>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6" name="Shape 156"/>
            <p:cNvSpPr/>
            <p:nvPr/>
          </p:nvSpPr>
          <p:spPr>
            <a:xfrm rot="-589932">
              <a:off x="6359945" y="2780895"/>
              <a:ext cx="2377690" cy="317747"/>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57" name="Shape 157"/>
            <p:cNvSpPr/>
            <p:nvPr/>
          </p:nvSpPr>
          <p:spPr>
            <a:xfrm>
              <a:off x="485022" y="4343398"/>
              <a:ext cx="8182127" cy="2112435"/>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58" name="Shape 158"/>
            <p:cNvSpPr/>
            <p:nvPr/>
          </p:nvSpPr>
          <p:spPr>
            <a:xfrm>
              <a:off x="485022" y="2854646"/>
              <a:ext cx="8182127" cy="2130507"/>
            </a:xfrm>
            <a:custGeom>
              <a:pathLst>
                <a:path extrusionOk="0" h="120000" w="120000">
                  <a:moveTo>
                    <a:pt x="0" y="0"/>
                  </a:moveTo>
                  <a:lnTo>
                    <a:pt x="0" y="30071"/>
                  </a:lnTo>
                  <a:lnTo>
                    <a:pt x="0" y="119563"/>
                  </a:lnTo>
                  <a:lnTo>
                    <a:pt x="0" y="120000"/>
                  </a:lnTo>
                  <a:lnTo>
                    <a:pt x="120000" y="119550"/>
                  </a:lnTo>
                  <a:cubicBezTo>
                    <a:pt x="119964" y="101577"/>
                    <a:pt x="120036" y="119376"/>
                    <a:pt x="120000" y="119563"/>
                  </a:cubicBezTo>
                  <a:cubicBezTo>
                    <a:pt x="119964" y="89728"/>
                    <a:pt x="119916" y="59906"/>
                    <a:pt x="119880" y="30071"/>
                  </a:cubicBezTo>
                  <a:lnTo>
                    <a:pt x="119880" y="0"/>
                  </a:lnTo>
                  <a:lnTo>
                    <a:pt x="119880" y="0"/>
                  </a:lnTo>
                  <a:lnTo>
                    <a:pt x="114408" y="3155"/>
                  </a:lnTo>
                  <a:lnTo>
                    <a:pt x="109008" y="5949"/>
                  </a:lnTo>
                  <a:lnTo>
                    <a:pt x="103536" y="8344"/>
                  </a:lnTo>
                  <a:lnTo>
                    <a:pt x="98124" y="10564"/>
                  </a:lnTo>
                  <a:lnTo>
                    <a:pt x="92712" y="12273"/>
                  </a:lnTo>
                  <a:lnTo>
                    <a:pt x="87348" y="13557"/>
                  </a:lnTo>
                  <a:lnTo>
                    <a:pt x="81984" y="14667"/>
                  </a:lnTo>
                  <a:lnTo>
                    <a:pt x="76716" y="15416"/>
                  </a:lnTo>
                  <a:lnTo>
                    <a:pt x="71544" y="15952"/>
                  </a:lnTo>
                  <a:lnTo>
                    <a:pt x="66408" y="16139"/>
                  </a:lnTo>
                  <a:lnTo>
                    <a:pt x="61440" y="16139"/>
                  </a:lnTo>
                  <a:lnTo>
                    <a:pt x="56508" y="16139"/>
                  </a:lnTo>
                  <a:lnTo>
                    <a:pt x="51732" y="15790"/>
                  </a:lnTo>
                  <a:lnTo>
                    <a:pt x="47076" y="15229"/>
                  </a:lnTo>
                  <a:lnTo>
                    <a:pt x="42576" y="14480"/>
                  </a:lnTo>
                  <a:lnTo>
                    <a:pt x="38244" y="13732"/>
                  </a:lnTo>
                  <a:lnTo>
                    <a:pt x="34080" y="12797"/>
                  </a:lnTo>
                  <a:lnTo>
                    <a:pt x="30060" y="11898"/>
                  </a:lnTo>
                  <a:lnTo>
                    <a:pt x="26304" y="10788"/>
                  </a:lnTo>
                  <a:lnTo>
                    <a:pt x="22668" y="9666"/>
                  </a:lnTo>
                  <a:lnTo>
                    <a:pt x="16152" y="7221"/>
                  </a:lnTo>
                  <a:lnTo>
                    <a:pt x="10584" y="4989"/>
                  </a:lnTo>
                  <a:lnTo>
                    <a:pt x="6132" y="3155"/>
                  </a:lnTo>
                  <a:lnTo>
                    <a:pt x="2808" y="1471"/>
                  </a:lnTo>
                  <a:lnTo>
                    <a:pt x="0" y="0"/>
                  </a:lnTo>
                  <a:lnTo>
                    <a:pt x="0" y="0"/>
                  </a:lnTo>
                  <a:close/>
                </a:path>
              </a:pathLst>
            </a:cu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59" name="Shape 159"/>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60" name="Shape 160"/>
          <p:cNvSpPr txBox="1"/>
          <p:nvPr>
            <p:ph type="title"/>
          </p:nvPr>
        </p:nvSpPr>
        <p:spPr>
          <a:xfrm>
            <a:off x="866440" y="927100"/>
            <a:ext cx="6422005" cy="1692719"/>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6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61" name="Shape 161"/>
          <p:cNvSpPr txBox="1"/>
          <p:nvPr>
            <p:ph idx="1" type="body"/>
          </p:nvPr>
        </p:nvSpPr>
        <p:spPr>
          <a:xfrm>
            <a:off x="866440" y="3488023"/>
            <a:ext cx="6422005" cy="2536857"/>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62" name="Shape 162"/>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63" name="Shape 163"/>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64" name="Shape 164"/>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165" name="Shape 16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Quote with Caption">
    <p:spTree>
      <p:nvGrpSpPr>
        <p:cNvPr id="166" name="Shape 166"/>
        <p:cNvGrpSpPr/>
        <p:nvPr/>
      </p:nvGrpSpPr>
      <p:grpSpPr>
        <a:xfrm>
          <a:off x="0" y="0"/>
          <a:ext cx="0" cy="0"/>
          <a:chOff x="0" y="0"/>
          <a:chExt cx="0" cy="0"/>
        </a:xfrm>
      </p:grpSpPr>
      <p:grpSp>
        <p:nvGrpSpPr>
          <p:cNvPr id="167" name="Shape 167"/>
          <p:cNvGrpSpPr/>
          <p:nvPr/>
        </p:nvGrpSpPr>
        <p:grpSpPr>
          <a:xfrm>
            <a:off x="-1588" y="0"/>
            <a:ext cx="9145588" cy="6860798"/>
            <a:chOff x="-1588" y="0"/>
            <a:chExt cx="9145588" cy="6860798"/>
          </a:xfrm>
        </p:grpSpPr>
        <p:sp>
          <p:nvSpPr>
            <p:cNvPr id="168" name="Shape 168"/>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69" name="Shape 169"/>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0" name="Shape 170"/>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1" name="Shape 171"/>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2" name="Shape 172"/>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3" name="Shape 173"/>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4" name="Shape 174"/>
            <p:cNvSpPr/>
            <p:nvPr/>
          </p:nvSpPr>
          <p:spPr>
            <a:xfrm rot="-589932">
              <a:off x="6359945" y="4309201"/>
              <a:ext cx="2377690" cy="317747"/>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75" name="Shape 175"/>
            <p:cNvSpPr/>
            <p:nvPr/>
          </p:nvSpPr>
          <p:spPr>
            <a:xfrm>
              <a:off x="485022" y="4381500"/>
              <a:ext cx="8182127" cy="2130507"/>
            </a:xfrm>
            <a:custGeom>
              <a:pathLst>
                <a:path extrusionOk="0" h="120000" w="120000">
                  <a:moveTo>
                    <a:pt x="0" y="0"/>
                  </a:moveTo>
                  <a:lnTo>
                    <a:pt x="0" y="30071"/>
                  </a:lnTo>
                  <a:lnTo>
                    <a:pt x="0" y="119563"/>
                  </a:lnTo>
                  <a:lnTo>
                    <a:pt x="0" y="120000"/>
                  </a:lnTo>
                  <a:lnTo>
                    <a:pt x="120000" y="119550"/>
                  </a:lnTo>
                  <a:cubicBezTo>
                    <a:pt x="119964" y="101577"/>
                    <a:pt x="120036" y="119376"/>
                    <a:pt x="120000" y="119563"/>
                  </a:cubicBezTo>
                  <a:cubicBezTo>
                    <a:pt x="119964" y="89728"/>
                    <a:pt x="119916" y="59906"/>
                    <a:pt x="119880" y="30071"/>
                  </a:cubicBezTo>
                  <a:lnTo>
                    <a:pt x="119880" y="0"/>
                  </a:lnTo>
                  <a:lnTo>
                    <a:pt x="119880" y="0"/>
                  </a:lnTo>
                  <a:lnTo>
                    <a:pt x="114408" y="3155"/>
                  </a:lnTo>
                  <a:lnTo>
                    <a:pt x="109008" y="5949"/>
                  </a:lnTo>
                  <a:lnTo>
                    <a:pt x="103536" y="8344"/>
                  </a:lnTo>
                  <a:lnTo>
                    <a:pt x="98124" y="10564"/>
                  </a:lnTo>
                  <a:lnTo>
                    <a:pt x="92712" y="12273"/>
                  </a:lnTo>
                  <a:lnTo>
                    <a:pt x="87348" y="13557"/>
                  </a:lnTo>
                  <a:lnTo>
                    <a:pt x="81984" y="14667"/>
                  </a:lnTo>
                  <a:lnTo>
                    <a:pt x="76716" y="15416"/>
                  </a:lnTo>
                  <a:lnTo>
                    <a:pt x="71544" y="15952"/>
                  </a:lnTo>
                  <a:lnTo>
                    <a:pt x="66408" y="16139"/>
                  </a:lnTo>
                  <a:lnTo>
                    <a:pt x="61440" y="16139"/>
                  </a:lnTo>
                  <a:lnTo>
                    <a:pt x="56508" y="16139"/>
                  </a:lnTo>
                  <a:lnTo>
                    <a:pt x="51732" y="15790"/>
                  </a:lnTo>
                  <a:lnTo>
                    <a:pt x="47076" y="15229"/>
                  </a:lnTo>
                  <a:lnTo>
                    <a:pt x="42576" y="14480"/>
                  </a:lnTo>
                  <a:lnTo>
                    <a:pt x="38244" y="13732"/>
                  </a:lnTo>
                  <a:lnTo>
                    <a:pt x="34080" y="12797"/>
                  </a:lnTo>
                  <a:lnTo>
                    <a:pt x="30060" y="11898"/>
                  </a:lnTo>
                  <a:lnTo>
                    <a:pt x="26304" y="10788"/>
                  </a:lnTo>
                  <a:lnTo>
                    <a:pt x="22668" y="9666"/>
                  </a:lnTo>
                  <a:lnTo>
                    <a:pt x="16152" y="7221"/>
                  </a:lnTo>
                  <a:lnTo>
                    <a:pt x="10584" y="4989"/>
                  </a:lnTo>
                  <a:lnTo>
                    <a:pt x="6132" y="3155"/>
                  </a:lnTo>
                  <a:lnTo>
                    <a:pt x="2808" y="1471"/>
                  </a:lnTo>
                  <a:lnTo>
                    <a:pt x="0" y="0"/>
                  </a:lnTo>
                  <a:lnTo>
                    <a:pt x="0" y="0"/>
                  </a:lnTo>
                  <a:close/>
                </a:path>
              </a:pathLst>
            </a:cu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76" name="Shape 176"/>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77" name="Shape 177"/>
          <p:cNvSpPr txBox="1"/>
          <p:nvPr/>
        </p:nvSpPr>
        <p:spPr>
          <a:xfrm>
            <a:off x="647429" y="651689"/>
            <a:ext cx="601591" cy="132343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0" i="0" lang="en-US" sz="8000">
                <a:solidFill>
                  <a:srgbClr val="EE52A4"/>
                </a:solidFill>
                <a:latin typeface="Arial"/>
                <a:ea typeface="Arial"/>
                <a:cs typeface="Arial"/>
                <a:sym typeface="Arial"/>
              </a:rPr>
              <a:t>“</a:t>
            </a:r>
          </a:p>
        </p:txBody>
      </p:sp>
      <p:sp>
        <p:nvSpPr>
          <p:cNvPr id="178" name="Shape 178"/>
          <p:cNvSpPr txBox="1"/>
          <p:nvPr/>
        </p:nvSpPr>
        <p:spPr>
          <a:xfrm>
            <a:off x="7069417" y="2900291"/>
            <a:ext cx="619063" cy="1323439"/>
          </a:xfrm>
          <a:prstGeom prst="rect">
            <a:avLst/>
          </a:prstGeom>
          <a:noFill/>
          <a:ln>
            <a:noFill/>
          </a:ln>
        </p:spPr>
        <p:txBody>
          <a:bodyPr anchorCtr="0" anchor="t" bIns="45700" lIns="91425" rIns="91425" tIns="45700">
            <a:noAutofit/>
          </a:bodyPr>
          <a:lstStyle/>
          <a:p>
            <a:pPr indent="0" lvl="0" marL="0" marR="0" rtl="0" algn="r">
              <a:spcBef>
                <a:spcPts val="0"/>
              </a:spcBef>
              <a:buSzPct val="25000"/>
              <a:buNone/>
            </a:pPr>
            <a:r>
              <a:rPr b="0" i="0" lang="en-US" sz="8000">
                <a:solidFill>
                  <a:srgbClr val="EE52A4"/>
                </a:solidFill>
                <a:latin typeface="Arial"/>
                <a:ea typeface="Arial"/>
                <a:cs typeface="Arial"/>
                <a:sym typeface="Arial"/>
              </a:rPr>
              <a:t>”</a:t>
            </a:r>
          </a:p>
        </p:txBody>
      </p:sp>
      <p:sp>
        <p:nvSpPr>
          <p:cNvPr id="179" name="Shape 179"/>
          <p:cNvSpPr txBox="1"/>
          <p:nvPr>
            <p:ph type="title"/>
          </p:nvPr>
        </p:nvSpPr>
        <p:spPr>
          <a:xfrm>
            <a:off x="1128059" y="927099"/>
            <a:ext cx="6160384" cy="2882178"/>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6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80" name="Shape 180"/>
          <p:cNvSpPr txBox="1"/>
          <p:nvPr>
            <p:ph idx="1" type="body"/>
          </p:nvPr>
        </p:nvSpPr>
        <p:spPr>
          <a:xfrm>
            <a:off x="1387278" y="3809278"/>
            <a:ext cx="5646142" cy="333112"/>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400" u="none" cap="small"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81" name="Shape 181"/>
          <p:cNvSpPr txBox="1"/>
          <p:nvPr>
            <p:ph idx="2" type="body"/>
          </p:nvPr>
        </p:nvSpPr>
        <p:spPr>
          <a:xfrm>
            <a:off x="866440" y="5000816"/>
            <a:ext cx="6343673" cy="1010618"/>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18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82" name="Shape 182"/>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83" name="Shape 183"/>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84" name="Shape 184"/>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185" name="Shape 18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Name Card">
    <p:spTree>
      <p:nvGrpSpPr>
        <p:cNvPr id="186" name="Shape 186"/>
        <p:cNvGrpSpPr/>
        <p:nvPr/>
      </p:nvGrpSpPr>
      <p:grpSpPr>
        <a:xfrm>
          <a:off x="0" y="0"/>
          <a:ext cx="0" cy="0"/>
          <a:chOff x="0" y="0"/>
          <a:chExt cx="0" cy="0"/>
        </a:xfrm>
      </p:grpSpPr>
      <p:grpSp>
        <p:nvGrpSpPr>
          <p:cNvPr id="187" name="Shape 187"/>
          <p:cNvGrpSpPr/>
          <p:nvPr/>
        </p:nvGrpSpPr>
        <p:grpSpPr>
          <a:xfrm>
            <a:off x="-1588" y="0"/>
            <a:ext cx="9145588" cy="6860798"/>
            <a:chOff x="-1588" y="0"/>
            <a:chExt cx="9145588" cy="6860798"/>
          </a:xfrm>
        </p:grpSpPr>
        <p:sp>
          <p:nvSpPr>
            <p:cNvPr id="188" name="Shape 188"/>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89" name="Shape 189"/>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90" name="Shape 190"/>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91" name="Shape 191"/>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92" name="Shape 192"/>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93" name="Shape 193"/>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94" name="Shape 194"/>
            <p:cNvSpPr/>
            <p:nvPr/>
          </p:nvSpPr>
          <p:spPr>
            <a:xfrm rot="-589932">
              <a:off x="6359945" y="4311242"/>
              <a:ext cx="2377690" cy="317747"/>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95" name="Shape 195"/>
            <p:cNvSpPr/>
            <p:nvPr/>
          </p:nvSpPr>
          <p:spPr>
            <a:xfrm>
              <a:off x="485022" y="4381500"/>
              <a:ext cx="8182127" cy="2130507"/>
            </a:xfrm>
            <a:custGeom>
              <a:pathLst>
                <a:path extrusionOk="0" h="120000" w="120000">
                  <a:moveTo>
                    <a:pt x="0" y="0"/>
                  </a:moveTo>
                  <a:lnTo>
                    <a:pt x="0" y="30071"/>
                  </a:lnTo>
                  <a:lnTo>
                    <a:pt x="0" y="119563"/>
                  </a:lnTo>
                  <a:lnTo>
                    <a:pt x="0" y="120000"/>
                  </a:lnTo>
                  <a:lnTo>
                    <a:pt x="120000" y="119550"/>
                  </a:lnTo>
                  <a:cubicBezTo>
                    <a:pt x="119964" y="101577"/>
                    <a:pt x="120036" y="119376"/>
                    <a:pt x="120000" y="119563"/>
                  </a:cubicBezTo>
                  <a:cubicBezTo>
                    <a:pt x="119964" y="89728"/>
                    <a:pt x="119916" y="59906"/>
                    <a:pt x="119880" y="30071"/>
                  </a:cubicBezTo>
                  <a:lnTo>
                    <a:pt x="119880" y="0"/>
                  </a:lnTo>
                  <a:lnTo>
                    <a:pt x="119880" y="0"/>
                  </a:lnTo>
                  <a:lnTo>
                    <a:pt x="114408" y="3155"/>
                  </a:lnTo>
                  <a:lnTo>
                    <a:pt x="109008" y="5949"/>
                  </a:lnTo>
                  <a:lnTo>
                    <a:pt x="103536" y="8344"/>
                  </a:lnTo>
                  <a:lnTo>
                    <a:pt x="98124" y="10564"/>
                  </a:lnTo>
                  <a:lnTo>
                    <a:pt x="92712" y="12273"/>
                  </a:lnTo>
                  <a:lnTo>
                    <a:pt x="87348" y="13557"/>
                  </a:lnTo>
                  <a:lnTo>
                    <a:pt x="81984" y="14667"/>
                  </a:lnTo>
                  <a:lnTo>
                    <a:pt x="76716" y="15416"/>
                  </a:lnTo>
                  <a:lnTo>
                    <a:pt x="71544" y="15952"/>
                  </a:lnTo>
                  <a:lnTo>
                    <a:pt x="66408" y="16139"/>
                  </a:lnTo>
                  <a:lnTo>
                    <a:pt x="61440" y="16139"/>
                  </a:lnTo>
                  <a:lnTo>
                    <a:pt x="56508" y="16139"/>
                  </a:lnTo>
                  <a:lnTo>
                    <a:pt x="51732" y="15790"/>
                  </a:lnTo>
                  <a:lnTo>
                    <a:pt x="47076" y="15229"/>
                  </a:lnTo>
                  <a:lnTo>
                    <a:pt x="42576" y="14480"/>
                  </a:lnTo>
                  <a:lnTo>
                    <a:pt x="38244" y="13732"/>
                  </a:lnTo>
                  <a:lnTo>
                    <a:pt x="34080" y="12797"/>
                  </a:lnTo>
                  <a:lnTo>
                    <a:pt x="30060" y="11898"/>
                  </a:lnTo>
                  <a:lnTo>
                    <a:pt x="26304" y="10788"/>
                  </a:lnTo>
                  <a:lnTo>
                    <a:pt x="22668" y="9666"/>
                  </a:lnTo>
                  <a:lnTo>
                    <a:pt x="16152" y="7221"/>
                  </a:lnTo>
                  <a:lnTo>
                    <a:pt x="10584" y="4989"/>
                  </a:lnTo>
                  <a:lnTo>
                    <a:pt x="6132" y="3155"/>
                  </a:lnTo>
                  <a:lnTo>
                    <a:pt x="2808" y="1471"/>
                  </a:lnTo>
                  <a:lnTo>
                    <a:pt x="0" y="0"/>
                  </a:lnTo>
                  <a:lnTo>
                    <a:pt x="0" y="0"/>
                  </a:lnTo>
                  <a:close/>
                </a:path>
              </a:pathLst>
            </a:cu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96" name="Shape 196"/>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97" name="Shape 197"/>
          <p:cNvSpPr txBox="1"/>
          <p:nvPr>
            <p:ph type="title"/>
          </p:nvPr>
        </p:nvSpPr>
        <p:spPr>
          <a:xfrm>
            <a:off x="866440" y="2057400"/>
            <a:ext cx="6422005" cy="2095499"/>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entury Gothic"/>
              <a:buNone/>
              <a:defRPr b="0" i="0" sz="40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98" name="Shape 198"/>
          <p:cNvSpPr txBox="1"/>
          <p:nvPr>
            <p:ph idx="1" type="body"/>
          </p:nvPr>
        </p:nvSpPr>
        <p:spPr>
          <a:xfrm>
            <a:off x="866441" y="5024907"/>
            <a:ext cx="6422003" cy="994890"/>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800" u="none" cap="none" strike="noStrike">
                <a:solidFill>
                  <a:srgbClr val="888888"/>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888888"/>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9pPr>
          </a:lstStyle>
          <a:p/>
        </p:txBody>
      </p:sp>
      <p:sp>
        <p:nvSpPr>
          <p:cNvPr id="199" name="Shape 199"/>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00" name="Shape 200"/>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01" name="Shape 201"/>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202" name="Shape 202"/>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3 Column">
    <p:spTree>
      <p:nvGrpSpPr>
        <p:cNvPr id="203" name="Shape 203"/>
        <p:cNvGrpSpPr/>
        <p:nvPr/>
      </p:nvGrpSpPr>
      <p:grpSpPr>
        <a:xfrm>
          <a:off x="0" y="0"/>
          <a:ext cx="0" cy="0"/>
          <a:chOff x="0" y="0"/>
          <a:chExt cx="0" cy="0"/>
        </a:xfrm>
      </p:grpSpPr>
      <p:sp>
        <p:nvSpPr>
          <p:cNvPr id="204" name="Shape 204"/>
          <p:cNvSpPr txBox="1"/>
          <p:nvPr>
            <p:ph type="title"/>
          </p:nvPr>
        </p:nvSpPr>
        <p:spPr>
          <a:xfrm>
            <a:off x="866440" y="927100"/>
            <a:ext cx="6423593"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05" name="Shape 205"/>
          <p:cNvSpPr txBox="1"/>
          <p:nvPr>
            <p:ph idx="1" type="body"/>
          </p:nvPr>
        </p:nvSpPr>
        <p:spPr>
          <a:xfrm>
            <a:off x="866440" y="2489200"/>
            <a:ext cx="2313431"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06" name="Shape 206"/>
          <p:cNvSpPr txBox="1"/>
          <p:nvPr>
            <p:ph idx="2" type="body"/>
          </p:nvPr>
        </p:nvSpPr>
        <p:spPr>
          <a:xfrm>
            <a:off x="866440" y="3147164"/>
            <a:ext cx="2313431" cy="2888365"/>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207" name="Shape 207"/>
          <p:cNvSpPr txBox="1"/>
          <p:nvPr>
            <p:ph idx="3" type="body"/>
          </p:nvPr>
        </p:nvSpPr>
        <p:spPr>
          <a:xfrm>
            <a:off x="3405614" y="2489200"/>
            <a:ext cx="2318917"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08" name="Shape 208"/>
          <p:cNvSpPr txBox="1"/>
          <p:nvPr>
            <p:ph idx="4" type="body"/>
          </p:nvPr>
        </p:nvSpPr>
        <p:spPr>
          <a:xfrm>
            <a:off x="3408471" y="3147164"/>
            <a:ext cx="2318917" cy="2888365"/>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209" name="Shape 209"/>
          <p:cNvSpPr txBox="1"/>
          <p:nvPr>
            <p:ph idx="5" type="body"/>
          </p:nvPr>
        </p:nvSpPr>
        <p:spPr>
          <a:xfrm>
            <a:off x="5958642" y="2489200"/>
            <a:ext cx="2318917"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10" name="Shape 210"/>
          <p:cNvSpPr txBox="1"/>
          <p:nvPr>
            <p:ph idx="6" type="body"/>
          </p:nvPr>
        </p:nvSpPr>
        <p:spPr>
          <a:xfrm>
            <a:off x="5960935" y="3147164"/>
            <a:ext cx="2316624" cy="2888365"/>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cxnSp>
        <p:nvCxnSpPr>
          <p:cNvPr id="211" name="Shape 211"/>
          <p:cNvCxnSpPr/>
          <p:nvPr/>
        </p:nvCxnSpPr>
        <p:spPr>
          <a:xfrm>
            <a:off x="3294530" y="2489200"/>
            <a:ext cx="0" cy="3546328"/>
          </a:xfrm>
          <a:prstGeom prst="straightConnector1">
            <a:avLst/>
          </a:prstGeom>
          <a:noFill/>
          <a:ln cap="flat" cmpd="sng" w="12700">
            <a:solidFill>
              <a:schemeClr val="accent1">
                <a:alpha val="40000"/>
              </a:schemeClr>
            </a:solidFill>
            <a:prstDash val="solid"/>
            <a:round/>
            <a:headEnd len="med" w="med" type="none"/>
            <a:tailEnd len="med" w="med" type="none"/>
          </a:ln>
        </p:spPr>
      </p:cxnSp>
      <p:cxnSp>
        <p:nvCxnSpPr>
          <p:cNvPr id="212" name="Shape 212"/>
          <p:cNvCxnSpPr/>
          <p:nvPr/>
        </p:nvCxnSpPr>
        <p:spPr>
          <a:xfrm>
            <a:off x="5849521" y="2489200"/>
            <a:ext cx="0" cy="3546328"/>
          </a:xfrm>
          <a:prstGeom prst="straightConnector1">
            <a:avLst/>
          </a:prstGeom>
          <a:noFill/>
          <a:ln cap="flat" cmpd="sng" w="12700">
            <a:solidFill>
              <a:schemeClr val="accent1">
                <a:alpha val="40000"/>
              </a:schemeClr>
            </a:solidFill>
            <a:prstDash val="solid"/>
            <a:round/>
            <a:headEnd len="med" w="med" type="none"/>
            <a:tailEnd len="med" w="med" type="none"/>
          </a:ln>
        </p:spPr>
      </p:cxnSp>
      <p:sp>
        <p:nvSpPr>
          <p:cNvPr id="213" name="Shape 213"/>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14" name="Shape 214"/>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15" name="Shape 21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3 Picture Column">
    <p:spTree>
      <p:nvGrpSpPr>
        <p:cNvPr id="216" name="Shape 216"/>
        <p:cNvGrpSpPr/>
        <p:nvPr/>
      </p:nvGrpSpPr>
      <p:grpSpPr>
        <a:xfrm>
          <a:off x="0" y="0"/>
          <a:ext cx="0" cy="0"/>
          <a:chOff x="0" y="0"/>
          <a:chExt cx="0" cy="0"/>
        </a:xfrm>
      </p:grpSpPr>
      <p:sp>
        <p:nvSpPr>
          <p:cNvPr id="217" name="Shape 217"/>
          <p:cNvSpPr txBox="1"/>
          <p:nvPr>
            <p:ph type="title"/>
          </p:nvPr>
        </p:nvSpPr>
        <p:spPr>
          <a:xfrm>
            <a:off x="866440" y="927100"/>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18" name="Shape 218"/>
          <p:cNvSpPr txBox="1"/>
          <p:nvPr>
            <p:ph idx="1" type="body"/>
          </p:nvPr>
        </p:nvSpPr>
        <p:spPr>
          <a:xfrm>
            <a:off x="866440" y="4179596"/>
            <a:ext cx="2313431"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19" name="Shape 219"/>
          <p:cNvSpPr/>
          <p:nvPr>
            <p:ph idx="2" type="pic"/>
          </p:nvPr>
        </p:nvSpPr>
        <p:spPr>
          <a:xfrm>
            <a:off x="1019054" y="2489200"/>
            <a:ext cx="2015143" cy="1447341"/>
          </a:xfrm>
          <a:prstGeom prst="roundRect">
            <a:avLst>
              <a:gd fmla="val 1858" name="adj"/>
            </a:avLst>
          </a:prstGeom>
          <a:noFill/>
          <a:ln>
            <a:noFill/>
          </a:ln>
          <a:effectLst>
            <a:outerShdw blurRad="50799" rotWithShape="0" algn="tl" dir="5400000" dist="50800">
              <a:srgbClr val="000000">
                <a:alpha val="42745"/>
              </a:srgbClr>
            </a:outerShdw>
          </a:effectLst>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220" name="Shape 220"/>
          <p:cNvSpPr txBox="1"/>
          <p:nvPr>
            <p:ph idx="3" type="body"/>
          </p:nvPr>
        </p:nvSpPr>
        <p:spPr>
          <a:xfrm>
            <a:off x="866438" y="4837557"/>
            <a:ext cx="2313431" cy="1187321"/>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221" name="Shape 221"/>
          <p:cNvSpPr txBox="1"/>
          <p:nvPr>
            <p:ph idx="4" type="body"/>
          </p:nvPr>
        </p:nvSpPr>
        <p:spPr>
          <a:xfrm>
            <a:off x="3411125" y="4179594"/>
            <a:ext cx="2318917"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22" name="Shape 222"/>
          <p:cNvSpPr/>
          <p:nvPr>
            <p:ph idx="5" type="pic"/>
          </p:nvPr>
        </p:nvSpPr>
        <p:spPr>
          <a:xfrm>
            <a:off x="3553189" y="2489200"/>
            <a:ext cx="2015143" cy="1447341"/>
          </a:xfrm>
          <a:prstGeom prst="roundRect">
            <a:avLst>
              <a:gd fmla="val 1858" name="adj"/>
            </a:avLst>
          </a:prstGeom>
          <a:noFill/>
          <a:ln>
            <a:noFill/>
          </a:ln>
          <a:effectLst>
            <a:outerShdw blurRad="50799" rotWithShape="0" algn="tl" dir="5400000" dist="50800">
              <a:srgbClr val="000000">
                <a:alpha val="42745"/>
              </a:srgbClr>
            </a:outerShdw>
          </a:effectLst>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223" name="Shape 223"/>
          <p:cNvSpPr txBox="1"/>
          <p:nvPr>
            <p:ph idx="6" type="body"/>
          </p:nvPr>
        </p:nvSpPr>
        <p:spPr>
          <a:xfrm>
            <a:off x="3411125" y="4848207"/>
            <a:ext cx="2318917" cy="1187321"/>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224" name="Shape 224"/>
          <p:cNvSpPr txBox="1"/>
          <p:nvPr>
            <p:ph idx="7" type="body"/>
          </p:nvPr>
        </p:nvSpPr>
        <p:spPr>
          <a:xfrm>
            <a:off x="5958642" y="4179596"/>
            <a:ext cx="2318917" cy="657962"/>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225" name="Shape 225"/>
          <p:cNvSpPr/>
          <p:nvPr>
            <p:ph idx="8" type="pic"/>
          </p:nvPr>
        </p:nvSpPr>
        <p:spPr>
          <a:xfrm>
            <a:off x="6108641" y="2489200"/>
            <a:ext cx="2015143" cy="1447341"/>
          </a:xfrm>
          <a:prstGeom prst="roundRect">
            <a:avLst>
              <a:gd fmla="val 1858" name="adj"/>
            </a:avLst>
          </a:prstGeom>
          <a:noFill/>
          <a:ln>
            <a:noFill/>
          </a:ln>
          <a:effectLst>
            <a:outerShdw blurRad="50799" rotWithShape="0" algn="tl" dir="5400000" dist="50800">
              <a:srgbClr val="000000">
                <a:alpha val="42745"/>
              </a:srgbClr>
            </a:outerShdw>
          </a:effectLst>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226" name="Shape 226"/>
          <p:cNvSpPr txBox="1"/>
          <p:nvPr>
            <p:ph idx="9" type="body"/>
          </p:nvPr>
        </p:nvSpPr>
        <p:spPr>
          <a:xfrm>
            <a:off x="5958642" y="4837557"/>
            <a:ext cx="2318917" cy="1187321"/>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cxnSp>
        <p:nvCxnSpPr>
          <p:cNvPr id="227" name="Shape 227"/>
          <p:cNvCxnSpPr/>
          <p:nvPr/>
        </p:nvCxnSpPr>
        <p:spPr>
          <a:xfrm>
            <a:off x="3290019" y="2489200"/>
            <a:ext cx="0" cy="3546328"/>
          </a:xfrm>
          <a:prstGeom prst="straightConnector1">
            <a:avLst/>
          </a:prstGeom>
          <a:noFill/>
          <a:ln cap="flat" cmpd="sng" w="12700">
            <a:solidFill>
              <a:schemeClr val="accent1">
                <a:alpha val="40000"/>
              </a:schemeClr>
            </a:solidFill>
            <a:prstDash val="solid"/>
            <a:round/>
            <a:headEnd len="med" w="med" type="none"/>
            <a:tailEnd len="med" w="med" type="none"/>
          </a:ln>
        </p:spPr>
      </p:cxnSp>
      <p:cxnSp>
        <p:nvCxnSpPr>
          <p:cNvPr id="228" name="Shape 228"/>
          <p:cNvCxnSpPr/>
          <p:nvPr/>
        </p:nvCxnSpPr>
        <p:spPr>
          <a:xfrm>
            <a:off x="5849521" y="2489200"/>
            <a:ext cx="0" cy="3546328"/>
          </a:xfrm>
          <a:prstGeom prst="straightConnector1">
            <a:avLst/>
          </a:prstGeom>
          <a:noFill/>
          <a:ln cap="flat" cmpd="sng" w="12700">
            <a:solidFill>
              <a:schemeClr val="accent1">
                <a:alpha val="40000"/>
              </a:schemeClr>
            </a:solidFill>
            <a:prstDash val="solid"/>
            <a:round/>
            <a:headEnd len="med" w="med" type="none"/>
            <a:tailEnd len="med" w="med" type="none"/>
          </a:ln>
        </p:spPr>
      </p:cxnSp>
      <p:sp>
        <p:nvSpPr>
          <p:cNvPr id="229" name="Shape 229"/>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30" name="Shape 230"/>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31" name="Shape 231"/>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232" name="Shape 232"/>
        <p:cNvGrpSpPr/>
        <p:nvPr/>
      </p:nvGrpSpPr>
      <p:grpSpPr>
        <a:xfrm>
          <a:off x="0" y="0"/>
          <a:ext cx="0" cy="0"/>
          <a:chOff x="0" y="0"/>
          <a:chExt cx="0" cy="0"/>
        </a:xfrm>
      </p:grpSpPr>
      <p:sp>
        <p:nvSpPr>
          <p:cNvPr id="233" name="Shape 233"/>
          <p:cNvSpPr txBox="1"/>
          <p:nvPr>
            <p:ph type="title"/>
          </p:nvPr>
        </p:nvSpPr>
        <p:spPr>
          <a:xfrm>
            <a:off x="866440" y="927099"/>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34" name="Shape 234"/>
          <p:cNvSpPr txBox="1"/>
          <p:nvPr>
            <p:ph idx="1" type="body"/>
          </p:nvPr>
        </p:nvSpPr>
        <p:spPr>
          <a:xfrm rot="5400000">
            <a:off x="2271712" y="1081870"/>
            <a:ext cx="3530599" cy="6345259"/>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235" name="Shape 235"/>
          <p:cNvSpPr txBox="1"/>
          <p:nvPr>
            <p:ph idx="10" type="dt"/>
          </p:nvPr>
        </p:nvSpPr>
        <p:spPr>
          <a:xfrm>
            <a:off x="7621300" y="6387910"/>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36" name="Shape 236"/>
          <p:cNvSpPr txBox="1"/>
          <p:nvPr>
            <p:ph idx="11" type="ftr"/>
          </p:nvPr>
        </p:nvSpPr>
        <p:spPr>
          <a:xfrm>
            <a:off x="516133" y="6387910"/>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37" name="Shape 237"/>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238" name="Shape 238"/>
        <p:cNvGrpSpPr/>
        <p:nvPr/>
      </p:nvGrpSpPr>
      <p:grpSpPr>
        <a:xfrm>
          <a:off x="0" y="0"/>
          <a:ext cx="0" cy="0"/>
          <a:chOff x="0" y="0"/>
          <a:chExt cx="0" cy="0"/>
        </a:xfrm>
      </p:grpSpPr>
      <p:grpSp>
        <p:nvGrpSpPr>
          <p:cNvPr id="239" name="Shape 239"/>
          <p:cNvGrpSpPr/>
          <p:nvPr/>
        </p:nvGrpSpPr>
        <p:grpSpPr>
          <a:xfrm>
            <a:off x="-1588" y="0"/>
            <a:ext cx="9120420" cy="6860798"/>
            <a:chOff x="-1588" y="0"/>
            <a:chExt cx="9120420" cy="6860798"/>
          </a:xfrm>
        </p:grpSpPr>
        <p:sp>
          <p:nvSpPr>
            <p:cNvPr id="240" name="Shape 240"/>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241" name="Shape 241"/>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242" name="Shape 242"/>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243" name="Shape 243"/>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244" name="Shape 244"/>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245" name="Shape 245"/>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246" name="Shape 246"/>
            <p:cNvSpPr/>
            <p:nvPr/>
          </p:nvSpPr>
          <p:spPr>
            <a:xfrm rot="4966650">
              <a:off x="4673046" y="5107505"/>
              <a:ext cx="2377690" cy="317747"/>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grpSp>
      <p:sp>
        <p:nvSpPr>
          <p:cNvPr id="247" name="Shape 247"/>
          <p:cNvSpPr/>
          <p:nvPr/>
        </p:nvSpPr>
        <p:spPr>
          <a:xfrm>
            <a:off x="414866" y="402164"/>
            <a:ext cx="4610564" cy="6053669"/>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248" name="Shape 248"/>
          <p:cNvSpPr/>
          <p:nvPr/>
        </p:nvSpPr>
        <p:spPr>
          <a:xfrm rot="5400000">
            <a:off x="1299309" y="1765596"/>
            <a:ext cx="5995993" cy="3326808"/>
          </a:xfrm>
          <a:custGeom>
            <a:pathLst>
              <a:path extrusionOk="0" h="120000" w="120000">
                <a:moveTo>
                  <a:pt x="0" y="0"/>
                </a:moveTo>
                <a:lnTo>
                  <a:pt x="0" y="14127"/>
                </a:lnTo>
                <a:lnTo>
                  <a:pt x="0" y="86860"/>
                </a:lnTo>
                <a:lnTo>
                  <a:pt x="0" y="120000"/>
                </a:lnTo>
                <a:lnTo>
                  <a:pt x="120000" y="120000"/>
                </a:lnTo>
                <a:lnTo>
                  <a:pt x="120000" y="86860"/>
                </a:lnTo>
                <a:lnTo>
                  <a:pt x="120000" y="14127"/>
                </a:lnTo>
                <a:lnTo>
                  <a:pt x="120000" y="0"/>
                </a:lnTo>
                <a:lnTo>
                  <a:pt x="120000" y="0"/>
                </a:lnTo>
                <a:lnTo>
                  <a:pt x="114532" y="1482"/>
                </a:lnTo>
                <a:lnTo>
                  <a:pt x="109112" y="2790"/>
                </a:lnTo>
                <a:lnTo>
                  <a:pt x="103645" y="3924"/>
                </a:lnTo>
                <a:lnTo>
                  <a:pt x="98225" y="4970"/>
                </a:lnTo>
                <a:lnTo>
                  <a:pt x="92806" y="5755"/>
                </a:lnTo>
                <a:lnTo>
                  <a:pt x="87435" y="6366"/>
                </a:lnTo>
                <a:lnTo>
                  <a:pt x="82064" y="6889"/>
                </a:lnTo>
                <a:lnTo>
                  <a:pt x="76790" y="7238"/>
                </a:lnTo>
                <a:lnTo>
                  <a:pt x="71612" y="7500"/>
                </a:lnTo>
                <a:lnTo>
                  <a:pt x="66483" y="7587"/>
                </a:lnTo>
                <a:lnTo>
                  <a:pt x="61500" y="7587"/>
                </a:lnTo>
                <a:lnTo>
                  <a:pt x="56564" y="7587"/>
                </a:lnTo>
                <a:lnTo>
                  <a:pt x="51774" y="7412"/>
                </a:lnTo>
                <a:lnTo>
                  <a:pt x="47129" y="7151"/>
                </a:lnTo>
                <a:lnTo>
                  <a:pt x="42629" y="6802"/>
                </a:lnTo>
                <a:lnTo>
                  <a:pt x="38274" y="6453"/>
                </a:lnTo>
                <a:lnTo>
                  <a:pt x="34112" y="6017"/>
                </a:lnTo>
                <a:lnTo>
                  <a:pt x="30096" y="5581"/>
                </a:lnTo>
                <a:lnTo>
                  <a:pt x="26322" y="5058"/>
                </a:lnTo>
                <a:lnTo>
                  <a:pt x="22693" y="4534"/>
                </a:lnTo>
                <a:lnTo>
                  <a:pt x="16161" y="3401"/>
                </a:lnTo>
                <a:lnTo>
                  <a:pt x="10596" y="2354"/>
                </a:lnTo>
                <a:lnTo>
                  <a:pt x="6145" y="1482"/>
                </a:lnTo>
                <a:lnTo>
                  <a:pt x="2806" y="697"/>
                </a:lnTo>
                <a:lnTo>
                  <a:pt x="0" y="0"/>
                </a:lnTo>
                <a:lnTo>
                  <a:pt x="0" y="0"/>
                </a:lnTo>
                <a:close/>
              </a:path>
            </a:pathLst>
          </a:custGeom>
          <a:solidFill>
            <a:schemeClr val="lt1"/>
          </a:solidFill>
          <a:ln>
            <a:noFill/>
          </a:ln>
        </p:spPr>
      </p:sp>
      <p:sp>
        <p:nvSpPr>
          <p:cNvPr id="249" name="Shape 249"/>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sp>
        <p:nvSpPr>
          <p:cNvPr id="250" name="Shape 250"/>
          <p:cNvSpPr txBox="1"/>
          <p:nvPr>
            <p:ph type="title"/>
          </p:nvPr>
        </p:nvSpPr>
        <p:spPr>
          <a:xfrm rot="5400000">
            <a:off x="4445685" y="3177041"/>
            <a:ext cx="4572000" cy="1113516"/>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51" name="Shape 251"/>
          <p:cNvSpPr txBox="1"/>
          <p:nvPr>
            <p:ph idx="1" type="body"/>
          </p:nvPr>
        </p:nvSpPr>
        <p:spPr>
          <a:xfrm rot="5400000">
            <a:off x="789205" y="1525331"/>
            <a:ext cx="4572000" cy="4416935"/>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252" name="Shape 252"/>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53" name="Shape 253"/>
          <p:cNvSpPr txBox="1"/>
          <p:nvPr>
            <p:ph idx="11" type="ftr"/>
          </p:nvPr>
        </p:nvSpPr>
        <p:spPr>
          <a:xfrm>
            <a:off x="538545" y="6365498"/>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54" name="Shape 254"/>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255" name="Shape 25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41" name="Shape 41"/>
        <p:cNvGrpSpPr/>
        <p:nvPr/>
      </p:nvGrpSpPr>
      <p:grpSpPr>
        <a:xfrm>
          <a:off x="0" y="0"/>
          <a:ext cx="0" cy="0"/>
          <a:chOff x="0" y="0"/>
          <a:chExt cx="0" cy="0"/>
        </a:xfrm>
      </p:grpSpPr>
      <p:sp>
        <p:nvSpPr>
          <p:cNvPr id="42" name="Shape 42"/>
          <p:cNvSpPr txBox="1"/>
          <p:nvPr>
            <p:ph type="title"/>
          </p:nvPr>
        </p:nvSpPr>
        <p:spPr>
          <a:xfrm>
            <a:off x="865970" y="927098"/>
            <a:ext cx="6343671"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43" name="Shape 43"/>
          <p:cNvSpPr txBox="1"/>
          <p:nvPr>
            <p:ph idx="1" type="body"/>
          </p:nvPr>
        </p:nvSpPr>
        <p:spPr>
          <a:xfrm>
            <a:off x="864382" y="2489200"/>
            <a:ext cx="6345259" cy="3530599"/>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44" name="Shape 44"/>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u="none" cap="none" strike="noStrike">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45" name="Shape 45"/>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u="none" cap="none" strike="noStrike">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46" name="Shape 46"/>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b="0" i="0" lang="en-US" sz="2800" u="none" cap="none" strike="noStrike">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47" name="Shape 47"/>
        <p:cNvGrpSpPr/>
        <p:nvPr/>
      </p:nvGrpSpPr>
      <p:grpSpPr>
        <a:xfrm>
          <a:off x="0" y="0"/>
          <a:ext cx="0" cy="0"/>
          <a:chOff x="0" y="0"/>
          <a:chExt cx="0" cy="0"/>
        </a:xfrm>
      </p:grpSpPr>
      <p:grpSp>
        <p:nvGrpSpPr>
          <p:cNvPr id="48" name="Shape 48"/>
          <p:cNvGrpSpPr/>
          <p:nvPr/>
        </p:nvGrpSpPr>
        <p:grpSpPr>
          <a:xfrm>
            <a:off x="-1588" y="0"/>
            <a:ext cx="9145588" cy="6860798"/>
            <a:chOff x="-1588" y="0"/>
            <a:chExt cx="9145588" cy="6860798"/>
          </a:xfrm>
        </p:grpSpPr>
        <p:sp>
          <p:nvSpPr>
            <p:cNvPr id="49" name="Shape 49"/>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50" name="Shape 50"/>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51" name="Shape 51"/>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52" name="Shape 52"/>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53" name="Shape 53"/>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54" name="Shape 54"/>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55" name="Shape 55"/>
            <p:cNvSpPr/>
            <p:nvPr/>
          </p:nvSpPr>
          <p:spPr>
            <a:xfrm>
              <a:off x="5283673" y="402164"/>
              <a:ext cx="3465769" cy="6053669"/>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56" name="Shape 56"/>
            <p:cNvSpPr/>
            <p:nvPr/>
          </p:nvSpPr>
          <p:spPr>
            <a:xfrm rot="-5400000">
              <a:off x="3105027" y="1765595"/>
              <a:ext cx="5995993" cy="3326808"/>
            </a:xfrm>
            <a:custGeom>
              <a:pathLst>
                <a:path extrusionOk="0" h="120000" w="120000">
                  <a:moveTo>
                    <a:pt x="0" y="0"/>
                  </a:moveTo>
                  <a:lnTo>
                    <a:pt x="0" y="14127"/>
                  </a:lnTo>
                  <a:lnTo>
                    <a:pt x="0" y="86860"/>
                  </a:lnTo>
                  <a:lnTo>
                    <a:pt x="0" y="120000"/>
                  </a:lnTo>
                  <a:lnTo>
                    <a:pt x="120000" y="120000"/>
                  </a:lnTo>
                  <a:lnTo>
                    <a:pt x="120000" y="86860"/>
                  </a:lnTo>
                  <a:lnTo>
                    <a:pt x="120000" y="14127"/>
                  </a:lnTo>
                  <a:lnTo>
                    <a:pt x="120000" y="0"/>
                  </a:lnTo>
                  <a:lnTo>
                    <a:pt x="120000" y="0"/>
                  </a:lnTo>
                  <a:lnTo>
                    <a:pt x="114532" y="1482"/>
                  </a:lnTo>
                  <a:lnTo>
                    <a:pt x="109112" y="2790"/>
                  </a:lnTo>
                  <a:lnTo>
                    <a:pt x="103645" y="3924"/>
                  </a:lnTo>
                  <a:lnTo>
                    <a:pt x="98225" y="4970"/>
                  </a:lnTo>
                  <a:lnTo>
                    <a:pt x="92806" y="5755"/>
                  </a:lnTo>
                  <a:lnTo>
                    <a:pt x="87435" y="6366"/>
                  </a:lnTo>
                  <a:lnTo>
                    <a:pt x="82064" y="6889"/>
                  </a:lnTo>
                  <a:lnTo>
                    <a:pt x="76790" y="7238"/>
                  </a:lnTo>
                  <a:lnTo>
                    <a:pt x="71612" y="7500"/>
                  </a:lnTo>
                  <a:lnTo>
                    <a:pt x="66483" y="7587"/>
                  </a:lnTo>
                  <a:lnTo>
                    <a:pt x="61500" y="7587"/>
                  </a:lnTo>
                  <a:lnTo>
                    <a:pt x="56564" y="7587"/>
                  </a:lnTo>
                  <a:lnTo>
                    <a:pt x="51774" y="7412"/>
                  </a:lnTo>
                  <a:lnTo>
                    <a:pt x="47129" y="7151"/>
                  </a:lnTo>
                  <a:lnTo>
                    <a:pt x="42629" y="6802"/>
                  </a:lnTo>
                  <a:lnTo>
                    <a:pt x="38274" y="6453"/>
                  </a:lnTo>
                  <a:lnTo>
                    <a:pt x="34112" y="6017"/>
                  </a:lnTo>
                  <a:lnTo>
                    <a:pt x="30096" y="5581"/>
                  </a:lnTo>
                  <a:lnTo>
                    <a:pt x="26322" y="5058"/>
                  </a:lnTo>
                  <a:lnTo>
                    <a:pt x="22693" y="4534"/>
                  </a:lnTo>
                  <a:lnTo>
                    <a:pt x="16161" y="3401"/>
                  </a:lnTo>
                  <a:lnTo>
                    <a:pt x="10596" y="2354"/>
                  </a:lnTo>
                  <a:lnTo>
                    <a:pt x="6145" y="1482"/>
                  </a:lnTo>
                  <a:lnTo>
                    <a:pt x="2806" y="697"/>
                  </a:lnTo>
                  <a:lnTo>
                    <a:pt x="0" y="0"/>
                  </a:lnTo>
                  <a:lnTo>
                    <a:pt x="0" y="0"/>
                  </a:lnTo>
                  <a:close/>
                </a:path>
              </a:pathLst>
            </a:custGeom>
            <a:solidFill>
              <a:schemeClr val="lt1"/>
            </a:solidFill>
            <a:ln>
              <a:noFill/>
            </a:ln>
          </p:spPr>
        </p:sp>
        <p:sp>
          <p:nvSpPr>
            <p:cNvPr id="57" name="Shape 57"/>
            <p:cNvSpPr/>
            <p:nvPr/>
          </p:nvSpPr>
          <p:spPr>
            <a:xfrm rot="-5912394">
              <a:off x="3320102" y="1458372"/>
              <a:ext cx="2377689" cy="317748"/>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58" name="Shape 58"/>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59" name="Shape 59"/>
          <p:cNvSpPr txBox="1"/>
          <p:nvPr>
            <p:ph type="title"/>
          </p:nvPr>
        </p:nvSpPr>
        <p:spPr>
          <a:xfrm>
            <a:off x="877533" y="2257588"/>
            <a:ext cx="3090671" cy="302034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60" name="Shape 60"/>
          <p:cNvSpPr txBox="1"/>
          <p:nvPr>
            <p:ph idx="1" type="body"/>
          </p:nvPr>
        </p:nvSpPr>
        <p:spPr>
          <a:xfrm>
            <a:off x="5119260" y="2257588"/>
            <a:ext cx="3082515" cy="3020344"/>
          </a:xfrm>
          <a:prstGeom prst="rect">
            <a:avLst/>
          </a:prstGeom>
          <a:noFill/>
          <a:ln>
            <a:noFill/>
          </a:ln>
        </p:spPr>
        <p:txBody>
          <a:bodyPr anchorCtr="0" anchor="ctr" bIns="91425" lIns="91425" rIns="91425" tIns="91425"/>
          <a:lstStyle>
            <a:lvl1pPr indent="0" lvl="0" marL="0" marR="0" rtl="0" algn="l">
              <a:spcBef>
                <a:spcPts val="1000"/>
              </a:spcBef>
              <a:spcAft>
                <a:spcPts val="0"/>
              </a:spcAft>
              <a:buClr>
                <a:schemeClr val="accent1"/>
              </a:buClr>
              <a:buFont typeface="Noto Sans Symbols"/>
              <a:buNone/>
              <a:defRPr b="0" i="0" sz="20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800" u="none" cap="none" strike="noStrike">
                <a:solidFill>
                  <a:srgbClr val="888888"/>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888888"/>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400" u="none" cap="none" strike="noStrike">
                <a:solidFill>
                  <a:srgbClr val="888888"/>
                </a:solidFill>
                <a:latin typeface="Century Gothic"/>
                <a:ea typeface="Century Gothic"/>
                <a:cs typeface="Century Gothic"/>
                <a:sym typeface="Century Gothic"/>
              </a:defRPr>
            </a:lvl9pPr>
          </a:lstStyle>
          <a:p/>
        </p:txBody>
      </p:sp>
      <p:sp>
        <p:nvSpPr>
          <p:cNvPr id="61" name="Shape 61"/>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62" name="Shape 62"/>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63" name="Shape 63"/>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64" name="Shape 64"/>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5" name="Shape 65"/>
        <p:cNvGrpSpPr/>
        <p:nvPr/>
      </p:nvGrpSpPr>
      <p:grpSpPr>
        <a:xfrm>
          <a:off x="0" y="0"/>
          <a:ext cx="0" cy="0"/>
          <a:chOff x="0" y="0"/>
          <a:chExt cx="0" cy="0"/>
        </a:xfrm>
      </p:grpSpPr>
      <p:sp>
        <p:nvSpPr>
          <p:cNvPr id="66" name="Shape 66"/>
          <p:cNvSpPr txBox="1"/>
          <p:nvPr>
            <p:ph type="title"/>
          </p:nvPr>
        </p:nvSpPr>
        <p:spPr>
          <a:xfrm>
            <a:off x="866440" y="927099"/>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67" name="Shape 67"/>
          <p:cNvSpPr txBox="1"/>
          <p:nvPr>
            <p:ph idx="1" type="body"/>
          </p:nvPr>
        </p:nvSpPr>
        <p:spPr>
          <a:xfrm>
            <a:off x="866440" y="2489200"/>
            <a:ext cx="3636979" cy="3530603"/>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68" name="Shape 68"/>
          <p:cNvSpPr txBox="1"/>
          <p:nvPr>
            <p:ph idx="2" type="body"/>
          </p:nvPr>
        </p:nvSpPr>
        <p:spPr>
          <a:xfrm>
            <a:off x="4640580" y="2489202"/>
            <a:ext cx="3636979" cy="3530599"/>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69" name="Shape 69"/>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70" name="Shape 70"/>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71" name="Shape 71"/>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72" name="Shape 72"/>
        <p:cNvGrpSpPr/>
        <p:nvPr/>
      </p:nvGrpSpPr>
      <p:grpSpPr>
        <a:xfrm>
          <a:off x="0" y="0"/>
          <a:ext cx="0" cy="0"/>
          <a:chOff x="0" y="0"/>
          <a:chExt cx="0" cy="0"/>
        </a:xfrm>
      </p:grpSpPr>
      <p:sp>
        <p:nvSpPr>
          <p:cNvPr id="73" name="Shape 73"/>
          <p:cNvSpPr txBox="1"/>
          <p:nvPr>
            <p:ph type="title"/>
          </p:nvPr>
        </p:nvSpPr>
        <p:spPr>
          <a:xfrm>
            <a:off x="866440" y="927099"/>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74" name="Shape 74"/>
          <p:cNvSpPr txBox="1"/>
          <p:nvPr>
            <p:ph idx="1" type="body"/>
          </p:nvPr>
        </p:nvSpPr>
        <p:spPr>
          <a:xfrm>
            <a:off x="869917" y="2489200"/>
            <a:ext cx="3633502" cy="759290"/>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75" name="Shape 75"/>
          <p:cNvSpPr txBox="1"/>
          <p:nvPr>
            <p:ph idx="2" type="body"/>
          </p:nvPr>
        </p:nvSpPr>
        <p:spPr>
          <a:xfrm>
            <a:off x="866440" y="3248490"/>
            <a:ext cx="3636979" cy="2771310"/>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76" name="Shape 76"/>
          <p:cNvSpPr txBox="1"/>
          <p:nvPr>
            <p:ph idx="3" type="body"/>
          </p:nvPr>
        </p:nvSpPr>
        <p:spPr>
          <a:xfrm>
            <a:off x="4640580" y="2489200"/>
            <a:ext cx="3636978" cy="756634"/>
          </a:xfrm>
          <a:prstGeom prst="rect">
            <a:avLst/>
          </a:prstGeom>
          <a:noFill/>
          <a:ln>
            <a:noFill/>
          </a:ln>
        </p:spPr>
        <p:txBody>
          <a:bodyPr anchorCtr="0" anchor="b" bIns="91425" lIns="91425" rIns="91425" tIns="91425"/>
          <a:lstStyle>
            <a:lvl1pPr indent="0" lvl="0" marL="0" marR="0" rtl="0" algn="l">
              <a:spcBef>
                <a:spcPts val="1000"/>
              </a:spcBef>
              <a:spcAft>
                <a:spcPts val="0"/>
              </a:spcAft>
              <a:buClr>
                <a:schemeClr val="accent1"/>
              </a:buClr>
              <a:buFont typeface="Noto Sans Symbols"/>
              <a:buNone/>
              <a:defRPr b="0" i="0" sz="24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1" i="0" sz="20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1" i="0" sz="18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1" i="0" sz="1600" u="none" cap="none" strike="noStrike">
                <a:solidFill>
                  <a:srgbClr val="3F3F3F"/>
                </a:solidFill>
                <a:latin typeface="Century Gothic"/>
                <a:ea typeface="Century Gothic"/>
                <a:cs typeface="Century Gothic"/>
                <a:sym typeface="Century Gothic"/>
              </a:defRPr>
            </a:lvl9pPr>
          </a:lstStyle>
          <a:p/>
        </p:txBody>
      </p:sp>
      <p:sp>
        <p:nvSpPr>
          <p:cNvPr id="77" name="Shape 77"/>
          <p:cNvSpPr txBox="1"/>
          <p:nvPr>
            <p:ph idx="4" type="body"/>
          </p:nvPr>
        </p:nvSpPr>
        <p:spPr>
          <a:xfrm>
            <a:off x="4640580" y="3245834"/>
            <a:ext cx="3636979" cy="2773967"/>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78" name="Shape 78"/>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79" name="Shape 79"/>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80" name="Shape 80"/>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81" name="Shape 81"/>
        <p:cNvGrpSpPr/>
        <p:nvPr/>
      </p:nvGrpSpPr>
      <p:grpSpPr>
        <a:xfrm>
          <a:off x="0" y="0"/>
          <a:ext cx="0" cy="0"/>
          <a:chOff x="0" y="0"/>
          <a:chExt cx="0" cy="0"/>
        </a:xfrm>
      </p:grpSpPr>
      <p:sp>
        <p:nvSpPr>
          <p:cNvPr id="82" name="Shape 82"/>
          <p:cNvSpPr txBox="1"/>
          <p:nvPr>
            <p:ph type="title"/>
          </p:nvPr>
        </p:nvSpPr>
        <p:spPr>
          <a:xfrm>
            <a:off x="866440" y="927099"/>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83" name="Shape 83"/>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84" name="Shape 84"/>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85" name="Shape 8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6" name="Shape 86"/>
        <p:cNvGrpSpPr/>
        <p:nvPr/>
      </p:nvGrpSpPr>
      <p:grpSpPr>
        <a:xfrm>
          <a:off x="0" y="0"/>
          <a:ext cx="0" cy="0"/>
          <a:chOff x="0" y="0"/>
          <a:chExt cx="0" cy="0"/>
        </a:xfrm>
      </p:grpSpPr>
      <p:sp>
        <p:nvSpPr>
          <p:cNvPr id="87" name="Shape 87"/>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88" name="Shape 88"/>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89" name="Shape 89"/>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90" name="Shape 90"/>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91" name="Shape 91"/>
        <p:cNvGrpSpPr/>
        <p:nvPr/>
      </p:nvGrpSpPr>
      <p:grpSpPr>
        <a:xfrm>
          <a:off x="0" y="0"/>
          <a:ext cx="0" cy="0"/>
          <a:chOff x="0" y="0"/>
          <a:chExt cx="0" cy="0"/>
        </a:xfrm>
      </p:grpSpPr>
      <p:grpSp>
        <p:nvGrpSpPr>
          <p:cNvPr id="92" name="Shape 92"/>
          <p:cNvGrpSpPr/>
          <p:nvPr/>
        </p:nvGrpSpPr>
        <p:grpSpPr>
          <a:xfrm>
            <a:off x="-1588" y="0"/>
            <a:ext cx="9145588" cy="6860798"/>
            <a:chOff x="-1588" y="0"/>
            <a:chExt cx="9145588" cy="6860798"/>
          </a:xfrm>
        </p:grpSpPr>
        <p:sp>
          <p:nvSpPr>
            <p:cNvPr id="93" name="Shape 93"/>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94" name="Shape 94"/>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95" name="Shape 95"/>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96" name="Shape 96"/>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97" name="Shape 97"/>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98" name="Shape 98"/>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99" name="Shape 99"/>
            <p:cNvSpPr/>
            <p:nvPr/>
          </p:nvSpPr>
          <p:spPr>
            <a:xfrm>
              <a:off x="5283673" y="402164"/>
              <a:ext cx="3465769" cy="6053669"/>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00" name="Shape 100"/>
            <p:cNvSpPr/>
            <p:nvPr/>
          </p:nvSpPr>
          <p:spPr>
            <a:xfrm rot="-5400000">
              <a:off x="2548536" y="1765595"/>
              <a:ext cx="5995993" cy="3326808"/>
            </a:xfrm>
            <a:custGeom>
              <a:pathLst>
                <a:path extrusionOk="0" h="120000" w="120000">
                  <a:moveTo>
                    <a:pt x="0" y="0"/>
                  </a:moveTo>
                  <a:lnTo>
                    <a:pt x="0" y="14127"/>
                  </a:lnTo>
                  <a:lnTo>
                    <a:pt x="0" y="86860"/>
                  </a:lnTo>
                  <a:lnTo>
                    <a:pt x="0" y="120000"/>
                  </a:lnTo>
                  <a:lnTo>
                    <a:pt x="120000" y="120000"/>
                  </a:lnTo>
                  <a:lnTo>
                    <a:pt x="120000" y="86860"/>
                  </a:lnTo>
                  <a:lnTo>
                    <a:pt x="120000" y="14127"/>
                  </a:lnTo>
                  <a:lnTo>
                    <a:pt x="120000" y="0"/>
                  </a:lnTo>
                  <a:lnTo>
                    <a:pt x="120000" y="0"/>
                  </a:lnTo>
                  <a:lnTo>
                    <a:pt x="114532" y="1482"/>
                  </a:lnTo>
                  <a:lnTo>
                    <a:pt x="109112" y="2790"/>
                  </a:lnTo>
                  <a:lnTo>
                    <a:pt x="103645" y="3924"/>
                  </a:lnTo>
                  <a:lnTo>
                    <a:pt x="98225" y="4970"/>
                  </a:lnTo>
                  <a:lnTo>
                    <a:pt x="92806" y="5755"/>
                  </a:lnTo>
                  <a:lnTo>
                    <a:pt x="87435" y="6366"/>
                  </a:lnTo>
                  <a:lnTo>
                    <a:pt x="82064" y="6889"/>
                  </a:lnTo>
                  <a:lnTo>
                    <a:pt x="76790" y="7238"/>
                  </a:lnTo>
                  <a:lnTo>
                    <a:pt x="71612" y="7500"/>
                  </a:lnTo>
                  <a:lnTo>
                    <a:pt x="66483" y="7587"/>
                  </a:lnTo>
                  <a:lnTo>
                    <a:pt x="61500" y="7587"/>
                  </a:lnTo>
                  <a:lnTo>
                    <a:pt x="56564" y="7587"/>
                  </a:lnTo>
                  <a:lnTo>
                    <a:pt x="51774" y="7412"/>
                  </a:lnTo>
                  <a:lnTo>
                    <a:pt x="47129" y="7151"/>
                  </a:lnTo>
                  <a:lnTo>
                    <a:pt x="42629" y="6802"/>
                  </a:lnTo>
                  <a:lnTo>
                    <a:pt x="38274" y="6453"/>
                  </a:lnTo>
                  <a:lnTo>
                    <a:pt x="34112" y="6017"/>
                  </a:lnTo>
                  <a:lnTo>
                    <a:pt x="30096" y="5581"/>
                  </a:lnTo>
                  <a:lnTo>
                    <a:pt x="26322" y="5058"/>
                  </a:lnTo>
                  <a:lnTo>
                    <a:pt x="22693" y="4534"/>
                  </a:lnTo>
                  <a:lnTo>
                    <a:pt x="16161" y="3401"/>
                  </a:lnTo>
                  <a:lnTo>
                    <a:pt x="10596" y="2354"/>
                  </a:lnTo>
                  <a:lnTo>
                    <a:pt x="6145" y="1482"/>
                  </a:lnTo>
                  <a:lnTo>
                    <a:pt x="2806" y="697"/>
                  </a:lnTo>
                  <a:lnTo>
                    <a:pt x="0" y="0"/>
                  </a:lnTo>
                  <a:lnTo>
                    <a:pt x="0" y="0"/>
                  </a:lnTo>
                  <a:close/>
                </a:path>
              </a:pathLst>
            </a:custGeom>
            <a:solidFill>
              <a:schemeClr val="lt1"/>
            </a:solidFill>
            <a:ln>
              <a:noFill/>
            </a:ln>
          </p:spPr>
        </p:sp>
        <p:sp>
          <p:nvSpPr>
            <p:cNvPr id="101" name="Shape 101"/>
            <p:cNvSpPr/>
            <p:nvPr/>
          </p:nvSpPr>
          <p:spPr>
            <a:xfrm rot="-5912394">
              <a:off x="2769746" y="1458372"/>
              <a:ext cx="2377689" cy="317748"/>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02" name="Shape 102"/>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03" name="Shape 103"/>
          <p:cNvSpPr txBox="1"/>
          <p:nvPr>
            <p:ph type="title"/>
          </p:nvPr>
        </p:nvSpPr>
        <p:spPr>
          <a:xfrm>
            <a:off x="866440" y="1447800"/>
            <a:ext cx="2712590" cy="1495588"/>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entury Gothic"/>
              <a:buNone/>
              <a:defRPr b="0" i="0" sz="24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04" name="Shape 104"/>
          <p:cNvSpPr txBox="1"/>
          <p:nvPr>
            <p:ph idx="1" type="body"/>
          </p:nvPr>
        </p:nvSpPr>
        <p:spPr>
          <a:xfrm>
            <a:off x="4568926" y="1447800"/>
            <a:ext cx="3632850" cy="4572000"/>
          </a:xfrm>
          <a:prstGeom prst="rect">
            <a:avLst/>
          </a:prstGeom>
          <a:noFill/>
          <a:ln>
            <a:noFill/>
          </a:ln>
        </p:spPr>
        <p:txBody>
          <a:bodyPr anchorCtr="0" anchor="ctr"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105" name="Shape 105"/>
          <p:cNvSpPr txBox="1"/>
          <p:nvPr>
            <p:ph idx="2" type="body"/>
          </p:nvPr>
        </p:nvSpPr>
        <p:spPr>
          <a:xfrm>
            <a:off x="866441" y="3086844"/>
            <a:ext cx="2712588" cy="2933700"/>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4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06" name="Shape 106"/>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07" name="Shape 107"/>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08" name="Shape 108"/>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109" name="Shape 109"/>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110" name="Shape 110"/>
        <p:cNvGrpSpPr/>
        <p:nvPr/>
      </p:nvGrpSpPr>
      <p:grpSpPr>
        <a:xfrm>
          <a:off x="0" y="0"/>
          <a:ext cx="0" cy="0"/>
          <a:chOff x="0" y="0"/>
          <a:chExt cx="0" cy="0"/>
        </a:xfrm>
      </p:grpSpPr>
      <p:grpSp>
        <p:nvGrpSpPr>
          <p:cNvPr id="111" name="Shape 111"/>
          <p:cNvGrpSpPr/>
          <p:nvPr/>
        </p:nvGrpSpPr>
        <p:grpSpPr>
          <a:xfrm>
            <a:off x="-1588" y="0"/>
            <a:ext cx="9145588" cy="6860798"/>
            <a:chOff x="-1588" y="0"/>
            <a:chExt cx="9145588" cy="6860798"/>
          </a:xfrm>
        </p:grpSpPr>
        <p:sp>
          <p:nvSpPr>
            <p:cNvPr id="112" name="Shape 112"/>
            <p:cNvSpPr/>
            <p:nvPr/>
          </p:nvSpPr>
          <p:spPr>
            <a:xfrm>
              <a:off x="0" y="0"/>
              <a:ext cx="9118831" cy="6858000"/>
            </a:xfrm>
            <a:prstGeom prst="rect">
              <a:avLst/>
            </a:prstGeom>
            <a:blipFill rotWithShape="1">
              <a:blip r:embed="rId2">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13" name="Shape 113"/>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14" name="Shape 114"/>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15" name="Shape 115"/>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16" name="Shape 116"/>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17" name="Shape 117"/>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18" name="Shape 118"/>
            <p:cNvSpPr/>
            <p:nvPr/>
          </p:nvSpPr>
          <p:spPr>
            <a:xfrm>
              <a:off x="5283673" y="402164"/>
              <a:ext cx="3465769" cy="6053669"/>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19" name="Shape 119"/>
            <p:cNvSpPr/>
            <p:nvPr/>
          </p:nvSpPr>
          <p:spPr>
            <a:xfrm rot="-5400000">
              <a:off x="2852609" y="1765595"/>
              <a:ext cx="5995993" cy="3326808"/>
            </a:xfrm>
            <a:custGeom>
              <a:pathLst>
                <a:path extrusionOk="0" h="120000" w="120000">
                  <a:moveTo>
                    <a:pt x="0" y="0"/>
                  </a:moveTo>
                  <a:lnTo>
                    <a:pt x="0" y="14127"/>
                  </a:lnTo>
                  <a:lnTo>
                    <a:pt x="0" y="86860"/>
                  </a:lnTo>
                  <a:lnTo>
                    <a:pt x="0" y="120000"/>
                  </a:lnTo>
                  <a:lnTo>
                    <a:pt x="120000" y="120000"/>
                  </a:lnTo>
                  <a:lnTo>
                    <a:pt x="120000" y="86860"/>
                  </a:lnTo>
                  <a:lnTo>
                    <a:pt x="120000" y="14127"/>
                  </a:lnTo>
                  <a:lnTo>
                    <a:pt x="120000" y="0"/>
                  </a:lnTo>
                  <a:lnTo>
                    <a:pt x="120000" y="0"/>
                  </a:lnTo>
                  <a:lnTo>
                    <a:pt x="114532" y="1482"/>
                  </a:lnTo>
                  <a:lnTo>
                    <a:pt x="109112" y="2790"/>
                  </a:lnTo>
                  <a:lnTo>
                    <a:pt x="103645" y="3924"/>
                  </a:lnTo>
                  <a:lnTo>
                    <a:pt x="98225" y="4970"/>
                  </a:lnTo>
                  <a:lnTo>
                    <a:pt x="92806" y="5755"/>
                  </a:lnTo>
                  <a:lnTo>
                    <a:pt x="87435" y="6366"/>
                  </a:lnTo>
                  <a:lnTo>
                    <a:pt x="82064" y="6889"/>
                  </a:lnTo>
                  <a:lnTo>
                    <a:pt x="76790" y="7238"/>
                  </a:lnTo>
                  <a:lnTo>
                    <a:pt x="71612" y="7500"/>
                  </a:lnTo>
                  <a:lnTo>
                    <a:pt x="66483" y="7587"/>
                  </a:lnTo>
                  <a:lnTo>
                    <a:pt x="61500" y="7587"/>
                  </a:lnTo>
                  <a:lnTo>
                    <a:pt x="56564" y="7587"/>
                  </a:lnTo>
                  <a:lnTo>
                    <a:pt x="51774" y="7412"/>
                  </a:lnTo>
                  <a:lnTo>
                    <a:pt x="47129" y="7151"/>
                  </a:lnTo>
                  <a:lnTo>
                    <a:pt x="42629" y="6802"/>
                  </a:lnTo>
                  <a:lnTo>
                    <a:pt x="38274" y="6453"/>
                  </a:lnTo>
                  <a:lnTo>
                    <a:pt x="34112" y="6017"/>
                  </a:lnTo>
                  <a:lnTo>
                    <a:pt x="30096" y="5581"/>
                  </a:lnTo>
                  <a:lnTo>
                    <a:pt x="26322" y="5058"/>
                  </a:lnTo>
                  <a:lnTo>
                    <a:pt x="22693" y="4534"/>
                  </a:lnTo>
                  <a:lnTo>
                    <a:pt x="16161" y="3401"/>
                  </a:lnTo>
                  <a:lnTo>
                    <a:pt x="10596" y="2354"/>
                  </a:lnTo>
                  <a:lnTo>
                    <a:pt x="6145" y="1482"/>
                  </a:lnTo>
                  <a:lnTo>
                    <a:pt x="2806" y="697"/>
                  </a:lnTo>
                  <a:lnTo>
                    <a:pt x="0" y="0"/>
                  </a:lnTo>
                  <a:lnTo>
                    <a:pt x="0" y="0"/>
                  </a:lnTo>
                  <a:close/>
                </a:path>
              </a:pathLst>
            </a:custGeom>
            <a:solidFill>
              <a:schemeClr val="lt1"/>
            </a:solidFill>
            <a:ln>
              <a:noFill/>
            </a:ln>
          </p:spPr>
        </p:sp>
        <p:sp>
          <p:nvSpPr>
            <p:cNvPr id="120" name="Shape 120"/>
            <p:cNvSpPr/>
            <p:nvPr/>
          </p:nvSpPr>
          <p:spPr>
            <a:xfrm rot="-5912394">
              <a:off x="3074559" y="1458372"/>
              <a:ext cx="2377689" cy="317748"/>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21" name="Shape 121"/>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122" name="Shape 122"/>
          <p:cNvSpPr txBox="1"/>
          <p:nvPr>
            <p:ph type="title"/>
          </p:nvPr>
        </p:nvSpPr>
        <p:spPr>
          <a:xfrm>
            <a:off x="866440" y="1381390"/>
            <a:ext cx="2987088" cy="1574808"/>
          </a:xfrm>
          <a:prstGeom prst="rect">
            <a:avLst/>
          </a:prstGeom>
          <a:noFill/>
          <a:ln>
            <a:noFill/>
          </a:ln>
        </p:spPr>
        <p:txBody>
          <a:bodyPr anchorCtr="0" anchor="b" bIns="91425" lIns="91425" rIns="91425" tIns="91425"/>
          <a:lstStyle>
            <a:lvl1pPr indent="0" lvl="0" marL="0" marR="0" rtl="0" algn="l">
              <a:spcBef>
                <a:spcPts val="0"/>
              </a:spcBef>
              <a:buClr>
                <a:schemeClr val="lt1"/>
              </a:buClr>
              <a:buFont typeface="Century Gothic"/>
              <a:buNone/>
              <a:defRPr b="0" i="0" sz="24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123" name="Shape 123"/>
          <p:cNvSpPr/>
          <p:nvPr>
            <p:ph idx="2" type="pic"/>
          </p:nvPr>
        </p:nvSpPr>
        <p:spPr>
          <a:xfrm>
            <a:off x="4722908" y="1320800"/>
            <a:ext cx="2791102" cy="4216400"/>
          </a:xfrm>
          <a:prstGeom prst="roundRect">
            <a:avLst>
              <a:gd fmla="val 1858" name="adj"/>
            </a:avLst>
          </a:prstGeom>
          <a:noFill/>
          <a:ln>
            <a:noFill/>
          </a:ln>
          <a:effectLst>
            <a:outerShdw blurRad="50799" rotWithShape="0" algn="tl" dir="5400000" dist="50800">
              <a:srgbClr val="000000">
                <a:alpha val="42745"/>
              </a:srgbClr>
            </a:outerShdw>
          </a:effectLst>
        </p:spPr>
        <p:txBody>
          <a:bodyPr anchorCtr="0" anchor="t" bIns="91425" lIns="91425" rIns="91425" tIns="91425"/>
          <a:lstStyle>
            <a:lvl1pPr indent="0" lvl="0" marL="0" marR="0" rtl="0" algn="ctr">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1600" u="none" cap="none" strike="noStrike">
                <a:solidFill>
                  <a:srgbClr val="3F3F3F"/>
                </a:solidFill>
                <a:latin typeface="Century Gothic"/>
                <a:ea typeface="Century Gothic"/>
                <a:cs typeface="Century Gothic"/>
                <a:sym typeface="Century Gothic"/>
              </a:defRPr>
            </a:lvl9pPr>
          </a:lstStyle>
          <a:p/>
        </p:txBody>
      </p:sp>
      <p:sp>
        <p:nvSpPr>
          <p:cNvPr id="124" name="Shape 124"/>
          <p:cNvSpPr txBox="1"/>
          <p:nvPr>
            <p:ph idx="1" type="body"/>
          </p:nvPr>
        </p:nvSpPr>
        <p:spPr>
          <a:xfrm>
            <a:off x="866440" y="3086100"/>
            <a:ext cx="2987088" cy="2451100"/>
          </a:xfrm>
          <a:prstGeom prst="rect">
            <a:avLst/>
          </a:prstGeom>
          <a:noFill/>
          <a:ln>
            <a:noFill/>
          </a:ln>
        </p:spPr>
        <p:txBody>
          <a:bodyPr anchorCtr="0" anchor="t" bIns="91425" lIns="91425" rIns="91425" tIns="91425"/>
          <a:lstStyle>
            <a:lvl1pPr indent="0" lvl="0" marL="0" marR="0" rtl="0" algn="l">
              <a:spcBef>
                <a:spcPts val="1000"/>
              </a:spcBef>
              <a:spcAft>
                <a:spcPts val="0"/>
              </a:spcAft>
              <a:buClr>
                <a:schemeClr val="accent1"/>
              </a:buClr>
              <a:buFont typeface="Noto Sans Symbols"/>
              <a:buNone/>
              <a:defRPr b="0" i="0" sz="1400" u="none" cap="none" strike="noStrike">
                <a:solidFill>
                  <a:srgbClr val="EE52A4"/>
                </a:solidFill>
                <a:latin typeface="Century Gothic"/>
                <a:ea typeface="Century Gothic"/>
                <a:cs typeface="Century Gothic"/>
                <a:sym typeface="Century Gothic"/>
              </a:defRPr>
            </a:lvl1pPr>
            <a:lvl2pPr indent="0" lvl="1" marL="457200" marR="0" rtl="0" algn="l">
              <a:spcBef>
                <a:spcPts val="1000"/>
              </a:spcBef>
              <a:spcAft>
                <a:spcPts val="0"/>
              </a:spcAft>
              <a:buClr>
                <a:schemeClr val="accent1"/>
              </a:buClr>
              <a:buFont typeface="Noto Sans Symbols"/>
              <a:buNone/>
              <a:defRPr b="0" i="0" sz="1200" u="none" cap="none" strike="noStrike">
                <a:solidFill>
                  <a:srgbClr val="3F3F3F"/>
                </a:solidFill>
                <a:latin typeface="Century Gothic"/>
                <a:ea typeface="Century Gothic"/>
                <a:cs typeface="Century Gothic"/>
                <a:sym typeface="Century Gothic"/>
              </a:defRPr>
            </a:lvl2pPr>
            <a:lvl3pPr indent="0" lvl="2" marL="914400" marR="0" rtl="0" algn="l">
              <a:spcBef>
                <a:spcPts val="1000"/>
              </a:spcBef>
              <a:spcAft>
                <a:spcPts val="0"/>
              </a:spcAft>
              <a:buClr>
                <a:schemeClr val="accent1"/>
              </a:buClr>
              <a:buFont typeface="Noto Sans Symbols"/>
              <a:buNone/>
              <a:defRPr b="0" i="0" sz="1000" u="none" cap="none" strike="noStrike">
                <a:solidFill>
                  <a:srgbClr val="3F3F3F"/>
                </a:solidFill>
                <a:latin typeface="Century Gothic"/>
                <a:ea typeface="Century Gothic"/>
                <a:cs typeface="Century Gothic"/>
                <a:sym typeface="Century Gothic"/>
              </a:defRPr>
            </a:lvl3pPr>
            <a:lvl4pPr indent="0" lvl="3" marL="1371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4pPr>
            <a:lvl5pPr indent="0" lvl="4" marL="18288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5pPr>
            <a:lvl6pPr indent="0" lvl="5" marL="22860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6pPr>
            <a:lvl7pPr indent="0" lvl="6" marL="27432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7pPr>
            <a:lvl8pPr indent="0" lvl="7" marL="32004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8pPr>
            <a:lvl9pPr indent="0" lvl="8" marL="3657600" marR="0" rtl="0" algn="l">
              <a:spcBef>
                <a:spcPts val="1000"/>
              </a:spcBef>
              <a:spcAft>
                <a:spcPts val="0"/>
              </a:spcAft>
              <a:buClr>
                <a:schemeClr val="accent1"/>
              </a:buClr>
              <a:buFont typeface="Noto Sans Symbols"/>
              <a:buNone/>
              <a:defRPr b="0" i="0" sz="900" u="none" cap="none" strike="noStrike">
                <a:solidFill>
                  <a:srgbClr val="3F3F3F"/>
                </a:solidFill>
                <a:latin typeface="Century Gothic"/>
                <a:ea typeface="Century Gothic"/>
                <a:cs typeface="Century Gothic"/>
                <a:sym typeface="Century Gothic"/>
              </a:defRPr>
            </a:lvl9pPr>
          </a:lstStyle>
          <a:p/>
        </p:txBody>
      </p:sp>
      <p:sp>
        <p:nvSpPr>
          <p:cNvPr id="125" name="Shape 125"/>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26" name="Shape 126"/>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127" name="Shape 127"/>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128" name="Shape 128"/>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lang="en-US" sz="2800">
                <a:solidFill>
                  <a:schemeClr val="lt1"/>
                </a:solidFill>
                <a:latin typeface="Century Gothic"/>
                <a:ea typeface="Century Gothic"/>
                <a:cs typeface="Century Gothic"/>
                <a:sym typeface="Century Gothic"/>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1.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grpSp>
        <p:nvGrpSpPr>
          <p:cNvPr id="10" name="Shape 10"/>
          <p:cNvGrpSpPr/>
          <p:nvPr/>
        </p:nvGrpSpPr>
        <p:grpSpPr>
          <a:xfrm>
            <a:off x="-1588" y="0"/>
            <a:ext cx="9145588" cy="6860798"/>
            <a:chOff x="-1588" y="0"/>
            <a:chExt cx="9145588" cy="6860798"/>
          </a:xfrm>
        </p:grpSpPr>
        <p:sp>
          <p:nvSpPr>
            <p:cNvPr id="11" name="Shape 11"/>
            <p:cNvSpPr/>
            <p:nvPr/>
          </p:nvSpPr>
          <p:spPr>
            <a:xfrm>
              <a:off x="0" y="0"/>
              <a:ext cx="9118831" cy="6858000"/>
            </a:xfrm>
            <a:prstGeom prst="rect">
              <a:avLst/>
            </a:prstGeom>
            <a:blipFill rotWithShape="1">
              <a:blip r:embed="rId1">
                <a:alphaModFix/>
              </a:blip>
              <a:stretch>
                <a:fillRect b="0" l="-16712" r="-16986" t="0"/>
              </a:stretch>
            </a:blipFill>
            <a:ln>
              <a:noFill/>
            </a:ln>
          </p:spPr>
          <p:txBody>
            <a:bodyPr anchorCtr="0" anchor="ctr" bIns="91425" lIns="91425" rIns="91425" tIns="91425">
              <a:noAutofit/>
            </a:bodyPr>
            <a:lstStyle/>
            <a:p>
              <a:pPr lvl="0">
                <a:spcBef>
                  <a:spcPts val="0"/>
                </a:spcBef>
                <a:buNone/>
              </a:pPr>
              <a:r>
                <a:t/>
              </a:r>
              <a:endParaRPr/>
            </a:p>
          </p:txBody>
        </p:sp>
        <p:sp>
          <p:nvSpPr>
            <p:cNvPr id="12" name="Shape 12"/>
            <p:cNvSpPr/>
            <p:nvPr/>
          </p:nvSpPr>
          <p:spPr>
            <a:xfrm>
              <a:off x="0" y="2895600"/>
              <a:ext cx="2362200" cy="2362200"/>
            </a:xfrm>
            <a:prstGeom prst="ellipse">
              <a:avLst/>
            </a:prstGeom>
            <a:gradFill>
              <a:gsLst>
                <a:gs pos="0">
                  <a:srgbClr val="9B6BF2">
                    <a:alpha val="7843"/>
                  </a:srgbClr>
                </a:gs>
                <a:gs pos="36000">
                  <a:srgbClr val="9B6BF2">
                    <a:alpha val="7843"/>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3" name="Shape 13"/>
            <p:cNvSpPr/>
            <p:nvPr/>
          </p:nvSpPr>
          <p:spPr>
            <a:xfrm>
              <a:off x="6299432" y="1676400"/>
              <a:ext cx="2819400" cy="2819400"/>
            </a:xfrm>
            <a:prstGeom prst="ellipse">
              <a:avLst/>
            </a:prstGeom>
            <a:gradFill>
              <a:gsLst>
                <a:gs pos="0">
                  <a:srgbClr val="9B6BF2">
                    <a:alpha val="6666"/>
                  </a:srgbClr>
                </a:gs>
                <a:gs pos="36000">
                  <a:srgbClr val="9B6BF2">
                    <a:alpha val="5882"/>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4" name="Shape 14"/>
            <p:cNvSpPr/>
            <p:nvPr/>
          </p:nvSpPr>
          <p:spPr>
            <a:xfrm>
              <a:off x="5689832" y="0"/>
              <a:ext cx="1600199" cy="1600199"/>
            </a:xfrm>
            <a:prstGeom prst="ellipse">
              <a:avLst/>
            </a:prstGeom>
            <a:gradFill>
              <a:gsLst>
                <a:gs pos="0">
                  <a:srgbClr val="9B6BF2">
                    <a:alpha val="13725"/>
                  </a:srgbClr>
                </a:gs>
                <a:gs pos="36000">
                  <a:srgbClr val="9B6BF2">
                    <a:alpha val="6666"/>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5" name="Shape 15"/>
            <p:cNvSpPr/>
            <p:nvPr/>
          </p:nvSpPr>
          <p:spPr>
            <a:xfrm>
              <a:off x="6299432" y="5870198"/>
              <a:ext cx="990599" cy="990599"/>
            </a:xfrm>
            <a:prstGeom prst="ellipse">
              <a:avLst/>
            </a:prstGeom>
            <a:gradFill>
              <a:gsLst>
                <a:gs pos="0">
                  <a:srgbClr val="9B6BF2">
                    <a:alpha val="13725"/>
                  </a:srgbClr>
                </a:gs>
                <a:gs pos="36000">
                  <a:srgbClr val="9B6BF2">
                    <a:alpha val="6666"/>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6" name="Shape 16"/>
            <p:cNvSpPr/>
            <p:nvPr/>
          </p:nvSpPr>
          <p:spPr>
            <a:xfrm>
              <a:off x="-1588" y="2667000"/>
              <a:ext cx="4190999" cy="4190999"/>
            </a:xfrm>
            <a:prstGeom prst="ellipse">
              <a:avLst/>
            </a:prstGeom>
            <a:gradFill>
              <a:gsLst>
                <a:gs pos="0">
                  <a:srgbClr val="9B6BF2">
                    <a:alpha val="10980"/>
                  </a:srgbClr>
                </a:gs>
                <a:gs pos="36000">
                  <a:srgbClr val="9B6BF2">
                    <a:alpha val="9803"/>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rIns="91425" tIns="91425">
              <a:noAutofit/>
            </a:bodyPr>
            <a:lstStyle/>
            <a:p>
              <a:pPr lvl="0">
                <a:spcBef>
                  <a:spcPts val="0"/>
                </a:spcBef>
                <a:buNone/>
              </a:pPr>
              <a:r>
                <a:t/>
              </a:r>
              <a:endParaRPr/>
            </a:p>
          </p:txBody>
        </p:sp>
        <p:sp>
          <p:nvSpPr>
            <p:cNvPr id="17" name="Shape 17"/>
            <p:cNvSpPr/>
            <p:nvPr/>
          </p:nvSpPr>
          <p:spPr>
            <a:xfrm rot="-589932">
              <a:off x="6359945" y="1790292"/>
              <a:ext cx="2377690" cy="317747"/>
            </a:xfrm>
            <a:custGeom>
              <a:pathLst>
                <a:path extrusionOk="0" h="120000" w="120000">
                  <a:moveTo>
                    <a:pt x="1020" y="57425"/>
                  </a:moveTo>
                  <a:cubicBezTo>
                    <a:pt x="20832" y="88701"/>
                    <a:pt x="90288" y="120158"/>
                    <a:pt x="119496" y="120000"/>
                  </a:cubicBezTo>
                  <a:cubicBezTo>
                    <a:pt x="119868" y="44407"/>
                    <a:pt x="119628" y="75592"/>
                    <a:pt x="120000" y="0"/>
                  </a:cubicBezTo>
                  <a:lnTo>
                    <a:pt x="120000" y="0"/>
                  </a:lnTo>
                  <a:lnTo>
                    <a:pt x="116004" y="4626"/>
                  </a:lnTo>
                  <a:lnTo>
                    <a:pt x="112008" y="9072"/>
                  </a:lnTo>
                  <a:lnTo>
                    <a:pt x="108012" y="13381"/>
                  </a:lnTo>
                  <a:lnTo>
                    <a:pt x="104004" y="17078"/>
                  </a:lnTo>
                  <a:lnTo>
                    <a:pt x="99996" y="20797"/>
                  </a:lnTo>
                  <a:lnTo>
                    <a:pt x="95988" y="24290"/>
                  </a:lnTo>
                  <a:lnTo>
                    <a:pt x="92028" y="27261"/>
                  </a:lnTo>
                  <a:lnTo>
                    <a:pt x="87996" y="30051"/>
                  </a:lnTo>
                  <a:lnTo>
                    <a:pt x="84000" y="32659"/>
                  </a:lnTo>
                  <a:lnTo>
                    <a:pt x="80076" y="34881"/>
                  </a:lnTo>
                  <a:lnTo>
                    <a:pt x="76080" y="37104"/>
                  </a:lnTo>
                  <a:lnTo>
                    <a:pt x="72156" y="38986"/>
                  </a:lnTo>
                  <a:lnTo>
                    <a:pt x="68232" y="40461"/>
                  </a:lnTo>
                  <a:lnTo>
                    <a:pt x="64308" y="41958"/>
                  </a:lnTo>
                  <a:lnTo>
                    <a:pt x="60432" y="43228"/>
                  </a:lnTo>
                  <a:lnTo>
                    <a:pt x="56604" y="44180"/>
                  </a:lnTo>
                  <a:lnTo>
                    <a:pt x="52752" y="44906"/>
                  </a:lnTo>
                  <a:lnTo>
                    <a:pt x="48948" y="45654"/>
                  </a:lnTo>
                  <a:lnTo>
                    <a:pt x="45192" y="46017"/>
                  </a:lnTo>
                  <a:lnTo>
                    <a:pt x="41448" y="46403"/>
                  </a:lnTo>
                  <a:lnTo>
                    <a:pt x="37740" y="46562"/>
                  </a:lnTo>
                  <a:lnTo>
                    <a:pt x="34068" y="46403"/>
                  </a:lnTo>
                  <a:lnTo>
                    <a:pt x="30444" y="46403"/>
                  </a:lnTo>
                  <a:lnTo>
                    <a:pt x="26856" y="46017"/>
                  </a:lnTo>
                  <a:lnTo>
                    <a:pt x="23316" y="45450"/>
                  </a:lnTo>
                  <a:lnTo>
                    <a:pt x="19836" y="44906"/>
                  </a:lnTo>
                  <a:lnTo>
                    <a:pt x="16416" y="44339"/>
                  </a:lnTo>
                  <a:lnTo>
                    <a:pt x="13020" y="43432"/>
                  </a:lnTo>
                  <a:lnTo>
                    <a:pt x="9672" y="42479"/>
                  </a:lnTo>
                  <a:lnTo>
                    <a:pt x="6396" y="41572"/>
                  </a:lnTo>
                  <a:lnTo>
                    <a:pt x="0" y="39145"/>
                  </a:lnTo>
                  <a:cubicBezTo>
                    <a:pt x="336" y="45246"/>
                    <a:pt x="684" y="51324"/>
                    <a:pt x="1020" y="57425"/>
                  </a:cubicBezTo>
                  <a:close/>
                </a:path>
              </a:pathLst>
            </a:custGeom>
            <a:solidFill>
              <a:schemeClr val="lt1">
                <a:alpha val="20000"/>
              </a:schemeClr>
            </a:solidFill>
            <a:ln>
              <a:noFill/>
            </a:ln>
          </p:spPr>
          <p:txBody>
            <a:bodyPr anchorCtr="0" anchor="ctr" bIns="91425" lIns="91425" rIns="91425" tIns="91425">
              <a:noAutofit/>
            </a:bodyPr>
            <a:lstStyle/>
            <a:p>
              <a:pPr lvl="0">
                <a:spcBef>
                  <a:spcPts val="0"/>
                </a:spcBef>
                <a:buNone/>
              </a:pPr>
              <a:r>
                <a:t/>
              </a:r>
              <a:endParaRPr/>
            </a:p>
          </p:txBody>
        </p:sp>
        <p:sp>
          <p:nvSpPr>
            <p:cNvPr id="18" name="Shape 18"/>
            <p:cNvSpPr/>
            <p:nvPr/>
          </p:nvSpPr>
          <p:spPr>
            <a:xfrm>
              <a:off x="485022" y="1856450"/>
              <a:ext cx="8173954" cy="4535225"/>
            </a:xfrm>
            <a:custGeom>
              <a:pathLst>
                <a:path extrusionOk="0" h="120000" w="120000">
                  <a:moveTo>
                    <a:pt x="0" y="0"/>
                  </a:moveTo>
                  <a:lnTo>
                    <a:pt x="0" y="14127"/>
                  </a:lnTo>
                  <a:lnTo>
                    <a:pt x="0" y="86860"/>
                  </a:lnTo>
                  <a:lnTo>
                    <a:pt x="0" y="120000"/>
                  </a:lnTo>
                  <a:lnTo>
                    <a:pt x="120000" y="120000"/>
                  </a:lnTo>
                  <a:lnTo>
                    <a:pt x="120000" y="86860"/>
                  </a:lnTo>
                  <a:lnTo>
                    <a:pt x="120000" y="14127"/>
                  </a:lnTo>
                  <a:lnTo>
                    <a:pt x="120000" y="0"/>
                  </a:lnTo>
                  <a:lnTo>
                    <a:pt x="120000" y="0"/>
                  </a:lnTo>
                  <a:lnTo>
                    <a:pt x="114532" y="1482"/>
                  </a:lnTo>
                  <a:lnTo>
                    <a:pt x="109112" y="2790"/>
                  </a:lnTo>
                  <a:lnTo>
                    <a:pt x="103645" y="3924"/>
                  </a:lnTo>
                  <a:lnTo>
                    <a:pt x="98225" y="4970"/>
                  </a:lnTo>
                  <a:lnTo>
                    <a:pt x="92806" y="5755"/>
                  </a:lnTo>
                  <a:lnTo>
                    <a:pt x="87435" y="6366"/>
                  </a:lnTo>
                  <a:lnTo>
                    <a:pt x="82064" y="6889"/>
                  </a:lnTo>
                  <a:lnTo>
                    <a:pt x="76790" y="7238"/>
                  </a:lnTo>
                  <a:lnTo>
                    <a:pt x="71612" y="7500"/>
                  </a:lnTo>
                  <a:lnTo>
                    <a:pt x="66483" y="7587"/>
                  </a:lnTo>
                  <a:lnTo>
                    <a:pt x="61500" y="7587"/>
                  </a:lnTo>
                  <a:lnTo>
                    <a:pt x="56564" y="7587"/>
                  </a:lnTo>
                  <a:lnTo>
                    <a:pt x="51774" y="7412"/>
                  </a:lnTo>
                  <a:lnTo>
                    <a:pt x="47129" y="7151"/>
                  </a:lnTo>
                  <a:lnTo>
                    <a:pt x="42629" y="6802"/>
                  </a:lnTo>
                  <a:lnTo>
                    <a:pt x="38274" y="6453"/>
                  </a:lnTo>
                  <a:lnTo>
                    <a:pt x="34112" y="6017"/>
                  </a:lnTo>
                  <a:lnTo>
                    <a:pt x="30096" y="5581"/>
                  </a:lnTo>
                  <a:lnTo>
                    <a:pt x="26322" y="5058"/>
                  </a:lnTo>
                  <a:lnTo>
                    <a:pt x="22693" y="4534"/>
                  </a:lnTo>
                  <a:lnTo>
                    <a:pt x="16161" y="3401"/>
                  </a:lnTo>
                  <a:lnTo>
                    <a:pt x="10596" y="2354"/>
                  </a:lnTo>
                  <a:lnTo>
                    <a:pt x="6145" y="1482"/>
                  </a:lnTo>
                  <a:lnTo>
                    <a:pt x="2806" y="697"/>
                  </a:lnTo>
                  <a:lnTo>
                    <a:pt x="0" y="0"/>
                  </a:lnTo>
                  <a:lnTo>
                    <a:pt x="0" y="0"/>
                  </a:lnTo>
                  <a:close/>
                </a:path>
              </a:pathLst>
            </a:custGeom>
            <a:solidFill>
              <a:schemeClr val="lt1"/>
            </a:solidFill>
            <a:ln>
              <a:noFill/>
            </a:ln>
          </p:spPr>
        </p:sp>
        <p:sp>
          <p:nvSpPr>
            <p:cNvPr id="19" name="Shape 19"/>
            <p:cNvSpPr/>
            <p:nvPr/>
          </p:nvSpPr>
          <p:spPr>
            <a:xfrm>
              <a:off x="0" y="0"/>
              <a:ext cx="9144000" cy="6858000"/>
            </a:xfrm>
            <a:custGeom>
              <a:pathLst>
                <a:path extrusionOk="0" h="120000" w="120000">
                  <a:moveTo>
                    <a:pt x="0" y="0"/>
                  </a:moveTo>
                  <a:lnTo>
                    <a:pt x="0" y="120000"/>
                  </a:lnTo>
                  <a:lnTo>
                    <a:pt x="120000" y="120000"/>
                  </a:lnTo>
                  <a:lnTo>
                    <a:pt x="120000" y="0"/>
                  </a:lnTo>
                  <a:lnTo>
                    <a:pt x="0" y="0"/>
                  </a:lnTo>
                  <a:close/>
                  <a:moveTo>
                    <a:pt x="113416" y="111222"/>
                  </a:moveTo>
                  <a:lnTo>
                    <a:pt x="6750" y="111222"/>
                  </a:lnTo>
                  <a:lnTo>
                    <a:pt x="6750" y="9000"/>
                  </a:lnTo>
                  <a:lnTo>
                    <a:pt x="113416" y="9000"/>
                  </a:lnTo>
                  <a:lnTo>
                    <a:pt x="113416" y="111222"/>
                  </a:lnTo>
                  <a:close/>
                </a:path>
              </a:pathLst>
            </a:custGeom>
            <a:solidFill>
              <a:srgbClr val="FFFFFF"/>
            </a:solidFill>
            <a:ln>
              <a:noFill/>
            </a:ln>
          </p:spPr>
        </p:sp>
      </p:grpSp>
      <p:sp>
        <p:nvSpPr>
          <p:cNvPr id="20" name="Shape 20"/>
          <p:cNvSpPr txBox="1"/>
          <p:nvPr>
            <p:ph type="title"/>
          </p:nvPr>
        </p:nvSpPr>
        <p:spPr>
          <a:xfrm>
            <a:off x="866440" y="927099"/>
            <a:ext cx="6345259" cy="709864"/>
          </a:xfrm>
          <a:prstGeom prst="rect">
            <a:avLst/>
          </a:prstGeom>
          <a:noFill/>
          <a:ln>
            <a:noFill/>
          </a:ln>
        </p:spPr>
        <p:txBody>
          <a:bodyPr anchorCtr="0" anchor="ctr" bIns="91425" lIns="91425" rIns="91425" tIns="91425"/>
          <a:lstStyle>
            <a:lvl1pPr indent="0" lvl="0" marL="0" marR="0" rtl="0" algn="l">
              <a:spcBef>
                <a:spcPts val="0"/>
              </a:spcBef>
              <a:buClr>
                <a:schemeClr val="lt1"/>
              </a:buClr>
              <a:buFont typeface="Century Gothic"/>
              <a:buNone/>
              <a:defRPr b="0" i="0" sz="3200" u="none" cap="none" strike="noStrike">
                <a:solidFill>
                  <a:schemeClr val="lt1"/>
                </a:solidFill>
                <a:latin typeface="Century Gothic"/>
                <a:ea typeface="Century Gothic"/>
                <a:cs typeface="Century Gothic"/>
                <a:sym typeface="Century Gothic"/>
              </a:defRPr>
            </a:lvl1pPr>
            <a:lvl2pPr indent="0" lvl="1" marL="0" marR="0" rtl="0" algn="l">
              <a:spcBef>
                <a:spcPts val="0"/>
              </a:spcBef>
              <a:buNone/>
              <a:defRPr b="0" i="0" sz="1800" u="none" cap="none" strike="noStrike">
                <a:solidFill>
                  <a:schemeClr val="dk2"/>
                </a:solidFill>
              </a:defRPr>
            </a:lvl2pPr>
            <a:lvl3pPr indent="0" lvl="2" marL="0" marR="0" rtl="0" algn="l">
              <a:spcBef>
                <a:spcPts val="0"/>
              </a:spcBef>
              <a:buNone/>
              <a:defRPr b="0" i="0" sz="1800" u="none" cap="none" strike="noStrike">
                <a:solidFill>
                  <a:schemeClr val="dk2"/>
                </a:solidFill>
              </a:defRPr>
            </a:lvl3pPr>
            <a:lvl4pPr indent="0" lvl="3" marL="0" marR="0" rtl="0" algn="l">
              <a:spcBef>
                <a:spcPts val="0"/>
              </a:spcBef>
              <a:buNone/>
              <a:defRPr b="0" i="0" sz="1800" u="none" cap="none" strike="noStrike">
                <a:solidFill>
                  <a:schemeClr val="dk2"/>
                </a:solidFill>
              </a:defRPr>
            </a:lvl4pPr>
            <a:lvl5pPr indent="0" lvl="4" marL="0" marR="0" rtl="0" algn="l">
              <a:spcBef>
                <a:spcPts val="0"/>
              </a:spcBef>
              <a:buNone/>
              <a:defRPr b="0" i="0" sz="1800" u="none" cap="none" strike="noStrike">
                <a:solidFill>
                  <a:schemeClr val="dk2"/>
                </a:solidFill>
              </a:defRPr>
            </a:lvl5pPr>
            <a:lvl6pPr indent="0" lvl="5" marL="0" marR="0" rtl="0" algn="l">
              <a:spcBef>
                <a:spcPts val="0"/>
              </a:spcBef>
              <a:buNone/>
              <a:defRPr b="0" i="0" sz="1800" u="none" cap="none" strike="noStrike">
                <a:solidFill>
                  <a:schemeClr val="dk2"/>
                </a:solidFill>
              </a:defRPr>
            </a:lvl6pPr>
            <a:lvl7pPr indent="0" lvl="6" marL="0" marR="0" rtl="0" algn="l">
              <a:spcBef>
                <a:spcPts val="0"/>
              </a:spcBef>
              <a:buNone/>
              <a:defRPr b="0" i="0" sz="1800" u="none" cap="none" strike="noStrike">
                <a:solidFill>
                  <a:schemeClr val="dk2"/>
                </a:solidFill>
              </a:defRPr>
            </a:lvl7pPr>
            <a:lvl8pPr indent="0" lvl="7" marL="0" marR="0" rtl="0" algn="l">
              <a:spcBef>
                <a:spcPts val="0"/>
              </a:spcBef>
              <a:buNone/>
              <a:defRPr b="0" i="0" sz="1800" u="none" cap="none" strike="noStrike">
                <a:solidFill>
                  <a:schemeClr val="dk2"/>
                </a:solidFill>
              </a:defRPr>
            </a:lvl8pPr>
            <a:lvl9pPr indent="0" lvl="8" marL="0" marR="0" rtl="0" algn="l">
              <a:spcBef>
                <a:spcPts val="0"/>
              </a:spcBef>
              <a:buNone/>
              <a:defRPr b="0" i="0" sz="1800" u="none" cap="none" strike="noStrike">
                <a:solidFill>
                  <a:schemeClr val="dk2"/>
                </a:solidFill>
              </a:defRPr>
            </a:lvl9pPr>
          </a:lstStyle>
          <a:p/>
        </p:txBody>
      </p:sp>
      <p:sp>
        <p:nvSpPr>
          <p:cNvPr id="21" name="Shape 21"/>
          <p:cNvSpPr txBox="1"/>
          <p:nvPr>
            <p:ph idx="1" type="body"/>
          </p:nvPr>
        </p:nvSpPr>
        <p:spPr>
          <a:xfrm>
            <a:off x="864382" y="2489200"/>
            <a:ext cx="6345259" cy="3530599"/>
          </a:xfrm>
          <a:prstGeom prst="rect">
            <a:avLst/>
          </a:prstGeom>
          <a:noFill/>
          <a:ln>
            <a:noFill/>
          </a:ln>
        </p:spPr>
        <p:txBody>
          <a:bodyPr anchorCtr="0" anchor="t" bIns="91425" lIns="91425" rIns="91425" tIns="91425"/>
          <a:lstStyle>
            <a:lvl1pPr indent="-251459" lvl="0" marL="342900" marR="0" rtl="0" algn="l">
              <a:spcBef>
                <a:spcPts val="1000"/>
              </a:spcBef>
              <a:spcAft>
                <a:spcPts val="0"/>
              </a:spcAft>
              <a:buClr>
                <a:schemeClr val="accent1"/>
              </a:buClr>
              <a:buSzPct val="79999"/>
              <a:buFont typeface="Noto Sans Symbols"/>
              <a:buChar char="▶"/>
              <a:defRPr b="0" i="0" sz="1800" u="none" cap="none" strike="noStrike">
                <a:solidFill>
                  <a:srgbClr val="3F3F3F"/>
                </a:solidFill>
                <a:latin typeface="Century Gothic"/>
                <a:ea typeface="Century Gothic"/>
                <a:cs typeface="Century Gothic"/>
                <a:sym typeface="Century Gothic"/>
              </a:defRPr>
            </a:lvl1pPr>
            <a:lvl2pPr indent="-210819" lvl="1" marL="685800" marR="0" rtl="0" algn="l">
              <a:spcBef>
                <a:spcPts val="1000"/>
              </a:spcBef>
              <a:spcAft>
                <a:spcPts val="0"/>
              </a:spcAft>
              <a:buClr>
                <a:schemeClr val="accent1"/>
              </a:buClr>
              <a:buSzPct val="80000"/>
              <a:buFont typeface="Noto Sans Symbols"/>
              <a:buChar char="▶"/>
              <a:defRPr b="0" i="0" sz="1600" u="none" cap="none" strike="noStrike">
                <a:solidFill>
                  <a:srgbClr val="3F3F3F"/>
                </a:solidFill>
                <a:latin typeface="Century Gothic"/>
                <a:ea typeface="Century Gothic"/>
                <a:cs typeface="Century Gothic"/>
                <a:sym typeface="Century Gothic"/>
              </a:defRPr>
            </a:lvl2pPr>
            <a:lvl3pPr indent="-165100" lvl="2" marL="960120" marR="0" rtl="0" algn="l">
              <a:spcBef>
                <a:spcPts val="1000"/>
              </a:spcBef>
              <a:spcAft>
                <a:spcPts val="0"/>
              </a:spcAft>
              <a:buClr>
                <a:schemeClr val="accent1"/>
              </a:buClr>
              <a:buSzPct val="80000"/>
              <a:buFont typeface="Noto Sans Symbols"/>
              <a:buChar char="▶"/>
              <a:defRPr b="0" i="0" sz="1400" u="none" cap="none" strike="noStrike">
                <a:solidFill>
                  <a:srgbClr val="3F3F3F"/>
                </a:solidFill>
                <a:latin typeface="Century Gothic"/>
                <a:ea typeface="Century Gothic"/>
                <a:cs typeface="Century Gothic"/>
                <a:sym typeface="Century Gothic"/>
              </a:defRPr>
            </a:lvl3pPr>
            <a:lvl4pPr indent="-170179" lvl="3" marL="123444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4pPr>
            <a:lvl5pPr indent="-177800" lvl="4" marL="150876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5pPr>
            <a:lvl6pPr indent="-178840" lvl="5" marL="18146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6pPr>
            <a:lvl7pPr indent="-169340" lvl="6" marL="20718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7pPr>
            <a:lvl8pPr indent="-178739" lvl="7" marL="22590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8pPr>
            <a:lvl9pPr indent="-177339" lvl="8" marL="2486200" marR="0" rtl="0" algn="l">
              <a:spcBef>
                <a:spcPts val="1000"/>
              </a:spcBef>
              <a:spcAft>
                <a:spcPts val="0"/>
              </a:spcAft>
              <a:buClr>
                <a:schemeClr val="accent1"/>
              </a:buClr>
              <a:buSzPct val="80000"/>
              <a:buFont typeface="Noto Sans Symbols"/>
              <a:buChar char="▶"/>
              <a:defRPr b="0" i="0" sz="1200" u="none" cap="none" strike="noStrike">
                <a:solidFill>
                  <a:srgbClr val="3F3F3F"/>
                </a:solidFill>
                <a:latin typeface="Century Gothic"/>
                <a:ea typeface="Century Gothic"/>
                <a:cs typeface="Century Gothic"/>
                <a:sym typeface="Century Gothic"/>
              </a:defRPr>
            </a:lvl9pPr>
          </a:lstStyle>
          <a:p/>
        </p:txBody>
      </p:sp>
      <p:sp>
        <p:nvSpPr>
          <p:cNvPr id="22" name="Shape 22"/>
          <p:cNvSpPr txBox="1"/>
          <p:nvPr>
            <p:ph idx="10" type="dt"/>
          </p:nvPr>
        </p:nvSpPr>
        <p:spPr>
          <a:xfrm>
            <a:off x="7574442" y="6365498"/>
            <a:ext cx="990598" cy="228658"/>
          </a:xfrm>
          <a:prstGeom prst="rect">
            <a:avLst/>
          </a:prstGeom>
          <a:noFill/>
          <a:ln>
            <a:noFill/>
          </a:ln>
        </p:spPr>
        <p:txBody>
          <a:bodyPr anchorCtr="0" anchor="b" bIns="91425" lIns="91425" rIns="91425" tIns="91425"/>
          <a:lstStyle>
            <a:lvl1pPr indent="0" lvl="0" marL="0" marR="0" rtl="0" algn="r">
              <a:spcBef>
                <a:spcPts val="0"/>
              </a:spcBef>
              <a:buNone/>
              <a:defRPr b="1" i="0" sz="900" u="none" cap="none" strike="noStrike">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3" name="Shape 23"/>
          <p:cNvSpPr txBox="1"/>
          <p:nvPr>
            <p:ph idx="11" type="ftr"/>
          </p:nvPr>
        </p:nvSpPr>
        <p:spPr>
          <a:xfrm>
            <a:off x="590843" y="6365496"/>
            <a:ext cx="3859794" cy="228659"/>
          </a:xfrm>
          <a:prstGeom prst="rect">
            <a:avLst/>
          </a:prstGeom>
          <a:noFill/>
          <a:ln>
            <a:noFill/>
          </a:ln>
        </p:spPr>
        <p:txBody>
          <a:bodyPr anchorCtr="0" anchor="b" bIns="91425" lIns="91425" rIns="91425" tIns="91425"/>
          <a:lstStyle>
            <a:lvl1pPr indent="0" lvl="0" marL="0" marR="0" rtl="0" algn="l">
              <a:spcBef>
                <a:spcPts val="0"/>
              </a:spcBef>
              <a:buNone/>
              <a:defRPr b="1" i="0" sz="900" u="none" cap="none" strike="noStrike">
                <a:solidFill>
                  <a:schemeClr val="accent1"/>
                </a:solidFill>
                <a:latin typeface="Century Gothic"/>
                <a:ea typeface="Century Gothic"/>
                <a:cs typeface="Century Gothic"/>
                <a:sym typeface="Century Gothic"/>
              </a:defRPr>
            </a:lvl1pPr>
            <a:lvl2pPr indent="0" lvl="1" marL="457200" marR="0" rtl="0" algn="l">
              <a:spcBef>
                <a:spcPts val="0"/>
              </a:spcBef>
              <a:buNone/>
              <a:defRPr b="0" i="0" sz="1800" u="none" cap="none" strike="noStrike">
                <a:solidFill>
                  <a:schemeClr val="dk1"/>
                </a:solidFill>
                <a:latin typeface="Century Gothic"/>
                <a:ea typeface="Century Gothic"/>
                <a:cs typeface="Century Gothic"/>
                <a:sym typeface="Century Gothic"/>
              </a:defRPr>
            </a:lvl2pPr>
            <a:lvl3pPr indent="0" lvl="2" marL="914400" marR="0" rtl="0" algn="l">
              <a:spcBef>
                <a:spcPts val="0"/>
              </a:spcBef>
              <a:buNone/>
              <a:defRPr b="0" i="0" sz="1800" u="none" cap="none" strike="noStrike">
                <a:solidFill>
                  <a:schemeClr val="dk1"/>
                </a:solidFill>
                <a:latin typeface="Century Gothic"/>
                <a:ea typeface="Century Gothic"/>
                <a:cs typeface="Century Gothic"/>
                <a:sym typeface="Century Gothic"/>
              </a:defRPr>
            </a:lvl3pPr>
            <a:lvl4pPr indent="0" lvl="3" marL="1371600" marR="0" rtl="0" algn="l">
              <a:spcBef>
                <a:spcPts val="0"/>
              </a:spcBef>
              <a:buNone/>
              <a:defRPr b="0" i="0" sz="1800" u="none" cap="none" strike="noStrike">
                <a:solidFill>
                  <a:schemeClr val="dk1"/>
                </a:solidFill>
                <a:latin typeface="Century Gothic"/>
                <a:ea typeface="Century Gothic"/>
                <a:cs typeface="Century Gothic"/>
                <a:sym typeface="Century Gothic"/>
              </a:defRPr>
            </a:lvl4pPr>
            <a:lvl5pPr indent="0" lvl="4" marL="1828800" marR="0" rtl="0" algn="l">
              <a:spcBef>
                <a:spcPts val="0"/>
              </a:spcBef>
              <a:buNone/>
              <a:defRPr b="0" i="0" sz="1800" u="none" cap="none" strike="noStrike">
                <a:solidFill>
                  <a:schemeClr val="dk1"/>
                </a:solidFill>
                <a:latin typeface="Century Gothic"/>
                <a:ea typeface="Century Gothic"/>
                <a:cs typeface="Century Gothic"/>
                <a:sym typeface="Century Gothic"/>
              </a:defRPr>
            </a:lvl5pPr>
            <a:lvl6pPr indent="0" lvl="5" marL="2286000" marR="0" rtl="0" algn="l">
              <a:spcBef>
                <a:spcPts val="0"/>
              </a:spcBef>
              <a:buNone/>
              <a:defRPr b="0" i="0" sz="1800" u="none" cap="none" strike="noStrike">
                <a:solidFill>
                  <a:schemeClr val="dk1"/>
                </a:solidFill>
                <a:latin typeface="Century Gothic"/>
                <a:ea typeface="Century Gothic"/>
                <a:cs typeface="Century Gothic"/>
                <a:sym typeface="Century Gothic"/>
              </a:defRPr>
            </a:lvl6pPr>
            <a:lvl7pPr indent="0" lvl="6" marL="2743200" marR="0" rtl="0" algn="l">
              <a:spcBef>
                <a:spcPts val="0"/>
              </a:spcBef>
              <a:buNone/>
              <a:defRPr b="0" i="0" sz="1800" u="none" cap="none" strike="noStrike">
                <a:solidFill>
                  <a:schemeClr val="dk1"/>
                </a:solidFill>
                <a:latin typeface="Century Gothic"/>
                <a:ea typeface="Century Gothic"/>
                <a:cs typeface="Century Gothic"/>
                <a:sym typeface="Century Gothic"/>
              </a:defRPr>
            </a:lvl7pPr>
            <a:lvl8pPr indent="0" lvl="7" marL="3200400" marR="0" rtl="0" algn="l">
              <a:spcBef>
                <a:spcPts val="0"/>
              </a:spcBef>
              <a:buNone/>
              <a:defRPr b="0" i="0" sz="1800" u="none" cap="none" strike="noStrike">
                <a:solidFill>
                  <a:schemeClr val="dk1"/>
                </a:solidFill>
                <a:latin typeface="Century Gothic"/>
                <a:ea typeface="Century Gothic"/>
                <a:cs typeface="Century Gothic"/>
                <a:sym typeface="Century Gothic"/>
              </a:defRPr>
            </a:lvl8pPr>
            <a:lvl9pPr indent="0" lvl="8" marL="3657600" marR="0" rtl="0" algn="l">
              <a:spcBef>
                <a:spcPts val="0"/>
              </a:spcBef>
              <a:buNone/>
              <a:defRPr b="0" i="0" sz="1800" u="none" cap="none" strike="noStrike">
                <a:solidFill>
                  <a:schemeClr val="dk1"/>
                </a:solidFill>
                <a:latin typeface="Century Gothic"/>
                <a:ea typeface="Century Gothic"/>
                <a:cs typeface="Century Gothic"/>
                <a:sym typeface="Century Gothic"/>
              </a:defRPr>
            </a:lvl9pPr>
          </a:lstStyle>
          <a:p/>
        </p:txBody>
      </p:sp>
      <p:sp>
        <p:nvSpPr>
          <p:cNvPr id="24" name="Shape 24"/>
          <p:cNvSpPr/>
          <p:nvPr/>
        </p:nvSpPr>
        <p:spPr>
          <a:xfrm>
            <a:off x="7745643" y="0"/>
            <a:ext cx="685799" cy="1099458"/>
          </a:xfrm>
          <a:prstGeom prst="rect">
            <a:avLst/>
          </a:prstGeom>
          <a:solidFill>
            <a:schemeClr val="accent1"/>
          </a:solidFill>
          <a:ln>
            <a:noFill/>
          </a:ln>
          <a:effectLst>
            <a:outerShdw blurRad="38100" rotWithShape="0" dir="5400000" dist="25400">
              <a:srgbClr val="000000">
                <a:alpha val="44705"/>
              </a:srgbClr>
            </a:outerShdw>
          </a:effectLst>
        </p:spPr>
        <p:txBody>
          <a:bodyPr anchorCtr="0" anchor="ctr" bIns="91425" lIns="91425" rIns="91425" tIns="91425">
            <a:noAutofit/>
          </a:bodyPr>
          <a:lstStyle/>
          <a:p>
            <a:pPr lvl="0">
              <a:spcBef>
                <a:spcPts val="0"/>
              </a:spcBef>
              <a:buNone/>
            </a:pPr>
            <a:r>
              <a:t/>
            </a:r>
            <a:endParaRPr/>
          </a:p>
        </p:txBody>
      </p:sp>
      <p:sp>
        <p:nvSpPr>
          <p:cNvPr id="25" name="Shape 25"/>
          <p:cNvSpPr txBox="1"/>
          <p:nvPr>
            <p:ph idx="12" type="sldNum"/>
          </p:nvPr>
        </p:nvSpPr>
        <p:spPr>
          <a:xfrm>
            <a:off x="7678615" y="295730"/>
            <a:ext cx="791307" cy="767687"/>
          </a:xfrm>
          <a:prstGeom prst="rect">
            <a:avLst/>
          </a:prstGeom>
          <a:noFill/>
          <a:ln>
            <a:noFill/>
          </a:ln>
        </p:spPr>
        <p:txBody>
          <a:bodyPr anchorCtr="0" anchor="b" bIns="45700" lIns="91425" rIns="91425" tIns="45700">
            <a:noAutofit/>
          </a:bodyPr>
          <a:lstStyle/>
          <a:p>
            <a:pPr indent="0" lvl="0" marL="0" marR="0" rtl="0" algn="ctr">
              <a:spcBef>
                <a:spcPts val="0"/>
              </a:spcBef>
              <a:buSzPct val="25000"/>
              <a:buNone/>
            </a:pPr>
            <a:fld id="{00000000-1234-1234-1234-123412341234}" type="slidenum">
              <a:rPr b="0" i="0" lang="en-US" sz="2800" u="none" cap="none" strike="noStrike">
                <a:solidFill>
                  <a:schemeClr val="lt1"/>
                </a:solidFill>
                <a:latin typeface="Century Gothic"/>
                <a:ea typeface="Century Gothic"/>
                <a:cs typeface="Century Gothic"/>
                <a:sym typeface="Century Gothic"/>
              </a:rPr>
              <a:t>‹#›</a:t>
            </a:fld>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s://www.youtube.com/watch?v=iYhCn0jf46U" TargetMode="External"/><Relationship Id="rId4" Type="http://schemas.openxmlformats.org/officeDocument/2006/relationships/hyperlink" Target="https://www.youtube.com/watch?v=PAOZhuRb_Q8"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moodle.fcaq.k12.ec/moodle/mod/resource/view.php?id=733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 Id="rId4" Type="http://schemas.openxmlformats.org/officeDocument/2006/relationships/hyperlink" Target="http://youtube.com/v/1RWOpQXTltA" TargetMode="External"/><Relationship Id="rId5" Type="http://schemas.openxmlformats.org/officeDocument/2006/relationships/image" Target="../media/image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9" name="Shape 259"/>
        <p:cNvGrpSpPr/>
        <p:nvPr/>
      </p:nvGrpSpPr>
      <p:grpSpPr>
        <a:xfrm>
          <a:off x="0" y="0"/>
          <a:ext cx="0" cy="0"/>
          <a:chOff x="0" y="0"/>
          <a:chExt cx="0" cy="0"/>
        </a:xfrm>
      </p:grpSpPr>
      <p:sp>
        <p:nvSpPr>
          <p:cNvPr id="260" name="Shape 260"/>
          <p:cNvSpPr txBox="1"/>
          <p:nvPr>
            <p:ph type="ctrTitle"/>
          </p:nvPr>
        </p:nvSpPr>
        <p:spPr>
          <a:xfrm>
            <a:off x="866440" y="1553226"/>
            <a:ext cx="5917679" cy="1805434"/>
          </a:xfrm>
          <a:prstGeom prst="rect">
            <a:avLst/>
          </a:prstGeom>
          <a:noFill/>
          <a:ln>
            <a:noFill/>
          </a:ln>
        </p:spPr>
        <p:txBody>
          <a:bodyPr anchorCtr="0" anchor="b" bIns="45700" lIns="91425" rIns="91425" tIns="45700">
            <a:noAutofit/>
          </a:bodyPr>
          <a:lstStyle/>
          <a:p>
            <a:pPr indent="0" lvl="0" marL="0" marR="0" rtl="0" algn="ctr">
              <a:spcBef>
                <a:spcPts val="0"/>
              </a:spcBef>
              <a:buClr>
                <a:schemeClr val="lt1"/>
              </a:buClr>
              <a:buSzPct val="25000"/>
              <a:buFont typeface="Century Gothic"/>
              <a:buNone/>
            </a:pPr>
            <a:r>
              <a:rPr b="1" i="0" lang="en-US" sz="4800" u="none" cap="none" strike="noStrike">
                <a:solidFill>
                  <a:schemeClr val="lt1"/>
                </a:solidFill>
                <a:latin typeface="Century Gothic"/>
                <a:ea typeface="Century Gothic"/>
                <a:cs typeface="Century Gothic"/>
                <a:sym typeface="Century Gothic"/>
              </a:rPr>
              <a:t>Plato´s Allegory of the Cave</a:t>
            </a:r>
          </a:p>
        </p:txBody>
      </p:sp>
      <p:sp>
        <p:nvSpPr>
          <p:cNvPr id="261" name="Shape 261"/>
          <p:cNvSpPr txBox="1"/>
          <p:nvPr>
            <p:ph idx="1" type="subTitle"/>
          </p:nvPr>
        </p:nvSpPr>
        <p:spPr>
          <a:xfrm>
            <a:off x="1371600" y="4730262"/>
            <a:ext cx="6400799" cy="908536"/>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Clr>
                <a:schemeClr val="accent1"/>
              </a:buClr>
              <a:buSzPct val="25000"/>
              <a:buFont typeface="Noto Sans Symbols"/>
              <a:buNone/>
            </a:pPr>
            <a:r>
              <a:rPr b="0" i="0" lang="en-US" sz="1800" u="none" cap="none" strike="noStrike">
                <a:solidFill>
                  <a:srgbClr val="EE52A4"/>
                </a:solidFill>
                <a:latin typeface="Century Gothic"/>
                <a:ea typeface="Century Gothic"/>
                <a:cs typeface="Century Gothic"/>
                <a:sym typeface="Century Gothic"/>
              </a:rPr>
              <a:t>11</a:t>
            </a:r>
            <a:r>
              <a:rPr b="0" baseline="30000" i="0" lang="en-US" sz="1800" u="none" cap="none" strike="noStrike">
                <a:solidFill>
                  <a:srgbClr val="EE52A4"/>
                </a:solidFill>
                <a:latin typeface="Century Gothic"/>
                <a:ea typeface="Century Gothic"/>
                <a:cs typeface="Century Gothic"/>
                <a:sym typeface="Century Gothic"/>
              </a:rPr>
              <a:t>TH</a:t>
            </a:r>
            <a:r>
              <a:rPr b="0" i="0" lang="en-US" sz="1800" u="none" cap="none" strike="noStrike">
                <a:solidFill>
                  <a:srgbClr val="EE52A4"/>
                </a:solidFill>
                <a:latin typeface="Century Gothic"/>
                <a:ea typeface="Century Gothic"/>
                <a:cs typeface="Century Gothic"/>
                <a:sym typeface="Century Gothic"/>
              </a:rPr>
              <a:t> GRADE</a:t>
            </a:r>
          </a:p>
          <a:p>
            <a:pPr indent="0" lvl="0" marL="0" marR="0" rtl="0" algn="ctr">
              <a:spcBef>
                <a:spcPts val="1000"/>
              </a:spcBef>
              <a:spcAft>
                <a:spcPts val="0"/>
              </a:spcAft>
              <a:buClr>
                <a:schemeClr val="accent1"/>
              </a:buClr>
              <a:buSzPct val="25000"/>
              <a:buFont typeface="Noto Sans Symbols"/>
              <a:buNone/>
            </a:pPr>
            <a:r>
              <a:t/>
            </a:r>
            <a:endParaRPr b="0" i="0" sz="1800" u="none" cap="none" strike="noStrike">
              <a:solidFill>
                <a:srgbClr val="EE52A4"/>
              </a:solidFill>
              <a:latin typeface="Century Gothic"/>
              <a:ea typeface="Century Gothic"/>
              <a:cs typeface="Century Gothic"/>
              <a:sym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2" name="Shape 322"/>
        <p:cNvGrpSpPr/>
        <p:nvPr/>
      </p:nvGrpSpPr>
      <p:grpSpPr>
        <a:xfrm>
          <a:off x="0" y="0"/>
          <a:ext cx="0" cy="0"/>
          <a:chOff x="0" y="0"/>
          <a:chExt cx="0" cy="0"/>
        </a:xfrm>
      </p:grpSpPr>
      <p:sp>
        <p:nvSpPr>
          <p:cNvPr id="323" name="Shape 323"/>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Knowledge</a:t>
            </a:r>
          </a:p>
        </p:txBody>
      </p:sp>
      <p:sp>
        <p:nvSpPr>
          <p:cNvPr id="324" name="Shape 324"/>
          <p:cNvSpPr txBox="1"/>
          <p:nvPr>
            <p:ph idx="1" type="body"/>
          </p:nvPr>
        </p:nvSpPr>
        <p:spPr>
          <a:xfrm>
            <a:off x="864382" y="2489200"/>
            <a:ext cx="6345259" cy="35305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80000"/>
              <a:buFont typeface="Noto Sans Symbols"/>
              <a:buChar char="▶"/>
            </a:pPr>
            <a:r>
              <a:rPr b="1" i="0" lang="en-US" sz="2400" u="none" cap="none" strike="noStrike">
                <a:solidFill>
                  <a:srgbClr val="3F3F3F"/>
                </a:solidFill>
              </a:rPr>
              <a:t>Epistemic Knowledge</a:t>
            </a:r>
          </a:p>
          <a:p>
            <a:pPr indent="0" lvl="0" marL="0" marR="0" rtl="0" algn="l">
              <a:spcBef>
                <a:spcPts val="1000"/>
              </a:spcBef>
              <a:spcAft>
                <a:spcPts val="0"/>
              </a:spcAft>
              <a:buClr>
                <a:schemeClr val="accent1"/>
              </a:buClr>
              <a:buSzPct val="25000"/>
              <a:buFont typeface="Noto Sans Symbols"/>
              <a:buNone/>
            </a:pPr>
            <a:r>
              <a:rPr b="0" i="0" lang="en-US" sz="2400" u="none" cap="none" strike="noStrike">
                <a:solidFill>
                  <a:srgbClr val="3F3F3F"/>
                </a:solidFill>
                <a:latin typeface="Century Gothic"/>
                <a:ea typeface="Century Gothic"/>
                <a:cs typeface="Century Gothic"/>
                <a:sym typeface="Century Gothic"/>
              </a:rPr>
              <a:t>	What I think it is – inside the cave</a:t>
            </a:r>
          </a:p>
          <a:p>
            <a:pPr indent="0" lvl="0" marL="0" marR="0" rtl="0" algn="l">
              <a:spcBef>
                <a:spcPts val="1000"/>
              </a:spcBef>
              <a:spcAft>
                <a:spcPts val="0"/>
              </a:spcAft>
              <a:buClr>
                <a:schemeClr val="accent1"/>
              </a:buClr>
              <a:buSzPct val="25000"/>
              <a:buFont typeface="Noto Sans Symbols"/>
              <a:buNone/>
            </a:pPr>
            <a:r>
              <a:t/>
            </a:r>
            <a:endParaRPr b="0" i="0" sz="2400" u="none" cap="none" strike="noStrike">
              <a:solidFill>
                <a:srgbClr val="3F3F3F"/>
              </a:solidFill>
              <a:latin typeface="Century Gothic"/>
              <a:ea typeface="Century Gothic"/>
              <a:cs typeface="Century Gothic"/>
              <a:sym typeface="Century Gothic"/>
            </a:endParaRPr>
          </a:p>
          <a:p>
            <a:pPr indent="-342900" lvl="0" marL="342900" marR="0" rtl="0" algn="l">
              <a:spcBef>
                <a:spcPts val="1000"/>
              </a:spcBef>
              <a:spcAft>
                <a:spcPts val="0"/>
              </a:spcAft>
              <a:buClr>
                <a:schemeClr val="accent1"/>
              </a:buClr>
              <a:buSzPct val="80000"/>
              <a:buFont typeface="Noto Sans Symbols"/>
              <a:buChar char="▶"/>
            </a:pPr>
            <a:r>
              <a:rPr b="1" i="0" lang="en-US" sz="2400" u="none" cap="none" strike="noStrike">
                <a:solidFill>
                  <a:srgbClr val="3F3F3F"/>
                </a:solidFill>
              </a:rPr>
              <a:t>Ontological Knowledge</a:t>
            </a:r>
          </a:p>
          <a:p>
            <a:pPr indent="0" lvl="0" marL="0" marR="0" rtl="0" algn="l">
              <a:spcBef>
                <a:spcPts val="1000"/>
              </a:spcBef>
              <a:spcAft>
                <a:spcPts val="0"/>
              </a:spcAft>
              <a:buClr>
                <a:schemeClr val="accent1"/>
              </a:buClr>
              <a:buSzPct val="25000"/>
              <a:buFont typeface="Noto Sans Symbols"/>
              <a:buNone/>
            </a:pPr>
            <a:r>
              <a:rPr b="0" i="0" lang="en-US" sz="2400" u="none" cap="none" strike="noStrike">
                <a:solidFill>
                  <a:srgbClr val="3F3F3F"/>
                </a:solidFill>
                <a:latin typeface="Century Gothic"/>
                <a:ea typeface="Century Gothic"/>
                <a:cs typeface="Century Gothic"/>
                <a:sym typeface="Century Gothic"/>
              </a:rPr>
              <a:t>	What it really is – outside world</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8" name="Shape 328"/>
        <p:cNvGrpSpPr/>
        <p:nvPr/>
      </p:nvGrpSpPr>
      <p:grpSpPr>
        <a:xfrm>
          <a:off x="0" y="0"/>
          <a:ext cx="0" cy="0"/>
          <a:chOff x="0" y="0"/>
          <a:chExt cx="0" cy="0"/>
        </a:xfrm>
      </p:grpSpPr>
      <p:sp>
        <p:nvSpPr>
          <p:cNvPr id="329" name="Shape 329"/>
          <p:cNvSpPr txBox="1"/>
          <p:nvPr>
            <p:ph type="title"/>
          </p:nvPr>
        </p:nvSpPr>
        <p:spPr>
          <a:xfrm>
            <a:off x="865969" y="927098"/>
            <a:ext cx="755720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Videos &amp; activity</a:t>
            </a:r>
          </a:p>
        </p:txBody>
      </p:sp>
      <p:sp>
        <p:nvSpPr>
          <p:cNvPr id="330" name="Shape 330"/>
          <p:cNvSpPr txBox="1"/>
          <p:nvPr>
            <p:ph idx="1" type="body"/>
          </p:nvPr>
        </p:nvSpPr>
        <p:spPr>
          <a:xfrm>
            <a:off x="580293" y="2293558"/>
            <a:ext cx="8088922" cy="4016967"/>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spcAft>
                <a:spcPts val="0"/>
              </a:spcAft>
              <a:buClr>
                <a:schemeClr val="accent1"/>
              </a:buClr>
              <a:buSzPct val="78315"/>
              <a:buFont typeface="Noto Sans Symbols"/>
              <a:buChar char="▶"/>
            </a:pPr>
            <a:r>
              <a:rPr b="0" i="0" lang="en-US" sz="1860" u="none" cap="none" strike="noStrike">
                <a:solidFill>
                  <a:srgbClr val="3F3F3F"/>
                </a:solidFill>
                <a:latin typeface="Century Gothic"/>
                <a:ea typeface="Century Gothic"/>
                <a:cs typeface="Century Gothic"/>
                <a:sym typeface="Century Gothic"/>
              </a:rPr>
              <a:t>Dove Evolution </a:t>
            </a:r>
            <a:r>
              <a:rPr b="0" i="0" lang="en-US" sz="1782" u="sng" cap="none" strike="noStrike">
                <a:solidFill>
                  <a:schemeClr val="hlink"/>
                </a:solidFill>
                <a:latin typeface="Century Gothic"/>
                <a:ea typeface="Century Gothic"/>
                <a:cs typeface="Century Gothic"/>
                <a:sym typeface="Century Gothic"/>
                <a:hlinkClick r:id="rId3"/>
              </a:rPr>
              <a:t>https://www.youtube.com/watch?v=iYhCn0jf46U</a:t>
            </a:r>
          </a:p>
          <a:p>
            <a:pPr indent="0" lvl="0" marL="0" marR="0" rtl="0" algn="l">
              <a:lnSpc>
                <a:spcPct val="80000"/>
              </a:lnSpc>
              <a:spcBef>
                <a:spcPts val="1000"/>
              </a:spcBef>
              <a:spcAft>
                <a:spcPts val="0"/>
              </a:spcAft>
              <a:buClr>
                <a:schemeClr val="accent1"/>
              </a:buClr>
              <a:buSzPct val="25000"/>
              <a:buFont typeface="Noto Sans Symbols"/>
              <a:buNone/>
            </a:pPr>
            <a:r>
              <a:t/>
            </a:r>
            <a:endParaRPr b="0" i="0" sz="1860" u="none" cap="none" strike="noStrike">
              <a:solidFill>
                <a:srgbClr val="3F3F3F"/>
              </a:solidFill>
              <a:latin typeface="Century Gothic"/>
              <a:ea typeface="Century Gothic"/>
              <a:cs typeface="Century Gothic"/>
              <a:sym typeface="Century Gothic"/>
            </a:endParaRPr>
          </a:p>
          <a:p>
            <a:pPr indent="-342900" lvl="0" marL="342900" marR="0" rtl="0" algn="l">
              <a:lnSpc>
                <a:spcPct val="80000"/>
              </a:lnSpc>
              <a:spcBef>
                <a:spcPts val="1000"/>
              </a:spcBef>
              <a:spcAft>
                <a:spcPts val="0"/>
              </a:spcAft>
              <a:buClr>
                <a:schemeClr val="accent1"/>
              </a:buClr>
              <a:buSzPct val="78315"/>
              <a:buFont typeface="Noto Sans Symbols"/>
              <a:buChar char="▶"/>
            </a:pPr>
            <a:r>
              <a:rPr b="0" i="0" lang="en-US" sz="1860" u="none" cap="none" strike="noStrike">
                <a:solidFill>
                  <a:srgbClr val="3F3F3F"/>
                </a:solidFill>
                <a:latin typeface="Century Gothic"/>
                <a:ea typeface="Century Gothic"/>
                <a:cs typeface="Century Gothic"/>
                <a:sym typeface="Century Gothic"/>
              </a:rPr>
              <a:t>A Girl Like Me </a:t>
            </a:r>
            <a:r>
              <a:rPr b="0" i="0" lang="en-US" sz="1627" u="sng" cap="none" strike="noStrike">
                <a:solidFill>
                  <a:schemeClr val="hlink"/>
                </a:solidFill>
                <a:latin typeface="Century Gothic"/>
                <a:ea typeface="Century Gothic"/>
                <a:cs typeface="Century Gothic"/>
                <a:sym typeface="Century Gothic"/>
                <a:hlinkClick r:id="rId4"/>
              </a:rPr>
              <a:t>https://www.youtube.com/watch?v=PAOZhuRb_Q8</a:t>
            </a:r>
          </a:p>
          <a:p>
            <a:pPr indent="0" lvl="0" marL="0" marR="0" rtl="0" algn="l">
              <a:lnSpc>
                <a:spcPct val="80000"/>
              </a:lnSpc>
              <a:spcBef>
                <a:spcPts val="1000"/>
              </a:spcBef>
              <a:spcAft>
                <a:spcPts val="0"/>
              </a:spcAft>
              <a:buClr>
                <a:schemeClr val="accent1"/>
              </a:buClr>
              <a:buSzPct val="25000"/>
              <a:buFont typeface="Noto Sans Symbols"/>
              <a:buNone/>
            </a:pPr>
            <a:r>
              <a:t/>
            </a:r>
            <a:endParaRPr b="0" i="0" sz="1860" u="none" cap="none" strike="noStrike">
              <a:solidFill>
                <a:srgbClr val="3F3F3F"/>
              </a:solidFill>
              <a:latin typeface="Century Gothic"/>
              <a:ea typeface="Century Gothic"/>
              <a:cs typeface="Century Gothic"/>
              <a:sym typeface="Century Gothic"/>
            </a:endParaRPr>
          </a:p>
          <a:p>
            <a:pPr indent="-336867" lvl="0" marL="457200" marR="0" rtl="0" algn="l">
              <a:lnSpc>
                <a:spcPct val="80000"/>
              </a:lnSpc>
              <a:spcBef>
                <a:spcPts val="1000"/>
              </a:spcBef>
              <a:spcAft>
                <a:spcPts val="0"/>
              </a:spcAft>
              <a:buClr>
                <a:srgbClr val="3F3F3F"/>
              </a:buClr>
              <a:buSzPct val="100294"/>
              <a:buFont typeface="Century Gothic"/>
            </a:pPr>
            <a:r>
              <a:rPr b="0" i="0" lang="en-US" sz="1704" u="none" cap="none" strike="noStrike">
                <a:solidFill>
                  <a:srgbClr val="3F3F3F"/>
                </a:solidFill>
                <a:latin typeface="Century Gothic"/>
                <a:ea typeface="Century Gothic"/>
                <a:cs typeface="Century Gothic"/>
                <a:sym typeface="Century Gothic"/>
              </a:rPr>
              <a:t>Critical Viewing: Shadows on the Wall</a:t>
            </a:r>
          </a:p>
          <a:p>
            <a:pPr indent="-336867" lvl="0" marL="457200" marR="0" rtl="0" algn="l">
              <a:lnSpc>
                <a:spcPct val="80000"/>
              </a:lnSpc>
              <a:spcBef>
                <a:spcPts val="1000"/>
              </a:spcBef>
              <a:spcAft>
                <a:spcPts val="0"/>
              </a:spcAft>
              <a:buSzPct val="100294"/>
            </a:pPr>
            <a:r>
              <a:rPr lang="en-US" sz="1704"/>
              <a:t>Evaluate the epistemic and ontological knowledge for each. </a:t>
            </a:r>
          </a:p>
          <a:p>
            <a:pPr indent="0" lvl="0" marL="1371600" marR="0" rtl="0" algn="l">
              <a:lnSpc>
                <a:spcPct val="80000"/>
              </a:lnSpc>
              <a:spcBef>
                <a:spcPts val="1000"/>
              </a:spcBef>
              <a:spcAft>
                <a:spcPts val="0"/>
              </a:spcAft>
              <a:buNone/>
            </a:pPr>
            <a:r>
              <a:t/>
            </a:r>
            <a:endParaRPr/>
          </a:p>
          <a:p>
            <a:pPr indent="-8636" lvl="1" marL="402336" marR="0" rtl="0" algn="l">
              <a:lnSpc>
                <a:spcPct val="80000"/>
              </a:lnSpc>
              <a:spcBef>
                <a:spcPts val="1000"/>
              </a:spcBef>
              <a:spcAft>
                <a:spcPts val="0"/>
              </a:spcAft>
              <a:buClr>
                <a:schemeClr val="accent1"/>
              </a:buClr>
              <a:buSzPct val="25000"/>
              <a:buFont typeface="Noto Sans Symbols"/>
              <a:buNone/>
            </a:pPr>
            <a:r>
              <a:rPr b="0" i="0" lang="en-US" sz="1704" u="none" cap="none" strike="noStrike">
                <a:solidFill>
                  <a:srgbClr val="3F3F3F"/>
                </a:solidFill>
                <a:latin typeface="Century Gothic"/>
                <a:ea typeface="Century Gothic"/>
                <a:cs typeface="Century Gothic"/>
                <a:sym typeface="Century Gothic"/>
              </a:rPr>
              <a:t>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5" name="Shape 335"/>
        <p:cNvGrpSpPr/>
        <p:nvPr/>
      </p:nvGrpSpPr>
      <p:grpSpPr>
        <a:xfrm>
          <a:off x="0" y="0"/>
          <a:ext cx="0" cy="0"/>
          <a:chOff x="0" y="0"/>
          <a:chExt cx="0" cy="0"/>
        </a:xfrm>
      </p:grpSpPr>
      <p:sp>
        <p:nvSpPr>
          <p:cNvPr id="336" name="Shape 336"/>
          <p:cNvSpPr txBox="1"/>
          <p:nvPr>
            <p:ph type="title"/>
          </p:nvPr>
        </p:nvSpPr>
        <p:spPr>
          <a:xfrm>
            <a:off x="865969" y="927098"/>
            <a:ext cx="6883347"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The Matrix - Assignment</a:t>
            </a:r>
          </a:p>
        </p:txBody>
      </p:sp>
      <p:sp>
        <p:nvSpPr>
          <p:cNvPr id="337" name="Shape 337"/>
          <p:cNvSpPr txBox="1"/>
          <p:nvPr>
            <p:ph idx="1" type="body"/>
          </p:nvPr>
        </p:nvSpPr>
        <p:spPr>
          <a:xfrm>
            <a:off x="518349" y="2202852"/>
            <a:ext cx="8125119" cy="4457538"/>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accent1"/>
              </a:buClr>
              <a:buSzPct val="25000"/>
              <a:buFont typeface="Noto Sans Symbols"/>
              <a:buNone/>
            </a:pPr>
            <a:r>
              <a:rPr b="0" i="0" lang="en-US" sz="1665" u="none" cap="none" strike="noStrike">
                <a:solidFill>
                  <a:srgbClr val="3F3F3F"/>
                </a:solidFill>
                <a:latin typeface="Century Gothic"/>
                <a:ea typeface="Century Gothic"/>
                <a:cs typeface="Century Gothic"/>
                <a:sym typeface="Century Gothic"/>
              </a:rPr>
              <a:t>Both </a:t>
            </a:r>
            <a:r>
              <a:rPr b="0" i="0" lang="en-US" sz="1665" u="sng" cap="none" strike="noStrike">
                <a:solidFill>
                  <a:schemeClr val="hlink"/>
                </a:solidFill>
                <a:latin typeface="Century Gothic"/>
                <a:ea typeface="Century Gothic"/>
                <a:cs typeface="Century Gothic"/>
                <a:sym typeface="Century Gothic"/>
                <a:hlinkClick r:id="rId3"/>
              </a:rPr>
              <a:t>the Allegory of the Cave</a:t>
            </a:r>
            <a:r>
              <a:rPr b="0" i="0" lang="en-US" sz="1665" u="none" cap="none" strike="noStrike">
                <a:solidFill>
                  <a:srgbClr val="3F3F3F"/>
                </a:solidFill>
                <a:latin typeface="Century Gothic"/>
                <a:ea typeface="Century Gothic"/>
                <a:cs typeface="Century Gothic"/>
                <a:sym typeface="Century Gothic"/>
              </a:rPr>
              <a:t> and The Matrix deal with epistemic (what we think is) and ontological (what it is) knowledge and truths.</a:t>
            </a:r>
          </a:p>
          <a:p>
            <a:pPr indent="0" lvl="0" marL="0" marR="0" rtl="0" algn="l">
              <a:lnSpc>
                <a:spcPct val="80000"/>
              </a:lnSpc>
              <a:spcBef>
                <a:spcPts val="1000"/>
              </a:spcBef>
              <a:spcAft>
                <a:spcPts val="0"/>
              </a:spcAft>
              <a:buClr>
                <a:schemeClr val="accent1"/>
              </a:buClr>
              <a:buSzPct val="25000"/>
              <a:buFont typeface="Noto Sans Symbols"/>
              <a:buNone/>
            </a:pPr>
            <a:r>
              <a:rPr b="0" i="0" lang="en-US" sz="1665" u="none" cap="none" strike="noStrike">
                <a:solidFill>
                  <a:srgbClr val="3F3F3F"/>
                </a:solidFill>
                <a:latin typeface="Century Gothic"/>
                <a:ea typeface="Century Gothic"/>
                <a:cs typeface="Century Gothic"/>
                <a:sym typeface="Century Gothic"/>
              </a:rPr>
              <a:t>Pick </a:t>
            </a:r>
            <a:r>
              <a:rPr b="1" i="0" lang="en-US" sz="1665" u="sng" cap="none" strike="noStrike">
                <a:solidFill>
                  <a:srgbClr val="3F3F3F"/>
                </a:solidFill>
                <a:latin typeface="Century Gothic"/>
                <a:ea typeface="Century Gothic"/>
                <a:cs typeface="Century Gothic"/>
                <a:sym typeface="Century Gothic"/>
              </a:rPr>
              <a:t>ONE</a:t>
            </a:r>
            <a:r>
              <a:rPr b="0" i="0" lang="en-US" sz="1665" u="none" cap="none" strike="noStrike">
                <a:solidFill>
                  <a:srgbClr val="3F3F3F"/>
                </a:solidFill>
                <a:latin typeface="Century Gothic"/>
                <a:ea typeface="Century Gothic"/>
                <a:cs typeface="Century Gothic"/>
                <a:sym typeface="Century Gothic"/>
              </a:rPr>
              <a:t> of the following prompts and respond to it in a piece of 400-600 words.  Make sure you state a claim (your personal position regarding the question) and provide reasons for it.  </a:t>
            </a:r>
          </a:p>
          <a:p>
            <a:pPr indent="0" lvl="0" marL="0" marR="0" rtl="0" algn="l">
              <a:lnSpc>
                <a:spcPct val="80000"/>
              </a:lnSpc>
              <a:spcBef>
                <a:spcPts val="1000"/>
              </a:spcBef>
              <a:spcAft>
                <a:spcPts val="0"/>
              </a:spcAft>
              <a:buClr>
                <a:schemeClr val="accent1"/>
              </a:buClr>
              <a:buSzPct val="25000"/>
              <a:buFont typeface="Noto Sans Symbols"/>
              <a:buNone/>
            </a:pPr>
            <a:r>
              <a:rPr b="0" i="0" lang="en-US" sz="1665" u="none" cap="none" strike="noStrike">
                <a:solidFill>
                  <a:srgbClr val="3F3F3F"/>
                </a:solidFill>
                <a:latin typeface="Century Gothic"/>
                <a:ea typeface="Century Gothic"/>
                <a:cs typeface="Century Gothic"/>
                <a:sym typeface="Century Gothic"/>
              </a:rPr>
              <a:t>You must use evidence and examples from the allegory, the movie, your personal life: inside and outside of school. You might want to include a counterclaim (that which can be said against your claim).</a:t>
            </a:r>
          </a:p>
          <a:p>
            <a:pPr indent="-342900" lvl="0" marL="342900" marR="0" rtl="0" algn="l">
              <a:lnSpc>
                <a:spcPct val="80000"/>
              </a:lnSpc>
              <a:spcBef>
                <a:spcPts val="1000"/>
              </a:spcBef>
              <a:spcAft>
                <a:spcPts val="0"/>
              </a:spcAft>
              <a:buClr>
                <a:schemeClr val="accent1"/>
              </a:buClr>
              <a:buSzPct val="78352"/>
              <a:buFont typeface="Noto Sans Symbols"/>
              <a:buChar char="▶"/>
            </a:pPr>
            <a:r>
              <a:rPr b="0" i="0" lang="en-US" sz="1665" u="none" cap="none" strike="noStrike">
                <a:solidFill>
                  <a:srgbClr val="3F3F3F"/>
                </a:solidFill>
                <a:latin typeface="Century Gothic"/>
                <a:ea typeface="Century Gothic"/>
                <a:cs typeface="Century Gothic"/>
                <a:sym typeface="Century Gothic"/>
              </a:rPr>
              <a:t>1.Trinity tells Neo: "The Matrix cannot tell you who you are." Consider the role of society in a</a:t>
            </a:r>
            <a:r>
              <a:rPr lang="en-US" sz="1665"/>
              <a:t>n</a:t>
            </a:r>
            <a:r>
              <a:rPr b="0" i="0" lang="en-US" sz="1665" u="none" cap="none" strike="noStrike">
                <a:solidFill>
                  <a:srgbClr val="3F3F3F"/>
                </a:solidFill>
                <a:latin typeface="Century Gothic"/>
                <a:ea typeface="Century Gothic"/>
                <a:cs typeface="Century Gothic"/>
                <a:sym typeface="Century Gothic"/>
              </a:rPr>
              <a:t> individual's life. </a:t>
            </a:r>
          </a:p>
          <a:p>
            <a:pPr indent="-342900" lvl="0" marL="342900" marR="0" rtl="0" algn="l">
              <a:lnSpc>
                <a:spcPct val="80000"/>
              </a:lnSpc>
              <a:spcBef>
                <a:spcPts val="1000"/>
              </a:spcBef>
              <a:spcAft>
                <a:spcPts val="0"/>
              </a:spcAft>
              <a:buClr>
                <a:schemeClr val="accent1"/>
              </a:buClr>
              <a:buSzPct val="78352"/>
              <a:buFont typeface="Noto Sans Symbols"/>
              <a:buChar char="▶"/>
            </a:pPr>
            <a:r>
              <a:rPr b="0" i="0" lang="en-US" sz="1665" u="none" cap="none" strike="noStrike">
                <a:solidFill>
                  <a:srgbClr val="3F3F3F"/>
                </a:solidFill>
                <a:latin typeface="Century Gothic"/>
                <a:ea typeface="Century Gothic"/>
                <a:cs typeface="Century Gothic"/>
                <a:sym typeface="Century Gothic"/>
              </a:rPr>
              <a:t>2. Both the movie and the allegory tell a similar story about the unreliability of the senses.  To what extent can we trust our senses to tell us the truth?</a:t>
            </a:r>
          </a:p>
          <a:p>
            <a:pPr indent="-342900" lvl="0" marL="342900" marR="0" rtl="0" algn="l">
              <a:lnSpc>
                <a:spcPct val="80000"/>
              </a:lnSpc>
              <a:spcBef>
                <a:spcPts val="1000"/>
              </a:spcBef>
              <a:spcAft>
                <a:spcPts val="0"/>
              </a:spcAft>
              <a:buClr>
                <a:schemeClr val="accent1"/>
              </a:buClr>
              <a:buSzPct val="78352"/>
              <a:buFont typeface="Noto Sans Symbols"/>
              <a:buChar char="▶"/>
            </a:pPr>
            <a:r>
              <a:rPr b="0" i="0" lang="en-US" sz="1665" u="none" cap="none" strike="noStrike">
                <a:solidFill>
                  <a:srgbClr val="3F3F3F"/>
                </a:solidFill>
                <a:latin typeface="Century Gothic"/>
                <a:ea typeface="Century Gothic"/>
                <a:cs typeface="Century Gothic"/>
                <a:sym typeface="Century Gothic"/>
              </a:rPr>
              <a:t>3. When Neo is finally confronted with the real world he is in a state of uncertainty.  To what extent the realization of the truth can be an overwhelming and life-changing experience?</a:t>
            </a:r>
          </a:p>
          <a:p>
            <a:pPr indent="-342900" lvl="0" marL="342900" marR="0" rtl="0" algn="l">
              <a:lnSpc>
                <a:spcPct val="80000"/>
              </a:lnSpc>
              <a:spcBef>
                <a:spcPts val="1000"/>
              </a:spcBef>
              <a:spcAft>
                <a:spcPts val="0"/>
              </a:spcAft>
              <a:buClr>
                <a:schemeClr val="accent1"/>
              </a:buClr>
              <a:buSzPct val="78352"/>
              <a:buFont typeface="Noto Sans Symbols"/>
              <a:buNone/>
            </a:pPr>
            <a:r>
              <a:t/>
            </a:r>
            <a:endParaRPr b="0" i="0" sz="1665" u="none" cap="none" strike="noStrike">
              <a:solidFill>
                <a:srgbClr val="3F3F3F"/>
              </a:solidFill>
              <a:latin typeface="Century Gothic"/>
              <a:ea typeface="Century Gothic"/>
              <a:cs typeface="Century Gothic"/>
              <a:sym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5" name="Shape 265"/>
        <p:cNvGrpSpPr/>
        <p:nvPr/>
      </p:nvGrpSpPr>
      <p:grpSpPr>
        <a:xfrm>
          <a:off x="0" y="0"/>
          <a:ext cx="0" cy="0"/>
          <a:chOff x="0" y="0"/>
          <a:chExt cx="0" cy="0"/>
        </a:xfrm>
      </p:grpSpPr>
      <p:sp>
        <p:nvSpPr>
          <p:cNvPr id="266" name="Shape 266"/>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Justified True Belief</a:t>
            </a:r>
          </a:p>
        </p:txBody>
      </p:sp>
      <p:sp>
        <p:nvSpPr>
          <p:cNvPr id="267" name="Shape 267"/>
          <p:cNvSpPr txBox="1"/>
          <p:nvPr>
            <p:ph idx="1" type="body"/>
          </p:nvPr>
        </p:nvSpPr>
        <p:spPr>
          <a:xfrm>
            <a:off x="350252" y="2635364"/>
            <a:ext cx="2925010" cy="1576886"/>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spcAft>
                <a:spcPts val="0"/>
              </a:spcAft>
              <a:buClr>
                <a:schemeClr val="accent1"/>
              </a:buClr>
              <a:buSzPct val="25000"/>
              <a:buFont typeface="Noto Sans Symbols"/>
              <a:buNone/>
            </a:pPr>
            <a:r>
              <a:rPr b="0" i="0" lang="en-US" sz="1800" u="none" cap="none" strike="noStrike">
                <a:solidFill>
                  <a:srgbClr val="3F3F3F"/>
                </a:solidFill>
                <a:latin typeface="Century Gothic"/>
                <a:ea typeface="Century Gothic"/>
                <a:cs typeface="Century Gothic"/>
                <a:sym typeface="Century Gothic"/>
              </a:rPr>
              <a:t>TRUE </a:t>
            </a:r>
          </a:p>
          <a:p>
            <a:pPr indent="0" lvl="0" marL="0" marR="0" rtl="0" algn="l">
              <a:lnSpc>
                <a:spcPct val="90000"/>
              </a:lnSpc>
              <a:spcBef>
                <a:spcPts val="1000"/>
              </a:spcBef>
              <a:spcAft>
                <a:spcPts val="0"/>
              </a:spcAft>
              <a:buClr>
                <a:schemeClr val="accent1"/>
              </a:buClr>
              <a:buSzPct val="25000"/>
              <a:buFont typeface="Noto Sans Symbols"/>
              <a:buNone/>
            </a:pPr>
            <a:r>
              <a:rPr b="0" i="0" lang="en-US" sz="1800" u="none" cap="none" strike="noStrike">
                <a:solidFill>
                  <a:srgbClr val="3F3F3F"/>
                </a:solidFill>
                <a:latin typeface="Century Gothic"/>
                <a:ea typeface="Century Gothic"/>
                <a:cs typeface="Century Gothic"/>
                <a:sym typeface="Century Gothic"/>
              </a:rPr>
              <a:t>The knowledge claim is true rather than false. It corresponds to the real world. It is a fact. </a:t>
            </a:r>
          </a:p>
          <a:p>
            <a:pPr indent="-342900" lvl="0" marL="342900" marR="0" rtl="0" algn="l">
              <a:lnSpc>
                <a:spcPct val="90000"/>
              </a:lnSpc>
              <a:spcBef>
                <a:spcPts val="1000"/>
              </a:spcBef>
              <a:spcAft>
                <a:spcPts val="0"/>
              </a:spcAft>
              <a:buClr>
                <a:schemeClr val="accent1"/>
              </a:buClr>
              <a:buSzPct val="79999"/>
              <a:buFont typeface="Noto Sans Symbols"/>
              <a:buNone/>
            </a:pPr>
            <a:r>
              <a:t/>
            </a:r>
            <a:endParaRPr b="0" i="0" sz="1800" u="none" cap="none" strike="noStrike">
              <a:solidFill>
                <a:srgbClr val="3F3F3F"/>
              </a:solidFill>
              <a:latin typeface="Century Gothic"/>
              <a:ea typeface="Century Gothic"/>
              <a:cs typeface="Century Gothic"/>
              <a:sym typeface="Century Gothic"/>
            </a:endParaRPr>
          </a:p>
        </p:txBody>
      </p:sp>
      <p:pic>
        <p:nvPicPr>
          <p:cNvPr descr="Screen Shot 2014-06-26 at 10.42.52 AM.png" id="268" name="Shape 268"/>
          <p:cNvPicPr preferRelativeResize="0"/>
          <p:nvPr/>
        </p:nvPicPr>
        <p:blipFill rotWithShape="1">
          <a:blip r:embed="rId3">
            <a:alphaModFix/>
          </a:blip>
          <a:srcRect b="0" l="0" r="0" t="0"/>
          <a:stretch/>
        </p:blipFill>
        <p:spPr>
          <a:xfrm>
            <a:off x="3587073" y="2670191"/>
            <a:ext cx="1542059" cy="1542059"/>
          </a:xfrm>
          <a:prstGeom prst="rect">
            <a:avLst/>
          </a:prstGeom>
          <a:noFill/>
          <a:ln>
            <a:noFill/>
          </a:ln>
        </p:spPr>
      </p:pic>
      <p:sp>
        <p:nvSpPr>
          <p:cNvPr id="269" name="Shape 269"/>
          <p:cNvSpPr txBox="1"/>
          <p:nvPr/>
        </p:nvSpPr>
        <p:spPr>
          <a:xfrm>
            <a:off x="5900162" y="2632608"/>
            <a:ext cx="2900947" cy="1477328"/>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solidFill>
                  <a:schemeClr val="dk1"/>
                </a:solidFill>
                <a:latin typeface="Century Gothic"/>
                <a:ea typeface="Century Gothic"/>
                <a:cs typeface="Century Gothic"/>
                <a:sym typeface="Century Gothic"/>
              </a:rPr>
              <a:t>BELIEF </a:t>
            </a:r>
          </a:p>
          <a:p>
            <a:pPr indent="0" lvl="0" marL="0" marR="0" rtl="0" algn="l">
              <a:spcBef>
                <a:spcPts val="0"/>
              </a:spcBef>
              <a:buSzPct val="25000"/>
              <a:buNone/>
            </a:pPr>
            <a:r>
              <a:rPr lang="en-US" sz="1800">
                <a:solidFill>
                  <a:schemeClr val="dk1"/>
                </a:solidFill>
                <a:latin typeface="Century Gothic"/>
                <a:ea typeface="Century Gothic"/>
                <a:cs typeface="Century Gothic"/>
                <a:sym typeface="Century Gothic"/>
              </a:rPr>
              <a:t>The knowledge claim is a matter of conviction. We must own our knowledge.  </a:t>
            </a:r>
          </a:p>
        </p:txBody>
      </p:sp>
      <p:sp>
        <p:nvSpPr>
          <p:cNvPr id="270" name="Shape 270"/>
          <p:cNvSpPr txBox="1"/>
          <p:nvPr/>
        </p:nvSpPr>
        <p:spPr>
          <a:xfrm>
            <a:off x="1671052" y="4757678"/>
            <a:ext cx="6240378" cy="1754327"/>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800">
                <a:solidFill>
                  <a:schemeClr val="dk1"/>
                </a:solidFill>
                <a:latin typeface="Century Gothic"/>
                <a:ea typeface="Century Gothic"/>
                <a:cs typeface="Century Gothic"/>
                <a:sym typeface="Century Gothic"/>
              </a:rPr>
              <a:t>JUSTIFIED </a:t>
            </a:r>
          </a:p>
          <a:p>
            <a:pPr indent="0" lvl="0" marL="0" marR="0" rtl="0" algn="l">
              <a:spcBef>
                <a:spcPts val="0"/>
              </a:spcBef>
              <a:buSzPct val="25000"/>
              <a:buNone/>
            </a:pPr>
            <a:r>
              <a:rPr lang="en-US" sz="1800">
                <a:solidFill>
                  <a:schemeClr val="dk1"/>
                </a:solidFill>
                <a:latin typeface="Century Gothic"/>
                <a:ea typeface="Century Gothic"/>
                <a:cs typeface="Century Gothic"/>
                <a:sym typeface="Century Gothic"/>
              </a:rPr>
              <a:t>The knowledge claim is justified with adequate evidence. Justification requires coherence with previous data and clarity with regard to language and logic. There can be no contradiction or strong counter evidence. </a:t>
            </a:r>
          </a:p>
          <a:p>
            <a:pPr indent="0" lvl="0" marL="0" marR="0" rtl="0" algn="l">
              <a:spcBef>
                <a:spcPts val="0"/>
              </a:spcBef>
              <a:buNone/>
            </a:pPr>
            <a:r>
              <a:t/>
            </a:r>
            <a:endParaRPr sz="1800">
              <a:solidFill>
                <a:schemeClr val="dk1"/>
              </a:solidFill>
              <a:latin typeface="Century Gothic"/>
              <a:ea typeface="Century Gothic"/>
              <a:cs typeface="Century Gothic"/>
              <a:sym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sp>
        <p:nvSpPr>
          <p:cNvPr id="275" name="Shape 275"/>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Allegory</a:t>
            </a:r>
          </a:p>
        </p:txBody>
      </p:sp>
      <p:sp>
        <p:nvSpPr>
          <p:cNvPr id="276" name="Shape 276"/>
          <p:cNvSpPr txBox="1"/>
          <p:nvPr>
            <p:ph idx="1" type="body"/>
          </p:nvPr>
        </p:nvSpPr>
        <p:spPr>
          <a:xfrm>
            <a:off x="562708" y="2489199"/>
            <a:ext cx="8071337" cy="3718168"/>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80000"/>
              <a:buFont typeface="Noto Sans Symbols"/>
              <a:buChar char="▶"/>
            </a:pPr>
            <a:r>
              <a:rPr b="0" i="0" lang="en-US" sz="2400" u="none" cap="none" strike="noStrike">
                <a:solidFill>
                  <a:srgbClr val="3F3F3F"/>
                </a:solidFill>
                <a:latin typeface="Century Gothic"/>
                <a:ea typeface="Century Gothic"/>
                <a:cs typeface="Century Gothic"/>
                <a:sym typeface="Century Gothic"/>
              </a:rPr>
              <a:t>What is an allegory?</a:t>
            </a:r>
          </a:p>
          <a:p>
            <a:pPr indent="-292100" lvl="1" marL="685800" marR="0" rtl="0" algn="l">
              <a:spcBef>
                <a:spcPts val="1000"/>
              </a:spcBef>
              <a:spcAft>
                <a:spcPts val="0"/>
              </a:spcAft>
              <a:buClr>
                <a:schemeClr val="accent1"/>
              </a:buClr>
              <a:buSzPct val="80000"/>
              <a:buFont typeface="Noto Sans Symbols"/>
              <a:buChar char="▶"/>
            </a:pPr>
            <a:r>
              <a:rPr b="0" i="0" lang="en-US" sz="2000" u="none" cap="none" strike="noStrike">
                <a:solidFill>
                  <a:srgbClr val="06043B"/>
                </a:solidFill>
                <a:latin typeface="Century Gothic"/>
                <a:ea typeface="Century Gothic"/>
                <a:cs typeface="Century Gothic"/>
                <a:sym typeface="Century Gothic"/>
              </a:rPr>
              <a:t>a representation of an abstract or spiritual meaning through concrete or material forms; figurative treatment of one subject under the guise of another.</a:t>
            </a:r>
          </a:p>
          <a:p>
            <a:pPr indent="-292100" lvl="1" marL="685800" marR="0" rtl="0" algn="l">
              <a:spcBef>
                <a:spcPts val="1000"/>
              </a:spcBef>
              <a:spcAft>
                <a:spcPts val="0"/>
              </a:spcAft>
              <a:buClr>
                <a:schemeClr val="accent1"/>
              </a:buClr>
              <a:buSzPct val="80000"/>
              <a:buFont typeface="Noto Sans Symbols"/>
              <a:buChar char="▶"/>
            </a:pPr>
            <a:r>
              <a:rPr b="0" i="0" lang="en-US" sz="2000" u="none" cap="none" strike="noStrike">
                <a:solidFill>
                  <a:srgbClr val="06043B"/>
                </a:solidFill>
                <a:latin typeface="Century Gothic"/>
                <a:ea typeface="Century Gothic"/>
                <a:cs typeface="Century Gothic"/>
                <a:sym typeface="Century Gothic"/>
              </a:rPr>
              <a:t>a symbolical narrative</a:t>
            </a:r>
          </a:p>
          <a:p>
            <a:pPr indent="0" lvl="0" marL="0" marR="0" rtl="0" algn="l">
              <a:spcBef>
                <a:spcPts val="1000"/>
              </a:spcBef>
              <a:spcAft>
                <a:spcPts val="0"/>
              </a:spcAft>
              <a:buClr>
                <a:schemeClr val="accent1"/>
              </a:buClr>
              <a:buSzPct val="25000"/>
              <a:buFont typeface="Noto Sans Symbols"/>
              <a:buNone/>
            </a:pPr>
            <a:r>
              <a:t/>
            </a:r>
            <a:endParaRPr b="0" i="0" sz="2400" u="none" cap="none" strike="noStrike">
              <a:solidFill>
                <a:srgbClr val="3F3F3F"/>
              </a:solidFill>
              <a:latin typeface="Century Gothic"/>
              <a:ea typeface="Century Gothic"/>
              <a:cs typeface="Century Gothic"/>
              <a:sym typeface="Century Gothic"/>
            </a:endParaRPr>
          </a:p>
          <a:p>
            <a:pPr indent="-342900" lvl="0" marL="342900" marR="0" rtl="0" algn="l">
              <a:spcBef>
                <a:spcPts val="1000"/>
              </a:spcBef>
              <a:spcAft>
                <a:spcPts val="0"/>
              </a:spcAft>
              <a:buClr>
                <a:schemeClr val="accent1"/>
              </a:buClr>
              <a:buSzPct val="80000"/>
              <a:buFont typeface="Noto Sans Symbols"/>
              <a:buChar char="▶"/>
            </a:pPr>
            <a:r>
              <a:rPr b="0" i="0" lang="en-US" sz="2400" u="none" cap="none" strike="noStrike">
                <a:solidFill>
                  <a:srgbClr val="3F3F3F"/>
                </a:solidFill>
                <a:latin typeface="Century Gothic"/>
                <a:ea typeface="Century Gothic"/>
                <a:cs typeface="Century Gothic"/>
                <a:sym typeface="Century Gothic"/>
              </a:rPr>
              <a:t>What is Symbolism?</a:t>
            </a:r>
          </a:p>
          <a:p>
            <a:pPr indent="-292100" lvl="1" marL="685800" marR="0" rtl="0" algn="l">
              <a:spcBef>
                <a:spcPts val="1000"/>
              </a:spcBef>
              <a:spcAft>
                <a:spcPts val="0"/>
              </a:spcAft>
              <a:buClr>
                <a:schemeClr val="accent1"/>
              </a:buClr>
              <a:buSzPct val="80000"/>
              <a:buFont typeface="Noto Sans Symbols"/>
              <a:buChar char="▶"/>
            </a:pPr>
            <a:r>
              <a:rPr b="0" i="0" lang="en-US" sz="2000" u="none" cap="none" strike="noStrike">
                <a:solidFill>
                  <a:srgbClr val="3F3F3F"/>
                </a:solidFill>
                <a:latin typeface="Century Gothic"/>
                <a:ea typeface="Century Gothic"/>
                <a:cs typeface="Century Gothic"/>
                <a:sym typeface="Century Gothic"/>
              </a:rPr>
              <a:t>It is the use of an object, person, situation or word to represent something else, like an idea, in literature.</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1" name="Shape 281"/>
        <p:cNvGrpSpPr/>
        <p:nvPr/>
      </p:nvGrpSpPr>
      <p:grpSpPr>
        <a:xfrm>
          <a:off x="0" y="0"/>
          <a:ext cx="0" cy="0"/>
          <a:chOff x="0" y="0"/>
          <a:chExt cx="0" cy="0"/>
        </a:xfrm>
      </p:grpSpPr>
      <p:sp>
        <p:nvSpPr>
          <p:cNvPr id="282" name="Shape 282"/>
          <p:cNvSpPr txBox="1"/>
          <p:nvPr>
            <p:ph type="title"/>
          </p:nvPr>
        </p:nvSpPr>
        <p:spPr>
          <a:xfrm>
            <a:off x="865970" y="927098"/>
            <a:ext cx="6343799" cy="709800"/>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Symbols</a:t>
            </a:r>
          </a:p>
        </p:txBody>
      </p:sp>
      <p:sp>
        <p:nvSpPr>
          <p:cNvPr id="283" name="Shape 283"/>
          <p:cNvSpPr txBox="1"/>
          <p:nvPr>
            <p:ph idx="1" type="body"/>
          </p:nvPr>
        </p:nvSpPr>
        <p:spPr>
          <a:xfrm>
            <a:off x="398550" y="2115624"/>
            <a:ext cx="8194500" cy="4712399"/>
          </a:xfrm>
          <a:prstGeom prst="rect">
            <a:avLst/>
          </a:prstGeom>
          <a:noFill/>
          <a:ln>
            <a:noFill/>
          </a:ln>
        </p:spPr>
        <p:txBody>
          <a:bodyPr anchorCtr="0" anchor="t" bIns="45700" lIns="91425" rIns="91425" tIns="45700">
            <a:noAutofit/>
          </a:bodyPr>
          <a:lstStyle/>
          <a:p>
            <a:pPr indent="0" lvl="0" marL="0" rtl="0">
              <a:lnSpc>
                <a:spcPct val="100000"/>
              </a:lnSpc>
              <a:spcBef>
                <a:spcPts val="0"/>
              </a:spcBef>
              <a:buNone/>
            </a:pPr>
            <a:r>
              <a:rPr lang="en-US"/>
              <a:t>Identify the following symbols and their meaning while watching the video on Plato’s “The Allegory of the Cave.”</a:t>
            </a:r>
          </a:p>
          <a:p>
            <a:pPr indent="-228600" lvl="0" marL="457200" rtl="0">
              <a:lnSpc>
                <a:spcPct val="100000"/>
              </a:lnSpc>
              <a:spcBef>
                <a:spcPts val="0"/>
              </a:spcBef>
            </a:pPr>
            <a:r>
              <a:rPr b="1" lang="en-US"/>
              <a:t>The Cave:</a:t>
            </a:r>
          </a:p>
          <a:p>
            <a:pPr indent="-228600" lvl="0" marL="457200" rtl="0">
              <a:lnSpc>
                <a:spcPct val="100000"/>
              </a:lnSpc>
              <a:spcBef>
                <a:spcPts val="0"/>
              </a:spcBef>
            </a:pPr>
            <a:r>
              <a:rPr b="1" lang="en-US"/>
              <a:t>The Shadows: </a:t>
            </a:r>
          </a:p>
          <a:p>
            <a:pPr indent="-228600" lvl="0" marL="457200" rtl="0">
              <a:lnSpc>
                <a:spcPct val="100000"/>
              </a:lnSpc>
              <a:spcBef>
                <a:spcPts val="0"/>
              </a:spcBef>
            </a:pPr>
            <a:r>
              <a:rPr b="1" lang="en-US"/>
              <a:t>The escaped prisoner:</a:t>
            </a:r>
            <a:r>
              <a:rPr lang="en-US"/>
              <a:t> </a:t>
            </a:r>
          </a:p>
          <a:p>
            <a:pPr indent="-228600" lvl="0" marL="457200" rtl="0">
              <a:lnSpc>
                <a:spcPct val="100000"/>
              </a:lnSpc>
              <a:spcBef>
                <a:spcPts val="0"/>
              </a:spcBef>
            </a:pPr>
            <a:r>
              <a:rPr b="1" lang="en-US"/>
              <a:t>The Sun</a:t>
            </a:r>
            <a:r>
              <a:rPr lang="en-US"/>
              <a:t>:</a:t>
            </a:r>
          </a:p>
          <a:p>
            <a:pPr indent="-228600" lvl="0" marL="457200" rtl="0">
              <a:lnSpc>
                <a:spcPct val="100000"/>
              </a:lnSpc>
              <a:spcBef>
                <a:spcPts val="0"/>
              </a:spcBef>
            </a:pPr>
            <a:r>
              <a:rPr b="1" lang="en-US"/>
              <a:t>His intellectual journey:</a:t>
            </a:r>
          </a:p>
          <a:p>
            <a:pPr indent="-228600" lvl="0" marL="457200" rtl="0">
              <a:lnSpc>
                <a:spcPct val="100000"/>
              </a:lnSpc>
              <a:spcBef>
                <a:spcPts val="0"/>
              </a:spcBef>
            </a:pPr>
            <a:r>
              <a:rPr b="1" lang="en-US"/>
              <a:t>The other prisoners reaction:</a:t>
            </a:r>
          </a:p>
          <a:p>
            <a:pPr indent="-228600" lvl="0" marL="457200" rtl="0">
              <a:lnSpc>
                <a:spcPct val="100000"/>
              </a:lnSpc>
              <a:spcBef>
                <a:spcPts val="0"/>
              </a:spcBef>
            </a:pPr>
            <a:r>
              <a:rPr b="1" i="0" lang="en-US" u="none" cap="none" strike="noStrike">
                <a:solidFill>
                  <a:srgbClr val="3F3F3F"/>
                </a:solidFill>
                <a:latin typeface="Century Gothic"/>
                <a:ea typeface="Century Gothic"/>
                <a:cs typeface="Century Gothic"/>
                <a:sym typeface="Century Gothic"/>
              </a:rPr>
              <a:t>The Prisoners: </a:t>
            </a:r>
          </a:p>
          <a:p>
            <a:pPr indent="-228600" lvl="0" marL="457200" rtl="0">
              <a:lnSpc>
                <a:spcPct val="100000"/>
              </a:lnSpc>
              <a:spcBef>
                <a:spcPts val="0"/>
              </a:spcBef>
            </a:pPr>
            <a:r>
              <a:rPr b="1" i="0" lang="en-US" u="none" cap="none" strike="noStrike">
                <a:solidFill>
                  <a:srgbClr val="3F3F3F"/>
                </a:solidFill>
                <a:latin typeface="Century Gothic"/>
                <a:ea typeface="Century Gothic"/>
                <a:cs typeface="Century Gothic"/>
                <a:sym typeface="Century Gothic"/>
              </a:rPr>
              <a:t>The prisoner’s chains: </a:t>
            </a:r>
          </a:p>
          <a:p>
            <a:pPr indent="-228600" lvl="0" marL="457200" rtl="0">
              <a:lnSpc>
                <a:spcPct val="100000"/>
              </a:lnSpc>
              <a:spcBef>
                <a:spcPts val="0"/>
              </a:spcBef>
            </a:pPr>
            <a:r>
              <a:rPr b="1" i="0" lang="en-US" u="none" cap="none" strike="noStrike">
                <a:solidFill>
                  <a:srgbClr val="3F3F3F"/>
                </a:solidFill>
                <a:latin typeface="Century Gothic"/>
                <a:ea typeface="Century Gothic"/>
                <a:cs typeface="Century Gothic"/>
                <a:sym typeface="Century Gothic"/>
              </a:rPr>
              <a:t>The shadows in the cave</a:t>
            </a:r>
            <a:r>
              <a:rPr b="0" i="0" lang="en-US" u="none" cap="none" strike="noStrike">
                <a:solidFill>
                  <a:srgbClr val="3F3F3F"/>
                </a:solidFill>
                <a:latin typeface="Century Gothic"/>
                <a:ea typeface="Century Gothic"/>
                <a:cs typeface="Century Gothic"/>
                <a:sym typeface="Century Gothic"/>
              </a:rPr>
              <a:t>: </a:t>
            </a:r>
          </a:p>
          <a:p>
            <a:pPr indent="-228600" lvl="0" marL="457200" rtl="0">
              <a:lnSpc>
                <a:spcPct val="100000"/>
              </a:lnSpc>
              <a:spcBef>
                <a:spcPts val="0"/>
              </a:spcBef>
            </a:pPr>
            <a:r>
              <a:rPr b="1" i="0" lang="en-US" u="none" cap="none" strike="noStrike">
                <a:solidFill>
                  <a:srgbClr val="3F3F3F"/>
                </a:solidFill>
                <a:latin typeface="Century Gothic"/>
                <a:ea typeface="Century Gothic"/>
                <a:cs typeface="Century Gothic"/>
                <a:sym typeface="Century Gothic"/>
              </a:rPr>
              <a:t>The Fire</a:t>
            </a:r>
            <a:r>
              <a:rPr b="0" i="0" lang="en-US" u="none" cap="none" strike="noStrike">
                <a:solidFill>
                  <a:srgbClr val="3F3F3F"/>
                </a:solidFill>
                <a:latin typeface="Century Gothic"/>
                <a:ea typeface="Century Gothic"/>
                <a:cs typeface="Century Gothic"/>
                <a:sym typeface="Century Gothic"/>
              </a:rPr>
              <a:t>: </a:t>
            </a:r>
          </a:p>
          <a:p>
            <a:pPr indent="-228600" lvl="0" marL="457200" rtl="0">
              <a:lnSpc>
                <a:spcPct val="100000"/>
              </a:lnSpc>
              <a:spcBef>
                <a:spcPts val="0"/>
              </a:spcBef>
            </a:pPr>
            <a:r>
              <a:rPr b="1" i="0" lang="en-US" u="none" cap="none" strike="noStrike">
                <a:solidFill>
                  <a:srgbClr val="3F3F3F"/>
                </a:solidFill>
                <a:latin typeface="Century Gothic"/>
                <a:ea typeface="Century Gothic"/>
                <a:cs typeface="Century Gothic"/>
                <a:sym typeface="Century Gothic"/>
              </a:rPr>
              <a:t>The one who releases the prisoners</a:t>
            </a:r>
            <a:r>
              <a:rPr b="0" i="0" lang="en-US" u="none" cap="none" strike="noStrike">
                <a:solidFill>
                  <a:srgbClr val="3F3F3F"/>
                </a:solidFill>
                <a:latin typeface="Century Gothic"/>
                <a:ea typeface="Century Gothic"/>
                <a:cs typeface="Century Gothic"/>
                <a:sym typeface="Century Gothic"/>
              </a:rPr>
              <a:t>: </a:t>
            </a:r>
            <a:r>
              <a:rPr b="1" lang="en-US"/>
              <a:t>The prisoners who are released</a:t>
            </a:r>
            <a:r>
              <a:rPr lang="en-US"/>
              <a:t>:</a:t>
            </a:r>
          </a:p>
          <a:p>
            <a:pPr indent="-228600" lvl="0" marL="457200" rtl="0">
              <a:spcBef>
                <a:spcPts val="0"/>
              </a:spcBef>
            </a:pPr>
            <a:r>
              <a:rPr b="1" lang="en-US"/>
              <a:t>The journey out of the cave: </a:t>
            </a:r>
          </a:p>
          <a:p>
            <a:pPr indent="-228600" lvl="0" marL="457200" rtl="0">
              <a:spcBef>
                <a:spcPts val="0"/>
              </a:spcBef>
            </a:pPr>
            <a:r>
              <a:rPr b="1" lang="en-US"/>
              <a:t>The return to the cave</a:t>
            </a:r>
            <a:r>
              <a:rPr lang="en-US"/>
              <a:t>: </a:t>
            </a:r>
          </a:p>
          <a:p>
            <a:pPr indent="-228600" lvl="0" marL="457200" rtl="0">
              <a:spcBef>
                <a:spcPts val="0"/>
              </a:spcBef>
            </a:pPr>
            <a:r>
              <a:rPr b="1" lang="en-US"/>
              <a:t>The rejection by the other prisoners when the released prisoner returns</a:t>
            </a:r>
            <a:r>
              <a:rPr lang="en-US"/>
              <a:t>: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591160"/>
            <a:ext cx="8229600" cy="96862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Allegory of the Cave</a:t>
            </a:r>
          </a:p>
        </p:txBody>
      </p:sp>
      <p:pic>
        <p:nvPicPr>
          <p:cNvPr descr="platosCave copy" id="290" name="Shape 290"/>
          <p:cNvPicPr preferRelativeResize="0"/>
          <p:nvPr/>
        </p:nvPicPr>
        <p:blipFill rotWithShape="1">
          <a:blip r:embed="rId3">
            <a:alphaModFix/>
          </a:blip>
          <a:srcRect b="0" l="0" r="0" t="0"/>
          <a:stretch/>
        </p:blipFill>
        <p:spPr>
          <a:xfrm>
            <a:off x="1924697" y="2186751"/>
            <a:ext cx="5602500" cy="4201500"/>
          </a:xfrm>
          <a:prstGeom prst="rect">
            <a:avLst/>
          </a:prstGeom>
          <a:noFill/>
          <a:ln>
            <a:noFill/>
          </a:ln>
        </p:spPr>
      </p:pic>
      <p:sp>
        <p:nvSpPr>
          <p:cNvPr descr="View full lesson: http://ed.ted.com/lessons/plato-s-allegory-of-the-cave-alex-gendler  Twenty four hundred years ago, Plato, one of history’s most famous thinkers, said life is like being chained up in a cave forced to watch shadows flitting across a stone wall. Beyond sounding quite morbid, what exactly did he mean? Alex Gendler unravels Plato's Allegory of the Cave, found in Book VII of &quot;The Republic.&quot;   Lesson by Alex Gendler, animation by Stretch Films, Inc." id="291" name="Shape 291" title="Plato’s Allegory of the Cave - Alex Gendler">
            <a:hlinkClick r:id="rId4"/>
          </p:cNvPr>
          <p:cNvSpPr/>
          <p:nvPr/>
        </p:nvSpPr>
        <p:spPr>
          <a:xfrm>
            <a:off x="1670950" y="1755624"/>
            <a:ext cx="6441900" cy="4831500"/>
          </a:xfrm>
          <a:prstGeom prst="rect">
            <a:avLst/>
          </a:prstGeom>
          <a:blipFill rotWithShape="1">
            <a:blip r:embed="rId5">
              <a:alphaModFix/>
            </a:blip>
            <a:stretch>
              <a:fillRect b="0" l="0" r="0" t="0"/>
            </a:stretch>
          </a:blip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rgbClr val="FFFFFF"/>
              </a:buClr>
              <a:buSzPct val="25000"/>
              <a:buFont typeface="Century Gothic"/>
              <a:buNone/>
            </a:pPr>
            <a:r>
              <a:rPr b="1" i="0" lang="en-US" sz="3200" u="none" cap="none" strike="noStrike">
                <a:solidFill>
                  <a:srgbClr val="FFFFFF"/>
                </a:solidFill>
                <a:latin typeface="Century Gothic"/>
                <a:ea typeface="Century Gothic"/>
                <a:cs typeface="Century Gothic"/>
                <a:sym typeface="Century Gothic"/>
              </a:rPr>
              <a:t>What is Plato trying to say</a:t>
            </a:r>
          </a:p>
        </p:txBody>
      </p:sp>
      <p:sp>
        <p:nvSpPr>
          <p:cNvPr id="297" name="Shape 297"/>
          <p:cNvSpPr txBox="1"/>
          <p:nvPr>
            <p:ph idx="1" type="body"/>
          </p:nvPr>
        </p:nvSpPr>
        <p:spPr>
          <a:xfrm>
            <a:off x="540135" y="2489199"/>
            <a:ext cx="8014457" cy="4036666"/>
          </a:xfrm>
          <a:prstGeom prst="rect">
            <a:avLst/>
          </a:prstGeom>
          <a:noFill/>
          <a:ln>
            <a:noFill/>
          </a:ln>
        </p:spPr>
        <p:txBody>
          <a:bodyPr anchorCtr="0" anchor="t" bIns="45700" lIns="91425" rIns="91425" tIns="45700">
            <a:noAutofit/>
          </a:bodyPr>
          <a:lstStyle/>
          <a:p>
            <a:pPr indent="-381000" lvl="0" marL="457200" marR="0" rtl="0" algn="l">
              <a:spcBef>
                <a:spcPts val="0"/>
              </a:spcBef>
              <a:spcAft>
                <a:spcPts val="0"/>
              </a:spcAft>
              <a:buClr>
                <a:srgbClr val="3F3F3F"/>
              </a:buClr>
              <a:buSzPct val="100000"/>
              <a:buFont typeface="Century Gothic"/>
            </a:pPr>
            <a:r>
              <a:rPr b="0" i="0" lang="en-US" sz="2400" u="none" cap="none" strike="noStrike">
                <a:solidFill>
                  <a:srgbClr val="3F3F3F"/>
                </a:solidFill>
                <a:latin typeface="Century Gothic"/>
                <a:ea typeface="Century Gothic"/>
                <a:cs typeface="Century Gothic"/>
                <a:sym typeface="Century Gothic"/>
              </a:rPr>
              <a:t>Education</a:t>
            </a:r>
            <a:r>
              <a:rPr lang="en-US" sz="2400"/>
              <a:t>: </a:t>
            </a:r>
            <a:r>
              <a:rPr b="0" i="0" lang="en-US" sz="2400" u="none" cap="none" strike="noStrike">
                <a:solidFill>
                  <a:srgbClr val="3F3F3F"/>
                </a:solidFill>
                <a:latin typeface="Century Gothic"/>
                <a:ea typeface="Century Gothic"/>
                <a:cs typeface="Century Gothic"/>
                <a:sym typeface="Century Gothic"/>
              </a:rPr>
              <a:t>nothing but the forcing of thoughts into the minds of children. </a:t>
            </a:r>
          </a:p>
          <a:p>
            <a:pPr indent="-381000" lvl="0" marL="457200" marR="0" rtl="0" algn="l">
              <a:spcBef>
                <a:spcPts val="0"/>
              </a:spcBef>
              <a:spcAft>
                <a:spcPts val="0"/>
              </a:spcAft>
              <a:buClr>
                <a:srgbClr val="3F3F3F"/>
              </a:buClr>
              <a:buSzPct val="100000"/>
              <a:buFont typeface="Century Gothic"/>
            </a:pPr>
            <a:r>
              <a:rPr lang="en-US" sz="2400"/>
              <a:t>E</a:t>
            </a:r>
            <a:r>
              <a:rPr b="0" i="0" lang="en-US" sz="2400" u="none" cap="none" strike="noStrike">
                <a:solidFill>
                  <a:srgbClr val="3F3F3F"/>
                </a:solidFill>
                <a:latin typeface="Century Gothic"/>
                <a:ea typeface="Century Gothic"/>
                <a:cs typeface="Century Gothic"/>
                <a:sym typeface="Century Gothic"/>
              </a:rPr>
              <a:t>ach person has within himself the ability to think.</a:t>
            </a:r>
          </a:p>
          <a:p>
            <a:pPr indent="-381000" lvl="0" marL="457200" marR="0" rtl="0" algn="l">
              <a:spcBef>
                <a:spcPts val="0"/>
              </a:spcBef>
              <a:spcAft>
                <a:spcPts val="0"/>
              </a:spcAft>
              <a:buClr>
                <a:srgbClr val="3F3F3F"/>
              </a:buClr>
              <a:buSzPct val="100000"/>
              <a:buFont typeface="Century Gothic"/>
            </a:pPr>
            <a:r>
              <a:rPr b="0" i="0" lang="en-US" sz="2400" u="none" cap="none" strike="noStrike">
                <a:solidFill>
                  <a:srgbClr val="3F3F3F"/>
                </a:solidFill>
                <a:latin typeface="Century Gothic"/>
                <a:ea typeface="Century Gothic"/>
                <a:cs typeface="Century Gothic"/>
                <a:sym typeface="Century Gothic"/>
              </a:rPr>
              <a:t>If one does not understand, this is because one is held by the fetters. </a:t>
            </a:r>
          </a:p>
          <a:p>
            <a:pPr indent="-381000" lvl="0" marL="457200" marR="0" rtl="0" algn="l">
              <a:spcBef>
                <a:spcPts val="0"/>
              </a:spcBef>
              <a:spcAft>
                <a:spcPts val="0"/>
              </a:spcAft>
              <a:buClr>
                <a:srgbClr val="3F3F3F"/>
              </a:buClr>
              <a:buSzPct val="100000"/>
              <a:buFont typeface="Century Gothic"/>
            </a:pPr>
            <a:r>
              <a:rPr b="0" i="0" lang="en-US" sz="2400" u="none" cap="none" strike="noStrike">
                <a:solidFill>
                  <a:srgbClr val="3F3F3F"/>
                </a:solidFill>
                <a:latin typeface="Century Gothic"/>
                <a:ea typeface="Century Gothic"/>
                <a:cs typeface="Century Gothic"/>
                <a:sym typeface="Century Gothic"/>
              </a:rPr>
              <a:t>Whenever the soul is bound by the fetters of suffering, pleasure, etc. it is unable to contemplate through its own intelligence the unchanging pattern of things</a:t>
            </a:r>
          </a:p>
          <a:p>
            <a:pPr indent="-342900" lvl="0" marL="342900" marR="0" rtl="0" algn="l">
              <a:spcBef>
                <a:spcPts val="1000"/>
              </a:spcBef>
              <a:spcAft>
                <a:spcPts val="0"/>
              </a:spcAft>
              <a:buClr>
                <a:schemeClr val="accent1"/>
              </a:buClr>
              <a:buSzPct val="79999"/>
              <a:buFont typeface="Noto Sans Symbols"/>
              <a:buNone/>
            </a:pPr>
            <a:r>
              <a:t/>
            </a:r>
            <a:endParaRPr b="0" i="0" sz="1800" u="none" cap="none" strike="noStrike">
              <a:solidFill>
                <a:srgbClr val="3F3F3F"/>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0" st="0"/>
                                            </p:txEl>
                                          </p:spTgt>
                                        </p:tgtEl>
                                        <p:attrNameLst>
                                          <p:attrName>style.visibility</p:attrName>
                                        </p:attrNameLst>
                                      </p:cBhvr>
                                      <p:to>
                                        <p:strVal val="visible"/>
                                      </p:to>
                                    </p:set>
                                    <p:animEffect filter="fade" transition="in">
                                      <p:cBhvr>
                                        <p:cTn dur="1000"/>
                                        <p:tgtEl>
                                          <p:spTgt spid="2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1" st="1"/>
                                            </p:txEl>
                                          </p:spTgt>
                                        </p:tgtEl>
                                        <p:attrNameLst>
                                          <p:attrName>style.visibility</p:attrName>
                                        </p:attrNameLst>
                                      </p:cBhvr>
                                      <p:to>
                                        <p:strVal val="visible"/>
                                      </p:to>
                                    </p:set>
                                    <p:animEffect filter="fade" transition="in">
                                      <p:cBhvr>
                                        <p:cTn dur="1000"/>
                                        <p:tgtEl>
                                          <p:spTgt spid="2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2" st="2"/>
                                            </p:txEl>
                                          </p:spTgt>
                                        </p:tgtEl>
                                        <p:attrNameLst>
                                          <p:attrName>style.visibility</p:attrName>
                                        </p:attrNameLst>
                                      </p:cBhvr>
                                      <p:to>
                                        <p:strVal val="visible"/>
                                      </p:to>
                                    </p:set>
                                    <p:animEffect filter="fade" transition="in">
                                      <p:cBhvr>
                                        <p:cTn dur="1000"/>
                                        <p:tgtEl>
                                          <p:spTgt spid="2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3" st="3"/>
                                            </p:txEl>
                                          </p:spTgt>
                                        </p:tgtEl>
                                        <p:attrNameLst>
                                          <p:attrName>style.visibility</p:attrName>
                                        </p:attrNameLst>
                                      </p:cBhvr>
                                      <p:to>
                                        <p:strVal val="visible"/>
                                      </p:to>
                                    </p:set>
                                    <p:animEffect filter="fade" transition="in">
                                      <p:cBhvr>
                                        <p:cTn dur="1000"/>
                                        <p:tgtEl>
                                          <p:spTgt spid="297">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4" st="4"/>
                                            </p:txEl>
                                          </p:spTgt>
                                        </p:tgtEl>
                                        <p:attrNameLst>
                                          <p:attrName>style.visibility</p:attrName>
                                        </p:attrNameLst>
                                      </p:cBhvr>
                                      <p:to>
                                        <p:strVal val="visible"/>
                                      </p:to>
                                    </p:set>
                                    <p:animEffect filter="fade" transition="in">
                                      <p:cBhvr>
                                        <p:cTn dur="1000"/>
                                        <p:tgtEl>
                                          <p:spTgt spid="297">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Symbols</a:t>
            </a:r>
          </a:p>
        </p:txBody>
      </p:sp>
      <p:sp>
        <p:nvSpPr>
          <p:cNvPr id="304" name="Shape 304"/>
          <p:cNvSpPr txBox="1"/>
          <p:nvPr>
            <p:ph idx="1" type="body"/>
          </p:nvPr>
        </p:nvSpPr>
        <p:spPr>
          <a:xfrm>
            <a:off x="439614" y="2145323"/>
            <a:ext cx="8229598" cy="4519246"/>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The Cave  </a:t>
            </a:r>
            <a:r>
              <a:rPr b="0" i="0" lang="en-US" sz="1665" u="none" cap="none" strike="noStrike">
                <a:solidFill>
                  <a:srgbClr val="3F3F3F"/>
                </a:solidFill>
                <a:latin typeface="Century Gothic"/>
                <a:ea typeface="Century Gothic"/>
                <a:cs typeface="Century Gothic"/>
                <a:sym typeface="Century Gothic"/>
              </a:rPr>
              <a:t>represents people who believe that knowledge comes from what we see and hear in the world – empirical evidence. The cave shows that believers of empirical knowledge are trapped in a ‘cave’ of misunderstanding.</a:t>
            </a:r>
          </a:p>
          <a:p>
            <a:pPr indent="-342900" lvl="0" marL="342900" marR="0" rtl="0" algn="l">
              <a:lnSpc>
                <a:spcPct val="90000"/>
              </a:lnSpc>
              <a:spcBef>
                <a:spcPts val="100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The Shadows </a:t>
            </a:r>
            <a:r>
              <a:rPr b="0" i="0" lang="en-US" sz="1665" u="none" cap="none" strike="noStrike">
                <a:solidFill>
                  <a:srgbClr val="3F3F3F"/>
                </a:solidFill>
                <a:latin typeface="Century Gothic"/>
                <a:ea typeface="Century Gothic"/>
                <a:cs typeface="Century Gothic"/>
                <a:sym typeface="Century Gothic"/>
              </a:rPr>
              <a:t>represent the perceptions of those who believe empirical evidence ensures knowledge</a:t>
            </a:r>
            <a:r>
              <a:rPr b="0" i="0" lang="en-US" sz="1665" u="none" cap="none" strike="noStrike">
                <a:solidFill>
                  <a:schemeClr val="dk1"/>
                </a:solidFill>
                <a:latin typeface="Century Gothic"/>
                <a:ea typeface="Century Gothic"/>
                <a:cs typeface="Century Gothic"/>
                <a:sym typeface="Century Gothic"/>
              </a:rPr>
              <a:t>– shadows of the truth. </a:t>
            </a:r>
          </a:p>
          <a:p>
            <a:pPr indent="-342900" lvl="0" marL="342900" marR="0" rtl="0" algn="l">
              <a:lnSpc>
                <a:spcPct val="90000"/>
              </a:lnSpc>
              <a:spcBef>
                <a:spcPts val="100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The escaped prisoner </a:t>
            </a:r>
            <a:r>
              <a:rPr b="0" i="0" lang="en-US" sz="1665" u="none" cap="none" strike="noStrike">
                <a:solidFill>
                  <a:srgbClr val="3F3F3F"/>
                </a:solidFill>
                <a:latin typeface="Century Gothic"/>
                <a:ea typeface="Century Gothic"/>
                <a:cs typeface="Century Gothic"/>
                <a:sym typeface="Century Gothic"/>
              </a:rPr>
              <a:t> represents the Philosopher, who seeks knowledge outside of the cave and outside of the senses. </a:t>
            </a:r>
            <a:r>
              <a:rPr b="0" i="0" lang="en-US" sz="1665" u="none" cap="none" strike="noStrike">
                <a:solidFill>
                  <a:schemeClr val="dk1"/>
                </a:solidFill>
                <a:latin typeface="Century Gothic"/>
                <a:ea typeface="Century Gothic"/>
                <a:cs typeface="Century Gothic"/>
                <a:sym typeface="Century Gothic"/>
              </a:rPr>
              <a:t>The philosopher who does not at first understanding reality and will eventually be killed for his beliefs.</a:t>
            </a:r>
          </a:p>
          <a:p>
            <a:pPr indent="-342900" lvl="0" marL="342900" marR="0" rtl="0" algn="l">
              <a:lnSpc>
                <a:spcPct val="90000"/>
              </a:lnSpc>
              <a:spcBef>
                <a:spcPts val="100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The Sun</a:t>
            </a:r>
            <a:r>
              <a:rPr b="0" i="0" lang="en-US" sz="1665" u="none" cap="none" strike="noStrike">
                <a:solidFill>
                  <a:srgbClr val="3F3F3F"/>
                </a:solidFill>
                <a:latin typeface="Century Gothic"/>
                <a:ea typeface="Century Gothic"/>
                <a:cs typeface="Century Gothic"/>
                <a:sym typeface="Century Gothic"/>
              </a:rPr>
              <a:t> represents philosophical truth and knowledge</a:t>
            </a:r>
          </a:p>
          <a:p>
            <a:pPr indent="-342900" lvl="0" marL="342900" marR="0" rtl="0" algn="l">
              <a:lnSpc>
                <a:spcPct val="90000"/>
              </a:lnSpc>
              <a:spcBef>
                <a:spcPts val="100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His intellectual journey </a:t>
            </a:r>
            <a:r>
              <a:rPr b="0" i="0" lang="en-US" sz="1665" u="none" cap="none" strike="noStrike">
                <a:solidFill>
                  <a:srgbClr val="3F3F3F"/>
                </a:solidFill>
                <a:latin typeface="Century Gothic"/>
                <a:ea typeface="Century Gothic"/>
                <a:cs typeface="Century Gothic"/>
                <a:sym typeface="Century Gothic"/>
              </a:rPr>
              <a:t>represents a philosophers journey when finding truth and wisdom</a:t>
            </a:r>
          </a:p>
          <a:p>
            <a:pPr indent="-342900" lvl="0" marL="342900" marR="0" rtl="0" algn="l">
              <a:lnSpc>
                <a:spcPct val="90000"/>
              </a:lnSpc>
              <a:spcBef>
                <a:spcPts val="1000"/>
              </a:spcBef>
              <a:spcAft>
                <a:spcPts val="0"/>
              </a:spcAft>
              <a:buClr>
                <a:schemeClr val="accent1"/>
              </a:buClr>
              <a:buSzPct val="78352"/>
              <a:buFont typeface="Noto Sans Symbols"/>
              <a:buChar char="▶"/>
            </a:pPr>
            <a:r>
              <a:rPr b="1" i="0" lang="en-US" sz="1665" u="none" cap="none" strike="noStrike">
                <a:solidFill>
                  <a:srgbClr val="3F3F3F"/>
                </a:solidFill>
                <a:latin typeface="Century Gothic"/>
                <a:ea typeface="Century Gothic"/>
                <a:cs typeface="Century Gothic"/>
                <a:sym typeface="Century Gothic"/>
              </a:rPr>
              <a:t>The other prisoners reaction </a:t>
            </a:r>
            <a:r>
              <a:rPr b="0" i="0" lang="en-US" sz="1665" u="none" cap="none" strike="noStrike">
                <a:solidFill>
                  <a:srgbClr val="3F3F3F"/>
                </a:solidFill>
                <a:latin typeface="Century Gothic"/>
                <a:ea typeface="Century Gothic"/>
                <a:cs typeface="Century Gothic"/>
                <a:sym typeface="Century Gothic"/>
              </a:rPr>
              <a:t>to the escapee returning represents that people are scared of knowing philosophical truths and do not trust philosophers.</a:t>
            </a:r>
          </a:p>
          <a:p>
            <a:pPr indent="-342900" lvl="0" marL="342900" marR="0" rtl="0" algn="l">
              <a:lnSpc>
                <a:spcPct val="90000"/>
              </a:lnSpc>
              <a:spcBef>
                <a:spcPts val="1000"/>
              </a:spcBef>
              <a:spcAft>
                <a:spcPts val="0"/>
              </a:spcAft>
              <a:buClr>
                <a:schemeClr val="accent1"/>
              </a:buClr>
              <a:buSzPct val="78352"/>
              <a:buFont typeface="Noto Sans Symbols"/>
              <a:buNone/>
            </a:pPr>
            <a:r>
              <a:t/>
            </a:r>
            <a:endParaRPr b="0" i="0" sz="1665" u="none" cap="none" strike="noStrike">
              <a:solidFill>
                <a:srgbClr val="3F3F3F"/>
              </a:solidFill>
              <a:latin typeface="Century Gothic"/>
              <a:ea typeface="Century Gothic"/>
              <a:cs typeface="Century Gothic"/>
              <a:sym typeface="Century Gothic"/>
            </a:endParaRPr>
          </a:p>
          <a:p>
            <a:pPr indent="0" lvl="0" marL="0" marR="0" rtl="0" algn="l">
              <a:lnSpc>
                <a:spcPct val="90000"/>
              </a:lnSpc>
              <a:spcBef>
                <a:spcPts val="1000"/>
              </a:spcBef>
              <a:spcAft>
                <a:spcPts val="0"/>
              </a:spcAft>
              <a:buClr>
                <a:schemeClr val="accent1"/>
              </a:buClr>
              <a:buSzPct val="25000"/>
              <a:buFont typeface="Noto Sans Symbols"/>
              <a:buNone/>
            </a:pPr>
            <a:r>
              <a:t/>
            </a:r>
            <a:endParaRPr b="0" i="0" sz="1665" u="none" cap="none" strike="noStrike">
              <a:solidFill>
                <a:srgbClr val="3F3F3F"/>
              </a:solidFill>
              <a:latin typeface="Century Gothic"/>
              <a:ea typeface="Century Gothic"/>
              <a:cs typeface="Century Gothic"/>
              <a:sym typeface="Century Gothic"/>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9" name="Shape 309"/>
        <p:cNvGrpSpPr/>
        <p:nvPr/>
      </p:nvGrpSpPr>
      <p:grpSpPr>
        <a:xfrm>
          <a:off x="0" y="0"/>
          <a:ext cx="0" cy="0"/>
          <a:chOff x="0" y="0"/>
          <a:chExt cx="0" cy="0"/>
        </a:xfrm>
      </p:grpSpPr>
      <p:sp>
        <p:nvSpPr>
          <p:cNvPr id="310" name="Shape 310"/>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Symbols</a:t>
            </a:r>
          </a:p>
        </p:txBody>
      </p:sp>
      <p:sp>
        <p:nvSpPr>
          <p:cNvPr id="311" name="Shape 311"/>
          <p:cNvSpPr txBox="1"/>
          <p:nvPr>
            <p:ph idx="1" type="body"/>
          </p:nvPr>
        </p:nvSpPr>
        <p:spPr>
          <a:xfrm>
            <a:off x="474785" y="2162908"/>
            <a:ext cx="8194428" cy="4448906"/>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Prisoners: </a:t>
            </a:r>
            <a:r>
              <a:rPr b="0" i="0" lang="en-US" sz="1800" u="none" cap="none" strike="noStrike">
                <a:solidFill>
                  <a:srgbClr val="3F3F3F"/>
                </a:solidFill>
                <a:latin typeface="Century Gothic"/>
                <a:ea typeface="Century Gothic"/>
                <a:cs typeface="Century Gothic"/>
                <a:sym typeface="Century Gothic"/>
              </a:rPr>
              <a:t>The prisoners represent an ignorant, unenlightened, and narrow society. This would comprise of those who have not yet understood the meaning of life.</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prisoner’s chains: </a:t>
            </a:r>
            <a:r>
              <a:rPr b="0" i="0" lang="en-US" sz="1800" u="none" cap="none" strike="noStrike">
                <a:solidFill>
                  <a:srgbClr val="3F3F3F"/>
                </a:solidFill>
                <a:latin typeface="Century Gothic"/>
                <a:ea typeface="Century Gothic"/>
                <a:cs typeface="Century Gothic"/>
                <a:sym typeface="Century Gothic"/>
              </a:rPr>
              <a:t>The chains are symbolic of limitations that pull us away from the truth. </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shadows in the cave</a:t>
            </a:r>
            <a:r>
              <a:rPr b="0" i="0" lang="en-US" sz="1800" u="none" cap="none" strike="noStrike">
                <a:solidFill>
                  <a:srgbClr val="3F3F3F"/>
                </a:solidFill>
                <a:latin typeface="Century Gothic"/>
                <a:ea typeface="Century Gothic"/>
                <a:cs typeface="Century Gothic"/>
                <a:sym typeface="Century Gothic"/>
              </a:rPr>
              <a:t>: The cave shadows are ambiguous and unclear, distorted, without any true form. Plato successfully utilizes the shadows to demonstrate those who cannot see an accurate, clear reality.</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Fire</a:t>
            </a:r>
            <a:r>
              <a:rPr b="0" i="0" lang="en-US" sz="1800" u="none" cap="none" strike="noStrike">
                <a:solidFill>
                  <a:srgbClr val="3F3F3F"/>
                </a:solidFill>
                <a:latin typeface="Century Gothic"/>
                <a:ea typeface="Century Gothic"/>
                <a:cs typeface="Century Gothic"/>
                <a:sym typeface="Century Gothic"/>
              </a:rPr>
              <a:t>: The fire is the sun to the prisoners - the foundation of misinterpretation and ambiguity.  Fire represents many things – media, society</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one who releases the prisoners</a:t>
            </a:r>
            <a:r>
              <a:rPr b="0" i="0" lang="en-US" sz="1800" u="none" cap="none" strike="noStrike">
                <a:solidFill>
                  <a:srgbClr val="3F3F3F"/>
                </a:solidFill>
                <a:latin typeface="Century Gothic"/>
                <a:ea typeface="Century Gothic"/>
                <a:cs typeface="Century Gothic"/>
                <a:sym typeface="Century Gothic"/>
              </a:rPr>
              <a:t>: The savior is the educator and master of philosophy, perhaps Plato/Socrates himself.</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5" name="Shape 315"/>
        <p:cNvGrpSpPr/>
        <p:nvPr/>
      </p:nvGrpSpPr>
      <p:grpSpPr>
        <a:xfrm>
          <a:off x="0" y="0"/>
          <a:ext cx="0" cy="0"/>
          <a:chOff x="0" y="0"/>
          <a:chExt cx="0" cy="0"/>
        </a:xfrm>
      </p:grpSpPr>
      <p:sp>
        <p:nvSpPr>
          <p:cNvPr id="316" name="Shape 316"/>
          <p:cNvSpPr txBox="1"/>
          <p:nvPr>
            <p:ph idx="1" type="body"/>
          </p:nvPr>
        </p:nvSpPr>
        <p:spPr>
          <a:xfrm>
            <a:off x="509954" y="2250831"/>
            <a:ext cx="8176845" cy="4202722"/>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prisoners who are released</a:t>
            </a:r>
            <a:r>
              <a:rPr b="0" i="0" lang="en-US" sz="1800" u="none" cap="none" strike="noStrike">
                <a:solidFill>
                  <a:srgbClr val="3F3F3F"/>
                </a:solidFill>
                <a:latin typeface="Century Gothic"/>
                <a:ea typeface="Century Gothic"/>
                <a:cs typeface="Century Gothic"/>
                <a:sym typeface="Century Gothic"/>
              </a:rPr>
              <a:t>: These captives are saved from ignorance. The prisoners become free only when they become freed of chains, forced into the light, and accept what things have become and as they truly are, rather than what they had perceived them as – shadows on a wall.</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journey out of the cave: </a:t>
            </a:r>
            <a:r>
              <a:rPr b="0" i="0" lang="en-US" sz="1800" u="none" cap="none" strike="noStrike">
                <a:solidFill>
                  <a:srgbClr val="3F3F3F"/>
                </a:solidFill>
                <a:latin typeface="Century Gothic"/>
                <a:ea typeface="Century Gothic"/>
                <a:cs typeface="Century Gothic"/>
                <a:sym typeface="Century Gothic"/>
              </a:rPr>
              <a:t> This represents one’s inability to change and a resistance to accept new truths. </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return to the cave</a:t>
            </a:r>
            <a:r>
              <a:rPr b="0" i="0" lang="en-US" sz="1800" u="none" cap="none" strike="noStrike">
                <a:solidFill>
                  <a:srgbClr val="3F3F3F"/>
                </a:solidFill>
                <a:latin typeface="Century Gothic"/>
                <a:ea typeface="Century Gothic"/>
                <a:cs typeface="Century Gothic"/>
                <a:sym typeface="Century Gothic"/>
              </a:rPr>
              <a:t>: This represents the enlightener’s quest to dispel ignorance from others. </a:t>
            </a:r>
          </a:p>
          <a:p>
            <a:pPr indent="-342900" lvl="0" marL="342900" marR="0" rtl="0" algn="l">
              <a:spcBef>
                <a:spcPts val="1000"/>
              </a:spcBef>
              <a:spcAft>
                <a:spcPts val="0"/>
              </a:spcAft>
              <a:buClr>
                <a:schemeClr val="accent1"/>
              </a:buClr>
              <a:buSzPct val="79999"/>
              <a:buFont typeface="Noto Sans Symbols"/>
              <a:buChar char="▶"/>
            </a:pPr>
            <a:r>
              <a:rPr b="1" i="0" lang="en-US" sz="1800" u="none" cap="none" strike="noStrike">
                <a:solidFill>
                  <a:srgbClr val="3F3F3F"/>
                </a:solidFill>
                <a:latin typeface="Century Gothic"/>
                <a:ea typeface="Century Gothic"/>
                <a:cs typeface="Century Gothic"/>
                <a:sym typeface="Century Gothic"/>
              </a:rPr>
              <a:t>The rejection by the other prisoners when the released prisoner returns</a:t>
            </a:r>
            <a:r>
              <a:rPr b="0" i="0" lang="en-US" sz="1800" u="none" cap="none" strike="noStrike">
                <a:solidFill>
                  <a:srgbClr val="3F3F3F"/>
                </a:solidFill>
                <a:latin typeface="Century Gothic"/>
                <a:ea typeface="Century Gothic"/>
                <a:cs typeface="Century Gothic"/>
                <a:sym typeface="Century Gothic"/>
              </a:rPr>
              <a:t>: They are adverse to change and do not wish to be enlightened.</a:t>
            </a:r>
          </a:p>
        </p:txBody>
      </p:sp>
      <p:sp>
        <p:nvSpPr>
          <p:cNvPr id="317" name="Shape 317"/>
          <p:cNvSpPr txBox="1"/>
          <p:nvPr>
            <p:ph type="title"/>
          </p:nvPr>
        </p:nvSpPr>
        <p:spPr>
          <a:xfrm>
            <a:off x="865970" y="927098"/>
            <a:ext cx="6343671" cy="709864"/>
          </a:xfrm>
          <a:prstGeom prst="rect">
            <a:avLst/>
          </a:prstGeom>
          <a:noFill/>
          <a:ln>
            <a:noFill/>
          </a:ln>
        </p:spPr>
        <p:txBody>
          <a:bodyPr anchorCtr="0" anchor="ctr" bIns="45700" lIns="91425" rIns="91425" tIns="45700">
            <a:noAutofit/>
          </a:bodyPr>
          <a:lstStyle/>
          <a:p>
            <a:pPr indent="0" lvl="0" marL="0" marR="0" rtl="0" algn="ctr">
              <a:spcBef>
                <a:spcPts val="0"/>
              </a:spcBef>
              <a:buClr>
                <a:schemeClr val="lt1"/>
              </a:buClr>
              <a:buSzPct val="25000"/>
              <a:buFont typeface="Century Gothic"/>
              <a:buNone/>
            </a:pPr>
            <a:r>
              <a:rPr b="1" i="0" lang="en-US" sz="3200" u="none" cap="none" strike="noStrike">
                <a:solidFill>
                  <a:schemeClr val="lt1"/>
                </a:solidFill>
                <a:latin typeface="Century Gothic"/>
                <a:ea typeface="Century Gothic"/>
                <a:cs typeface="Century Gothic"/>
                <a:sym typeface="Century Gothic"/>
              </a:rPr>
              <a:t>Symbols</a:t>
            </a:r>
          </a:p>
        </p:txBody>
      </p:sp>
    </p:spTree>
  </p:cSld>
  <p:clrMapOvr>
    <a:masterClrMapping/>
  </p:clrMapOvr>
</p:sld>
</file>

<file path=ppt/theme/theme1.xml><?xml version="1.0" encoding="utf-8"?>
<a:theme xmlns:a="http://schemas.openxmlformats.org/drawingml/2006/main" xmlns:r="http://schemas.openxmlformats.org/officeDocument/2006/relationships" name="Ion Boardroom">
  <a:themeElements>
    <a:clrScheme name="Ion Boardroom">
      <a:dk1>
        <a:srgbClr val="000000"/>
      </a:dk1>
      <a:lt1>
        <a:srgbClr val="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