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5" d="100"/>
          <a:sy n="85" d="100"/>
        </p:scale>
        <p:origin x="286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7DDDF-62B3-4637-AA46-3924C78E88B6}" type="datetimeFigureOut">
              <a:rPr lang="en-US" smtClean="0"/>
              <a:t>6/15/2016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4A4A-18FD-43BA-B10F-0CF63EA01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429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7DDDF-62B3-4637-AA46-3924C78E88B6}" type="datetimeFigureOut">
              <a:rPr lang="en-US" smtClean="0"/>
              <a:t>6/15/2016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4A4A-18FD-43BA-B10F-0CF63EA01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346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7DDDF-62B3-4637-AA46-3924C78E88B6}" type="datetimeFigureOut">
              <a:rPr lang="en-US" smtClean="0"/>
              <a:t>6/15/2016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4A4A-18FD-43BA-B10F-0CF63EA01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056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7DDDF-62B3-4637-AA46-3924C78E88B6}" type="datetimeFigureOut">
              <a:rPr lang="en-US" smtClean="0"/>
              <a:t>6/15/2016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4A4A-18FD-43BA-B10F-0CF63EA01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677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7DDDF-62B3-4637-AA46-3924C78E88B6}" type="datetimeFigureOut">
              <a:rPr lang="en-US" smtClean="0"/>
              <a:t>6/15/2016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4A4A-18FD-43BA-B10F-0CF63EA01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280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7DDDF-62B3-4637-AA46-3924C78E88B6}" type="datetimeFigureOut">
              <a:rPr lang="en-US" smtClean="0"/>
              <a:t>6/15/2016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4A4A-18FD-43BA-B10F-0CF63EA01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174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7DDDF-62B3-4637-AA46-3924C78E88B6}" type="datetimeFigureOut">
              <a:rPr lang="en-US" smtClean="0"/>
              <a:t>6/15/2016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4A4A-18FD-43BA-B10F-0CF63EA01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758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7DDDF-62B3-4637-AA46-3924C78E88B6}" type="datetimeFigureOut">
              <a:rPr lang="en-US" smtClean="0"/>
              <a:t>6/15/2016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4A4A-18FD-43BA-B10F-0CF63EA01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382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7DDDF-62B3-4637-AA46-3924C78E88B6}" type="datetimeFigureOut">
              <a:rPr lang="en-US" smtClean="0"/>
              <a:t>6/15/2016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4A4A-18FD-43BA-B10F-0CF63EA01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229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7DDDF-62B3-4637-AA46-3924C78E88B6}" type="datetimeFigureOut">
              <a:rPr lang="en-US" smtClean="0"/>
              <a:t>6/15/2016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4A4A-18FD-43BA-B10F-0CF63EA01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52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7DDDF-62B3-4637-AA46-3924C78E88B6}" type="datetimeFigureOut">
              <a:rPr lang="en-US" smtClean="0"/>
              <a:t>6/15/2016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4A4A-18FD-43BA-B10F-0CF63EA01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27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B7DDDF-62B3-4637-AA46-3924C78E88B6}" type="datetimeFigureOut">
              <a:rPr lang="en-US" smtClean="0"/>
              <a:t>6/15/2016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454A4A-18FD-43BA-B10F-0CF63EA01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957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evel 3"/>
          <p:cNvSpPr/>
          <p:nvPr/>
        </p:nvSpPr>
        <p:spPr>
          <a:xfrm rot="5400000">
            <a:off x="-1143000" y="1143002"/>
            <a:ext cx="9144000" cy="6858000"/>
          </a:xfrm>
          <a:prstGeom prst="bevel">
            <a:avLst>
              <a:gd name="adj" fmla="val 20401"/>
            </a:avLst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13"/>
          </a:p>
        </p:txBody>
      </p:sp>
      <p:sp>
        <p:nvSpPr>
          <p:cNvPr id="5" name="TextBox 4"/>
          <p:cNvSpPr txBox="1"/>
          <p:nvPr/>
        </p:nvSpPr>
        <p:spPr>
          <a:xfrm rot="10800000">
            <a:off x="2866441" y="1038578"/>
            <a:ext cx="1109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Student A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5050356" y="4387334"/>
            <a:ext cx="1101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Student B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866441" y="7769957"/>
            <a:ext cx="1101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Student C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5400000">
            <a:off x="675181" y="4387334"/>
            <a:ext cx="11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Student 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405852" y="1416755"/>
            <a:ext cx="412170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Framing Weather</a:t>
            </a:r>
          </a:p>
          <a:p>
            <a:pPr algn="ctr"/>
            <a:r>
              <a:rPr lang="en-US" sz="1400" dirty="0" smtClean="0"/>
              <a:t>How </a:t>
            </a:r>
            <a:r>
              <a:rPr lang="en-US" sz="1400" dirty="0"/>
              <a:t>do we observe, measure, and compare weather?</a:t>
            </a:r>
            <a:endParaRPr lang="en-US" sz="1400" dirty="0" smtClean="0"/>
          </a:p>
          <a:p>
            <a:pPr algn="ctr"/>
            <a:r>
              <a:rPr lang="en-US" sz="1400" dirty="0" smtClean="0"/>
              <a:t>Group Work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8997886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23</Words>
  <Application>Microsoft Office PowerPoint</Application>
  <PresentationFormat>Letter Paper (8.5x11 in)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Trinity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ncate</dc:creator>
  <cp:lastModifiedBy>ncate</cp:lastModifiedBy>
  <cp:revision>2</cp:revision>
  <dcterms:created xsi:type="dcterms:W3CDTF">2016-06-15T18:40:17Z</dcterms:created>
  <dcterms:modified xsi:type="dcterms:W3CDTF">2016-06-15T18:50:27Z</dcterms:modified>
</cp:coreProperties>
</file>