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9" r:id="rId7"/>
    <p:sldId id="261" r:id="rId8"/>
    <p:sldId id="262" r:id="rId9"/>
    <p:sldId id="263" r:id="rId10"/>
    <p:sldId id="264" r:id="rId11"/>
    <p:sldId id="266" r:id="rId12"/>
    <p:sldId id="265" r:id="rId13"/>
    <p:sldId id="267" r:id="rId14"/>
    <p:sldId id="268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1" d="100"/>
          <a:sy n="71" d="100"/>
        </p:scale>
        <p:origin x="-140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paperBackingColor.jpg"/>
          <p:cNvPicPr>
            <a:picLocks noChangeAspect="1"/>
          </p:cNvPicPr>
          <p:nvPr/>
        </p:nvPicPr>
        <p:blipFill>
          <a:blip r:embed="rId2"/>
          <a:srcRect l="469" t="13915"/>
          <a:stretch>
            <a:fillRect/>
          </a:stretch>
        </p:blipFill>
        <p:spPr>
          <a:xfrm>
            <a:off x="1613903" y="699248"/>
            <a:ext cx="5916194" cy="3837694"/>
          </a:xfrm>
          <a:prstGeom prst="rect">
            <a:avLst/>
          </a:prstGeom>
          <a:solidFill>
            <a:srgbClr val="FFFFFF">
              <a:shade val="85000"/>
            </a:srgbClr>
          </a:solidFill>
          <a:ln w="22225" cap="sq">
            <a:solidFill>
              <a:srgbClr val="FDFDFD"/>
            </a:solidFill>
            <a:miter lim="800000"/>
          </a:ln>
          <a:effectLst>
            <a:outerShdw blurRad="57150" dist="37500" dir="7560000" sy="98000" kx="80000" ky="63000" algn="tl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BA6C9-B221-AF45-B71C-25A169C4A720}" type="datetimeFigureOut">
              <a:rPr lang="en-US" smtClean="0"/>
              <a:t>6/11/14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E8CB0-B647-8844-9D58-E1F5CA3F0332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09569" y="1143000"/>
            <a:ext cx="5724862" cy="1846961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6000" kern="1200">
                <a:solidFill>
                  <a:schemeClr val="bg2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69" y="2994212"/>
            <a:ext cx="5724862" cy="10072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0"/>
              </a:spcBef>
              <a:buSzPct val="90000"/>
              <a:buFont typeface="Wingdings" pitchFamily="2" charset="2"/>
              <a:buNone/>
              <a:defRPr sz="2000" kern="1200">
                <a:solidFill>
                  <a:schemeClr val="bg2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BA6C9-B221-AF45-B71C-25A169C4A720}" type="datetimeFigureOut">
              <a:rPr lang="en-US" smtClean="0"/>
              <a:t>6/11/14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E8CB0-B647-8844-9D58-E1F5CA3F033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BA6C9-B221-AF45-B71C-25A169C4A720}" type="datetimeFigureOut">
              <a:rPr lang="en-US" smtClean="0"/>
              <a:t>6/11/14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E8CB0-B647-8844-9D58-E1F5CA3F033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0363" y="1143000"/>
            <a:ext cx="3807662" cy="1341344"/>
          </a:xfrm>
        </p:spPr>
        <p:txBody>
          <a:bodyPr anchor="b"/>
          <a:lstStyle>
            <a:lvl1pPr algn="ctr">
              <a:defRPr sz="44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199" y="605118"/>
            <a:ext cx="3776472" cy="5565495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 marL="2290763" indent="-344488">
              <a:defRPr sz="2000"/>
            </a:lvl7pPr>
            <a:lvl8pPr marL="2290763" indent="-344488">
              <a:defRPr sz="2000"/>
            </a:lvl8pPr>
            <a:lvl9pPr marL="2290763" indent="-344488"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0363" y="2618815"/>
            <a:ext cx="3807662" cy="3133164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BA6C9-B221-AF45-B71C-25A169C4A720}" type="datetimeFigureOut">
              <a:rPr lang="en-US" smtClean="0"/>
              <a:t>6/11/14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E8CB0-B647-8844-9D58-E1F5CA3F033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BA6C9-B221-AF45-B71C-25A169C4A720}" type="datetimeFigureOut">
              <a:rPr lang="en-US" smtClean="0"/>
              <a:t>6/11/14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E8CB0-B647-8844-9D58-E1F5CA3F0332}" type="slidenum">
              <a:rPr lang="en-US" smtClean="0"/>
              <a:t>‹#›</a:t>
            </a:fld>
            <a:endParaRPr lang="en-US"/>
          </a:p>
        </p:txBody>
      </p:sp>
      <p:pic>
        <p:nvPicPr>
          <p:cNvPr id="10" name="Picture 9" descr="pictureCaptionBacking.png"/>
          <p:cNvPicPr>
            <a:picLocks noChangeAspect="1"/>
          </p:cNvPicPr>
          <p:nvPr/>
        </p:nvPicPr>
        <p:blipFill>
          <a:blip r:embed="rId2"/>
          <a:srcRect l="52272" t="8889" r="5152" b="16566"/>
          <a:stretch>
            <a:fillRect/>
          </a:stretch>
        </p:blipFill>
        <p:spPr>
          <a:xfrm>
            <a:off x="4594412" y="663388"/>
            <a:ext cx="3893127" cy="5112327"/>
          </a:xfrm>
          <a:prstGeom prst="rect">
            <a:avLst/>
          </a:prstGeom>
        </p:spPr>
      </p:pic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725487" y="1143000"/>
            <a:ext cx="3792537" cy="1341344"/>
          </a:xfrm>
        </p:spPr>
        <p:txBody>
          <a:bodyPr anchor="b"/>
          <a:lstStyle>
            <a:lvl1pPr algn="ctr">
              <a:defRPr sz="44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2"/>
          </p:nvPr>
        </p:nvSpPr>
        <p:spPr>
          <a:xfrm>
            <a:off x="725487" y="2618815"/>
            <a:ext cx="3792537" cy="3133164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829938" y="864971"/>
            <a:ext cx="3422075" cy="470916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5487" y="462896"/>
            <a:ext cx="7718425" cy="82802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25489" y="1598613"/>
            <a:ext cx="7718424" cy="4572000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BA6C9-B221-AF45-B71C-25A169C4A720}" type="datetimeFigureOut">
              <a:rPr lang="en-US" smtClean="0"/>
              <a:t>6/11/14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E8CB0-B647-8844-9D58-E1F5CA3F033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0" y="685801"/>
            <a:ext cx="1066800" cy="54848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25488" y="685757"/>
            <a:ext cx="6437312" cy="5482221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BA6C9-B221-AF45-B71C-25A169C4A720}" type="datetimeFigureOut">
              <a:rPr lang="en-US" smtClean="0"/>
              <a:t>6/11/14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E8CB0-B647-8844-9D58-E1F5CA3F033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BA6C9-B221-AF45-B71C-25A169C4A720}" type="datetimeFigureOut">
              <a:rPr lang="en-US" smtClean="0"/>
              <a:t>6/11/14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E8CB0-B647-8844-9D58-E1F5CA3F033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titlePhotoBacking-r.png"/>
          <p:cNvPicPr>
            <a:picLocks noChangeAspect="1"/>
          </p:cNvPicPr>
          <p:nvPr/>
        </p:nvPicPr>
        <p:blipFill>
          <a:blip r:embed="rId2"/>
          <a:srcRect l="17353" t="9412" r="17500" b="32353"/>
          <a:stretch>
            <a:fillRect/>
          </a:stretch>
        </p:blipFill>
        <p:spPr>
          <a:xfrm>
            <a:off x="1586753" y="645459"/>
            <a:ext cx="5957047" cy="3993776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24600"/>
            <a:ext cx="2133600" cy="273050"/>
          </a:xfrm>
        </p:spPr>
        <p:txBody>
          <a:bodyPr/>
          <a:lstStyle>
            <a:lvl1pPr>
              <a:defRPr sz="14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fld id="{D29BA6C9-B221-AF45-B71C-25A169C4A720}" type="datetimeFigureOut">
              <a:rPr lang="en-US" smtClean="0"/>
              <a:t>6/11/14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24600"/>
            <a:ext cx="2895600" cy="273050"/>
          </a:xfrm>
        </p:spPr>
        <p:txBody>
          <a:bodyPr/>
          <a:lstStyle>
            <a:lvl1pPr>
              <a:defRPr sz="14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24600"/>
            <a:ext cx="2133600" cy="273050"/>
          </a:xfrm>
        </p:spPr>
        <p:txBody>
          <a:bodyPr/>
          <a:lstStyle>
            <a:lvl1pPr>
              <a:defRPr sz="14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fld id="{22BE8CB0-B647-8844-9D58-E1F5CA3F0332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24435" y="4953000"/>
            <a:ext cx="8095130" cy="857250"/>
          </a:xfrm>
        </p:spPr>
        <p:txBody>
          <a:bodyPr anchor="b" anchorCtr="0">
            <a:noAutofit/>
          </a:bodyPr>
          <a:lstStyle>
            <a:lvl1pPr>
              <a:defRPr sz="5400">
                <a:solidFill>
                  <a:schemeClr val="tx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24435" y="5791200"/>
            <a:ext cx="8095130" cy="507200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800">
                <a:solidFill>
                  <a:schemeClr val="tx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3"/>
          </p:nvPr>
        </p:nvSpPr>
        <p:spPr>
          <a:xfrm>
            <a:off x="1764792" y="804672"/>
            <a:ext cx="5638800" cy="3657600"/>
          </a:xfrm>
        </p:spPr>
        <p:txBody>
          <a:bodyPr/>
          <a:lstStyle>
            <a:lvl1pPr>
              <a:buNone/>
              <a:defRPr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0818" y="2514600"/>
            <a:ext cx="8162365" cy="914400"/>
          </a:xfrm>
        </p:spPr>
        <p:txBody>
          <a:bodyPr anchor="b" anchorCtr="0"/>
          <a:lstStyle>
            <a:lvl1pPr algn="ctr">
              <a:defRPr sz="5400" b="0" cap="none" baseline="0">
                <a:solidFill>
                  <a:schemeClr val="tx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0818" y="3429000"/>
            <a:ext cx="8162365" cy="701000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800">
                <a:solidFill>
                  <a:schemeClr val="tx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400" kern="120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D29BA6C9-B221-AF45-B71C-25A169C4A720}" type="datetimeFigureOut">
              <a:rPr lang="en-US" smtClean="0"/>
              <a:t>6/11/14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1400" kern="120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400" kern="120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22BE8CB0-B647-8844-9D58-E1F5CA3F0332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23900" y="1586753"/>
            <a:ext cx="3776472" cy="458386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86753"/>
            <a:ext cx="3776472" cy="458386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BA6C9-B221-AF45-B71C-25A169C4A720}" type="datetimeFigureOut">
              <a:rPr lang="en-US" smtClean="0"/>
              <a:t>6/11/14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E8CB0-B647-8844-9D58-E1F5CA3F033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3900" y="1598613"/>
            <a:ext cx="3773488" cy="427877"/>
          </a:xfrm>
        </p:spPr>
        <p:txBody>
          <a:bodyPr anchor="b">
            <a:normAutofit/>
          </a:bodyPr>
          <a:lstStyle>
            <a:lvl1pPr marL="0" indent="0" algn="ctr">
              <a:spcBef>
                <a:spcPts val="0"/>
              </a:spcBef>
              <a:buNone/>
              <a:defRPr sz="2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23900" y="2174875"/>
            <a:ext cx="3773488" cy="3997325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 marL="2290763" indent="-344488">
              <a:defRPr sz="1600"/>
            </a:lvl7pPr>
            <a:lvl8pPr marL="2290763" indent="-344488">
              <a:defRPr sz="1600"/>
            </a:lvl8pPr>
            <a:lvl9pPr marL="2290763" indent="-344488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98613"/>
            <a:ext cx="3776472" cy="427877"/>
          </a:xfrm>
        </p:spPr>
        <p:txBody>
          <a:bodyPr anchor="b">
            <a:normAutofit/>
          </a:bodyPr>
          <a:lstStyle>
            <a:lvl1pPr marL="0" indent="0" algn="ctr">
              <a:spcBef>
                <a:spcPts val="0"/>
              </a:spcBef>
              <a:buNone/>
              <a:defRPr sz="2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3776472" cy="3997325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 marL="2290763" indent="-344488">
              <a:defRPr sz="1600"/>
            </a:lvl7pPr>
            <a:lvl8pPr marL="2290763" indent="-344488">
              <a:defRPr sz="1600"/>
            </a:lvl8pPr>
            <a:lvl9pPr marL="2290763" indent="-344488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BA6C9-B221-AF45-B71C-25A169C4A720}" type="datetimeFigureOut">
              <a:rPr lang="en-US" smtClean="0"/>
              <a:t>6/11/14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E8CB0-B647-8844-9D58-E1F5CA3F033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23900" y="1586753"/>
            <a:ext cx="7707406" cy="2231136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BA6C9-B221-AF45-B71C-25A169C4A720}" type="datetimeFigureOut">
              <a:rPr lang="en-US" smtClean="0"/>
              <a:t>6/11/14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E8CB0-B647-8844-9D58-E1F5CA3F033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723900" y="3914170"/>
            <a:ext cx="7707406" cy="2231136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23900" y="1586753"/>
            <a:ext cx="3776472" cy="458386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BA6C9-B221-AF45-B71C-25A169C4A720}" type="datetimeFigureOut">
              <a:rPr lang="en-US" smtClean="0"/>
              <a:t>6/11/14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E8CB0-B647-8844-9D58-E1F5CA3F033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86753"/>
            <a:ext cx="3776472" cy="2232212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9" name="Content Placeholder 3"/>
          <p:cNvSpPr>
            <a:spLocks noGrp="1"/>
          </p:cNvSpPr>
          <p:nvPr>
            <p:ph sz="half" idx="14"/>
          </p:nvPr>
        </p:nvSpPr>
        <p:spPr>
          <a:xfrm>
            <a:off x="4648200" y="3913094"/>
            <a:ext cx="3776472" cy="2232212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BA6C9-B221-AF45-B71C-25A169C4A720}" type="datetimeFigureOut">
              <a:rPr lang="en-US" smtClean="0"/>
              <a:t>6/11/14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E8CB0-B647-8844-9D58-E1F5CA3F0332}" type="slidenum">
              <a:rPr lang="en-US" smtClean="0"/>
              <a:t>‹#›</a:t>
            </a:fld>
            <a:endParaRPr lang="en-US"/>
          </a:p>
        </p:txBody>
      </p:sp>
      <p:sp>
        <p:nvSpPr>
          <p:cNvPr id="6" name="Content Placeholder 2"/>
          <p:cNvSpPr>
            <a:spLocks noGrp="1"/>
          </p:cNvSpPr>
          <p:nvPr>
            <p:ph sz="half" idx="1"/>
          </p:nvPr>
        </p:nvSpPr>
        <p:spPr>
          <a:xfrm>
            <a:off x="723900" y="1586753"/>
            <a:ext cx="3776472" cy="2232212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86753"/>
            <a:ext cx="3776472" cy="2232212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723900" y="3913094"/>
            <a:ext cx="3776472" cy="2232212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9" name="Content Placeholder 3"/>
          <p:cNvSpPr>
            <a:spLocks noGrp="1"/>
          </p:cNvSpPr>
          <p:nvPr>
            <p:ph sz="half" idx="14"/>
          </p:nvPr>
        </p:nvSpPr>
        <p:spPr>
          <a:xfrm>
            <a:off x="4648200" y="3913094"/>
            <a:ext cx="3776472" cy="2232212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26141" y="314979"/>
            <a:ext cx="769171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/>
              <a:t>Click to edit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6141" y="1586753"/>
            <a:ext cx="7691719" cy="45719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D29BA6C9-B221-AF45-B71C-25A169C4A720}" type="datetimeFigureOut">
              <a:rPr lang="en-US" smtClean="0"/>
              <a:t>6/11/14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22BE8CB0-B647-8844-9D58-E1F5CA3F033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914400" rtl="0" eaLnBrk="1" latinLnBrk="0" hangingPunct="1">
        <a:spcBef>
          <a:spcPts val="2400"/>
        </a:spcBef>
        <a:buSzPct val="90000"/>
        <a:buFont typeface="Wingdings" pitchFamily="2" charset="2"/>
        <a:buChar char="v"/>
        <a:defRPr sz="2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1200"/>
        </a:spcBef>
        <a:buClr>
          <a:schemeClr val="bg1">
            <a:lumMod val="65000"/>
          </a:schemeClr>
        </a:buClr>
        <a:buSzPct val="90000"/>
        <a:buFont typeface="Wingdings" pitchFamily="2" charset="2"/>
        <a:buChar char="v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263650" indent="-349250" algn="l" defTabSz="914400" rtl="0" eaLnBrk="1" latinLnBrk="0" hangingPunct="1">
        <a:spcBef>
          <a:spcPts val="1200"/>
        </a:spcBef>
        <a:buSzPct val="90000"/>
        <a:buFont typeface="Wingdings" pitchFamily="2" charset="2"/>
        <a:buChar char="v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336550" algn="l" defTabSz="914400" rtl="0" eaLnBrk="1" latinLnBrk="0" hangingPunct="1">
        <a:spcBef>
          <a:spcPts val="1200"/>
        </a:spcBef>
        <a:buClr>
          <a:schemeClr val="bg1">
            <a:lumMod val="65000"/>
          </a:schemeClr>
        </a:buClr>
        <a:buSzPct val="90000"/>
        <a:buFont typeface="Wingdings" pitchFamily="2" charset="2"/>
        <a:buChar char="v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946275" indent="-346075" algn="l" defTabSz="914400" rtl="0" eaLnBrk="1" latinLnBrk="0" hangingPunct="1">
        <a:spcBef>
          <a:spcPts val="1200"/>
        </a:spcBef>
        <a:buSzPct val="90000"/>
        <a:buFont typeface="Wingdings" pitchFamily="2" charset="2"/>
        <a:buChar char="v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290763" indent="-344488" algn="l" defTabSz="914400" rtl="0" eaLnBrk="1" latinLnBrk="0" hangingPunct="1">
        <a:spcBef>
          <a:spcPct val="20000"/>
        </a:spcBef>
        <a:buClr>
          <a:schemeClr val="bg1">
            <a:lumMod val="65000"/>
          </a:schemeClr>
        </a:buClr>
        <a:buSzPct val="90000"/>
        <a:buFont typeface="Wingdings" pitchFamily="2" charset="2"/>
        <a:buChar char="v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625725" indent="-344488" algn="l" defTabSz="914400" rtl="0" eaLnBrk="1" latinLnBrk="0" hangingPunct="1">
        <a:spcBef>
          <a:spcPct val="20000"/>
        </a:spcBef>
        <a:buSzPct val="90000"/>
        <a:buFont typeface="Wingdings" pitchFamily="2" charset="2"/>
        <a:buChar char="v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970213" indent="-344488" algn="l" defTabSz="914400" rtl="0" eaLnBrk="1" latinLnBrk="0" hangingPunct="1">
        <a:spcBef>
          <a:spcPct val="20000"/>
        </a:spcBef>
        <a:buClr>
          <a:schemeClr val="bg1">
            <a:lumMod val="65000"/>
          </a:schemeClr>
        </a:buClr>
        <a:buSzPct val="90000"/>
        <a:buFont typeface="Wingdings" pitchFamily="2" charset="2"/>
        <a:buChar char="v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313113" indent="-344488" algn="l" defTabSz="914400" rtl="0" eaLnBrk="1" latinLnBrk="0" hangingPunct="1">
        <a:spcBef>
          <a:spcPct val="20000"/>
        </a:spcBef>
        <a:buSzPct val="90000"/>
        <a:buFont typeface="Wingdings" pitchFamily="2" charset="2"/>
        <a:buChar char="v"/>
        <a:defRPr lang="en-US" sz="1800" kern="1200" dirty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09569" y="687861"/>
            <a:ext cx="5724862" cy="1151050"/>
          </a:xfrm>
        </p:spPr>
        <p:txBody>
          <a:bodyPr/>
          <a:lstStyle/>
          <a:p>
            <a:r>
              <a:rPr lang="en-US" dirty="0" smtClean="0"/>
              <a:t>The 4 Spheres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57503" y="2512687"/>
            <a:ext cx="3725520" cy="4071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49597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Hydrosphere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26141" y="2293899"/>
            <a:ext cx="7691719" cy="1213303"/>
          </a:xfrm>
        </p:spPr>
        <p:txBody>
          <a:bodyPr>
            <a:normAutofit/>
          </a:bodyPr>
          <a:lstStyle/>
          <a:p>
            <a:r>
              <a:rPr lang="en-US" dirty="0" smtClean="0"/>
              <a:t>The liquid water component of the Earth</a:t>
            </a:r>
          </a:p>
          <a:p>
            <a:r>
              <a:rPr lang="en-US" dirty="0" smtClean="0"/>
              <a:t>Includes oceans, seas, lakes, ponds, rivers, and streams </a:t>
            </a:r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051043" y="1348200"/>
            <a:ext cx="3403665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i="1" dirty="0" smtClean="0">
                <a:solidFill>
                  <a:schemeClr val="accent6">
                    <a:lumMod val="75000"/>
                  </a:schemeClr>
                </a:solidFill>
              </a:rPr>
              <a:t>What is it?</a:t>
            </a:r>
            <a:endParaRPr lang="en-US" sz="3600" b="1" i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051043" y="3749907"/>
            <a:ext cx="3403665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i="1" dirty="0" smtClean="0">
                <a:solidFill>
                  <a:schemeClr val="accent6">
                    <a:lumMod val="75000"/>
                  </a:schemeClr>
                </a:solidFill>
              </a:rPr>
              <a:t>Where is it?</a:t>
            </a:r>
            <a:endParaRPr lang="en-US" sz="3600" b="1" i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878541" y="5057336"/>
            <a:ext cx="7691719" cy="11943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457200" indent="-457200" algn="l" defTabSz="914400" rtl="0" eaLnBrk="1" latinLnBrk="0" hangingPunct="1">
              <a:spcBef>
                <a:spcPts val="2400"/>
              </a:spcBef>
              <a:buSzPct val="90000"/>
              <a:buFont typeface="Wingdings" pitchFamily="2" charset="2"/>
              <a:buChar char="v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ts val="1200"/>
              </a:spcBef>
              <a:buClr>
                <a:schemeClr val="bg1">
                  <a:lumMod val="65000"/>
                </a:schemeClr>
              </a:buClr>
              <a:buSzPct val="90000"/>
              <a:buFont typeface="Wingdings" pitchFamily="2" charset="2"/>
              <a:buChar char="v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263650" indent="-349250" algn="l" defTabSz="914400" rtl="0" eaLnBrk="1" latinLnBrk="0" hangingPunct="1">
              <a:spcBef>
                <a:spcPts val="1200"/>
              </a:spcBef>
              <a:buSzPct val="90000"/>
              <a:buFont typeface="Wingdings" pitchFamily="2" charset="2"/>
              <a:buChar char="v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336550" algn="l" defTabSz="914400" rtl="0" eaLnBrk="1" latinLnBrk="0" hangingPunct="1">
              <a:spcBef>
                <a:spcPts val="1200"/>
              </a:spcBef>
              <a:buClr>
                <a:schemeClr val="bg1">
                  <a:lumMod val="65000"/>
                </a:schemeClr>
              </a:buClr>
              <a:buSzPct val="90000"/>
              <a:buFont typeface="Wingdings" pitchFamily="2" charset="2"/>
              <a:buChar char="v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946275" indent="-346075" algn="l" defTabSz="914400" rtl="0" eaLnBrk="1" latinLnBrk="0" hangingPunct="1">
              <a:spcBef>
                <a:spcPts val="1200"/>
              </a:spcBef>
              <a:buSzPct val="90000"/>
              <a:buFont typeface="Wingdings" pitchFamily="2" charset="2"/>
              <a:buChar char="v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90763" indent="-344488" algn="l" defTabSz="914400" rtl="0" eaLnBrk="1" latinLnBrk="0" hangingPunct="1">
              <a:spcBef>
                <a:spcPct val="20000"/>
              </a:spcBef>
              <a:buClr>
                <a:schemeClr val="bg1">
                  <a:lumMod val="65000"/>
                </a:schemeClr>
              </a:buClr>
              <a:buSzPct val="90000"/>
              <a:buFont typeface="Wingdings" pitchFamily="2" charset="2"/>
              <a:buChar char="v"/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625725" indent="-344488" algn="l" defTabSz="914400" rtl="0" eaLnBrk="1" latinLnBrk="0" hangingPunct="1">
              <a:spcBef>
                <a:spcPct val="20000"/>
              </a:spcBef>
              <a:buSzPct val="90000"/>
              <a:buFont typeface="Wingdings" pitchFamily="2" charset="2"/>
              <a:buChar char="v"/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970213" indent="-344488" algn="l" defTabSz="914400" rtl="0" eaLnBrk="1" latinLnBrk="0" hangingPunct="1">
              <a:spcBef>
                <a:spcPct val="20000"/>
              </a:spcBef>
              <a:buClr>
                <a:schemeClr val="bg1">
                  <a:lumMod val="65000"/>
                </a:schemeClr>
              </a:buClr>
              <a:buSzPct val="90000"/>
              <a:buFont typeface="Wingdings" pitchFamily="2" charset="2"/>
              <a:buChar char="v"/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313113" indent="-344488" algn="l" defTabSz="914400" rtl="0" eaLnBrk="1" latinLnBrk="0" hangingPunct="1">
              <a:spcBef>
                <a:spcPct val="20000"/>
              </a:spcBef>
              <a:buSzPct val="90000"/>
              <a:buFont typeface="Wingdings" pitchFamily="2" charset="2"/>
              <a:buChar char="v"/>
              <a:defRPr lang="en-US" sz="1800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726141" y="4877236"/>
            <a:ext cx="7691719" cy="11943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457200" indent="-457200" algn="l" defTabSz="914400" rtl="0" eaLnBrk="1" latinLnBrk="0" hangingPunct="1">
              <a:spcBef>
                <a:spcPts val="2400"/>
              </a:spcBef>
              <a:buSzPct val="90000"/>
              <a:buFont typeface="Wingdings" pitchFamily="2" charset="2"/>
              <a:buChar char="v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ts val="1200"/>
              </a:spcBef>
              <a:buClr>
                <a:schemeClr val="bg1">
                  <a:lumMod val="65000"/>
                </a:schemeClr>
              </a:buClr>
              <a:buSzPct val="90000"/>
              <a:buFont typeface="Wingdings" pitchFamily="2" charset="2"/>
              <a:buChar char="v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263650" indent="-349250" algn="l" defTabSz="914400" rtl="0" eaLnBrk="1" latinLnBrk="0" hangingPunct="1">
              <a:spcBef>
                <a:spcPts val="1200"/>
              </a:spcBef>
              <a:buSzPct val="90000"/>
              <a:buFont typeface="Wingdings" pitchFamily="2" charset="2"/>
              <a:buChar char="v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336550" algn="l" defTabSz="914400" rtl="0" eaLnBrk="1" latinLnBrk="0" hangingPunct="1">
              <a:spcBef>
                <a:spcPts val="1200"/>
              </a:spcBef>
              <a:buClr>
                <a:schemeClr val="bg1">
                  <a:lumMod val="65000"/>
                </a:schemeClr>
              </a:buClr>
              <a:buSzPct val="90000"/>
              <a:buFont typeface="Wingdings" pitchFamily="2" charset="2"/>
              <a:buChar char="v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946275" indent="-346075" algn="l" defTabSz="914400" rtl="0" eaLnBrk="1" latinLnBrk="0" hangingPunct="1">
              <a:spcBef>
                <a:spcPts val="1200"/>
              </a:spcBef>
              <a:buSzPct val="90000"/>
              <a:buFont typeface="Wingdings" pitchFamily="2" charset="2"/>
              <a:buChar char="v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90763" indent="-344488" algn="l" defTabSz="914400" rtl="0" eaLnBrk="1" latinLnBrk="0" hangingPunct="1">
              <a:spcBef>
                <a:spcPct val="20000"/>
              </a:spcBef>
              <a:buClr>
                <a:schemeClr val="bg1">
                  <a:lumMod val="65000"/>
                </a:schemeClr>
              </a:buClr>
              <a:buSzPct val="90000"/>
              <a:buFont typeface="Wingdings" pitchFamily="2" charset="2"/>
              <a:buChar char="v"/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625725" indent="-344488" algn="l" defTabSz="914400" rtl="0" eaLnBrk="1" latinLnBrk="0" hangingPunct="1">
              <a:spcBef>
                <a:spcPct val="20000"/>
              </a:spcBef>
              <a:buSzPct val="90000"/>
              <a:buFont typeface="Wingdings" pitchFamily="2" charset="2"/>
              <a:buChar char="v"/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970213" indent="-344488" algn="l" defTabSz="914400" rtl="0" eaLnBrk="1" latinLnBrk="0" hangingPunct="1">
              <a:spcBef>
                <a:spcPct val="20000"/>
              </a:spcBef>
              <a:buClr>
                <a:schemeClr val="bg1">
                  <a:lumMod val="65000"/>
                </a:schemeClr>
              </a:buClr>
              <a:buSzPct val="90000"/>
              <a:buFont typeface="Wingdings" pitchFamily="2" charset="2"/>
              <a:buChar char="v"/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313113" indent="-344488" algn="l" defTabSz="914400" rtl="0" eaLnBrk="1" latinLnBrk="0" hangingPunct="1">
              <a:spcBef>
                <a:spcPct val="20000"/>
              </a:spcBef>
              <a:buSzPct val="90000"/>
              <a:buFont typeface="Wingdings" pitchFamily="2" charset="2"/>
              <a:buChar char="v"/>
              <a:defRPr lang="en-US" sz="1800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On 70% of the Earth’s surface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96542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3135" y="751315"/>
            <a:ext cx="6887345" cy="52055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994093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8083" y="189231"/>
            <a:ext cx="7889777" cy="1659270"/>
          </a:xfrm>
        </p:spPr>
        <p:txBody>
          <a:bodyPr/>
          <a:lstStyle/>
          <a:p>
            <a:r>
              <a:rPr lang="en-US" dirty="0" smtClean="0"/>
              <a:t>How Do the 4 Spheres Interact with Each Other?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0907" y="2123406"/>
            <a:ext cx="7691719" cy="3511467"/>
          </a:xfrm>
        </p:spPr>
        <p:txBody>
          <a:bodyPr>
            <a:normAutofit/>
          </a:bodyPr>
          <a:lstStyle/>
          <a:p>
            <a:r>
              <a:rPr lang="en-US" dirty="0" smtClean="0"/>
              <a:t>4 spheres are constantly interacting with each other</a:t>
            </a:r>
          </a:p>
          <a:p>
            <a:pPr marL="0" indent="0">
              <a:buNone/>
            </a:pPr>
            <a:endParaRPr lang="en-US" sz="2800" dirty="0" smtClean="0"/>
          </a:p>
          <a:p>
            <a:pPr marL="0" indent="0">
              <a:buNone/>
            </a:pPr>
            <a:r>
              <a:rPr lang="en-US" sz="2800" u="sng" dirty="0" smtClean="0"/>
              <a:t>Example</a:t>
            </a:r>
            <a:r>
              <a:rPr lang="en-US" sz="2800" dirty="0" smtClean="0"/>
              <a:t>: </a:t>
            </a:r>
          </a:p>
          <a:p>
            <a:pPr marL="0" indent="0">
              <a:buNone/>
            </a:pPr>
            <a:r>
              <a:rPr lang="en-US" sz="2800" dirty="0" smtClean="0"/>
              <a:t>The Water Cycle</a:t>
            </a:r>
            <a:endParaRPr lang="en-US" sz="28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56767" y="2858979"/>
            <a:ext cx="4608020" cy="3458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952920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Chalk Talk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What are other ways the 4 spheres interact? Draw diagrams if relevant. 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How does the interaction between the 4 spheres affect our daily lives?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Where do we see the interaction between the 4 spheres happening?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Why are the 4 spheres important?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41060565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Exit Ticket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Out of the 4 spheres, which do you think is the most important and why? 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7530532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38753" y="0"/>
            <a:ext cx="5915641" cy="1143000"/>
          </a:xfrm>
        </p:spPr>
        <p:txBody>
          <a:bodyPr/>
          <a:lstStyle/>
          <a:p>
            <a:r>
              <a:rPr lang="en-US" dirty="0" smtClean="0"/>
              <a:t>Biosphere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38753" y="1313620"/>
            <a:ext cx="5915641" cy="4436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60949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Biosphere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26141" y="2218067"/>
            <a:ext cx="7691719" cy="2293899"/>
          </a:xfrm>
        </p:spPr>
        <p:txBody>
          <a:bodyPr/>
          <a:lstStyle/>
          <a:p>
            <a:r>
              <a:rPr lang="en-US" dirty="0"/>
              <a:t>A life supporting global ecosystem </a:t>
            </a:r>
            <a:endParaRPr lang="en-US" dirty="0" smtClean="0"/>
          </a:p>
          <a:p>
            <a:r>
              <a:rPr lang="en-US" dirty="0" smtClean="0"/>
              <a:t>Made up of all that is living on earth (plants, animals, fungi, single-cell organisms)</a:t>
            </a:r>
          </a:p>
          <a:p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051043" y="1348200"/>
            <a:ext cx="3403665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i="1" dirty="0" smtClean="0">
                <a:solidFill>
                  <a:schemeClr val="accent6">
                    <a:lumMod val="75000"/>
                  </a:schemeClr>
                </a:solidFill>
              </a:rPr>
              <a:t>What is it?</a:t>
            </a:r>
            <a:endParaRPr lang="en-US" sz="3600" b="1" i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051043" y="3991288"/>
            <a:ext cx="3403665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i="1" dirty="0" smtClean="0">
                <a:solidFill>
                  <a:schemeClr val="accent6">
                    <a:lumMod val="75000"/>
                  </a:schemeClr>
                </a:solidFill>
              </a:rPr>
              <a:t>Where is it?</a:t>
            </a:r>
            <a:endParaRPr lang="en-US" sz="3600" b="1" i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878541" y="5057336"/>
            <a:ext cx="7691719" cy="11943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457200" indent="-457200" algn="l" defTabSz="914400" rtl="0" eaLnBrk="1" latinLnBrk="0" hangingPunct="1">
              <a:spcBef>
                <a:spcPts val="2400"/>
              </a:spcBef>
              <a:buSzPct val="90000"/>
              <a:buFont typeface="Wingdings" pitchFamily="2" charset="2"/>
              <a:buChar char="v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ts val="1200"/>
              </a:spcBef>
              <a:buClr>
                <a:schemeClr val="bg1">
                  <a:lumMod val="65000"/>
                </a:schemeClr>
              </a:buClr>
              <a:buSzPct val="90000"/>
              <a:buFont typeface="Wingdings" pitchFamily="2" charset="2"/>
              <a:buChar char="v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263650" indent="-349250" algn="l" defTabSz="914400" rtl="0" eaLnBrk="1" latinLnBrk="0" hangingPunct="1">
              <a:spcBef>
                <a:spcPts val="1200"/>
              </a:spcBef>
              <a:buSzPct val="90000"/>
              <a:buFont typeface="Wingdings" pitchFamily="2" charset="2"/>
              <a:buChar char="v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336550" algn="l" defTabSz="914400" rtl="0" eaLnBrk="1" latinLnBrk="0" hangingPunct="1">
              <a:spcBef>
                <a:spcPts val="1200"/>
              </a:spcBef>
              <a:buClr>
                <a:schemeClr val="bg1">
                  <a:lumMod val="65000"/>
                </a:schemeClr>
              </a:buClr>
              <a:buSzPct val="90000"/>
              <a:buFont typeface="Wingdings" pitchFamily="2" charset="2"/>
              <a:buChar char="v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946275" indent="-346075" algn="l" defTabSz="914400" rtl="0" eaLnBrk="1" latinLnBrk="0" hangingPunct="1">
              <a:spcBef>
                <a:spcPts val="1200"/>
              </a:spcBef>
              <a:buSzPct val="90000"/>
              <a:buFont typeface="Wingdings" pitchFamily="2" charset="2"/>
              <a:buChar char="v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90763" indent="-344488" algn="l" defTabSz="914400" rtl="0" eaLnBrk="1" latinLnBrk="0" hangingPunct="1">
              <a:spcBef>
                <a:spcPct val="20000"/>
              </a:spcBef>
              <a:buClr>
                <a:schemeClr val="bg1">
                  <a:lumMod val="65000"/>
                </a:schemeClr>
              </a:buClr>
              <a:buSzPct val="90000"/>
              <a:buFont typeface="Wingdings" pitchFamily="2" charset="2"/>
              <a:buChar char="v"/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625725" indent="-344488" algn="l" defTabSz="914400" rtl="0" eaLnBrk="1" latinLnBrk="0" hangingPunct="1">
              <a:spcBef>
                <a:spcPct val="20000"/>
              </a:spcBef>
              <a:buSzPct val="90000"/>
              <a:buFont typeface="Wingdings" pitchFamily="2" charset="2"/>
              <a:buChar char="v"/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970213" indent="-344488" algn="l" defTabSz="914400" rtl="0" eaLnBrk="1" latinLnBrk="0" hangingPunct="1">
              <a:spcBef>
                <a:spcPct val="20000"/>
              </a:spcBef>
              <a:buClr>
                <a:schemeClr val="bg1">
                  <a:lumMod val="65000"/>
                </a:schemeClr>
              </a:buClr>
              <a:buSzPct val="90000"/>
              <a:buFont typeface="Wingdings" pitchFamily="2" charset="2"/>
              <a:buChar char="v"/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313113" indent="-344488" algn="l" defTabSz="914400" rtl="0" eaLnBrk="1" latinLnBrk="0" hangingPunct="1">
              <a:spcBef>
                <a:spcPct val="20000"/>
              </a:spcBef>
              <a:buSzPct val="90000"/>
              <a:buFont typeface="Wingdings" pitchFamily="2" charset="2"/>
              <a:buChar char="v"/>
              <a:defRPr lang="en-US" sz="1800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726141" y="5057336"/>
            <a:ext cx="7691719" cy="11943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457200" indent="-457200" algn="l" defTabSz="914400" rtl="0" eaLnBrk="1" latinLnBrk="0" hangingPunct="1">
              <a:spcBef>
                <a:spcPts val="2400"/>
              </a:spcBef>
              <a:buSzPct val="90000"/>
              <a:buFont typeface="Wingdings" pitchFamily="2" charset="2"/>
              <a:buChar char="v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ts val="1200"/>
              </a:spcBef>
              <a:buClr>
                <a:schemeClr val="bg1">
                  <a:lumMod val="65000"/>
                </a:schemeClr>
              </a:buClr>
              <a:buSzPct val="90000"/>
              <a:buFont typeface="Wingdings" pitchFamily="2" charset="2"/>
              <a:buChar char="v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263650" indent="-349250" algn="l" defTabSz="914400" rtl="0" eaLnBrk="1" latinLnBrk="0" hangingPunct="1">
              <a:spcBef>
                <a:spcPts val="1200"/>
              </a:spcBef>
              <a:buSzPct val="90000"/>
              <a:buFont typeface="Wingdings" pitchFamily="2" charset="2"/>
              <a:buChar char="v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336550" algn="l" defTabSz="914400" rtl="0" eaLnBrk="1" latinLnBrk="0" hangingPunct="1">
              <a:spcBef>
                <a:spcPts val="1200"/>
              </a:spcBef>
              <a:buClr>
                <a:schemeClr val="bg1">
                  <a:lumMod val="65000"/>
                </a:schemeClr>
              </a:buClr>
              <a:buSzPct val="90000"/>
              <a:buFont typeface="Wingdings" pitchFamily="2" charset="2"/>
              <a:buChar char="v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946275" indent="-346075" algn="l" defTabSz="914400" rtl="0" eaLnBrk="1" latinLnBrk="0" hangingPunct="1">
              <a:spcBef>
                <a:spcPts val="1200"/>
              </a:spcBef>
              <a:buSzPct val="90000"/>
              <a:buFont typeface="Wingdings" pitchFamily="2" charset="2"/>
              <a:buChar char="v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90763" indent="-344488" algn="l" defTabSz="914400" rtl="0" eaLnBrk="1" latinLnBrk="0" hangingPunct="1">
              <a:spcBef>
                <a:spcPct val="20000"/>
              </a:spcBef>
              <a:buClr>
                <a:schemeClr val="bg1">
                  <a:lumMod val="65000"/>
                </a:schemeClr>
              </a:buClr>
              <a:buSzPct val="90000"/>
              <a:buFont typeface="Wingdings" pitchFamily="2" charset="2"/>
              <a:buChar char="v"/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625725" indent="-344488" algn="l" defTabSz="914400" rtl="0" eaLnBrk="1" latinLnBrk="0" hangingPunct="1">
              <a:spcBef>
                <a:spcPct val="20000"/>
              </a:spcBef>
              <a:buSzPct val="90000"/>
              <a:buFont typeface="Wingdings" pitchFamily="2" charset="2"/>
              <a:buChar char="v"/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970213" indent="-344488" algn="l" defTabSz="914400" rtl="0" eaLnBrk="1" latinLnBrk="0" hangingPunct="1">
              <a:spcBef>
                <a:spcPct val="20000"/>
              </a:spcBef>
              <a:buClr>
                <a:schemeClr val="bg1">
                  <a:lumMod val="65000"/>
                </a:schemeClr>
              </a:buClr>
              <a:buSzPct val="90000"/>
              <a:buFont typeface="Wingdings" pitchFamily="2" charset="2"/>
              <a:buChar char="v"/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313113" indent="-344488" algn="l" defTabSz="914400" rtl="0" eaLnBrk="1" latinLnBrk="0" hangingPunct="1">
              <a:spcBef>
                <a:spcPct val="20000"/>
              </a:spcBef>
              <a:buSzPct val="90000"/>
              <a:buFont typeface="Wingdings" pitchFamily="2" charset="2"/>
              <a:buChar char="v"/>
              <a:defRPr lang="en-US" sz="1800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Extends over Earth’s surface and reaches into the depths of the ocean and a few kilometers into the atmosphere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70638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38753" y="0"/>
            <a:ext cx="5915641" cy="1143000"/>
          </a:xfrm>
        </p:spPr>
        <p:txBody>
          <a:bodyPr/>
          <a:lstStyle/>
          <a:p>
            <a:r>
              <a:rPr lang="en-US" dirty="0" smtClean="0"/>
              <a:t>Lithosphere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0992" y="1394796"/>
            <a:ext cx="6450583" cy="43873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70161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Lithosphere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26141" y="2293899"/>
            <a:ext cx="7691719" cy="1213303"/>
          </a:xfrm>
        </p:spPr>
        <p:txBody>
          <a:bodyPr/>
          <a:lstStyle/>
          <a:p>
            <a:r>
              <a:rPr lang="en-US" dirty="0" smtClean="0"/>
              <a:t>The solid part of the Earth that is made of tectonic plates, approximately 60 miles thick</a:t>
            </a:r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051043" y="1348200"/>
            <a:ext cx="3403665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i="1" dirty="0" smtClean="0">
                <a:solidFill>
                  <a:schemeClr val="accent6">
                    <a:lumMod val="75000"/>
                  </a:schemeClr>
                </a:solidFill>
              </a:rPr>
              <a:t>What is it?</a:t>
            </a:r>
            <a:endParaRPr lang="en-US" sz="3600" b="1" i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051043" y="3536301"/>
            <a:ext cx="3403665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i="1" dirty="0" smtClean="0">
                <a:solidFill>
                  <a:schemeClr val="accent6">
                    <a:lumMod val="75000"/>
                  </a:schemeClr>
                </a:solidFill>
              </a:rPr>
              <a:t>Where is it?</a:t>
            </a:r>
            <a:endParaRPr lang="en-US" sz="3600" b="1" i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878541" y="5057336"/>
            <a:ext cx="7691719" cy="11943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457200" indent="-457200" algn="l" defTabSz="914400" rtl="0" eaLnBrk="1" latinLnBrk="0" hangingPunct="1">
              <a:spcBef>
                <a:spcPts val="2400"/>
              </a:spcBef>
              <a:buSzPct val="90000"/>
              <a:buFont typeface="Wingdings" pitchFamily="2" charset="2"/>
              <a:buChar char="v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ts val="1200"/>
              </a:spcBef>
              <a:buClr>
                <a:schemeClr val="bg1">
                  <a:lumMod val="65000"/>
                </a:schemeClr>
              </a:buClr>
              <a:buSzPct val="90000"/>
              <a:buFont typeface="Wingdings" pitchFamily="2" charset="2"/>
              <a:buChar char="v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263650" indent="-349250" algn="l" defTabSz="914400" rtl="0" eaLnBrk="1" latinLnBrk="0" hangingPunct="1">
              <a:spcBef>
                <a:spcPts val="1200"/>
              </a:spcBef>
              <a:buSzPct val="90000"/>
              <a:buFont typeface="Wingdings" pitchFamily="2" charset="2"/>
              <a:buChar char="v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336550" algn="l" defTabSz="914400" rtl="0" eaLnBrk="1" latinLnBrk="0" hangingPunct="1">
              <a:spcBef>
                <a:spcPts val="1200"/>
              </a:spcBef>
              <a:buClr>
                <a:schemeClr val="bg1">
                  <a:lumMod val="65000"/>
                </a:schemeClr>
              </a:buClr>
              <a:buSzPct val="90000"/>
              <a:buFont typeface="Wingdings" pitchFamily="2" charset="2"/>
              <a:buChar char="v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946275" indent="-346075" algn="l" defTabSz="914400" rtl="0" eaLnBrk="1" latinLnBrk="0" hangingPunct="1">
              <a:spcBef>
                <a:spcPts val="1200"/>
              </a:spcBef>
              <a:buSzPct val="90000"/>
              <a:buFont typeface="Wingdings" pitchFamily="2" charset="2"/>
              <a:buChar char="v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90763" indent="-344488" algn="l" defTabSz="914400" rtl="0" eaLnBrk="1" latinLnBrk="0" hangingPunct="1">
              <a:spcBef>
                <a:spcPct val="20000"/>
              </a:spcBef>
              <a:buClr>
                <a:schemeClr val="bg1">
                  <a:lumMod val="65000"/>
                </a:schemeClr>
              </a:buClr>
              <a:buSzPct val="90000"/>
              <a:buFont typeface="Wingdings" pitchFamily="2" charset="2"/>
              <a:buChar char="v"/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625725" indent="-344488" algn="l" defTabSz="914400" rtl="0" eaLnBrk="1" latinLnBrk="0" hangingPunct="1">
              <a:spcBef>
                <a:spcPct val="20000"/>
              </a:spcBef>
              <a:buSzPct val="90000"/>
              <a:buFont typeface="Wingdings" pitchFamily="2" charset="2"/>
              <a:buChar char="v"/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970213" indent="-344488" algn="l" defTabSz="914400" rtl="0" eaLnBrk="1" latinLnBrk="0" hangingPunct="1">
              <a:spcBef>
                <a:spcPct val="20000"/>
              </a:spcBef>
              <a:buClr>
                <a:schemeClr val="bg1">
                  <a:lumMod val="65000"/>
                </a:schemeClr>
              </a:buClr>
              <a:buSzPct val="90000"/>
              <a:buFont typeface="Wingdings" pitchFamily="2" charset="2"/>
              <a:buChar char="v"/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313113" indent="-344488" algn="l" defTabSz="914400" rtl="0" eaLnBrk="1" latinLnBrk="0" hangingPunct="1">
              <a:spcBef>
                <a:spcPct val="20000"/>
              </a:spcBef>
              <a:buSzPct val="90000"/>
              <a:buFont typeface="Wingdings" pitchFamily="2" charset="2"/>
              <a:buChar char="v"/>
              <a:defRPr lang="en-US" sz="1800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726141" y="4460164"/>
            <a:ext cx="7691719" cy="11943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457200" indent="-457200" algn="l" defTabSz="914400" rtl="0" eaLnBrk="1" latinLnBrk="0" hangingPunct="1">
              <a:spcBef>
                <a:spcPts val="2400"/>
              </a:spcBef>
              <a:buSzPct val="90000"/>
              <a:buFont typeface="Wingdings" pitchFamily="2" charset="2"/>
              <a:buChar char="v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ts val="1200"/>
              </a:spcBef>
              <a:buClr>
                <a:schemeClr val="bg1">
                  <a:lumMod val="65000"/>
                </a:schemeClr>
              </a:buClr>
              <a:buSzPct val="90000"/>
              <a:buFont typeface="Wingdings" pitchFamily="2" charset="2"/>
              <a:buChar char="v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263650" indent="-349250" algn="l" defTabSz="914400" rtl="0" eaLnBrk="1" latinLnBrk="0" hangingPunct="1">
              <a:spcBef>
                <a:spcPts val="1200"/>
              </a:spcBef>
              <a:buSzPct val="90000"/>
              <a:buFont typeface="Wingdings" pitchFamily="2" charset="2"/>
              <a:buChar char="v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336550" algn="l" defTabSz="914400" rtl="0" eaLnBrk="1" latinLnBrk="0" hangingPunct="1">
              <a:spcBef>
                <a:spcPts val="1200"/>
              </a:spcBef>
              <a:buClr>
                <a:schemeClr val="bg1">
                  <a:lumMod val="65000"/>
                </a:schemeClr>
              </a:buClr>
              <a:buSzPct val="90000"/>
              <a:buFont typeface="Wingdings" pitchFamily="2" charset="2"/>
              <a:buChar char="v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946275" indent="-346075" algn="l" defTabSz="914400" rtl="0" eaLnBrk="1" latinLnBrk="0" hangingPunct="1">
              <a:spcBef>
                <a:spcPts val="1200"/>
              </a:spcBef>
              <a:buSzPct val="90000"/>
              <a:buFont typeface="Wingdings" pitchFamily="2" charset="2"/>
              <a:buChar char="v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90763" indent="-344488" algn="l" defTabSz="914400" rtl="0" eaLnBrk="1" latinLnBrk="0" hangingPunct="1">
              <a:spcBef>
                <a:spcPct val="20000"/>
              </a:spcBef>
              <a:buClr>
                <a:schemeClr val="bg1">
                  <a:lumMod val="65000"/>
                </a:schemeClr>
              </a:buClr>
              <a:buSzPct val="90000"/>
              <a:buFont typeface="Wingdings" pitchFamily="2" charset="2"/>
              <a:buChar char="v"/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625725" indent="-344488" algn="l" defTabSz="914400" rtl="0" eaLnBrk="1" latinLnBrk="0" hangingPunct="1">
              <a:spcBef>
                <a:spcPct val="20000"/>
              </a:spcBef>
              <a:buSzPct val="90000"/>
              <a:buFont typeface="Wingdings" pitchFamily="2" charset="2"/>
              <a:buChar char="v"/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970213" indent="-344488" algn="l" defTabSz="914400" rtl="0" eaLnBrk="1" latinLnBrk="0" hangingPunct="1">
              <a:spcBef>
                <a:spcPct val="20000"/>
              </a:spcBef>
              <a:buClr>
                <a:schemeClr val="bg1">
                  <a:lumMod val="65000"/>
                </a:schemeClr>
              </a:buClr>
              <a:buSzPct val="90000"/>
              <a:buFont typeface="Wingdings" pitchFamily="2" charset="2"/>
              <a:buChar char="v"/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313113" indent="-344488" algn="l" defTabSz="914400" rtl="0" eaLnBrk="1" latinLnBrk="0" hangingPunct="1">
              <a:spcBef>
                <a:spcPct val="20000"/>
              </a:spcBef>
              <a:buSzPct val="90000"/>
              <a:buFont typeface="Wingdings" pitchFamily="2" charset="2"/>
              <a:buChar char="v"/>
              <a:defRPr lang="en-US" sz="1800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On the outer layer of the Earth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33464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5742" y="377656"/>
            <a:ext cx="8149576" cy="1143000"/>
          </a:xfrm>
        </p:spPr>
        <p:txBody>
          <a:bodyPr/>
          <a:lstStyle/>
          <a:p>
            <a:r>
              <a:rPr lang="en-US" dirty="0" smtClean="0"/>
              <a:t>Tectonic Plate Boundaries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1368" y="1681519"/>
            <a:ext cx="8487274" cy="440277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11368" y="6488668"/>
            <a:ext cx="28080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Age-of-the-</a:t>
            </a:r>
            <a:r>
              <a:rPr lang="en-US" dirty="0" err="1" smtClean="0"/>
              <a:t>sage.org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42198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38753" y="0"/>
            <a:ext cx="5915641" cy="1143000"/>
          </a:xfrm>
        </p:spPr>
        <p:txBody>
          <a:bodyPr/>
          <a:lstStyle/>
          <a:p>
            <a:r>
              <a:rPr lang="en-US" dirty="0" smtClean="0"/>
              <a:t>Atmosphere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0671" y="1502286"/>
            <a:ext cx="6589987" cy="43694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72326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Atmosphere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26141" y="2293899"/>
            <a:ext cx="7691719" cy="1213303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The blanket of gases that surrounds Earth</a:t>
            </a:r>
          </a:p>
          <a:p>
            <a:r>
              <a:rPr lang="en-US" dirty="0" smtClean="0"/>
              <a:t>Made of a mixture of gases, mostly nitrogen, oxygen, argon, and carbon dioxide</a:t>
            </a:r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051043" y="1348200"/>
            <a:ext cx="3403665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i="1" dirty="0" smtClean="0">
                <a:solidFill>
                  <a:schemeClr val="accent6">
                    <a:lumMod val="75000"/>
                  </a:schemeClr>
                </a:solidFill>
              </a:rPr>
              <a:t>What is it?</a:t>
            </a:r>
            <a:endParaRPr lang="en-US" sz="3600" b="1" i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051043" y="3749907"/>
            <a:ext cx="3403665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i="1" dirty="0" smtClean="0">
                <a:solidFill>
                  <a:schemeClr val="accent6">
                    <a:lumMod val="75000"/>
                  </a:schemeClr>
                </a:solidFill>
              </a:rPr>
              <a:t>Where is it?</a:t>
            </a:r>
            <a:endParaRPr lang="en-US" sz="3600" b="1" i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878541" y="5057336"/>
            <a:ext cx="7691719" cy="11943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457200" indent="-457200" algn="l" defTabSz="914400" rtl="0" eaLnBrk="1" latinLnBrk="0" hangingPunct="1">
              <a:spcBef>
                <a:spcPts val="2400"/>
              </a:spcBef>
              <a:buSzPct val="90000"/>
              <a:buFont typeface="Wingdings" pitchFamily="2" charset="2"/>
              <a:buChar char="v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ts val="1200"/>
              </a:spcBef>
              <a:buClr>
                <a:schemeClr val="bg1">
                  <a:lumMod val="65000"/>
                </a:schemeClr>
              </a:buClr>
              <a:buSzPct val="90000"/>
              <a:buFont typeface="Wingdings" pitchFamily="2" charset="2"/>
              <a:buChar char="v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263650" indent="-349250" algn="l" defTabSz="914400" rtl="0" eaLnBrk="1" latinLnBrk="0" hangingPunct="1">
              <a:spcBef>
                <a:spcPts val="1200"/>
              </a:spcBef>
              <a:buSzPct val="90000"/>
              <a:buFont typeface="Wingdings" pitchFamily="2" charset="2"/>
              <a:buChar char="v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336550" algn="l" defTabSz="914400" rtl="0" eaLnBrk="1" latinLnBrk="0" hangingPunct="1">
              <a:spcBef>
                <a:spcPts val="1200"/>
              </a:spcBef>
              <a:buClr>
                <a:schemeClr val="bg1">
                  <a:lumMod val="65000"/>
                </a:schemeClr>
              </a:buClr>
              <a:buSzPct val="90000"/>
              <a:buFont typeface="Wingdings" pitchFamily="2" charset="2"/>
              <a:buChar char="v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946275" indent="-346075" algn="l" defTabSz="914400" rtl="0" eaLnBrk="1" latinLnBrk="0" hangingPunct="1">
              <a:spcBef>
                <a:spcPts val="1200"/>
              </a:spcBef>
              <a:buSzPct val="90000"/>
              <a:buFont typeface="Wingdings" pitchFamily="2" charset="2"/>
              <a:buChar char="v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90763" indent="-344488" algn="l" defTabSz="914400" rtl="0" eaLnBrk="1" latinLnBrk="0" hangingPunct="1">
              <a:spcBef>
                <a:spcPct val="20000"/>
              </a:spcBef>
              <a:buClr>
                <a:schemeClr val="bg1">
                  <a:lumMod val="65000"/>
                </a:schemeClr>
              </a:buClr>
              <a:buSzPct val="90000"/>
              <a:buFont typeface="Wingdings" pitchFamily="2" charset="2"/>
              <a:buChar char="v"/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625725" indent="-344488" algn="l" defTabSz="914400" rtl="0" eaLnBrk="1" latinLnBrk="0" hangingPunct="1">
              <a:spcBef>
                <a:spcPct val="20000"/>
              </a:spcBef>
              <a:buSzPct val="90000"/>
              <a:buFont typeface="Wingdings" pitchFamily="2" charset="2"/>
              <a:buChar char="v"/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970213" indent="-344488" algn="l" defTabSz="914400" rtl="0" eaLnBrk="1" latinLnBrk="0" hangingPunct="1">
              <a:spcBef>
                <a:spcPct val="20000"/>
              </a:spcBef>
              <a:buClr>
                <a:schemeClr val="bg1">
                  <a:lumMod val="65000"/>
                </a:schemeClr>
              </a:buClr>
              <a:buSzPct val="90000"/>
              <a:buFont typeface="Wingdings" pitchFamily="2" charset="2"/>
              <a:buChar char="v"/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313113" indent="-344488" algn="l" defTabSz="914400" rtl="0" eaLnBrk="1" latinLnBrk="0" hangingPunct="1">
              <a:spcBef>
                <a:spcPct val="20000"/>
              </a:spcBef>
              <a:buSzPct val="90000"/>
              <a:buFont typeface="Wingdings" pitchFamily="2" charset="2"/>
              <a:buChar char="v"/>
              <a:defRPr lang="en-US" sz="1800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726141" y="4877236"/>
            <a:ext cx="7691719" cy="11943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457200" indent="-457200" algn="l" defTabSz="914400" rtl="0" eaLnBrk="1" latinLnBrk="0" hangingPunct="1">
              <a:spcBef>
                <a:spcPts val="2400"/>
              </a:spcBef>
              <a:buSzPct val="90000"/>
              <a:buFont typeface="Wingdings" pitchFamily="2" charset="2"/>
              <a:buChar char="v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ts val="1200"/>
              </a:spcBef>
              <a:buClr>
                <a:schemeClr val="bg1">
                  <a:lumMod val="65000"/>
                </a:schemeClr>
              </a:buClr>
              <a:buSzPct val="90000"/>
              <a:buFont typeface="Wingdings" pitchFamily="2" charset="2"/>
              <a:buChar char="v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263650" indent="-349250" algn="l" defTabSz="914400" rtl="0" eaLnBrk="1" latinLnBrk="0" hangingPunct="1">
              <a:spcBef>
                <a:spcPts val="1200"/>
              </a:spcBef>
              <a:buSzPct val="90000"/>
              <a:buFont typeface="Wingdings" pitchFamily="2" charset="2"/>
              <a:buChar char="v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336550" algn="l" defTabSz="914400" rtl="0" eaLnBrk="1" latinLnBrk="0" hangingPunct="1">
              <a:spcBef>
                <a:spcPts val="1200"/>
              </a:spcBef>
              <a:buClr>
                <a:schemeClr val="bg1">
                  <a:lumMod val="65000"/>
                </a:schemeClr>
              </a:buClr>
              <a:buSzPct val="90000"/>
              <a:buFont typeface="Wingdings" pitchFamily="2" charset="2"/>
              <a:buChar char="v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946275" indent="-346075" algn="l" defTabSz="914400" rtl="0" eaLnBrk="1" latinLnBrk="0" hangingPunct="1">
              <a:spcBef>
                <a:spcPts val="1200"/>
              </a:spcBef>
              <a:buSzPct val="90000"/>
              <a:buFont typeface="Wingdings" pitchFamily="2" charset="2"/>
              <a:buChar char="v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90763" indent="-344488" algn="l" defTabSz="914400" rtl="0" eaLnBrk="1" latinLnBrk="0" hangingPunct="1">
              <a:spcBef>
                <a:spcPct val="20000"/>
              </a:spcBef>
              <a:buClr>
                <a:schemeClr val="bg1">
                  <a:lumMod val="65000"/>
                </a:schemeClr>
              </a:buClr>
              <a:buSzPct val="90000"/>
              <a:buFont typeface="Wingdings" pitchFamily="2" charset="2"/>
              <a:buChar char="v"/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625725" indent="-344488" algn="l" defTabSz="914400" rtl="0" eaLnBrk="1" latinLnBrk="0" hangingPunct="1">
              <a:spcBef>
                <a:spcPct val="20000"/>
              </a:spcBef>
              <a:buSzPct val="90000"/>
              <a:buFont typeface="Wingdings" pitchFamily="2" charset="2"/>
              <a:buChar char="v"/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970213" indent="-344488" algn="l" defTabSz="914400" rtl="0" eaLnBrk="1" latinLnBrk="0" hangingPunct="1">
              <a:spcBef>
                <a:spcPct val="20000"/>
              </a:spcBef>
              <a:buClr>
                <a:schemeClr val="bg1">
                  <a:lumMod val="65000"/>
                </a:schemeClr>
              </a:buClr>
              <a:buSzPct val="90000"/>
              <a:buFont typeface="Wingdings" pitchFamily="2" charset="2"/>
              <a:buChar char="v"/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313113" indent="-344488" algn="l" defTabSz="914400" rtl="0" eaLnBrk="1" latinLnBrk="0" hangingPunct="1">
              <a:spcBef>
                <a:spcPct val="20000"/>
              </a:spcBef>
              <a:buSzPct val="90000"/>
              <a:buFont typeface="Wingdings" pitchFamily="2" charset="2"/>
              <a:buChar char="v"/>
              <a:defRPr lang="en-US" sz="1800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Extends from Earth’s surface to over 500km above the surface of the planet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25051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38753" y="0"/>
            <a:ext cx="5915641" cy="1143000"/>
          </a:xfrm>
        </p:spPr>
        <p:txBody>
          <a:bodyPr/>
          <a:lstStyle/>
          <a:p>
            <a:r>
              <a:rPr lang="en-US" dirty="0" smtClean="0"/>
              <a:t>Hydrosphere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6589" y="1426454"/>
            <a:ext cx="6993535" cy="46538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568184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Venture">
  <a:themeElements>
    <a:clrScheme name="Venture">
      <a:dk1>
        <a:sysClr val="windowText" lastClr="000000"/>
      </a:dk1>
      <a:lt1>
        <a:sysClr val="window" lastClr="FFFFFF"/>
      </a:lt1>
      <a:dk2>
        <a:srgbClr val="738450"/>
      </a:dk2>
      <a:lt2>
        <a:srgbClr val="E8E9D1"/>
      </a:lt2>
      <a:accent1>
        <a:srgbClr val="9EB060"/>
      </a:accent1>
      <a:accent2>
        <a:srgbClr val="D09A08"/>
      </a:accent2>
      <a:accent3>
        <a:srgbClr val="F2EC86"/>
      </a:accent3>
      <a:accent4>
        <a:srgbClr val="824F1C"/>
      </a:accent4>
      <a:accent5>
        <a:srgbClr val="511818"/>
      </a:accent5>
      <a:accent6>
        <a:srgbClr val="553876"/>
      </a:accent6>
      <a:hlink>
        <a:srgbClr val="929547"/>
      </a:hlink>
      <a:folHlink>
        <a:srgbClr val="56633C"/>
      </a:folHlink>
    </a:clrScheme>
    <a:fontScheme name="Venture">
      <a:majorFont>
        <a:latin typeface="Calisto MT"/>
        <a:ea typeface=""/>
        <a:cs typeface=""/>
        <a:font script="Jpan" typeface="ＭＳ Ｐ明朝"/>
        <a:font script="Hans" typeface="宋体"/>
        <a:font script="Hant" typeface="新細明體"/>
      </a:majorFont>
      <a:minorFont>
        <a:latin typeface="Calisto MT"/>
        <a:ea typeface=""/>
        <a:cs typeface=""/>
        <a:font script="Jpan" typeface="ＭＳ Ｐ明朝"/>
        <a:font script="Hans" typeface="宋体"/>
        <a:font script="Hant" typeface="新細明體"/>
      </a:minorFont>
    </a:fontScheme>
    <a:fmtScheme name="Ventur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30000"/>
                <a:alpha val="50000"/>
                <a:satMod val="150000"/>
              </a:schemeClr>
              <a:schemeClr val="phClr">
                <a:tint val="50000"/>
                <a:alpha val="10000"/>
                <a:satMod val="15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30000"/>
                <a:alpha val="50000"/>
                <a:satMod val="150000"/>
              </a:schemeClr>
              <a:schemeClr val="phClr">
                <a:tint val="50000"/>
                <a:alpha val="10000"/>
                <a:satMod val="150000"/>
              </a:schemeClr>
            </a:duotone>
          </a:blip>
          <a:stretch/>
        </a:blipFill>
      </a:fillStyleLst>
      <a:lnStyleLst>
        <a:ln w="1905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innerShdw blurRad="76200" dist="25400" dir="13500000">
              <a:srgbClr val="4B4B4B">
                <a:alpha val="75000"/>
              </a:srgbClr>
            </a:innerShdw>
          </a:effectLst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3">
            <a:duotone>
              <a:schemeClr val="phClr">
                <a:shade val="10000"/>
                <a:alpha val="30000"/>
                <a:satMod val="60000"/>
              </a:schemeClr>
              <a:schemeClr val="phClr">
                <a:tint val="20000"/>
                <a:alpha val="5000"/>
                <a:satMod val="300000"/>
              </a:schemeClr>
            </a:duotone>
          </a:blip>
          <a:stretch/>
        </a:blipFill>
        <a:blipFill rotWithShape="1">
          <a:blip xmlns:r="http://schemas.openxmlformats.org/officeDocument/2006/relationships" r:embed="rId4">
            <a:duotone>
              <a:schemeClr val="phClr">
                <a:shade val="30000"/>
                <a:alpha val="50000"/>
                <a:satMod val="150000"/>
              </a:schemeClr>
              <a:schemeClr val="phClr">
                <a:tint val="50000"/>
                <a:alpha val="10000"/>
                <a:satMod val="15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Venture.thmx</Template>
  <TotalTime>1618</TotalTime>
  <Words>276</Words>
  <Application>Microsoft Macintosh PowerPoint</Application>
  <PresentationFormat>On-screen Show (4:3)</PresentationFormat>
  <Paragraphs>42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Venture</vt:lpstr>
      <vt:lpstr>The 4 Spheres </vt:lpstr>
      <vt:lpstr>Biosphere</vt:lpstr>
      <vt:lpstr>Biosphere </vt:lpstr>
      <vt:lpstr>Lithosphere</vt:lpstr>
      <vt:lpstr>Lithosphere</vt:lpstr>
      <vt:lpstr>Tectonic Plate Boundaries</vt:lpstr>
      <vt:lpstr>Atmosphere</vt:lpstr>
      <vt:lpstr>Atmosphere</vt:lpstr>
      <vt:lpstr>Hydrosphere</vt:lpstr>
      <vt:lpstr>Hydrosphere</vt:lpstr>
      <vt:lpstr>PowerPoint Presentation</vt:lpstr>
      <vt:lpstr>How Do the 4 Spheres Interact with Each Other?</vt:lpstr>
      <vt:lpstr>Chalk Talk</vt:lpstr>
      <vt:lpstr>Exit Ticket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4 Spheres </dc:title>
  <dc:creator>Meghan Harrington</dc:creator>
  <cp:lastModifiedBy>Meghan Harrington</cp:lastModifiedBy>
  <cp:revision>15</cp:revision>
  <dcterms:created xsi:type="dcterms:W3CDTF">2014-06-11T16:37:05Z</dcterms:created>
  <dcterms:modified xsi:type="dcterms:W3CDTF">2014-06-12T19:47:19Z</dcterms:modified>
</cp:coreProperties>
</file>