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15" r:id="rId1"/>
    <p:sldMasterId id="2147484400" r:id="rId2"/>
  </p:sldMasterIdLst>
  <p:sldIdLst>
    <p:sldId id="256" r:id="rId3"/>
    <p:sldId id="257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C3F416CD-67A3-4CF0-A210-F6AF31AC147F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652B35-718D-4E28-AFEB-B694A3B357E8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  <p:sldLayoutId id="2147484029" r:id="rId14"/>
    <p:sldLayoutId id="2147484030" r:id="rId15"/>
    <p:sldLayoutId id="2147484031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D06DE0AD-AFE2-0E43-9A63-4C738D9D4C35}" type="datetimeFigureOut">
              <a:rPr lang="en-US" smtClean="0"/>
              <a:pPr/>
              <a:t>6/17/2011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E7457C92-CBD8-7149-B47F-94FAFEA31A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01" r:id="rId1"/>
    <p:sldLayoutId id="2147484402" r:id="rId2"/>
    <p:sldLayoutId id="2147484403" r:id="rId3"/>
    <p:sldLayoutId id="2147484404" r:id="rId4"/>
    <p:sldLayoutId id="2147484405" r:id="rId5"/>
    <p:sldLayoutId id="2147484406" r:id="rId6"/>
    <p:sldLayoutId id="2147484407" r:id="rId7"/>
    <p:sldLayoutId id="2147484408" r:id="rId8"/>
    <p:sldLayoutId id="2147484409" r:id="rId9"/>
    <p:sldLayoutId id="2147484410" r:id="rId10"/>
    <p:sldLayoutId id="214748441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3050" y="300478"/>
            <a:ext cx="8049300" cy="829556"/>
          </a:xfrm>
        </p:spPr>
        <p:txBody>
          <a:bodyPr/>
          <a:lstStyle/>
          <a:p>
            <a:pPr algn="ctr"/>
            <a:r>
              <a:rPr dirty="0" smtClean="0"/>
              <a:t>LA </a:t>
            </a:r>
            <a:r>
              <a:rPr lang="en-US" dirty="0" smtClean="0"/>
              <a:t>Papa caliente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124200"/>
            <a:ext cx="7872750" cy="2943368"/>
          </a:xfrm>
        </p:spPr>
        <p:txBody>
          <a:bodyPr anchor="t"/>
          <a:lstStyle/>
          <a:p>
            <a:pPr algn="ctr"/>
            <a:r>
              <a:rPr lang="en-US" dirty="0" smtClean="0"/>
              <a:t>Commands and DOP</a:t>
            </a:r>
          </a:p>
          <a:p>
            <a:pPr algn="ctr"/>
            <a:r>
              <a:rPr lang="en-US" dirty="0" smtClean="0"/>
              <a:t>When it is your turn look at the Spanish word and decide which DOP you would use or create the command form of the verb.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Give the Direct Object Pronoun to replace each Noun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numCol="2">
            <a:normAutofit fontScale="77500" lnSpcReduction="20000"/>
          </a:bodyPr>
          <a:lstStyle/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carros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papel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tarea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pizzas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cuchara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manzanas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fruta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fiestas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helado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animales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refrescos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atún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tenedor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leche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cartas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sándwiches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películas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primas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jugo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hermanos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cereales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almuerzo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arroz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flan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verduras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pastel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servilletas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plato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Give the Direct Object Pronoun to replace each Noun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 numCol="2">
            <a:normAutofit fontScale="77500" lnSpcReduction="20000"/>
          </a:bodyPr>
          <a:lstStyle/>
          <a:p>
            <a:pPr marL="514350" indent="-514350">
              <a:buClrTx/>
              <a:buAutoNum type="arabicPeriod"/>
            </a:pPr>
            <a:r>
              <a:rPr lang="en-US" dirty="0" smtClean="0"/>
              <a:t>pizzas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almuerzo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helado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animales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películas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tenedor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leche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pastel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refrescos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atún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primas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servilletas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plato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cuchara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carros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cartas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sándwiches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jugo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 </a:t>
            </a:r>
            <a:r>
              <a:rPr lang="en-US" dirty="0" err="1" smtClean="0"/>
              <a:t>hermanos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cereales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papel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tarea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arroz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flan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verduras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manzanas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fruta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fiestas</a:t>
            </a:r>
          </a:p>
          <a:p>
            <a:pPr marL="514350" indent="-514350">
              <a:buClrTx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 Form of the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numCol="2">
            <a:normAutofit fontScale="77500" lnSpcReduction="20000"/>
          </a:bodyPr>
          <a:lstStyle/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Cantar</a:t>
            </a:r>
            <a:r>
              <a:rPr lang="en-US" dirty="0" smtClean="0"/>
              <a:t> 	</a:t>
            </a:r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Beber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Pedir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Servir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Hacer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Dibujar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Tener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Venir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Alquilar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Escribir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Poner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Ir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Cocinar</a:t>
            </a:r>
            <a:endParaRPr lang="en-US" dirty="0" smtClean="0"/>
          </a:p>
          <a:p>
            <a:pPr marL="514350" lvl="0" indent="-514350">
              <a:buClrTx/>
              <a:buFont typeface="+mj-lt"/>
              <a:buAutoNum type="arabicPeriod"/>
            </a:pPr>
            <a:r>
              <a:rPr lang="en-US" dirty="0" err="1" smtClean="0"/>
              <a:t>Mezclar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Añadir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Cortar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Decir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Calentar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Dormir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Nadar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smtClean="0"/>
              <a:t>Ser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smtClean="0"/>
              <a:t>Comer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Salir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Tomar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Montar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smtClean="0"/>
              <a:t>Leer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 smtClean="0"/>
              <a:t>Hablar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DO to a DOP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 numCol="2"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err="1" smtClean="0"/>
              <a:t>Escribe</a:t>
            </a:r>
            <a:r>
              <a:rPr lang="en-US" dirty="0" smtClean="0"/>
              <a:t> la </a:t>
            </a:r>
            <a:r>
              <a:rPr lang="en-US" dirty="0" err="1" smtClean="0"/>
              <a:t>carta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Alquila</a:t>
            </a:r>
            <a:r>
              <a:rPr lang="en-US" dirty="0" smtClean="0"/>
              <a:t> los videos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Pide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verduras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Corta</a:t>
            </a:r>
            <a:r>
              <a:rPr lang="en-US" dirty="0" smtClean="0"/>
              <a:t> los </a:t>
            </a:r>
            <a:r>
              <a:rPr lang="en-US" dirty="0" err="1" smtClean="0"/>
              <a:t>pasteles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Calienta</a:t>
            </a:r>
            <a:r>
              <a:rPr lang="en-US" dirty="0" smtClean="0"/>
              <a:t> la </a:t>
            </a:r>
            <a:r>
              <a:rPr lang="en-US" dirty="0" err="1" smtClean="0"/>
              <a:t>sopa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Saca</a:t>
            </a:r>
            <a:r>
              <a:rPr lang="en-US" dirty="0" smtClean="0"/>
              <a:t> la </a:t>
            </a:r>
            <a:r>
              <a:rPr lang="en-US" dirty="0" err="1" smtClean="0"/>
              <a:t>basura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Pon</a:t>
            </a:r>
            <a:r>
              <a:rPr lang="en-US" dirty="0" smtClean="0"/>
              <a:t> la mesa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espinacas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Abre</a:t>
            </a:r>
            <a:r>
              <a:rPr lang="en-US" dirty="0" smtClean="0"/>
              <a:t> el </a:t>
            </a:r>
            <a:r>
              <a:rPr lang="en-US" dirty="0" err="1" smtClean="0"/>
              <a:t>libro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Lee los </a:t>
            </a:r>
            <a:r>
              <a:rPr lang="en-US" dirty="0" err="1" smtClean="0"/>
              <a:t>libros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Mezcla</a:t>
            </a:r>
            <a:r>
              <a:rPr lang="en-US" dirty="0" smtClean="0"/>
              <a:t> la </a:t>
            </a:r>
            <a:r>
              <a:rPr lang="en-US" dirty="0" err="1" smtClean="0"/>
              <a:t>ensalada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Cocina</a:t>
            </a:r>
            <a:r>
              <a:rPr lang="en-US" dirty="0" smtClean="0"/>
              <a:t> los tacos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Sirve</a:t>
            </a:r>
            <a:r>
              <a:rPr lang="en-US" dirty="0" smtClean="0"/>
              <a:t> la salsa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Haz</a:t>
            </a:r>
            <a:r>
              <a:rPr lang="en-US" dirty="0" smtClean="0"/>
              <a:t> la paella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Añade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papas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Bebe</a:t>
            </a:r>
            <a:r>
              <a:rPr lang="en-US" dirty="0" smtClean="0"/>
              <a:t> la </a:t>
            </a:r>
            <a:r>
              <a:rPr lang="en-US" dirty="0" err="1" smtClean="0"/>
              <a:t>leche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Ayuda</a:t>
            </a:r>
            <a:r>
              <a:rPr lang="en-US" dirty="0" smtClean="0"/>
              <a:t> el </a:t>
            </a:r>
            <a:r>
              <a:rPr lang="en-US" dirty="0" err="1" smtClean="0"/>
              <a:t>perro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Lava los </a:t>
            </a:r>
            <a:r>
              <a:rPr lang="en-US" dirty="0" err="1" smtClean="0"/>
              <a:t>carros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Limpia</a:t>
            </a:r>
            <a:r>
              <a:rPr lang="en-US" dirty="0" smtClean="0"/>
              <a:t> la </a:t>
            </a:r>
            <a:r>
              <a:rPr lang="en-US" dirty="0" err="1" smtClean="0"/>
              <a:t>cocina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numCol="2">
            <a:normAutofit fontScale="85000" lnSpcReduction="20000"/>
          </a:bodyPr>
          <a:lstStyle/>
          <a:p>
            <a:pPr marL="514350" indent="-514350">
              <a:buClrTx/>
              <a:buAutoNum type="arabicPeriod"/>
            </a:pPr>
            <a:r>
              <a:rPr lang="en-US" dirty="0" err="1" smtClean="0"/>
              <a:t>Corre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Escribimos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Cocinar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Ábrelo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Navegar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Pasea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Sácalas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Sal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Hace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Bebe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Tiene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Come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Toman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Mézclalos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Duermes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Pon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Salgo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Trae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Añadir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Cortamos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Montar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Lee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Prepara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Pedir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Sirve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Calentar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endParaRPr lang="en-US" dirty="0" smtClean="0"/>
          </a:p>
          <a:p>
            <a:pPr marL="514350" indent="-514350">
              <a:buClrTx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 or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txBody>
          <a:bodyPr numCol="2"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err="1" smtClean="0"/>
              <a:t>Hacer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Cantamos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Pasar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Ver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Navegamos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Jugar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Comen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Hago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Ir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Montar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Corre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Tocar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Estudia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Trabajáis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Bailo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Descansar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Practicas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Escuchen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venir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Vamos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Prefieren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Decir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Ver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Saber</a:t>
            </a:r>
          </a:p>
          <a:p>
            <a:pPr marL="514350" indent="-514350">
              <a:buAutoNum type="arabicPeriod"/>
            </a:pPr>
            <a:r>
              <a:rPr lang="en-US" dirty="0" smtClean="0"/>
              <a:t>Sal</a:t>
            </a:r>
          </a:p>
          <a:p>
            <a:pPr marL="514350" indent="-514350">
              <a:buAutoNum type="arabicPeriod"/>
            </a:pPr>
            <a:r>
              <a:rPr lang="en-US" dirty="0" smtClean="0"/>
              <a:t>Hay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the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 numCol="2">
            <a:normAutofit fontScale="92500" lnSpcReduction="20000"/>
          </a:bodyPr>
          <a:lstStyle/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partido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basura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biblioteca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hijo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viento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regla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Formidable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También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 </a:t>
            </a:r>
            <a:r>
              <a:rPr lang="en-US" dirty="0" err="1" smtClean="0"/>
              <a:t>ropa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Delgado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Viejo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Siempre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Ustedes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semana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Difícil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comedor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pelo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Divertido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fresco.</a:t>
            </a:r>
          </a:p>
          <a:p>
            <a:pPr marL="514350" indent="-514350">
              <a:buClrTx/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Películas</a:t>
            </a:r>
            <a:endParaRPr lang="en-US" dirty="0" smtClean="0"/>
          </a:p>
          <a:p>
            <a:pPr marL="514350" indent="-514350">
              <a:buClrTx/>
              <a:buAutoNum type="arabicPeriod"/>
            </a:pPr>
            <a:r>
              <a:rPr lang="en-US" dirty="0" smtClean="0"/>
              <a:t>Moreno</a:t>
            </a:r>
          </a:p>
          <a:p>
            <a:pPr marL="514350" indent="-514350">
              <a:buClrTx/>
              <a:buAutoNum type="arabicPeriod"/>
            </a:pPr>
            <a:r>
              <a:rPr lang="en-US" dirty="0" err="1" smtClean="0"/>
              <a:t>Ellos</a:t>
            </a:r>
            <a:endParaRPr lang="en-US" dirty="0" smtClean="0"/>
          </a:p>
          <a:p>
            <a:pPr marL="514350" indent="-514350">
              <a:buClrTx/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Revolution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oundry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577</TotalTime>
  <Words>302</Words>
  <Application>Microsoft Office PowerPoint</Application>
  <PresentationFormat>On-screen Show (4:3)</PresentationFormat>
  <Paragraphs>193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Revolution</vt:lpstr>
      <vt:lpstr>Foundry</vt:lpstr>
      <vt:lpstr>LA Papa caliente</vt:lpstr>
      <vt:lpstr>Give the Direct Object Pronoun to replace each Noun</vt:lpstr>
      <vt:lpstr>Give the Direct Object Pronoun to replace each Noun</vt:lpstr>
      <vt:lpstr>Command Form of the Verb</vt:lpstr>
      <vt:lpstr>Change the DO to a DOP</vt:lpstr>
      <vt:lpstr>Command or Not?</vt:lpstr>
      <vt:lpstr>Infinitive or Not?</vt:lpstr>
      <vt:lpstr>Give the English</vt:lpstr>
    </vt:vector>
  </TitlesOfParts>
  <Company>Leander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Papa caliente</dc:title>
  <dc:creator>Leander ISD</dc:creator>
  <cp:lastModifiedBy>taas</cp:lastModifiedBy>
  <cp:revision>15</cp:revision>
  <dcterms:created xsi:type="dcterms:W3CDTF">2011-04-05T19:00:26Z</dcterms:created>
  <dcterms:modified xsi:type="dcterms:W3CDTF">2011-06-17T16:03:29Z</dcterms:modified>
</cp:coreProperties>
</file>