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2" r:id="rId8"/>
    <p:sldId id="261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5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FC98DD2-209A-42A9-BCAC-F18EE03E2CA5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2DA5CC58-AAA3-41E1-B79E-41D7D9A7611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98DD2-209A-42A9-BCAC-F18EE03E2CA5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5CC58-AAA3-41E1-B79E-41D7D9A76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98DD2-209A-42A9-BCAC-F18EE03E2CA5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5CC58-AAA3-41E1-B79E-41D7D9A76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98DD2-209A-42A9-BCAC-F18EE03E2CA5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5CC58-AAA3-41E1-B79E-41D7D9A7611C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FC98DD2-209A-42A9-BCAC-F18EE03E2CA5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5CC58-AAA3-41E1-B79E-41D7D9A7611C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98DD2-209A-42A9-BCAC-F18EE03E2CA5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5CC58-AAA3-41E1-B79E-41D7D9A7611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98DD2-209A-42A9-BCAC-F18EE03E2CA5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5CC58-AAA3-41E1-B79E-41D7D9A7611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FC98DD2-209A-42A9-BCAC-F18EE03E2CA5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5CC58-AAA3-41E1-B79E-41D7D9A7611C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98DD2-209A-42A9-BCAC-F18EE03E2CA5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5CC58-AAA3-41E1-B79E-41D7D9A761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FC98DD2-209A-42A9-BCAC-F18EE03E2CA5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5CC58-AAA3-41E1-B79E-41D7D9A7611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FC98DD2-209A-42A9-BCAC-F18EE03E2CA5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5CC58-AAA3-41E1-B79E-41D7D9A7611C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AFC98DD2-209A-42A9-BCAC-F18EE03E2CA5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2DA5CC58-AAA3-41E1-B79E-41D7D9A7611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0" y="1417320"/>
            <a:ext cx="5715000" cy="2304288"/>
          </a:xfrm>
        </p:spPr>
        <p:txBody>
          <a:bodyPr>
            <a:noAutofit/>
          </a:bodyPr>
          <a:lstStyle/>
          <a:p>
            <a:r>
              <a:rPr lang="en-US" sz="5400" b="1" dirty="0" smtClean="0">
                <a:solidFill>
                  <a:srgbClr val="FF0000"/>
                </a:solidFill>
              </a:rPr>
              <a:t>Presidential Reconstruction</a:t>
            </a:r>
            <a:endParaRPr lang="en-US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73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Texas’s New Government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z="4400" u="sng" dirty="0" smtClean="0">
                <a:solidFill>
                  <a:srgbClr val="FF0000"/>
                </a:solidFill>
              </a:rPr>
              <a:t>Black Codes</a:t>
            </a:r>
            <a:r>
              <a:rPr lang="en-US" sz="4400" dirty="0" smtClean="0">
                <a:solidFill>
                  <a:srgbClr val="FF0000"/>
                </a:solidFill>
              </a:rPr>
              <a:t>- second-class status for African Americans</a:t>
            </a:r>
          </a:p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405184"/>
            <a:ext cx="3276600" cy="4452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988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The Reaction of Congress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dirty="0" smtClean="0">
                <a:solidFill>
                  <a:srgbClr val="FF0000"/>
                </a:solidFill>
              </a:rPr>
              <a:t>“Congress did not accept the Texas Constitution of 1866 and refused to admit Texas into the Union until further requirements were </a:t>
            </a:r>
            <a:r>
              <a:rPr lang="en-US" sz="4400" smtClean="0">
                <a:solidFill>
                  <a:srgbClr val="FF0000"/>
                </a:solidFill>
              </a:rPr>
              <a:t>met.”</a:t>
            </a:r>
            <a:endParaRPr lang="en-US" sz="4400" dirty="0" smtClean="0">
              <a:solidFill>
                <a:srgbClr val="FF0000"/>
              </a:solidFill>
            </a:endParaRPr>
          </a:p>
          <a:p>
            <a:endParaRPr lang="en-US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604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600" dirty="0" smtClean="0">
                <a:solidFill>
                  <a:srgbClr val="FF0000"/>
                </a:solidFill>
              </a:rPr>
              <a:t>After the War</a:t>
            </a:r>
            <a:endParaRPr lang="en-US" sz="66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Confederate surrendered in 1865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7275" y="2695031"/>
            <a:ext cx="4276725" cy="414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5921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</a:rPr>
              <a:t>Political , Economic, and Social CHANGES!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74320" y="1447800"/>
            <a:ext cx="8595360" cy="4788408"/>
          </a:xfrm>
        </p:spPr>
        <p:txBody>
          <a:bodyPr>
            <a:normAutofit fontScale="92500" lnSpcReduction="20000"/>
          </a:bodyPr>
          <a:lstStyle/>
          <a:p>
            <a:pPr marL="457200" indent="-457200"/>
            <a:r>
              <a:rPr lang="en-US" sz="4400" dirty="0">
                <a:solidFill>
                  <a:srgbClr val="FF0000"/>
                </a:solidFill>
              </a:rPr>
              <a:t>Had to rewrite the constitution (again)</a:t>
            </a:r>
          </a:p>
          <a:p>
            <a:pPr marL="974725" lvl="3" indent="-457200"/>
            <a:r>
              <a:rPr lang="en-US" sz="2600" dirty="0" smtClean="0"/>
              <a:t>their </a:t>
            </a:r>
            <a:r>
              <a:rPr lang="en-US" sz="2600" dirty="0"/>
              <a:t>own country</a:t>
            </a:r>
          </a:p>
          <a:p>
            <a:pPr marL="974725" lvl="3" indent="-457200"/>
            <a:r>
              <a:rPr lang="en-US" sz="2600" dirty="0" smtClean="0"/>
              <a:t>28th </a:t>
            </a:r>
            <a:r>
              <a:rPr lang="en-US" sz="2600" dirty="0"/>
              <a:t>state of the U.S.</a:t>
            </a:r>
          </a:p>
          <a:p>
            <a:pPr marL="974725" lvl="3" indent="-457200"/>
            <a:r>
              <a:rPr lang="en-US" sz="2600" dirty="0"/>
              <a:t>A confederate </a:t>
            </a:r>
            <a:r>
              <a:rPr lang="en-US" sz="2600" dirty="0" smtClean="0"/>
              <a:t>state</a:t>
            </a:r>
          </a:p>
          <a:p>
            <a:pPr marL="457200" indent="-457200"/>
            <a:r>
              <a:rPr lang="en-US" sz="4400" dirty="0" smtClean="0">
                <a:solidFill>
                  <a:srgbClr val="FF0000"/>
                </a:solidFill>
              </a:rPr>
              <a:t>Economy no longer based on slavery</a:t>
            </a:r>
          </a:p>
          <a:p>
            <a:pPr marL="457200" indent="-457200"/>
            <a:r>
              <a:rPr lang="en-US" sz="4400" dirty="0" smtClean="0">
                <a:solidFill>
                  <a:srgbClr val="FF0000"/>
                </a:solidFill>
              </a:rPr>
              <a:t>Social changes for African Americans</a:t>
            </a:r>
            <a:endParaRPr lang="en-US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402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solidFill>
                  <a:srgbClr val="FF0000"/>
                </a:solidFill>
              </a:rPr>
              <a:t>Emancipation</a:t>
            </a:r>
            <a:r>
              <a:rPr lang="en-US" sz="5400" dirty="0" smtClean="0"/>
              <a:t> </a:t>
            </a:r>
            <a:r>
              <a:rPr lang="en-US" sz="5400" dirty="0" smtClean="0">
                <a:solidFill>
                  <a:srgbClr val="FF0000"/>
                </a:solidFill>
              </a:rPr>
              <a:t>of</a:t>
            </a:r>
            <a:r>
              <a:rPr lang="en-US" sz="5400" dirty="0" smtClean="0"/>
              <a:t> </a:t>
            </a:r>
            <a:r>
              <a:rPr lang="en-US" sz="5400" dirty="0" smtClean="0">
                <a:solidFill>
                  <a:srgbClr val="FF0000"/>
                </a:solidFill>
              </a:rPr>
              <a:t>Slaves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FF0000"/>
                </a:solidFill>
              </a:rPr>
              <a:t>Actually Emancipation Proclamation- 1863</a:t>
            </a:r>
          </a:p>
          <a:p>
            <a:r>
              <a:rPr lang="en-US" sz="4800" dirty="0" smtClean="0">
                <a:solidFill>
                  <a:srgbClr val="FF0000"/>
                </a:solidFill>
              </a:rPr>
              <a:t>June 19, 1865 (Juneteenth) is considered as a day of freedom among African Americans</a:t>
            </a:r>
            <a:endParaRPr lang="en-US" sz="4800" dirty="0">
              <a:solidFill>
                <a:srgbClr val="FF0000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5029200"/>
            <a:ext cx="3428999" cy="1828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3057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solidFill>
                  <a:srgbClr val="FF0000"/>
                </a:solidFill>
              </a:rPr>
              <a:t>Freedmen’s Bureau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0000"/>
                </a:solidFill>
              </a:rPr>
              <a:t>Created to help former slaves face challenges that came with freedom</a:t>
            </a:r>
          </a:p>
          <a:p>
            <a:r>
              <a:rPr lang="en-US" sz="4800" dirty="0" smtClean="0">
                <a:solidFill>
                  <a:srgbClr val="FF0000"/>
                </a:solidFill>
              </a:rPr>
              <a:t>Helped provide food, shelter, medicine, jobs, and representation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1" y="4357243"/>
            <a:ext cx="2943496" cy="2494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4218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dirty="0" smtClean="0"/>
              <a:t>On </a:t>
            </a:r>
            <a:r>
              <a:rPr lang="en-US" sz="3600" dirty="0"/>
              <a:t>June 19, 1865,  </a:t>
            </a:r>
          </a:p>
          <a:p>
            <a:pPr marL="0" indent="0">
              <a:buNone/>
            </a:pPr>
            <a:r>
              <a:rPr lang="en-US" sz="3600" dirty="0" smtClean="0"/>
              <a:t>	A</a:t>
            </a:r>
            <a:r>
              <a:rPr lang="en-US" sz="3600" dirty="0"/>
              <a:t>.  Texas won a battle in the Civil War.  </a:t>
            </a:r>
          </a:p>
          <a:p>
            <a:pPr marL="0" indent="0">
              <a:buNone/>
            </a:pPr>
            <a:r>
              <a:rPr lang="en-US" sz="3600" dirty="0"/>
              <a:t>	</a:t>
            </a:r>
            <a:r>
              <a:rPr lang="en-US" sz="3600" dirty="0" smtClean="0"/>
              <a:t>B</a:t>
            </a:r>
            <a:r>
              <a:rPr lang="en-US" sz="3600" dirty="0"/>
              <a:t>.  Texas won the right to secede.  </a:t>
            </a:r>
          </a:p>
          <a:p>
            <a:pPr marL="0" indent="0">
              <a:buNone/>
            </a:pPr>
            <a:r>
              <a:rPr lang="en-US" sz="3600" dirty="0" smtClean="0"/>
              <a:t>	C</a:t>
            </a:r>
            <a:r>
              <a:rPr lang="en-US" sz="3600" dirty="0"/>
              <a:t>.  Texas rejoined the United States.  </a:t>
            </a:r>
          </a:p>
          <a:p>
            <a:pPr marL="0" indent="0">
              <a:buNone/>
            </a:pPr>
            <a:r>
              <a:rPr lang="en-US" sz="3600" dirty="0" smtClean="0"/>
              <a:t>	D</a:t>
            </a:r>
            <a:r>
              <a:rPr lang="en-US" sz="3600" dirty="0"/>
              <a:t>.  Texas slaves were emancipated.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8218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200" dirty="0" smtClean="0"/>
              <a:t>During </a:t>
            </a:r>
            <a:r>
              <a:rPr lang="en-US" sz="3200" dirty="0"/>
              <a:t>Reconstruction, a federal agency called The Freedman's Bureau was created. What was its main purpose?  </a:t>
            </a:r>
          </a:p>
          <a:p>
            <a:pPr marL="0" indent="0">
              <a:buNone/>
            </a:pPr>
            <a:r>
              <a:rPr lang="en-US" sz="3200" dirty="0" smtClean="0"/>
              <a:t>	A</a:t>
            </a:r>
            <a:r>
              <a:rPr lang="en-US" sz="3200" dirty="0"/>
              <a:t>.  to make the southern states free their </a:t>
            </a:r>
            <a:r>
              <a:rPr lang="en-US" sz="3200" dirty="0" smtClean="0"/>
              <a:t>	slaves  </a:t>
            </a:r>
            <a:endParaRPr lang="en-US" sz="3200" dirty="0"/>
          </a:p>
          <a:p>
            <a:pPr marL="0" indent="0">
              <a:buNone/>
            </a:pPr>
            <a:r>
              <a:rPr lang="en-US" sz="3200" dirty="0" smtClean="0"/>
              <a:t>	B</a:t>
            </a:r>
            <a:r>
              <a:rPr lang="en-US" sz="3200" dirty="0"/>
              <a:t>.  to keep Confederate leaders out of </a:t>
            </a:r>
            <a:r>
              <a:rPr lang="en-US" sz="3200" dirty="0" smtClean="0"/>
              <a:t>	federal </a:t>
            </a:r>
            <a:r>
              <a:rPr lang="en-US" sz="3200" dirty="0"/>
              <a:t>posts  </a:t>
            </a:r>
          </a:p>
          <a:p>
            <a:pPr marL="0" indent="0">
              <a:buNone/>
            </a:pPr>
            <a:r>
              <a:rPr lang="en-US" sz="3200" dirty="0" smtClean="0"/>
              <a:t>	C</a:t>
            </a:r>
            <a:r>
              <a:rPr lang="en-US" sz="3200" dirty="0"/>
              <a:t>.  to help the 250,000 newly freed slaves in </a:t>
            </a:r>
            <a:r>
              <a:rPr lang="en-US" sz="3200" dirty="0" smtClean="0"/>
              <a:t>	Texas  </a:t>
            </a:r>
            <a:endParaRPr lang="en-US" sz="3200" dirty="0"/>
          </a:p>
          <a:p>
            <a:pPr marL="0" indent="0">
              <a:buNone/>
            </a:pPr>
            <a:r>
              <a:rPr lang="en-US" sz="3200" dirty="0" smtClean="0"/>
              <a:t>	D</a:t>
            </a:r>
            <a:r>
              <a:rPr lang="en-US" sz="3200" dirty="0"/>
              <a:t>.  to enforce the new 13th, 14th, and 15th </a:t>
            </a:r>
            <a:r>
              <a:rPr lang="en-US" sz="3200" dirty="0" smtClean="0"/>
              <a:t>	Amendments </a:t>
            </a:r>
            <a:endParaRPr lang="en-US" sz="3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930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smtClean="0">
                <a:solidFill>
                  <a:srgbClr val="FF0000"/>
                </a:solidFill>
              </a:rPr>
              <a:t>Johnson’s Plan for Reconstruction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Abraham Lincoln was assassinated after the Civil War: Andrew Johnson took over as president</a:t>
            </a:r>
          </a:p>
          <a:p>
            <a:r>
              <a:rPr lang="en-US" sz="3600" dirty="0" smtClean="0">
                <a:solidFill>
                  <a:srgbClr val="FF0000"/>
                </a:solidFill>
              </a:rPr>
              <a:t>4 step plan:</a:t>
            </a:r>
          </a:p>
          <a:p>
            <a:pPr marL="627952" lvl="1" indent="-457200">
              <a:buAutoNum type="arabicPeriod"/>
            </a:pPr>
            <a:r>
              <a:rPr lang="en-US" sz="3600" dirty="0" smtClean="0">
                <a:solidFill>
                  <a:srgbClr val="FF0000"/>
                </a:solidFill>
              </a:rPr>
              <a:t>States end slavery</a:t>
            </a:r>
          </a:p>
          <a:p>
            <a:pPr marL="627952" lvl="1" indent="-457200">
              <a:buAutoNum type="arabicPeriod"/>
            </a:pPr>
            <a:r>
              <a:rPr lang="en-US" sz="3600" dirty="0" smtClean="0">
                <a:solidFill>
                  <a:srgbClr val="FF0000"/>
                </a:solidFill>
              </a:rPr>
              <a:t>Declare secession illegal</a:t>
            </a:r>
          </a:p>
          <a:p>
            <a:pPr marL="627952" lvl="1" indent="-457200">
              <a:buAutoNum type="arabicPeriod"/>
            </a:pPr>
            <a:r>
              <a:rPr lang="en-US" sz="3600" dirty="0" smtClean="0">
                <a:solidFill>
                  <a:srgbClr val="FF0000"/>
                </a:solidFill>
              </a:rPr>
              <a:t>Cancel war debts</a:t>
            </a:r>
          </a:p>
          <a:p>
            <a:pPr marL="627952" lvl="1" indent="-457200">
              <a:buAutoNum type="arabicPeriod"/>
            </a:pPr>
            <a:r>
              <a:rPr lang="en-US" sz="3600" dirty="0" smtClean="0">
                <a:solidFill>
                  <a:srgbClr val="FF0000"/>
                </a:solidFill>
              </a:rPr>
              <a:t>Pledge loyalty to U.S.- get to vote again</a:t>
            </a:r>
            <a:endParaRPr lang="en-US" sz="3600" dirty="0">
              <a:solidFill>
                <a:srgbClr val="FF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734491"/>
            <a:ext cx="2060771" cy="256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3579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The Constitution of 1866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en-US" sz="4400" dirty="0" smtClean="0">
                <a:solidFill>
                  <a:srgbClr val="FF0000"/>
                </a:solidFill>
              </a:rPr>
              <a:t>Refused to ratify the Thirteenth Amendment- made slavery illegal</a:t>
            </a:r>
          </a:p>
          <a:p>
            <a:r>
              <a:rPr lang="en-US" sz="4400" dirty="0" smtClean="0">
                <a:solidFill>
                  <a:srgbClr val="FF0000"/>
                </a:solidFill>
              </a:rPr>
              <a:t>Denied African Americans civil rights </a:t>
            </a:r>
            <a:r>
              <a:rPr lang="en-US" sz="4400" dirty="0" smtClean="0"/>
              <a:t>(right to vote)</a:t>
            </a:r>
          </a:p>
          <a:p>
            <a:r>
              <a:rPr lang="en-US" sz="4400" dirty="0" smtClean="0">
                <a:solidFill>
                  <a:srgbClr val="FF0000"/>
                </a:solidFill>
              </a:rPr>
              <a:t>Just modified (amended) 1845 constitution</a:t>
            </a:r>
            <a:endParaRPr lang="en-US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539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SOHO</Template>
  <TotalTime>4445</TotalTime>
  <Words>231</Words>
  <Application>Microsoft Office PowerPoint</Application>
  <PresentationFormat>On-screen Show (4:3)</PresentationFormat>
  <Paragraphs>41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Soho</vt:lpstr>
      <vt:lpstr>Presidential Reconstruction</vt:lpstr>
      <vt:lpstr>After the War</vt:lpstr>
      <vt:lpstr>Political , Economic, and Social CHANGES!</vt:lpstr>
      <vt:lpstr>Emancipation of Slaves</vt:lpstr>
      <vt:lpstr>Freedmen’s Bureau</vt:lpstr>
      <vt:lpstr>PowerPoint Presentation</vt:lpstr>
      <vt:lpstr>PowerPoint Presentation</vt:lpstr>
      <vt:lpstr>Johnson’s Plan for Reconstruction</vt:lpstr>
      <vt:lpstr>The Constitution of 1866</vt:lpstr>
      <vt:lpstr>Texas’s New Government</vt:lpstr>
      <vt:lpstr>The Reaction of Congress</vt:lpstr>
    </vt:vector>
  </TitlesOfParts>
  <Company>Uplift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Presidential Reconstruction</dc:title>
  <dc:creator>Model User</dc:creator>
  <cp:lastModifiedBy>Model User</cp:lastModifiedBy>
  <cp:revision>10</cp:revision>
  <dcterms:created xsi:type="dcterms:W3CDTF">2012-02-27T20:29:09Z</dcterms:created>
  <dcterms:modified xsi:type="dcterms:W3CDTF">2012-03-01T22:34:40Z</dcterms:modified>
</cp:coreProperties>
</file>