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0" r:id="rId1"/>
    <p:sldMasterId id="2147483671" r:id="rId2"/>
  </p:sldMasterIdLst>
  <p:notesMasterIdLst>
    <p:notesMasterId r:id="rId1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19161449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7" name="Shape 12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1" name="Shape 21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3" name="Shape 13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9" name="Shape 13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8" name="Shape 14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5" name="Shape 15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3" name="Shape 16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0" name="Shape 17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7" name="Shape 17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Shape 2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>
            <a:spLocks noGrp="1"/>
          </p:cNvSpPr>
          <p:nvPr>
            <p:ph type="ctrTitle"/>
          </p:nvPr>
        </p:nvSpPr>
        <p:spPr>
          <a:xfrm>
            <a:off x="685800" y="1597818"/>
            <a:ext cx="7772400" cy="110251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ubTitle" idx="1"/>
          </p:nvPr>
        </p:nvSpPr>
        <p:spPr>
          <a:xfrm>
            <a:off x="1371600" y="2914650"/>
            <a:ext cx="6400799" cy="13144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640"/>
              </a:spcBef>
              <a:buClr>
                <a:srgbClr val="888888"/>
              </a:buClr>
              <a:buFont typeface="Arial"/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spcBef>
                <a:spcPts val="560"/>
              </a:spcBef>
              <a:buClr>
                <a:srgbClr val="888888"/>
              </a:buClr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spcBef>
                <a:spcPts val="48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title"/>
          </p:nvPr>
        </p:nvSpPr>
        <p:spPr>
          <a:xfrm>
            <a:off x="722312" y="3305175"/>
            <a:ext cx="7772400" cy="102155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>
            <a:off x="722312" y="2180034"/>
            <a:ext cx="7772400" cy="11251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36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2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4038599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3335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body" idx="2"/>
          </p:nvPr>
        </p:nvSpPr>
        <p:spPr>
          <a:xfrm>
            <a:off x="4648200" y="1200150"/>
            <a:ext cx="4038599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3335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body" idx="1"/>
          </p:nvPr>
        </p:nvSpPr>
        <p:spPr>
          <a:xfrm>
            <a:off x="457200" y="1151334"/>
            <a:ext cx="4040187" cy="47982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6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Shape 89"/>
          <p:cNvSpPr txBox="1">
            <a:spLocks noGrp="1"/>
          </p:cNvSpPr>
          <p:nvPr>
            <p:ph type="body" idx="2"/>
          </p:nvPr>
        </p:nvSpPr>
        <p:spPr>
          <a:xfrm>
            <a:off x="457200" y="1631156"/>
            <a:ext cx="4040187" cy="296346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5875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0" name="Shape 90"/>
          <p:cNvSpPr txBox="1">
            <a:spLocks noGrp="1"/>
          </p:cNvSpPr>
          <p:nvPr>
            <p:ph type="body" idx="3"/>
          </p:nvPr>
        </p:nvSpPr>
        <p:spPr>
          <a:xfrm>
            <a:off x="4645025" y="1151334"/>
            <a:ext cx="4041774" cy="47982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6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1" name="Shape 91"/>
          <p:cNvSpPr txBox="1">
            <a:spLocks noGrp="1"/>
          </p:cNvSpPr>
          <p:nvPr>
            <p:ph type="body" idx="4"/>
          </p:nvPr>
        </p:nvSpPr>
        <p:spPr>
          <a:xfrm>
            <a:off x="4645025" y="1631156"/>
            <a:ext cx="4041774" cy="296346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5875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" name="Shape 92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Shape 93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Shape 94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8" name="Shape 98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>
            <a:spLocks noGrp="1"/>
          </p:cNvSpPr>
          <p:nvPr>
            <p:ph type="title"/>
          </p:nvPr>
        </p:nvSpPr>
        <p:spPr>
          <a:xfrm>
            <a:off x="457200" y="204787"/>
            <a:ext cx="3008313" cy="8715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01" name="Shape 101"/>
          <p:cNvSpPr txBox="1">
            <a:spLocks noGrp="1"/>
          </p:cNvSpPr>
          <p:nvPr>
            <p:ph type="body" idx="1"/>
          </p:nvPr>
        </p:nvSpPr>
        <p:spPr>
          <a:xfrm>
            <a:off x="3575050" y="204787"/>
            <a:ext cx="5111750" cy="43898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body" idx="2"/>
          </p:nvPr>
        </p:nvSpPr>
        <p:spPr>
          <a:xfrm>
            <a:off x="457200" y="1076325"/>
            <a:ext cx="3008313" cy="351829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2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3" name="Shape 103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4" name="Shape 104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5" name="Shape 105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399" cy="4250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08" name="Shape 108"/>
          <p:cNvSpPr>
            <a:spLocks noGrp="1"/>
          </p:cNvSpPr>
          <p:nvPr>
            <p:ph type="pic" idx="2"/>
          </p:nvPr>
        </p:nvSpPr>
        <p:spPr>
          <a:xfrm>
            <a:off x="1792288" y="459581"/>
            <a:ext cx="5486399" cy="308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64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1792288" y="4025503"/>
            <a:ext cx="5486399" cy="60364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2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0" name="Shape 110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1" name="Shape 111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2" name="Shape 112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15" name="Shape 115"/>
          <p:cNvSpPr txBox="1">
            <a:spLocks noGrp="1"/>
          </p:cNvSpPr>
          <p:nvPr>
            <p:ph type="body" idx="1"/>
          </p:nvPr>
        </p:nvSpPr>
        <p:spPr>
          <a:xfrm rot="5400000">
            <a:off x="2874763" y="-1217413"/>
            <a:ext cx="3394472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6" name="Shape 116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7" name="Shape 117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8" name="Shape 118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>
            <a:spLocks noGrp="1"/>
          </p:cNvSpPr>
          <p:nvPr>
            <p:ph type="title"/>
          </p:nvPr>
        </p:nvSpPr>
        <p:spPr>
          <a:xfrm rot="5400000">
            <a:off x="5463778" y="1371600"/>
            <a:ext cx="4388643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 rot="5400000">
            <a:off x="1272778" y="-609599"/>
            <a:ext cx="4388643" cy="601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2" name="Shape 122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3" name="Shape 123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4" name="Shape 124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2"/>
                </a:solidFill>
              </a:rPr>
              <a:t>‹#›</a:t>
            </a:fld>
            <a:endParaRPr lang="en" sz="1000">
              <a:solidFill>
                <a:schemeClr val="dk2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>
            <a:spLocks noGrp="1"/>
          </p:cNvSpPr>
          <p:nvPr>
            <p:ph type="subTitle" idx="1"/>
          </p:nvPr>
        </p:nvSpPr>
        <p:spPr>
          <a:xfrm>
            <a:off x="889000" y="361950"/>
            <a:ext cx="6400799" cy="6667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"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Would you drink this water?</a:t>
            </a:r>
          </a:p>
        </p:txBody>
      </p:sp>
      <p:pic>
        <p:nvPicPr>
          <p:cNvPr id="130" name="Shape 1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12925" y="1333500"/>
            <a:ext cx="6687600" cy="2857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147042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" sz="395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It will take time and practice, and you might make mistakes but you can learn to use the social filter. </a:t>
            </a:r>
          </a:p>
        </p:txBody>
      </p:sp>
      <p:pic>
        <p:nvPicPr>
          <p:cNvPr id="214" name="Shape 2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84600" y="1828800"/>
            <a:ext cx="2942086" cy="2990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Shape 2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57200" y="2346189"/>
            <a:ext cx="2730188" cy="1597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167997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" sz="395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 e actually do, but before we drink it it has to go through a filter. </a:t>
            </a:r>
            <a:br>
              <a:rPr lang="en" sz="395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" sz="395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Raise your hand if you know what a filter is. </a:t>
            </a:r>
          </a:p>
        </p:txBody>
      </p:sp>
      <p:pic>
        <p:nvPicPr>
          <p:cNvPr id="136" name="Shape 1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4200" y="2238375"/>
            <a:ext cx="7569200" cy="2419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Shape 14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400000">
            <a:off x="1412874" y="-1235075"/>
            <a:ext cx="1543050" cy="401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Shape 14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32200" y="2743200"/>
            <a:ext cx="2730188" cy="2400299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Shape 143"/>
          <p:cNvSpPr txBox="1"/>
          <p:nvPr/>
        </p:nvSpPr>
        <p:spPr>
          <a:xfrm>
            <a:off x="5943685" y="3562350"/>
            <a:ext cx="3200314" cy="53091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" sz="4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CLEAN WATER </a:t>
            </a:r>
          </a:p>
        </p:txBody>
      </p:sp>
      <p:sp>
        <p:nvSpPr>
          <p:cNvPr id="144" name="Shape 144"/>
          <p:cNvSpPr/>
          <p:nvPr/>
        </p:nvSpPr>
        <p:spPr>
          <a:xfrm>
            <a:off x="4378273" y="202726"/>
            <a:ext cx="1352654" cy="62324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" sz="4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DIRT</a:t>
            </a:r>
          </a:p>
        </p:txBody>
      </p:sp>
      <p:pic>
        <p:nvPicPr>
          <p:cNvPr id="145" name="Shape 14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213497" y="1146039"/>
            <a:ext cx="2730188" cy="1597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" sz="395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Guess what, inside us we have a social filter. </a:t>
            </a:r>
          </a:p>
        </p:txBody>
      </p:sp>
      <p:pic>
        <p:nvPicPr>
          <p:cNvPr id="151" name="Shape 15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84600" y="1828800"/>
            <a:ext cx="2942086" cy="2990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Shape 15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57200" y="1146039"/>
            <a:ext cx="2730188" cy="1597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137517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Our thoughts never stop coming, but our filter  will help us know which one goes outside and which one stays inside. </a:t>
            </a:r>
          </a:p>
        </p:txBody>
      </p:sp>
      <p:pic>
        <p:nvPicPr>
          <p:cNvPr id="158" name="Shape 15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2057400"/>
            <a:ext cx="3898900" cy="3086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Shape 15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473285" y="1409700"/>
            <a:ext cx="3520785" cy="2038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Shape 16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263883" y="3432039"/>
            <a:ext cx="2730188" cy="1597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 txBox="1">
            <a:spLocks noGrp="1"/>
          </p:cNvSpPr>
          <p:nvPr>
            <p:ph type="title"/>
          </p:nvPr>
        </p:nvSpPr>
        <p:spPr>
          <a:xfrm>
            <a:off x="457200" y="634603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Why should we not say everything we think?</a:t>
            </a:r>
            <a:br>
              <a:rPr lang="en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Teresa and Tina are talking and laughing about Maria. </a:t>
            </a:r>
            <a:br>
              <a:rPr lang="en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br>
              <a:rPr lang="en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lang="en" sz="2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6" name="Shape 16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600200"/>
            <a:ext cx="9144000" cy="2552699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Shape 167"/>
          <p:cNvSpPr txBox="1"/>
          <p:nvPr/>
        </p:nvSpPr>
        <p:spPr>
          <a:xfrm>
            <a:off x="0" y="4677116"/>
            <a:ext cx="7993894" cy="34624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 would you feel if two of your classmates talks about you?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" sz="395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Why should we keep some thoughts in our head?</a:t>
            </a:r>
            <a:br>
              <a:rPr lang="en" sz="395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lang="en" sz="3959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Shape 173"/>
          <p:cNvSpPr txBox="1"/>
          <p:nvPr/>
        </p:nvSpPr>
        <p:spPr>
          <a:xfrm>
            <a:off x="1828800" y="1562100"/>
            <a:ext cx="184666" cy="2769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4" name="Shape 17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28800" y="2209800"/>
            <a:ext cx="5185832" cy="2333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" sz="395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 do we know which thoughts to keep in our head.  </a:t>
            </a:r>
          </a:p>
        </p:txBody>
      </p:sp>
      <p:grpSp>
        <p:nvGrpSpPr>
          <p:cNvPr id="180" name="Shape 180"/>
          <p:cNvGrpSpPr/>
          <p:nvPr/>
        </p:nvGrpSpPr>
        <p:grpSpPr>
          <a:xfrm>
            <a:off x="2794000" y="1066799"/>
            <a:ext cx="3556000" cy="3009900"/>
            <a:chOff x="1270000" y="25399"/>
            <a:chExt cx="3556000" cy="4013201"/>
          </a:xfrm>
        </p:grpSpPr>
        <p:sp>
          <p:nvSpPr>
            <p:cNvPr id="181" name="Shape 181"/>
            <p:cNvSpPr/>
            <p:nvPr/>
          </p:nvSpPr>
          <p:spPr>
            <a:xfrm>
              <a:off x="1404620" y="165098"/>
              <a:ext cx="3276600" cy="1137920"/>
            </a:xfrm>
            <a:prstGeom prst="ellipse">
              <a:avLst/>
            </a:prstGeom>
            <a:solidFill>
              <a:srgbClr val="C0CCE1">
                <a:alpha val="4000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2" name="Shape 182"/>
            <p:cNvSpPr/>
            <p:nvPr/>
          </p:nvSpPr>
          <p:spPr>
            <a:xfrm>
              <a:off x="2730500" y="2951478"/>
              <a:ext cx="635000" cy="406399"/>
            </a:xfrm>
            <a:prstGeom prst="downArrow">
              <a:avLst>
                <a:gd name="adj1" fmla="val 50000"/>
                <a:gd name="adj2" fmla="val 50000"/>
              </a:avLst>
            </a:prstGeom>
            <a:gradFill>
              <a:gsLst>
                <a:gs pos="0">
                  <a:srgbClr val="ABBEDC"/>
                </a:gs>
                <a:gs pos="100000">
                  <a:srgbClr val="C7DDFF"/>
                </a:gs>
              </a:gsLst>
              <a:lin ang="16200000" scaled="0"/>
            </a:gradFill>
            <a:ln>
              <a:noFill/>
            </a:ln>
            <a:effectLst>
              <a:outerShdw blurRad="39999" dist="23000" dir="5400000" rotWithShape="0">
                <a:srgbClr val="000000">
                  <a:alpha val="34901"/>
                </a:srgbClr>
              </a:outerShdw>
            </a:effectLst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3" name="Shape 183"/>
            <p:cNvSpPr/>
            <p:nvPr/>
          </p:nvSpPr>
          <p:spPr>
            <a:xfrm>
              <a:off x="1524000" y="3276600"/>
              <a:ext cx="3048000" cy="76200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4" name="Shape 184"/>
            <p:cNvSpPr txBox="1"/>
            <p:nvPr/>
          </p:nvSpPr>
          <p:spPr>
            <a:xfrm>
              <a:off x="1524000" y="3276600"/>
              <a:ext cx="3048000" cy="762000"/>
            </a:xfrm>
            <a:prstGeom prst="rect">
              <a:avLst/>
            </a:prstGeom>
            <a:noFill/>
            <a:ln>
              <a:noFill/>
            </a:ln>
          </p:spPr>
          <p:txBody>
            <a:bodyPr lIns="192000" tIns="192000" rIns="192000" bIns="1920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" sz="27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Say out loud </a:t>
              </a:r>
            </a:p>
          </p:txBody>
        </p:sp>
        <p:sp>
          <p:nvSpPr>
            <p:cNvPr id="185" name="Shape 185"/>
            <p:cNvSpPr/>
            <p:nvPr/>
          </p:nvSpPr>
          <p:spPr>
            <a:xfrm>
              <a:off x="2595880" y="1390904"/>
              <a:ext cx="1143000" cy="1143000"/>
            </a:xfrm>
            <a:prstGeom prst="ellipse">
              <a:avLst/>
            </a:prstGeom>
            <a:gradFill>
              <a:gsLst>
                <a:gs pos="0">
                  <a:srgbClr val="3E7FCD"/>
                </a:gs>
                <a:gs pos="100000">
                  <a:srgbClr val="96C0FF"/>
                </a:gs>
              </a:gsLst>
              <a:lin ang="16200000" scaled="0"/>
            </a:gradFill>
            <a:ln>
              <a:noFill/>
            </a:ln>
            <a:effectLst>
              <a:outerShdw blurRad="39999" dist="23000" dir="5400000" rotWithShape="0">
                <a:srgbClr val="000000">
                  <a:alpha val="34901"/>
                </a:srgbClr>
              </a:outerShdw>
            </a:effectLst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6" name="Shape 186"/>
            <p:cNvSpPr txBox="1"/>
            <p:nvPr/>
          </p:nvSpPr>
          <p:spPr>
            <a:xfrm>
              <a:off x="2763267" y="1558291"/>
              <a:ext cx="808223" cy="808223"/>
            </a:xfrm>
            <a:prstGeom prst="rect">
              <a:avLst/>
            </a:prstGeom>
            <a:noFill/>
            <a:ln>
              <a:noFill/>
            </a:ln>
          </p:spPr>
          <p:txBody>
            <a:bodyPr lIns="24125" tIns="24125" rIns="24125" bIns="241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" sz="19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She is lying </a:t>
              </a:r>
            </a:p>
          </p:txBody>
        </p:sp>
        <p:sp>
          <p:nvSpPr>
            <p:cNvPr id="187" name="Shape 187"/>
            <p:cNvSpPr/>
            <p:nvPr/>
          </p:nvSpPr>
          <p:spPr>
            <a:xfrm>
              <a:off x="1701796" y="482604"/>
              <a:ext cx="1143000" cy="1143000"/>
            </a:xfrm>
            <a:prstGeom prst="ellipse">
              <a:avLst/>
            </a:prstGeom>
            <a:gradFill>
              <a:gsLst>
                <a:gs pos="0">
                  <a:srgbClr val="3E7FCD"/>
                </a:gs>
                <a:gs pos="100000">
                  <a:srgbClr val="96C0FF"/>
                </a:gs>
              </a:gsLst>
              <a:lin ang="16200000" scaled="0"/>
            </a:gradFill>
            <a:ln>
              <a:noFill/>
            </a:ln>
            <a:effectLst>
              <a:outerShdw blurRad="39999" dist="23000" dir="5400000" rotWithShape="0">
                <a:srgbClr val="000000">
                  <a:alpha val="34901"/>
                </a:srgbClr>
              </a:outerShdw>
            </a:effectLst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8" name="Shape 188"/>
            <p:cNvSpPr txBox="1"/>
            <p:nvPr/>
          </p:nvSpPr>
          <p:spPr>
            <a:xfrm>
              <a:off x="1869183" y="649993"/>
              <a:ext cx="808223" cy="808223"/>
            </a:xfrm>
            <a:prstGeom prst="rect">
              <a:avLst/>
            </a:prstGeom>
            <a:noFill/>
            <a:ln>
              <a:noFill/>
            </a:ln>
          </p:spPr>
          <p:txBody>
            <a:bodyPr lIns="24125" tIns="24125" rIns="24125" bIns="241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" sz="19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I don’t like you</a:t>
              </a:r>
            </a:p>
          </p:txBody>
        </p:sp>
        <p:sp>
          <p:nvSpPr>
            <p:cNvPr id="189" name="Shape 189"/>
            <p:cNvSpPr/>
            <p:nvPr/>
          </p:nvSpPr>
          <p:spPr>
            <a:xfrm>
              <a:off x="3098796" y="304802"/>
              <a:ext cx="1143000" cy="1143000"/>
            </a:xfrm>
            <a:prstGeom prst="ellipse">
              <a:avLst/>
            </a:prstGeom>
            <a:gradFill>
              <a:gsLst>
                <a:gs pos="0">
                  <a:srgbClr val="3E7FCD"/>
                </a:gs>
                <a:gs pos="100000">
                  <a:srgbClr val="96C0FF"/>
                </a:gs>
              </a:gsLst>
              <a:lin ang="16200000" scaled="0"/>
            </a:gradFill>
            <a:ln>
              <a:noFill/>
            </a:ln>
            <a:effectLst>
              <a:outerShdw blurRad="39999" dist="23000" dir="5400000" rotWithShape="0">
                <a:srgbClr val="000000">
                  <a:alpha val="34901"/>
                </a:srgbClr>
              </a:outerShdw>
            </a:effectLst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90" name="Shape 190"/>
            <p:cNvSpPr txBox="1"/>
            <p:nvPr/>
          </p:nvSpPr>
          <p:spPr>
            <a:xfrm>
              <a:off x="3266183" y="472189"/>
              <a:ext cx="808223" cy="808223"/>
            </a:xfrm>
            <a:prstGeom prst="rect">
              <a:avLst/>
            </a:prstGeom>
            <a:noFill/>
            <a:ln>
              <a:noFill/>
            </a:ln>
          </p:spPr>
          <p:txBody>
            <a:bodyPr lIns="24125" tIns="24125" rIns="24125" bIns="241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" sz="19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You are mean </a:t>
              </a:r>
            </a:p>
          </p:txBody>
        </p:sp>
        <p:sp>
          <p:nvSpPr>
            <p:cNvPr id="191" name="Shape 191"/>
            <p:cNvSpPr/>
            <p:nvPr/>
          </p:nvSpPr>
          <p:spPr>
            <a:xfrm>
              <a:off x="1270000" y="25399"/>
              <a:ext cx="3556000" cy="28448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83" y="34175"/>
                  </a:moveTo>
                  <a:lnTo>
                    <a:pt x="583" y="34175"/>
                  </a:lnTo>
                  <a:cubicBezTo>
                    <a:pt x="-2678" y="22567"/>
                    <a:pt x="7879" y="11072"/>
                    <a:pt x="27614" y="4745"/>
                  </a:cubicBezTo>
                  <a:cubicBezTo>
                    <a:pt x="47350" y="-1581"/>
                    <a:pt x="72649" y="-1581"/>
                    <a:pt x="92385" y="4745"/>
                  </a:cubicBezTo>
                  <a:cubicBezTo>
                    <a:pt x="112120" y="11072"/>
                    <a:pt x="122678" y="22567"/>
                    <a:pt x="119416" y="34175"/>
                  </a:cubicBezTo>
                  <a:lnTo>
                    <a:pt x="74854" y="113543"/>
                  </a:lnTo>
                  <a:lnTo>
                    <a:pt x="74854" y="113543"/>
                  </a:lnTo>
                  <a:cubicBezTo>
                    <a:pt x="73813" y="117246"/>
                    <a:pt x="67477" y="120000"/>
                    <a:pt x="60000" y="120000"/>
                  </a:cubicBezTo>
                  <a:cubicBezTo>
                    <a:pt x="52522" y="120000"/>
                    <a:pt x="46186" y="117246"/>
                    <a:pt x="45145" y="113543"/>
                  </a:cubicBezTo>
                  <a:close/>
                  <a:moveTo>
                    <a:pt x="3599" y="30000"/>
                  </a:moveTo>
                  <a:cubicBezTo>
                    <a:pt x="3599" y="43254"/>
                    <a:pt x="28851" y="54000"/>
                    <a:pt x="60000" y="53999"/>
                  </a:cubicBezTo>
                  <a:cubicBezTo>
                    <a:pt x="91148" y="53999"/>
                    <a:pt x="116400" y="43254"/>
                    <a:pt x="116400" y="29999"/>
                  </a:cubicBezTo>
                  <a:cubicBezTo>
                    <a:pt x="116400" y="16745"/>
                    <a:pt x="91148" y="5999"/>
                    <a:pt x="60000" y="5999"/>
                  </a:cubicBezTo>
                  <a:cubicBezTo>
                    <a:pt x="28851" y="5999"/>
                    <a:pt x="3599" y="16745"/>
                    <a:pt x="3599" y="29999"/>
                  </a:cubicBezTo>
                  <a:close/>
                </a:path>
              </a:pathLst>
            </a:custGeom>
            <a:solidFill>
              <a:schemeClr val="lt1">
                <a:alpha val="40000"/>
              </a:schemeClr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92" name="Shape 192"/>
          <p:cNvGrpSpPr/>
          <p:nvPr/>
        </p:nvGrpSpPr>
        <p:grpSpPr>
          <a:xfrm>
            <a:off x="1276350" y="4286250"/>
            <a:ext cx="1816100" cy="857250"/>
            <a:chOff x="3098796" y="304802"/>
            <a:chExt cx="1143000" cy="1143000"/>
          </a:xfrm>
        </p:grpSpPr>
        <p:sp>
          <p:nvSpPr>
            <p:cNvPr id="193" name="Shape 193"/>
            <p:cNvSpPr/>
            <p:nvPr/>
          </p:nvSpPr>
          <p:spPr>
            <a:xfrm>
              <a:off x="3098796" y="304802"/>
              <a:ext cx="1143000" cy="1143000"/>
            </a:xfrm>
            <a:prstGeom prst="ellipse">
              <a:avLst/>
            </a:prstGeom>
            <a:gradFill>
              <a:gsLst>
                <a:gs pos="0">
                  <a:srgbClr val="3E7FCD"/>
                </a:gs>
                <a:gs pos="100000">
                  <a:srgbClr val="96C0FF"/>
                </a:gs>
              </a:gsLst>
              <a:lin ang="16200000" scaled="0"/>
            </a:gradFill>
            <a:ln>
              <a:noFill/>
            </a:ln>
            <a:effectLst>
              <a:outerShdw blurRad="39999" dist="23000" dir="5400000" rotWithShape="0">
                <a:srgbClr val="000000">
                  <a:alpha val="34901"/>
                </a:srgbClr>
              </a:outerShdw>
            </a:effectLst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94" name="Shape 194"/>
            <p:cNvSpPr/>
            <p:nvPr/>
          </p:nvSpPr>
          <p:spPr>
            <a:xfrm>
              <a:off x="3266183" y="472189"/>
              <a:ext cx="808223" cy="808223"/>
            </a:xfrm>
            <a:prstGeom prst="rect">
              <a:avLst/>
            </a:prstGeom>
            <a:noFill/>
            <a:ln>
              <a:noFill/>
            </a:ln>
          </p:spPr>
          <p:txBody>
            <a:bodyPr lIns="24125" tIns="24125" rIns="24125" bIns="241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" sz="19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I don’t like when you poke me. </a:t>
              </a:r>
            </a:p>
          </p:txBody>
        </p:sp>
      </p:grpSp>
      <p:grpSp>
        <p:nvGrpSpPr>
          <p:cNvPr id="195" name="Shape 195"/>
          <p:cNvGrpSpPr/>
          <p:nvPr/>
        </p:nvGrpSpPr>
        <p:grpSpPr>
          <a:xfrm>
            <a:off x="3467100" y="4305300"/>
            <a:ext cx="2099562" cy="857250"/>
            <a:chOff x="3098796" y="304802"/>
            <a:chExt cx="1143000" cy="1143000"/>
          </a:xfrm>
        </p:grpSpPr>
        <p:sp>
          <p:nvSpPr>
            <p:cNvPr id="196" name="Shape 196"/>
            <p:cNvSpPr/>
            <p:nvPr/>
          </p:nvSpPr>
          <p:spPr>
            <a:xfrm>
              <a:off x="3098796" y="304802"/>
              <a:ext cx="1143000" cy="1143000"/>
            </a:xfrm>
            <a:prstGeom prst="ellipse">
              <a:avLst/>
            </a:prstGeom>
            <a:gradFill>
              <a:gsLst>
                <a:gs pos="0">
                  <a:srgbClr val="3E7FCD"/>
                </a:gs>
                <a:gs pos="100000">
                  <a:srgbClr val="96C0FF"/>
                </a:gs>
              </a:gsLst>
              <a:lin ang="16200000" scaled="0"/>
            </a:gradFill>
            <a:ln>
              <a:noFill/>
            </a:ln>
            <a:effectLst>
              <a:outerShdw blurRad="39999" dist="23000" dir="5400000" rotWithShape="0">
                <a:srgbClr val="000000">
                  <a:alpha val="34901"/>
                </a:srgbClr>
              </a:outerShdw>
            </a:effectLst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97" name="Shape 197"/>
            <p:cNvSpPr/>
            <p:nvPr/>
          </p:nvSpPr>
          <p:spPr>
            <a:xfrm>
              <a:off x="3266183" y="472189"/>
              <a:ext cx="808223" cy="808223"/>
            </a:xfrm>
            <a:prstGeom prst="rect">
              <a:avLst/>
            </a:prstGeom>
            <a:noFill/>
            <a:ln>
              <a:noFill/>
            </a:ln>
          </p:spPr>
          <p:txBody>
            <a:bodyPr lIns="24125" tIns="24125" rIns="24125" bIns="241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" sz="19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I don’t like when you don’t share </a:t>
              </a:r>
            </a:p>
          </p:txBody>
        </p:sp>
      </p:grpSp>
      <p:grpSp>
        <p:nvGrpSpPr>
          <p:cNvPr id="198" name="Shape 198"/>
          <p:cNvGrpSpPr/>
          <p:nvPr/>
        </p:nvGrpSpPr>
        <p:grpSpPr>
          <a:xfrm>
            <a:off x="5763512" y="4286250"/>
            <a:ext cx="1143000" cy="857250"/>
            <a:chOff x="3098796" y="304802"/>
            <a:chExt cx="1143000" cy="1143000"/>
          </a:xfrm>
        </p:grpSpPr>
        <p:sp>
          <p:nvSpPr>
            <p:cNvPr id="199" name="Shape 199"/>
            <p:cNvSpPr/>
            <p:nvPr/>
          </p:nvSpPr>
          <p:spPr>
            <a:xfrm>
              <a:off x="3098796" y="304802"/>
              <a:ext cx="1143000" cy="1143000"/>
            </a:xfrm>
            <a:prstGeom prst="ellipse">
              <a:avLst/>
            </a:prstGeom>
            <a:gradFill>
              <a:gsLst>
                <a:gs pos="0">
                  <a:srgbClr val="3E7FCD"/>
                </a:gs>
                <a:gs pos="100000">
                  <a:srgbClr val="96C0FF"/>
                </a:gs>
              </a:gsLst>
              <a:lin ang="16200000" scaled="0"/>
            </a:gradFill>
            <a:ln>
              <a:noFill/>
            </a:ln>
            <a:effectLst>
              <a:outerShdw blurRad="39999" dist="23000" dir="5400000" rotWithShape="0">
                <a:srgbClr val="000000">
                  <a:alpha val="34901"/>
                </a:srgbClr>
              </a:outerShdw>
            </a:effectLst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00" name="Shape 200"/>
            <p:cNvSpPr/>
            <p:nvPr/>
          </p:nvSpPr>
          <p:spPr>
            <a:xfrm>
              <a:off x="3266183" y="472189"/>
              <a:ext cx="808223" cy="808223"/>
            </a:xfrm>
            <a:prstGeom prst="rect">
              <a:avLst/>
            </a:prstGeom>
            <a:noFill/>
            <a:ln>
              <a:noFill/>
            </a:ln>
          </p:spPr>
          <p:txBody>
            <a:bodyPr lIns="24125" tIns="24125" rIns="24125" bIns="241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lang="en" sz="19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Why did you do that? 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Shape 205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 it going to hurt or help? </a:t>
            </a:r>
          </a:p>
        </p:txBody>
      </p:sp>
      <p:pic>
        <p:nvPicPr>
          <p:cNvPr id="206" name="Shape 20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063228"/>
            <a:ext cx="4645107" cy="23602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Shape 20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3423523"/>
            <a:ext cx="9144000" cy="171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Shape 20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622800" y="1063228"/>
            <a:ext cx="4521199" cy="23602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</Words>
  <Application>Microsoft Office PowerPoint</Application>
  <PresentationFormat>On-screen Show (16:9)</PresentationFormat>
  <Paragraphs>19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simple-light-2</vt:lpstr>
      <vt:lpstr>Office Theme</vt:lpstr>
      <vt:lpstr>PowerPoint Presentation</vt:lpstr>
      <vt:lpstr>W e actually do, but before we drink it it has to go through a filter.  Raise your hand if you know what a filter is. </vt:lpstr>
      <vt:lpstr>PowerPoint Presentation</vt:lpstr>
      <vt:lpstr>Guess what, inside us we have a social filter. </vt:lpstr>
      <vt:lpstr>Our thoughts never stop coming, but our filter  will help us know which one goes outside and which one stays inside. </vt:lpstr>
      <vt:lpstr>Why should we not say everything we think? Teresa and Tina are talking and laughing about Maria.     </vt:lpstr>
      <vt:lpstr>Why should we keep some thoughts in our head? </vt:lpstr>
      <vt:lpstr>How do we know which thoughts to keep in our head.  </vt:lpstr>
      <vt:lpstr>Is it going to hurt or help? </vt:lpstr>
      <vt:lpstr>It will take time and practice, and you might make mistakes but you can learn to use the social filter.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Caroline Arroyo</dc:creator>
  <cp:lastModifiedBy>Caroline Arroyo</cp:lastModifiedBy>
  <cp:revision>1</cp:revision>
  <dcterms:modified xsi:type="dcterms:W3CDTF">2016-06-17T17:07:15Z</dcterms:modified>
</cp:coreProperties>
</file>