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28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42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46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56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67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8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7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5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8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27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DDDF-62B3-4637-AA46-3924C78E88B6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4A4A-18FD-43BA-B10F-0CF63EA01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9226" y="575732"/>
            <a:ext cx="4302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Exit Ticket: </a:t>
            </a:r>
            <a:r>
              <a:rPr lang="en-US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Weather Instruments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568" y="2492758"/>
            <a:ext cx="6389511" cy="313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A: Write the name of correct instrument.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Which instrument measures air temperature?______________________________</a:t>
            </a:r>
          </a:p>
          <a:p>
            <a:pPr marL="52388"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Which instrument measures wind speed?__________________________________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rgbClr val="0070C0"/>
              </a:buClr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Which instrument measures wind direction?_______________________________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rgbClr val="0070C0"/>
              </a:buClr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Which instrument measures precipitation?_________________________________</a:t>
            </a:r>
          </a:p>
          <a:p>
            <a:pPr>
              <a:lnSpc>
                <a:spcPct val="115000"/>
              </a:lnSpc>
              <a:buClr>
                <a:srgbClr val="0070C0"/>
              </a:buClr>
            </a:pPr>
            <a:endParaRPr lang="en-US" sz="1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rgbClr val="0070C0"/>
              </a:buClr>
            </a:pPr>
            <a:r>
              <a:rPr lang="en-US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 B: Label each instrument below.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</a:pPr>
            <a:r>
              <a:rPr lang="en-US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526382" y="1037127"/>
            <a:ext cx="3578577" cy="1230028"/>
            <a:chOff x="1670756" y="7417261"/>
            <a:chExt cx="3578577" cy="1230028"/>
          </a:xfrm>
        </p:grpSpPr>
        <p:sp>
          <p:nvSpPr>
            <p:cNvPr id="7" name="TextBox 6"/>
            <p:cNvSpPr txBox="1"/>
            <p:nvPr/>
          </p:nvSpPr>
          <p:spPr>
            <a:xfrm>
              <a:off x="2842624" y="7417261"/>
              <a:ext cx="1242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Word Bank</a:t>
              </a:r>
              <a:endParaRPr lang="en-US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670756" y="7730149"/>
              <a:ext cx="3578577" cy="91714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40454" y="7862915"/>
              <a:ext cx="1495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C- Rain Gauge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85266" y="8143817"/>
              <a:ext cx="17374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B- Thermometer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52316" y="8138559"/>
              <a:ext cx="1471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D- Wind Vane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85266" y="7839671"/>
              <a:ext cx="16861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A- </a:t>
              </a:r>
              <a:r>
                <a:rPr lang="en-US" dirty="0" smtClean="0"/>
                <a:t>Anemometer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6745" y="145148"/>
            <a:ext cx="397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Name: ___________________________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255568" y="5435380"/>
            <a:ext cx="6418539" cy="3384219"/>
            <a:chOff x="226540" y="4001692"/>
            <a:chExt cx="6418539" cy="33842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704"/>
            <a:stretch/>
          </p:blipFill>
          <p:spPr>
            <a:xfrm>
              <a:off x="3781572" y="4156105"/>
              <a:ext cx="821306" cy="272466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1228" y="4781835"/>
              <a:ext cx="1890883" cy="14732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37960" t="22989" r="43693" b="23754"/>
            <a:stretch/>
          </p:blipFill>
          <p:spPr>
            <a:xfrm>
              <a:off x="226540" y="4001692"/>
              <a:ext cx="1045030" cy="303348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b="9923"/>
            <a:stretch/>
          </p:blipFill>
          <p:spPr>
            <a:xfrm>
              <a:off x="4704370" y="4001692"/>
              <a:ext cx="1940709" cy="256902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06398" y="7078134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5. ____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03772" y="7072488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6. ____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07371" y="7078133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7. ____</a:t>
              </a:r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70881" y="7072487"/>
              <a:ext cx="7200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8. ____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9978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82</Words>
  <Application>Microsoft Office PowerPoint</Application>
  <PresentationFormat>Letter Paper (8.5x11 in)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Trinity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10</cp:revision>
  <dcterms:created xsi:type="dcterms:W3CDTF">2016-06-15T18:40:17Z</dcterms:created>
  <dcterms:modified xsi:type="dcterms:W3CDTF">2016-06-15T20:33:03Z</dcterms:modified>
</cp:coreProperties>
</file>