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156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2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5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80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8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6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2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316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4C914D-D41B-41CE-B171-C4A1193CD46A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2D2EED-D31B-405D-9A16-51E97E0F1EB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96485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European </a:t>
            </a:r>
            <a:r>
              <a:rPr lang="en-US" dirty="0" smtClean="0"/>
              <a:t>Exploration &amp; Colonization of the ‘New World’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9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6" y="163514"/>
            <a:ext cx="5108575" cy="652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800" y="1905001"/>
            <a:ext cx="2590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prstClr val="black"/>
                </a:solidFill>
                <a:latin typeface="Constantia"/>
              </a:rPr>
              <a:t>Open to the next blank page in your Interactive Notebook. This will be page 4.</a:t>
            </a:r>
            <a:endParaRPr lang="en-US" sz="26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25000" y="6096001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Constantia"/>
              </a:rPr>
              <a:t>4</a:t>
            </a:r>
            <a:endParaRPr lang="en-US" sz="26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381001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Constantia"/>
              </a:rPr>
              <a:t>EXPLORATION: TO AMERICA</a:t>
            </a:r>
            <a:endParaRPr lang="en-US" sz="22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039091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Who? 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2754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Reasons for exploring?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0" y="3062644"/>
            <a:ext cx="449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Europeans want more goods from Asia.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European nations want to find a route to Asia.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Rulers of European countries want ways to increase their wealth and glory.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Missionaries wanted to spread their religion.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prstClr val="black"/>
              </a:solidFill>
              <a:latin typeface="Constantia"/>
            </a:endParaRPr>
          </a:p>
          <a:p>
            <a:endParaRPr lang="en-US" sz="16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1408424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BIG THREE: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Great Britain (England)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Spain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France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4509194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Reasons for </a:t>
            </a:r>
            <a:r>
              <a:rPr lang="en-US" b="1" dirty="0" smtClean="0">
                <a:solidFill>
                  <a:prstClr val="black"/>
                </a:solidFill>
                <a:latin typeface="Constantia"/>
              </a:rPr>
              <a:t>settling?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1512" y="4803338"/>
            <a:ext cx="400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onstantia"/>
              </a:rPr>
              <a:t>Wanted to practice their own religion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onstantia"/>
              </a:rPr>
              <a:t>Some wanted to escape oppressive governments and start their 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onstantia"/>
              </a:rPr>
              <a:t>People wanted to start a new life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Constantia"/>
              </a:rPr>
              <a:t>Heard of opportunities to make money</a:t>
            </a:r>
          </a:p>
          <a:p>
            <a:endParaRPr lang="en-US" sz="1600" dirty="0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03724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828800"/>
            <a:ext cx="2743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prstClr val="black"/>
                </a:solidFill>
                <a:latin typeface="Constantia"/>
              </a:rPr>
              <a:t>Continue on the next page when you need to!</a:t>
            </a:r>
            <a:endParaRPr lang="en-US" sz="2600" dirty="0">
              <a:solidFill>
                <a:prstClr val="black"/>
              </a:solidFill>
              <a:latin typeface="Constantia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128" y="225065"/>
            <a:ext cx="5675313" cy="652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427128"/>
              </p:ext>
            </p:extLst>
          </p:nvPr>
        </p:nvGraphicFramePr>
        <p:xfrm>
          <a:off x="4564424" y="898737"/>
          <a:ext cx="5766017" cy="3152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4209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Economic</a:t>
                      </a:r>
                    </a:p>
                    <a:p>
                      <a:endParaRPr lang="en-US" sz="2600" dirty="0" smtClean="0"/>
                    </a:p>
                    <a:p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Social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Political</a:t>
                      </a:r>
                      <a:endParaRPr lang="en-US" sz="2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2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420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20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29200" y="43809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Constantia"/>
              </a:rPr>
              <a:t>Reasons for </a:t>
            </a:r>
            <a:r>
              <a:rPr lang="en-US" sz="2000" b="1" dirty="0" smtClean="0">
                <a:solidFill>
                  <a:prstClr val="black"/>
                </a:solidFill>
                <a:latin typeface="Constantia"/>
              </a:rPr>
              <a:t>settling </a:t>
            </a:r>
            <a:r>
              <a:rPr lang="en-US" sz="2000" b="1" dirty="0">
                <a:solidFill>
                  <a:prstClr val="black"/>
                </a:solidFill>
                <a:latin typeface="Constantia"/>
              </a:rPr>
              <a:t>in the New World</a:t>
            </a:r>
            <a:endParaRPr lang="en-US" sz="20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6019801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Constantia"/>
              </a:rPr>
              <a:t>5</a:t>
            </a:r>
            <a:endParaRPr lang="en-US" sz="26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7923" y="4300265"/>
            <a:ext cx="46717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 2 push factors of European settlers:</a:t>
            </a:r>
          </a:p>
          <a:p>
            <a:r>
              <a:rPr lang="en-US" dirty="0" smtClean="0"/>
              <a:t>	1.</a:t>
            </a:r>
          </a:p>
          <a:p>
            <a:r>
              <a:rPr lang="en-US" dirty="0" smtClean="0"/>
              <a:t>	2.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List 2 pull factors of the ‘New World’:</a:t>
            </a:r>
          </a:p>
          <a:p>
            <a:r>
              <a:rPr lang="en-US" dirty="0"/>
              <a:t>	</a:t>
            </a:r>
            <a:r>
              <a:rPr lang="en-US" dirty="0" smtClean="0"/>
              <a:t>1. </a:t>
            </a:r>
          </a:p>
          <a:p>
            <a:r>
              <a:rPr lang="en-US"/>
              <a:t>	</a:t>
            </a:r>
            <a:r>
              <a:rPr lang="en-US" smtClean="0"/>
              <a:t>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86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move to the unknown?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24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your notebooks…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PUSH FACTOR (noun): </a:t>
            </a:r>
            <a:r>
              <a:rPr lang="en-US" dirty="0"/>
              <a:t> a negative aspect or condition that motivates one to leave, esp. in one's country, region, organization, religion, </a:t>
            </a:r>
            <a:r>
              <a:rPr lang="en-US" dirty="0" smtClean="0"/>
              <a:t>etc.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What are some real life examples?</a:t>
            </a:r>
          </a:p>
          <a:p>
            <a:pPr marL="393192" lvl="1" indent="0">
              <a:buNone/>
            </a:pPr>
            <a:endParaRPr lang="en-US" dirty="0"/>
          </a:p>
          <a:p>
            <a:r>
              <a:rPr lang="en-US" b="1" dirty="0" smtClean="0"/>
              <a:t>PULL FACTOR (noun): </a:t>
            </a:r>
            <a:r>
              <a:rPr lang="en-US" dirty="0" smtClean="0"/>
              <a:t>a force in a new location that influences people to move there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/>
              <a:t>What are some </a:t>
            </a:r>
            <a:r>
              <a:rPr lang="en-US" dirty="0" smtClean="0"/>
              <a:t>real life examples</a:t>
            </a:r>
            <a:r>
              <a:rPr lang="en-US" dirty="0"/>
              <a:t>?</a:t>
            </a:r>
          </a:p>
          <a:p>
            <a:pPr marL="39319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40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9144000" cy="4789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54454"/>
            <a:ext cx="11074400" cy="1143000"/>
          </a:xfrm>
        </p:spPr>
        <p:txBody>
          <a:bodyPr/>
          <a:lstStyle/>
          <a:p>
            <a:r>
              <a:rPr lang="en-US" dirty="0" smtClean="0"/>
              <a:t>Explorers came from </a:t>
            </a:r>
            <a:r>
              <a:rPr lang="en-US" dirty="0" smtClean="0"/>
              <a:t>Europe in the 1500s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02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12894"/>
            <a:ext cx="11074400" cy="1143000"/>
          </a:xfrm>
        </p:spPr>
        <p:txBody>
          <a:bodyPr/>
          <a:lstStyle/>
          <a:p>
            <a:r>
              <a:rPr lang="en-US" dirty="0" smtClean="0"/>
              <a:t>Which Main Countries?</a:t>
            </a:r>
            <a:endParaRPr lang="en-US" dirty="0"/>
          </a:p>
        </p:txBody>
      </p:sp>
      <p:pic>
        <p:nvPicPr>
          <p:cNvPr id="2" name="Picture 2" descr="http://jb-hdnp.org/Sarver/Maps/ah02_europeanexplorer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429" y="1546484"/>
            <a:ext cx="8239125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04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6" y="163514"/>
            <a:ext cx="5108575" cy="652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800" y="1905001"/>
            <a:ext cx="2590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prstClr val="black"/>
                </a:solidFill>
                <a:latin typeface="Constantia"/>
              </a:rPr>
              <a:t>Open to the next blank page in your Interactive Notebook. This will be page 4.</a:t>
            </a:r>
            <a:endParaRPr lang="en-US" sz="26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25000" y="6096001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Constantia"/>
              </a:rPr>
              <a:t>4</a:t>
            </a:r>
            <a:endParaRPr lang="en-US" sz="26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381001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Constantia"/>
              </a:rPr>
              <a:t>EXPLORATION: TO AMERICA</a:t>
            </a:r>
            <a:endParaRPr lang="en-US" sz="22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039091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Who? (Which main countries?)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2754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Why? (Reasons for exploring?)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56043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704088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Reasons for exploring?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/>
              <a:t>Europeans want more goods from Asia</a:t>
            </a:r>
            <a:r>
              <a:rPr lang="en-US" altLang="en-US" sz="3200" dirty="0"/>
              <a:t>.</a:t>
            </a:r>
          </a:p>
          <a:p>
            <a:r>
              <a:rPr lang="en-US" altLang="en-US" sz="3200" dirty="0"/>
              <a:t>European nations want to find a route to Asia</a:t>
            </a:r>
            <a:r>
              <a:rPr lang="en-US" altLang="en-US" sz="3200" dirty="0"/>
              <a:t>.</a:t>
            </a:r>
            <a:endParaRPr lang="en-US" altLang="en-US" sz="3200" dirty="0"/>
          </a:p>
          <a:p>
            <a:r>
              <a:rPr lang="en-US" altLang="en-US" sz="3200" dirty="0"/>
              <a:t>Rulers of European countries want ways to increase their </a:t>
            </a:r>
            <a:r>
              <a:rPr lang="en-US" altLang="en-US" sz="3200" dirty="0"/>
              <a:t>wealth</a:t>
            </a:r>
            <a:r>
              <a:rPr lang="en-US" altLang="en-US" sz="3200" dirty="0"/>
              <a:t> </a:t>
            </a:r>
            <a:r>
              <a:rPr lang="en-US" altLang="en-US" sz="3200" dirty="0"/>
              <a:t>and glory.</a:t>
            </a:r>
          </a:p>
          <a:p>
            <a:r>
              <a:rPr lang="en-US" altLang="en-US" sz="3200" dirty="0"/>
              <a:t>Missionaries wanted to spread their religion.</a:t>
            </a:r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5638800"/>
            <a:ext cx="6858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prstClr val="black"/>
                </a:solidFill>
                <a:latin typeface="Constantia"/>
              </a:rPr>
              <a:t>GOLD, GLORY, GOD</a:t>
            </a:r>
            <a:endParaRPr lang="en-US" sz="3800" b="1" dirty="0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45205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6" y="163514"/>
            <a:ext cx="5108575" cy="652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800" y="1905001"/>
            <a:ext cx="2590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prstClr val="black"/>
                </a:solidFill>
                <a:latin typeface="Constantia"/>
              </a:rPr>
              <a:t>Open to the next blank page in your Interactive Notebook. This will be page 4.</a:t>
            </a:r>
            <a:endParaRPr lang="en-US" sz="26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25000" y="6096001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prstClr val="black"/>
                </a:solidFill>
                <a:latin typeface="Constantia"/>
              </a:rPr>
              <a:t>4</a:t>
            </a:r>
            <a:endParaRPr lang="en-US" sz="26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381001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prstClr val="black"/>
                </a:solidFill>
                <a:latin typeface="Constantia"/>
              </a:rPr>
              <a:t>EXPLORATION: TO AMERICA</a:t>
            </a:r>
            <a:endParaRPr lang="en-US" sz="2200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039091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Who? 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27548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Reasons for exploring?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0" y="3062644"/>
            <a:ext cx="449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Europeans want more goods from Asia.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European nations want to find a route to Asia.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Rulers of European countries want ways to increase their wealth and glory.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>
                <a:solidFill>
                  <a:prstClr val="black"/>
                </a:solidFill>
                <a:latin typeface="Constantia"/>
              </a:rPr>
              <a:t>Missionaries wanted to spread their religion.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600" dirty="0">
              <a:solidFill>
                <a:prstClr val="black"/>
              </a:solidFill>
              <a:latin typeface="Constantia"/>
            </a:endParaRPr>
          </a:p>
          <a:p>
            <a:endParaRPr lang="en-US" sz="16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1408424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BIG THREE: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Great Britain (England)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Spain</a:t>
            </a:r>
          </a:p>
          <a:p>
            <a:pPr marL="342900" indent="-342900">
              <a:buFontTx/>
              <a:buAutoNum type="arabicPeriod"/>
            </a:pPr>
            <a:r>
              <a:rPr lang="en-US" dirty="0">
                <a:solidFill>
                  <a:prstClr val="black"/>
                </a:solidFill>
                <a:latin typeface="Constantia"/>
              </a:rPr>
              <a:t>France</a:t>
            </a:r>
            <a:endParaRPr lang="en-US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4509194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onstantia"/>
              </a:rPr>
              <a:t>Reasons for </a:t>
            </a:r>
            <a:r>
              <a:rPr lang="en-US" b="1" dirty="0" smtClean="0">
                <a:solidFill>
                  <a:prstClr val="black"/>
                </a:solidFill>
                <a:latin typeface="Constantia"/>
              </a:rPr>
              <a:t>settling?</a:t>
            </a:r>
            <a:endParaRPr lang="en-US" b="1" dirty="0">
              <a:solidFill>
                <a:prstClr val="black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7412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</a:t>
            </a:r>
            <a:r>
              <a:rPr lang="en-US" dirty="0" smtClean="0"/>
              <a:t>settling?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practice their own </a:t>
            </a:r>
            <a:r>
              <a:rPr lang="en-US" dirty="0" smtClean="0"/>
              <a:t>religion in peace</a:t>
            </a:r>
            <a:endParaRPr lang="en-US" dirty="0" smtClean="0"/>
          </a:p>
          <a:p>
            <a:r>
              <a:rPr lang="en-US" dirty="0" smtClean="0"/>
              <a:t>Some wanted to escape oppressive governments and start their own</a:t>
            </a:r>
          </a:p>
          <a:p>
            <a:r>
              <a:rPr lang="en-US" dirty="0" smtClean="0"/>
              <a:t>People wanted to start a new life</a:t>
            </a:r>
          </a:p>
          <a:p>
            <a:r>
              <a:rPr lang="en-US" dirty="0" smtClean="0"/>
              <a:t>Heard of opportunities to make money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6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371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Flow</vt:lpstr>
      <vt:lpstr>European Exploration &amp; Colonization of the ‘New World’</vt:lpstr>
      <vt:lpstr>Why do people move to the unknown? </vt:lpstr>
      <vt:lpstr>In your notebooks…</vt:lpstr>
      <vt:lpstr>Explorers came from Europe in the 1500s</vt:lpstr>
      <vt:lpstr>Which Main Countries?</vt:lpstr>
      <vt:lpstr>PowerPoint Presentation</vt:lpstr>
      <vt:lpstr>Reasons for exploring?</vt:lpstr>
      <vt:lpstr>PowerPoint Presentation</vt:lpstr>
      <vt:lpstr>Reasons for settling?</vt:lpstr>
      <vt:lpstr>PowerPoint Presentation</vt:lpstr>
      <vt:lpstr>PowerPoint Presentation</vt:lpstr>
    </vt:vector>
  </TitlesOfParts>
  <Company>Trinity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2</cp:revision>
  <dcterms:created xsi:type="dcterms:W3CDTF">2016-06-16T15:59:42Z</dcterms:created>
  <dcterms:modified xsi:type="dcterms:W3CDTF">2016-06-16T16:04:55Z</dcterms:modified>
</cp:coreProperties>
</file>