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1464" y="61055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American Typewriter"/>
                <a:cs typeface="American Typewriter"/>
              </a:rPr>
              <a:t>Art History</a:t>
            </a:r>
            <a:r>
              <a:rPr lang="en-US" b="1" dirty="0" smtClean="0"/>
              <a:t> </a:t>
            </a:r>
            <a:r>
              <a:rPr lang="en-US" b="1" dirty="0" smtClean="0">
                <a:latin typeface="Brush Script MT Italic"/>
                <a:cs typeface="Brush Script MT Italic"/>
              </a:rPr>
              <a:t>R</a:t>
            </a:r>
            <a:r>
              <a:rPr lang="en-US" b="1" dirty="0" smtClean="0">
                <a:latin typeface="Herculanum"/>
                <a:cs typeface="Herculanum"/>
              </a:rPr>
              <a:t>E</a:t>
            </a:r>
            <a:r>
              <a:rPr lang="en-US" b="1" dirty="0" smtClean="0">
                <a:latin typeface="Stencil"/>
                <a:cs typeface="Stencil"/>
              </a:rPr>
              <a:t>M</a:t>
            </a:r>
            <a:r>
              <a:rPr lang="en-US" b="1" dirty="0" smtClean="0">
                <a:latin typeface="Chalkboard"/>
                <a:cs typeface="Chalkboard"/>
              </a:rPr>
              <a:t>I</a:t>
            </a:r>
            <a:r>
              <a:rPr lang="en-US" b="1" dirty="0" smtClean="0">
                <a:latin typeface="Curlz MT"/>
                <a:cs typeface="Curlz MT"/>
              </a:rPr>
              <a:t>X</a:t>
            </a:r>
            <a:endParaRPr lang="en-US" b="1" dirty="0">
              <a:latin typeface="Curlz MT"/>
              <a:cs typeface="Curlz M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06" y="1507166"/>
            <a:ext cx="1517406" cy="19861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821" y="4468798"/>
            <a:ext cx="1713984" cy="1755120"/>
          </a:xfrm>
          <a:prstGeom prst="rect">
            <a:avLst/>
          </a:prstGeom>
        </p:spPr>
      </p:pic>
      <p:pic>
        <p:nvPicPr>
          <p:cNvPr id="7" name="Picture 6" descr="starrygodzilla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5288" y="4764227"/>
            <a:ext cx="1968041" cy="14596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2991" y="1543324"/>
            <a:ext cx="1632249" cy="2083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2110" y="1531080"/>
            <a:ext cx="1543695" cy="22574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5111" y="1543324"/>
            <a:ext cx="1558217" cy="22212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006" y="4057887"/>
            <a:ext cx="1590679" cy="21660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98074" y="4504474"/>
            <a:ext cx="2147166" cy="171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013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merican Typewriter"/>
                <a:cs typeface="American Typewriter"/>
              </a:rPr>
              <a:t>Choose from 1 of the following:</a:t>
            </a:r>
            <a:endParaRPr lang="en-US" dirty="0">
              <a:latin typeface="American Typewriter"/>
              <a:cs typeface="American Typewri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71152"/>
            <a:ext cx="2034119" cy="3084708"/>
          </a:xfrm>
          <a:prstGeom prst="rect">
            <a:avLst/>
          </a:prstGeom>
        </p:spPr>
      </p:pic>
      <p:pic>
        <p:nvPicPr>
          <p:cNvPr id="5" name="Picture 4" descr="thescream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297" y="1320541"/>
            <a:ext cx="2193535" cy="2794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4861" y="4302470"/>
            <a:ext cx="2821054" cy="22335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6536" y="3992995"/>
            <a:ext cx="2201186" cy="2665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22706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2979</TotalTime>
  <Words>10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 Black </vt:lpstr>
      <vt:lpstr>Art History REMIX</vt:lpstr>
      <vt:lpstr>Choose from 1 of the following: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History REMIX</dc:title>
  <dc:creator>Andrea Puentes</dc:creator>
  <cp:lastModifiedBy>Andrea Puentes</cp:lastModifiedBy>
  <cp:revision>3</cp:revision>
  <dcterms:created xsi:type="dcterms:W3CDTF">2014-06-10T15:24:29Z</dcterms:created>
  <dcterms:modified xsi:type="dcterms:W3CDTF">2014-06-12T17:03:45Z</dcterms:modified>
</cp:coreProperties>
</file>