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spcAft>
                <a:spcPts val="0"/>
              </a:spcAft>
              <a:buNone/>
              <a:defRPr sz="1200" b="0" i="0" u="none" strike="noStrike" cap="none">
                <a:solidFill>
                  <a:schemeClr val="dk1"/>
                </a:solidFill>
                <a:latin typeface="Arial"/>
                <a:ea typeface="Arial"/>
                <a:cs typeface="Arial"/>
                <a:sym typeface="Arial"/>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spcAft>
                <a:spcPts val="0"/>
              </a:spcAft>
              <a:buNone/>
              <a:defRPr sz="1200" b="0" i="0" u="none" strike="noStrike" cap="none">
                <a:solidFill>
                  <a:schemeClr val="dk1"/>
                </a:solidFill>
                <a:latin typeface="Arial"/>
                <a:ea typeface="Arial"/>
                <a:cs typeface="Arial"/>
                <a:sym typeface="Arial"/>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1371600" y="1143000"/>
            <a:ext cx="4114800"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360"/>
              </a:spcBef>
              <a:spcAft>
                <a:spcPts val="0"/>
              </a:spcAft>
              <a:buNone/>
              <a:defRPr sz="1200" b="0" i="0" u="none" strike="noStrike" cap="none">
                <a:solidFill>
                  <a:schemeClr val="dk1"/>
                </a:solidFill>
                <a:latin typeface="Calibri"/>
                <a:ea typeface="Calibri"/>
                <a:cs typeface="Calibri"/>
                <a:sym typeface="Calibri"/>
              </a:defRPr>
            </a:lvl1pPr>
            <a:lvl2pPr marL="457200" marR="0" lvl="1" indent="0" algn="l" rtl="0">
              <a:spcBef>
                <a:spcPts val="360"/>
              </a:spcBef>
              <a:spcAft>
                <a:spcPts val="0"/>
              </a:spcAft>
              <a:buNone/>
              <a:defRPr sz="1200" b="0"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None/>
              <a:defRPr sz="1200" b="0" i="0" u="none" strike="noStrike" cap="none">
                <a:solidFill>
                  <a:schemeClr val="dk1"/>
                </a:solidFill>
                <a:latin typeface="Calibri"/>
                <a:ea typeface="Calibri"/>
                <a:cs typeface="Calibri"/>
                <a:sym typeface="Calibri"/>
              </a:defRPr>
            </a:lvl3pPr>
            <a:lvl4pPr marL="1371600" marR="0" lvl="3" indent="0" algn="l" rtl="0">
              <a:spcBef>
                <a:spcPts val="360"/>
              </a:spcBef>
              <a:spcAft>
                <a:spcPts val="0"/>
              </a:spcAft>
              <a:buNone/>
              <a:defRPr sz="1200" b="0" i="0" u="none" strike="noStrike" cap="none">
                <a:solidFill>
                  <a:schemeClr val="dk1"/>
                </a:solidFill>
                <a:latin typeface="Calibri"/>
                <a:ea typeface="Calibri"/>
                <a:cs typeface="Calibri"/>
                <a:sym typeface="Calibri"/>
              </a:defRPr>
            </a:lvl4pPr>
            <a:lvl5pPr marL="1828800" marR="0" lvl="4" indent="0" algn="l" rtl="0">
              <a:spcBef>
                <a:spcPts val="360"/>
              </a:spcBef>
              <a:spcAft>
                <a:spcPts val="0"/>
              </a:spcAft>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200" b="0" i="0" u="none" strike="noStrike" cap="none">
                <a:solidFill>
                  <a:schemeClr val="dk1"/>
                </a:solidFill>
                <a:latin typeface="Arial"/>
                <a:ea typeface="Arial"/>
                <a:cs typeface="Arial"/>
                <a:sym typeface="Arial"/>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a:solidFill>
                  <a:schemeClr val="dk1"/>
                </a:solidFill>
                <a:latin typeface="Arial"/>
                <a:ea typeface="Arial"/>
                <a:cs typeface="Arial"/>
                <a:sym typeface="Arial"/>
              </a:rPr>
              <a:t>‹#›</a:t>
            </a:fld>
            <a:endParaRPr lang="en-US"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95" name="Shape 9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50" name="Shape 15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56" name="Shape 15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2" name="Shape 16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8" name="Shape 16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4" name="Shape 17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0" name="Shape 18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2" name="Shape 10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08" name="Shape 10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14" name="Shape 11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0" name="Shape 12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26" name="Shape 12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2" name="Shape 13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38" name="Shape 13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4" name="Shape 14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p:nvPr/>
        </p:nvSpPr>
        <p:spPr>
          <a:xfrm>
            <a:off x="304800" y="328612"/>
            <a:ext cx="8532812" cy="6197600"/>
          </a:xfrm>
          <a:prstGeom prst="roundRect">
            <a:avLst>
              <a:gd name="adj" fmla="val 2079"/>
            </a:avLst>
          </a:prstGeom>
          <a:gradFill>
            <a:gsLst>
              <a:gs pos="0">
                <a:srgbClr val="FFFFFF"/>
              </a:gs>
              <a:gs pos="98000">
                <a:srgbClr val="FFFFFF"/>
              </a:gs>
              <a:gs pos="99055">
                <a:srgbClr val="F7F7F7"/>
              </a:gs>
              <a:gs pos="100000">
                <a:srgbClr val="DADADA"/>
              </a:gs>
            </a:gsLst>
            <a:lin ang="5400000" scaled="0"/>
          </a:gradFill>
          <a:ln w="9525" cap="rnd" cmpd="sng">
            <a:solidFill>
              <a:srgbClr val="A4A3A3"/>
            </a:solidFill>
            <a:prstDash val="solid"/>
            <a:round/>
            <a:headEnd type="none" w="med" len="med"/>
            <a:tailEnd type="none" w="med" len="med"/>
          </a:ln>
          <a:effectLst>
            <a:outerShdw blurRad="76200" dist="50800" dir="5400000" algn="tl" rotWithShape="0">
              <a:srgbClr val="000000">
                <a:alpha val="24705"/>
              </a:srgbClr>
            </a:outerShdw>
          </a:effectLst>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9" name="Shape 19"/>
          <p:cNvSpPr/>
          <p:nvPr/>
        </p:nvSpPr>
        <p:spPr>
          <a:xfrm>
            <a:off x="418595" y="434162"/>
            <a:ext cx="8306809" cy="3108959"/>
          </a:xfrm>
          <a:prstGeom prst="roundRect">
            <a:avLst>
              <a:gd name="adj" fmla="val 4578"/>
            </a:avLst>
          </a:prstGeom>
          <a:gradFill>
            <a:gsLst>
              <a:gs pos="0">
                <a:schemeClr val="lt1"/>
              </a:gs>
              <a:gs pos="55000">
                <a:srgbClr val="DFDFDF"/>
              </a:gs>
              <a:gs pos="100000">
                <a:srgbClr val="9E9E9E"/>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 name="Shape 20"/>
          <p:cNvSpPr txBox="1">
            <a:spLocks noGrp="1"/>
          </p:cNvSpPr>
          <p:nvPr>
            <p:ph type="ctrTitle"/>
          </p:nvPr>
        </p:nvSpPr>
        <p:spPr>
          <a:xfrm>
            <a:off x="722375" y="1820206"/>
            <a:ext cx="7772400" cy="1828800"/>
          </a:xfrm>
          <a:prstGeom prst="rect">
            <a:avLst/>
          </a:prstGeom>
          <a:noFill/>
          <a:ln>
            <a:noFill/>
          </a:ln>
        </p:spPr>
        <p:txBody>
          <a:bodyPr lIns="91425" tIns="91425" rIns="91425" bIns="91425" anchor="b" anchorCtr="0"/>
          <a:lstStyle>
            <a:lvl1pPr marL="0" marR="0" lvl="0" indent="0" algn="r" rtl="0">
              <a:spcBef>
                <a:spcPts val="0"/>
              </a:spcBef>
              <a:spcAft>
                <a:spcPts val="0"/>
              </a:spcAft>
              <a:buNone/>
              <a:defRPr sz="4500" b="1" i="0" u="none" strike="noStrike" cap="none">
                <a:solidFill>
                  <a:srgbClr val="FF8C3C"/>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21" name="Shape 21"/>
          <p:cNvSpPr txBox="1">
            <a:spLocks noGrp="1"/>
          </p:cNvSpPr>
          <p:nvPr>
            <p:ph type="subTitle" idx="1"/>
          </p:nvPr>
        </p:nvSpPr>
        <p:spPr>
          <a:xfrm>
            <a:off x="722375" y="3685032"/>
            <a:ext cx="7772400" cy="914400"/>
          </a:xfrm>
          <a:prstGeom prst="rect">
            <a:avLst/>
          </a:prstGeom>
          <a:noFill/>
          <a:ln>
            <a:noFill/>
          </a:ln>
        </p:spPr>
        <p:txBody>
          <a:bodyPr lIns="91425" tIns="91425" rIns="91425" bIns="91425" anchor="t" anchorCtr="0"/>
          <a:lstStyle>
            <a:lvl1pPr marL="36576" marR="0" lvl="0" indent="-11176" algn="r" rtl="0">
              <a:spcBef>
                <a:spcPts val="0"/>
              </a:spcBef>
              <a:spcAft>
                <a:spcPts val="0"/>
              </a:spcAft>
              <a:buClr>
                <a:schemeClr val="accent1"/>
              </a:buClr>
              <a:buFont typeface="Noto Sans Symbols"/>
              <a:buNone/>
              <a:defRPr sz="2000" b="0" i="0" u="none" strike="noStrike" cap="none">
                <a:solidFill>
                  <a:srgbClr val="78766F"/>
                </a:solidFill>
                <a:latin typeface="Verdana"/>
                <a:ea typeface="Verdana"/>
                <a:cs typeface="Verdana"/>
                <a:sym typeface="Verdana"/>
              </a:defRPr>
            </a:lvl1pPr>
            <a:lvl2pPr marL="457200" marR="0" lvl="1" indent="0" algn="ctr" rtl="0">
              <a:spcBef>
                <a:spcPts val="250"/>
              </a:spcBef>
              <a:spcAft>
                <a:spcPts val="0"/>
              </a:spcAft>
              <a:buClr>
                <a:schemeClr val="accent1"/>
              </a:buClr>
              <a:buFont typeface="Verdana"/>
              <a:buNone/>
              <a:defRPr sz="2400" b="0" i="0" u="none" strike="noStrike" cap="none">
                <a:solidFill>
                  <a:schemeClr val="dk1"/>
                </a:solidFill>
                <a:latin typeface="Verdana"/>
                <a:ea typeface="Verdana"/>
                <a:cs typeface="Verdana"/>
                <a:sym typeface="Verdana"/>
              </a:defRPr>
            </a:lvl2pPr>
            <a:lvl3pPr marL="914400" marR="0" lvl="2" indent="0" algn="ctr" rtl="0">
              <a:spcBef>
                <a:spcPts val="250"/>
              </a:spcBef>
              <a:spcAft>
                <a:spcPts val="0"/>
              </a:spcAft>
              <a:buClr>
                <a:srgbClr val="ED3742"/>
              </a:buClr>
              <a:buFont typeface="Noto Sans Symbols"/>
              <a:buNone/>
              <a:defRPr sz="2200" b="0" i="0" u="none" strike="noStrike" cap="none">
                <a:solidFill>
                  <a:schemeClr val="dk1"/>
                </a:solidFill>
                <a:latin typeface="Verdana"/>
                <a:ea typeface="Verdana"/>
                <a:cs typeface="Verdana"/>
                <a:sym typeface="Verdana"/>
              </a:defRPr>
            </a:lvl3pPr>
            <a:lvl4pPr marL="1371600" marR="0" lvl="3" indent="0" algn="ctr" rtl="0">
              <a:spcBef>
                <a:spcPts val="225"/>
              </a:spcBef>
              <a:spcAft>
                <a:spcPts val="0"/>
              </a:spcAft>
              <a:buClr>
                <a:srgbClr val="ED3742"/>
              </a:buClr>
              <a:buFont typeface="Verdana"/>
              <a:buNone/>
              <a:defRPr sz="1900" b="0" i="0" u="none" strike="noStrike" cap="none">
                <a:solidFill>
                  <a:schemeClr val="dk1"/>
                </a:solidFill>
                <a:latin typeface="Verdana"/>
                <a:ea typeface="Verdana"/>
                <a:cs typeface="Verdana"/>
                <a:sym typeface="Verdana"/>
              </a:defRPr>
            </a:lvl4pPr>
            <a:lvl5pPr marL="1828800" marR="0" lvl="4" indent="0" algn="ctr" rtl="0">
              <a:spcBef>
                <a:spcPts val="250"/>
              </a:spcBef>
              <a:spcAft>
                <a:spcPts val="0"/>
              </a:spcAft>
              <a:buClr>
                <a:srgbClr val="4A85BF"/>
              </a:buClr>
              <a:buFont typeface="Noto Sans Symbols"/>
              <a:buNone/>
              <a:defRPr sz="1800" b="0" i="0" u="none" strike="noStrike" cap="none">
                <a:solidFill>
                  <a:schemeClr val="dk1"/>
                </a:solidFill>
                <a:latin typeface="Verdana"/>
                <a:ea typeface="Verdana"/>
                <a:cs typeface="Verdana"/>
                <a:sym typeface="Verdana"/>
              </a:defRPr>
            </a:lvl5pPr>
            <a:lvl6pPr marL="2286000" marR="0" lvl="5" indent="0" algn="ctr" rtl="0">
              <a:spcBef>
                <a:spcPts val="250"/>
              </a:spcBef>
              <a:buClr>
                <a:srgbClr val="4882BE"/>
              </a:buClr>
              <a:buFont typeface="Verdana"/>
              <a:buNone/>
              <a:defRPr sz="1700" b="0" i="0" u="none" strike="noStrike" cap="none">
                <a:solidFill>
                  <a:schemeClr val="dk1"/>
                </a:solidFill>
                <a:latin typeface="Verdana"/>
                <a:ea typeface="Verdana"/>
                <a:cs typeface="Verdana"/>
                <a:sym typeface="Verdana"/>
              </a:defRPr>
            </a:lvl6pPr>
            <a:lvl7pPr marL="2743200" marR="0" lvl="6" indent="0" algn="ctr" rtl="0">
              <a:spcBef>
                <a:spcPts val="255"/>
              </a:spcBef>
              <a:buClr>
                <a:srgbClr val="4882BE"/>
              </a:buClr>
              <a:buFont typeface="Noto Sans Symbols"/>
              <a:buNone/>
              <a:defRPr sz="1500" b="0" i="0" u="none" strike="noStrike" cap="none">
                <a:solidFill>
                  <a:schemeClr val="dk1"/>
                </a:solidFill>
                <a:latin typeface="Verdana"/>
                <a:ea typeface="Verdana"/>
                <a:cs typeface="Verdana"/>
                <a:sym typeface="Verdana"/>
              </a:defRPr>
            </a:lvl7pPr>
            <a:lvl8pPr marL="3200400" marR="0" lvl="7" indent="0" algn="ctr" rtl="0">
              <a:spcBef>
                <a:spcPts val="257"/>
              </a:spcBef>
              <a:buClr>
                <a:srgbClr val="4882BE"/>
              </a:buClr>
              <a:buFont typeface="Verdana"/>
              <a:buNone/>
              <a:defRPr sz="1500" b="0" i="0" u="none" strike="noStrike" cap="none">
                <a:solidFill>
                  <a:schemeClr val="dk1"/>
                </a:solidFill>
                <a:latin typeface="Verdana"/>
                <a:ea typeface="Verdana"/>
                <a:cs typeface="Verdana"/>
                <a:sym typeface="Verdana"/>
              </a:defRPr>
            </a:lvl8pPr>
            <a:lvl9pPr marL="3657600" marR="0" lvl="8" indent="0" algn="ctr" rtl="0">
              <a:spcBef>
                <a:spcPts val="255"/>
              </a:spcBef>
              <a:buClr>
                <a:srgbClr val="4882BE"/>
              </a:buClr>
              <a:buFont typeface="Noto Sans Symbols"/>
              <a:buNone/>
              <a:defRPr sz="1500" b="0" i="0" u="none" strike="noStrike" cap="none">
                <a:solidFill>
                  <a:schemeClr val="dk1"/>
                </a:solidFill>
                <a:latin typeface="Verdana"/>
                <a:ea typeface="Verdana"/>
                <a:cs typeface="Verdana"/>
                <a:sym typeface="Verdana"/>
              </a:defRPr>
            </a:lvl9pPr>
          </a:lstStyle>
          <a:p>
            <a:endParaRPr/>
          </a:p>
        </p:txBody>
      </p:sp>
      <p:sp>
        <p:nvSpPr>
          <p:cNvPr id="22" name="Shape 22"/>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3" name="Shape 23"/>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4" name="Shape 24"/>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502920" y="4983480"/>
            <a:ext cx="8183880" cy="105156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83" name="Shape 83"/>
          <p:cNvSpPr txBox="1">
            <a:spLocks noGrp="1"/>
          </p:cNvSpPr>
          <p:nvPr>
            <p:ph type="body" idx="1"/>
          </p:nvPr>
        </p:nvSpPr>
        <p:spPr>
          <a:xfrm rot="5400000">
            <a:off x="2500883" y="-1467612"/>
            <a:ext cx="4187952" cy="8183880"/>
          </a:xfrm>
          <a:prstGeom prst="rect">
            <a:avLst/>
          </a:prstGeom>
          <a:noFill/>
          <a:ln>
            <a:noFill/>
          </a:ln>
        </p:spPr>
        <p:txBody>
          <a:bodyPr lIns="91425" tIns="91425" rIns="91425" bIns="91425" anchor="t" anchorCtr="0"/>
          <a:lstStyle>
            <a:lvl1pPr marL="265113" marR="0" lvl="0" indent="-122873" algn="l" rtl="0">
              <a:spcBef>
                <a:spcPts val="250"/>
              </a:spcBef>
              <a:spcAft>
                <a:spcPts val="0"/>
              </a:spcAft>
              <a:buClr>
                <a:schemeClr val="accent1"/>
              </a:buClr>
              <a:buSzPct val="80000"/>
              <a:buFont typeface="Noto Sans Symbols"/>
              <a:buChar char="●"/>
              <a:defRPr sz="2800" b="0" i="0" u="none" strike="noStrike" cap="none">
                <a:solidFill>
                  <a:schemeClr val="dk1"/>
                </a:solidFill>
                <a:latin typeface="Verdana"/>
                <a:ea typeface="Verdana"/>
                <a:cs typeface="Verdana"/>
                <a:sym typeface="Verdana"/>
              </a:defRPr>
            </a:lvl1pPr>
            <a:lvl2pPr marL="547688" marR="0" lvl="1" indent="-52387" algn="l" rtl="0">
              <a:spcBef>
                <a:spcPts val="250"/>
              </a:spcBef>
              <a:spcAft>
                <a:spcPts val="0"/>
              </a:spcAft>
              <a:buClr>
                <a:schemeClr val="accent1"/>
              </a:buClr>
              <a:buSzPct val="100000"/>
              <a:buFont typeface="Verdana"/>
              <a:buChar char="◦"/>
              <a:defRPr sz="2400" b="0" i="0" u="none" strike="noStrike" cap="none">
                <a:solidFill>
                  <a:schemeClr val="dk1"/>
                </a:solidFill>
                <a:latin typeface="Verdana"/>
                <a:ea typeface="Verdana"/>
                <a:cs typeface="Verdana"/>
                <a:sym typeface="Verdana"/>
              </a:defRPr>
            </a:lvl2pPr>
            <a:lvl3pPr marL="785813" marR="0" lvl="2" indent="-49212" algn="l" rtl="0">
              <a:spcBef>
                <a:spcPts val="250"/>
              </a:spcBef>
              <a:spcAft>
                <a:spcPts val="0"/>
              </a:spcAft>
              <a:buClr>
                <a:srgbClr val="ED3742"/>
              </a:buClr>
              <a:buSzPct val="100000"/>
              <a:buFont typeface="Noto Sans Symbols"/>
              <a:buChar char="⚫"/>
              <a:defRPr sz="2200" b="0" i="0" u="none" strike="noStrike" cap="none">
                <a:solidFill>
                  <a:schemeClr val="dk1"/>
                </a:solidFill>
                <a:latin typeface="Verdana"/>
                <a:ea typeface="Verdana"/>
                <a:cs typeface="Verdana"/>
                <a:sym typeface="Verdana"/>
              </a:defRPr>
            </a:lvl3pPr>
            <a:lvl4pPr marL="1023938" marR="0" lvl="3" indent="-50609" algn="l" rtl="0">
              <a:spcBef>
                <a:spcPts val="225"/>
              </a:spcBef>
              <a:spcAft>
                <a:spcPts val="0"/>
              </a:spcAft>
              <a:buClr>
                <a:srgbClr val="ED3742"/>
              </a:buClr>
              <a:buSzPct val="112000"/>
              <a:buFont typeface="Verdana"/>
              <a:buChar char="◦"/>
              <a:defRPr sz="19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84" name="Shape 84"/>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5" name="Shape 85"/>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6" name="Shape 86"/>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7"/>
        <p:cNvGrpSpPr/>
        <p:nvPr/>
      </p:nvGrpSpPr>
      <p:grpSpPr>
        <a:xfrm>
          <a:off x="0" y="0"/>
          <a:ext cx="0" cy="0"/>
          <a:chOff x="0" y="0"/>
          <a:chExt cx="0" cy="0"/>
        </a:xfrm>
      </p:grpSpPr>
      <p:sp>
        <p:nvSpPr>
          <p:cNvPr id="88" name="Shape 88"/>
          <p:cNvSpPr txBox="1">
            <a:spLocks noGrp="1"/>
          </p:cNvSpPr>
          <p:nvPr>
            <p:ph type="title"/>
          </p:nvPr>
        </p:nvSpPr>
        <p:spPr>
          <a:xfrm rot="5400000">
            <a:off x="4991100" y="2171703"/>
            <a:ext cx="5257799" cy="1981199"/>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89" name="Shape 89"/>
          <p:cNvSpPr txBox="1">
            <a:spLocks noGrp="1"/>
          </p:cNvSpPr>
          <p:nvPr>
            <p:ph type="body" idx="1"/>
          </p:nvPr>
        </p:nvSpPr>
        <p:spPr>
          <a:xfrm rot="5400000">
            <a:off x="876299" y="190502"/>
            <a:ext cx="5257800" cy="5943599"/>
          </a:xfrm>
          <a:prstGeom prst="rect">
            <a:avLst/>
          </a:prstGeom>
          <a:noFill/>
          <a:ln>
            <a:noFill/>
          </a:ln>
        </p:spPr>
        <p:txBody>
          <a:bodyPr lIns="91425" tIns="91425" rIns="91425" bIns="91425" anchor="t" anchorCtr="0"/>
          <a:lstStyle>
            <a:lvl1pPr marL="265113" marR="0" lvl="0" indent="-122873" algn="l" rtl="0">
              <a:spcBef>
                <a:spcPts val="250"/>
              </a:spcBef>
              <a:spcAft>
                <a:spcPts val="0"/>
              </a:spcAft>
              <a:buClr>
                <a:schemeClr val="accent1"/>
              </a:buClr>
              <a:buSzPct val="80000"/>
              <a:buFont typeface="Noto Sans Symbols"/>
              <a:buChar char="●"/>
              <a:defRPr sz="2800" b="0" i="0" u="none" strike="noStrike" cap="none">
                <a:solidFill>
                  <a:schemeClr val="dk1"/>
                </a:solidFill>
                <a:latin typeface="Verdana"/>
                <a:ea typeface="Verdana"/>
                <a:cs typeface="Verdana"/>
                <a:sym typeface="Verdana"/>
              </a:defRPr>
            </a:lvl1pPr>
            <a:lvl2pPr marL="547688" marR="0" lvl="1" indent="-52387" algn="l" rtl="0">
              <a:spcBef>
                <a:spcPts val="250"/>
              </a:spcBef>
              <a:spcAft>
                <a:spcPts val="0"/>
              </a:spcAft>
              <a:buClr>
                <a:schemeClr val="accent1"/>
              </a:buClr>
              <a:buSzPct val="100000"/>
              <a:buFont typeface="Verdana"/>
              <a:buChar char="◦"/>
              <a:defRPr sz="2400" b="0" i="0" u="none" strike="noStrike" cap="none">
                <a:solidFill>
                  <a:schemeClr val="dk1"/>
                </a:solidFill>
                <a:latin typeface="Verdana"/>
                <a:ea typeface="Verdana"/>
                <a:cs typeface="Verdana"/>
                <a:sym typeface="Verdana"/>
              </a:defRPr>
            </a:lvl2pPr>
            <a:lvl3pPr marL="785813" marR="0" lvl="2" indent="-49212" algn="l" rtl="0">
              <a:spcBef>
                <a:spcPts val="250"/>
              </a:spcBef>
              <a:spcAft>
                <a:spcPts val="0"/>
              </a:spcAft>
              <a:buClr>
                <a:srgbClr val="ED3742"/>
              </a:buClr>
              <a:buSzPct val="100000"/>
              <a:buFont typeface="Noto Sans Symbols"/>
              <a:buChar char="⚫"/>
              <a:defRPr sz="2200" b="0" i="0" u="none" strike="noStrike" cap="none">
                <a:solidFill>
                  <a:schemeClr val="dk1"/>
                </a:solidFill>
                <a:latin typeface="Verdana"/>
                <a:ea typeface="Verdana"/>
                <a:cs typeface="Verdana"/>
                <a:sym typeface="Verdana"/>
              </a:defRPr>
            </a:lvl3pPr>
            <a:lvl4pPr marL="1023938" marR="0" lvl="3" indent="-50609" algn="l" rtl="0">
              <a:spcBef>
                <a:spcPts val="225"/>
              </a:spcBef>
              <a:spcAft>
                <a:spcPts val="0"/>
              </a:spcAft>
              <a:buClr>
                <a:srgbClr val="ED3742"/>
              </a:buClr>
              <a:buSzPct val="112000"/>
              <a:buFont typeface="Verdana"/>
              <a:buChar char="◦"/>
              <a:defRPr sz="19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90" name="Shape 90"/>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91" name="Shape 91"/>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502920" y="4983480"/>
            <a:ext cx="8183880" cy="105156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27" name="Shape 27"/>
          <p:cNvSpPr txBox="1">
            <a:spLocks noGrp="1"/>
          </p:cNvSpPr>
          <p:nvPr>
            <p:ph type="body" idx="1"/>
          </p:nvPr>
        </p:nvSpPr>
        <p:spPr>
          <a:xfrm>
            <a:off x="502920" y="530352"/>
            <a:ext cx="8183880" cy="4187952"/>
          </a:xfrm>
          <a:prstGeom prst="rect">
            <a:avLst/>
          </a:prstGeom>
          <a:noFill/>
          <a:ln>
            <a:noFill/>
          </a:ln>
        </p:spPr>
        <p:txBody>
          <a:bodyPr lIns="91425" tIns="91425" rIns="91425" bIns="91425" anchor="t" anchorCtr="0"/>
          <a:lstStyle>
            <a:lvl1pPr marL="265113" marR="0" lvl="0" indent="-122873" algn="l" rtl="0">
              <a:spcBef>
                <a:spcPts val="250"/>
              </a:spcBef>
              <a:spcAft>
                <a:spcPts val="0"/>
              </a:spcAft>
              <a:buClr>
                <a:schemeClr val="accent1"/>
              </a:buClr>
              <a:buSzPct val="80000"/>
              <a:buFont typeface="Noto Sans Symbols"/>
              <a:buChar char="●"/>
              <a:defRPr sz="2800" b="0" i="0" u="none" strike="noStrike" cap="none">
                <a:solidFill>
                  <a:schemeClr val="dk1"/>
                </a:solidFill>
                <a:latin typeface="Verdana"/>
                <a:ea typeface="Verdana"/>
                <a:cs typeface="Verdana"/>
                <a:sym typeface="Verdana"/>
              </a:defRPr>
            </a:lvl1pPr>
            <a:lvl2pPr marL="547688" marR="0" lvl="1" indent="-52387" algn="l" rtl="0">
              <a:spcBef>
                <a:spcPts val="250"/>
              </a:spcBef>
              <a:spcAft>
                <a:spcPts val="0"/>
              </a:spcAft>
              <a:buClr>
                <a:schemeClr val="accent1"/>
              </a:buClr>
              <a:buSzPct val="100000"/>
              <a:buFont typeface="Verdana"/>
              <a:buChar char="◦"/>
              <a:defRPr sz="2400" b="0" i="0" u="none" strike="noStrike" cap="none">
                <a:solidFill>
                  <a:schemeClr val="dk1"/>
                </a:solidFill>
                <a:latin typeface="Verdana"/>
                <a:ea typeface="Verdana"/>
                <a:cs typeface="Verdana"/>
                <a:sym typeface="Verdana"/>
              </a:defRPr>
            </a:lvl2pPr>
            <a:lvl3pPr marL="785813" marR="0" lvl="2" indent="-49212" algn="l" rtl="0">
              <a:spcBef>
                <a:spcPts val="250"/>
              </a:spcBef>
              <a:spcAft>
                <a:spcPts val="0"/>
              </a:spcAft>
              <a:buClr>
                <a:srgbClr val="ED3742"/>
              </a:buClr>
              <a:buSzPct val="100000"/>
              <a:buFont typeface="Noto Sans Symbols"/>
              <a:buChar char="⚫"/>
              <a:defRPr sz="2200" b="0" i="0" u="none" strike="noStrike" cap="none">
                <a:solidFill>
                  <a:schemeClr val="dk1"/>
                </a:solidFill>
                <a:latin typeface="Verdana"/>
                <a:ea typeface="Verdana"/>
                <a:cs typeface="Verdana"/>
                <a:sym typeface="Verdana"/>
              </a:defRPr>
            </a:lvl3pPr>
            <a:lvl4pPr marL="1023938" marR="0" lvl="3" indent="-50609" algn="l" rtl="0">
              <a:spcBef>
                <a:spcPts val="225"/>
              </a:spcBef>
              <a:spcAft>
                <a:spcPts val="0"/>
              </a:spcAft>
              <a:buClr>
                <a:srgbClr val="ED3742"/>
              </a:buClr>
              <a:buSzPct val="112000"/>
              <a:buFont typeface="Verdana"/>
              <a:buChar char="◦"/>
              <a:defRPr sz="19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28" name="Shape 28"/>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0" name="Shape 30"/>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1"/>
        <p:cNvGrpSpPr/>
        <p:nvPr/>
      </p:nvGrpSpPr>
      <p:grpSpPr>
        <a:xfrm>
          <a:off x="0" y="0"/>
          <a:ext cx="0" cy="0"/>
          <a:chOff x="0" y="0"/>
          <a:chExt cx="0" cy="0"/>
        </a:xfrm>
      </p:grpSpPr>
      <p:sp>
        <p:nvSpPr>
          <p:cNvPr id="32" name="Shape 32"/>
          <p:cNvSpPr/>
          <p:nvPr/>
        </p:nvSpPr>
        <p:spPr>
          <a:xfrm>
            <a:off x="304800" y="328612"/>
            <a:ext cx="8532812" cy="6197600"/>
          </a:xfrm>
          <a:prstGeom prst="roundRect">
            <a:avLst>
              <a:gd name="adj" fmla="val 2079"/>
            </a:avLst>
          </a:prstGeom>
          <a:gradFill>
            <a:gsLst>
              <a:gs pos="0">
                <a:srgbClr val="FFFFFF"/>
              </a:gs>
              <a:gs pos="98000">
                <a:srgbClr val="FFFFFF"/>
              </a:gs>
              <a:gs pos="99055">
                <a:srgbClr val="F7F7F7"/>
              </a:gs>
              <a:gs pos="100000">
                <a:srgbClr val="DADADA"/>
              </a:gs>
            </a:gsLst>
            <a:lin ang="5400000" scaled="0"/>
          </a:gradFill>
          <a:ln w="9525" cap="rnd" cmpd="sng">
            <a:solidFill>
              <a:srgbClr val="A4A3A3"/>
            </a:solidFill>
            <a:prstDash val="solid"/>
            <a:round/>
            <a:headEnd type="none" w="med" len="med"/>
            <a:tailEnd type="none" w="med" len="med"/>
          </a:ln>
          <a:effectLst>
            <a:outerShdw blurRad="76200" dist="50800" dir="5400000" algn="tl" rotWithShape="0">
              <a:srgbClr val="000000">
                <a:alpha val="24705"/>
              </a:srgbClr>
            </a:outerShdw>
          </a:effectLst>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33" name="Shape 33"/>
          <p:cNvSpPr/>
          <p:nvPr/>
        </p:nvSpPr>
        <p:spPr>
          <a:xfrm>
            <a:off x="418595" y="434162"/>
            <a:ext cx="8306809" cy="4341329"/>
          </a:xfrm>
          <a:prstGeom prst="roundRect">
            <a:avLst>
              <a:gd name="adj" fmla="val 2127"/>
            </a:avLst>
          </a:prstGeom>
          <a:gradFill>
            <a:gsLst>
              <a:gs pos="0">
                <a:schemeClr val="lt1"/>
              </a:gs>
              <a:gs pos="55000">
                <a:srgbClr val="DFDFDF"/>
              </a:gs>
              <a:gs pos="100000">
                <a:srgbClr val="9E9E9E"/>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4" name="Shape 34"/>
          <p:cNvSpPr txBox="1">
            <a:spLocks noGrp="1"/>
          </p:cNvSpPr>
          <p:nvPr>
            <p:ph type="title"/>
          </p:nvPr>
        </p:nvSpPr>
        <p:spPr>
          <a:xfrm>
            <a:off x="468343" y="4928616"/>
            <a:ext cx="8183880" cy="676655"/>
          </a:xfrm>
          <a:prstGeom prst="rect">
            <a:avLst/>
          </a:prstGeom>
          <a:noFill/>
          <a:ln>
            <a:noFill/>
          </a:ln>
        </p:spPr>
        <p:txBody>
          <a:bodyPr lIns="91425" tIns="91425" rIns="91425" bIns="91425" anchor="b" anchorCtr="0"/>
          <a:lstStyle>
            <a:lvl1pPr marL="0" marR="0" lvl="0" indent="0" algn="l" rtl="0">
              <a:spcBef>
                <a:spcPts val="0"/>
              </a:spcBef>
              <a:spcAft>
                <a:spcPts val="0"/>
              </a:spcAft>
              <a:buClr>
                <a:srgbClr val="78766F"/>
              </a:buClr>
              <a:buFont typeface="Verdana"/>
              <a:buNone/>
              <a:defRPr sz="3600" b="0" i="0" u="none" strike="noStrike" cap="none">
                <a:solidFill>
                  <a:srgbClr val="78766F"/>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35" name="Shape 35"/>
          <p:cNvSpPr txBox="1">
            <a:spLocks noGrp="1"/>
          </p:cNvSpPr>
          <p:nvPr>
            <p:ph type="body" idx="1"/>
          </p:nvPr>
        </p:nvSpPr>
        <p:spPr>
          <a:xfrm>
            <a:off x="468343" y="5624483"/>
            <a:ext cx="8183880" cy="420624"/>
          </a:xfrm>
          <a:prstGeom prst="rect">
            <a:avLst/>
          </a:prstGeom>
          <a:noFill/>
          <a:ln>
            <a:noFill/>
          </a:ln>
        </p:spPr>
        <p:txBody>
          <a:bodyPr lIns="91425" tIns="91425" rIns="91425" bIns="91425" anchor="t" anchorCtr="0"/>
          <a:lstStyle>
            <a:lvl1pPr marL="0" marR="36576" lvl="0" indent="0" algn="l" rtl="0">
              <a:spcBef>
                <a:spcPts val="0"/>
              </a:spcBef>
              <a:spcAft>
                <a:spcPts val="0"/>
              </a:spcAft>
              <a:buClr>
                <a:schemeClr val="accent1"/>
              </a:buClr>
              <a:buFont typeface="Noto Sans Symbols"/>
              <a:buNone/>
              <a:defRPr sz="1800" b="0" i="0" u="none" strike="noStrike" cap="none">
                <a:solidFill>
                  <a:srgbClr val="B75C00"/>
                </a:solidFill>
                <a:latin typeface="Verdana"/>
                <a:ea typeface="Verdana"/>
                <a:cs typeface="Verdana"/>
                <a:sym typeface="Verdana"/>
              </a:defRPr>
            </a:lvl1pPr>
            <a:lvl2pPr marL="547688" marR="0" lvl="1" indent="-204787" algn="l" rtl="0">
              <a:spcBef>
                <a:spcPts val="250"/>
              </a:spcBef>
              <a:spcAft>
                <a:spcPts val="0"/>
              </a:spcAft>
              <a:buClr>
                <a:schemeClr val="accent1"/>
              </a:buClr>
              <a:buFont typeface="Verdana"/>
              <a:buNone/>
              <a:defRPr sz="1800" b="0" i="0" u="none" strike="noStrike" cap="none">
                <a:solidFill>
                  <a:srgbClr val="888888"/>
                </a:solidFill>
                <a:latin typeface="Verdana"/>
                <a:ea typeface="Verdana"/>
                <a:cs typeface="Verdana"/>
                <a:sym typeface="Verdana"/>
              </a:defRPr>
            </a:lvl2pPr>
            <a:lvl3pPr marL="785813" marR="0" lvl="2" indent="-188912" algn="l" rtl="0">
              <a:spcBef>
                <a:spcPts val="250"/>
              </a:spcBef>
              <a:spcAft>
                <a:spcPts val="0"/>
              </a:spcAft>
              <a:buClr>
                <a:srgbClr val="ED3742"/>
              </a:buClr>
              <a:buFont typeface="Noto Sans Symbols"/>
              <a:buNone/>
              <a:defRPr sz="1600" b="0" i="0" u="none" strike="noStrike" cap="none">
                <a:solidFill>
                  <a:srgbClr val="888888"/>
                </a:solidFill>
                <a:latin typeface="Verdana"/>
                <a:ea typeface="Verdana"/>
                <a:cs typeface="Verdana"/>
                <a:sym typeface="Verdana"/>
              </a:defRPr>
            </a:lvl3pPr>
            <a:lvl4pPr marL="1023938" marR="0" lvl="3" indent="-185737" algn="l" rtl="0">
              <a:spcBef>
                <a:spcPts val="225"/>
              </a:spcBef>
              <a:spcAft>
                <a:spcPts val="0"/>
              </a:spcAft>
              <a:buClr>
                <a:srgbClr val="ED3742"/>
              </a:buClr>
              <a:buFont typeface="Verdana"/>
              <a:buNone/>
              <a:defRPr sz="1400" b="0" i="0" u="none" strike="noStrike" cap="none">
                <a:solidFill>
                  <a:srgbClr val="888888"/>
                </a:solidFill>
                <a:latin typeface="Verdana"/>
                <a:ea typeface="Verdana"/>
                <a:cs typeface="Verdana"/>
                <a:sym typeface="Verdana"/>
              </a:defRPr>
            </a:lvl4pPr>
            <a:lvl5pPr marL="1279525" marR="0" lvl="4" indent="-187325" algn="l" rtl="0">
              <a:spcBef>
                <a:spcPts val="250"/>
              </a:spcBef>
              <a:spcAft>
                <a:spcPts val="0"/>
              </a:spcAft>
              <a:buClr>
                <a:srgbClr val="4A85BF"/>
              </a:buClr>
              <a:buFont typeface="Noto Sans Symbols"/>
              <a:buNone/>
              <a:defRPr sz="1400" b="0" i="0" u="none" strike="noStrike" cap="none">
                <a:solidFill>
                  <a:srgbClr val="888888"/>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36" name="Shape 36"/>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503237" y="4986337"/>
            <a:ext cx="8183562" cy="1050924"/>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41" name="Shape 41"/>
          <p:cNvSpPr txBox="1">
            <a:spLocks noGrp="1"/>
          </p:cNvSpPr>
          <p:nvPr>
            <p:ph type="body" idx="1"/>
          </p:nvPr>
        </p:nvSpPr>
        <p:spPr>
          <a:xfrm>
            <a:off x="514352" y="530352"/>
            <a:ext cx="3931919" cy="4389119"/>
          </a:xfrm>
          <a:prstGeom prst="rect">
            <a:avLst/>
          </a:prstGeom>
          <a:noFill/>
          <a:ln>
            <a:noFill/>
          </a:ln>
        </p:spPr>
        <p:txBody>
          <a:bodyPr lIns="91425" tIns="91425" rIns="91425" bIns="91425" anchor="t" anchorCtr="0"/>
          <a:lstStyle>
            <a:lvl1pPr marL="265113" marR="0" lvl="0" indent="-133033" algn="l" rtl="0">
              <a:spcBef>
                <a:spcPts val="250"/>
              </a:spcBef>
              <a:spcAft>
                <a:spcPts val="0"/>
              </a:spcAft>
              <a:buClr>
                <a:schemeClr val="accent1"/>
              </a:buClr>
              <a:buSzPct val="79999"/>
              <a:buFont typeface="Noto Sans Symbols"/>
              <a:buChar char="●"/>
              <a:defRPr sz="2600" b="0" i="0" u="none" strike="noStrike" cap="none">
                <a:solidFill>
                  <a:schemeClr val="dk1"/>
                </a:solidFill>
                <a:latin typeface="Verdana"/>
                <a:ea typeface="Verdana"/>
                <a:cs typeface="Verdana"/>
                <a:sym typeface="Verdana"/>
              </a:defRPr>
            </a:lvl1pPr>
            <a:lvl2pPr marL="547688" marR="0" lvl="1" indent="-65087" algn="l" rtl="0">
              <a:spcBef>
                <a:spcPts val="250"/>
              </a:spcBef>
              <a:spcAft>
                <a:spcPts val="0"/>
              </a:spcAft>
              <a:buClr>
                <a:schemeClr val="accent1"/>
              </a:buClr>
              <a:buSzPct val="100000"/>
              <a:buFont typeface="Verdana"/>
              <a:buChar char="◦"/>
              <a:defRPr sz="2200" b="0" i="0" u="none" strike="noStrike" cap="none">
                <a:solidFill>
                  <a:schemeClr val="dk1"/>
                </a:solidFill>
                <a:latin typeface="Verdana"/>
                <a:ea typeface="Verdana"/>
                <a:cs typeface="Verdana"/>
                <a:sym typeface="Verdana"/>
              </a:defRPr>
            </a:lvl2pPr>
            <a:lvl3pPr marL="785813" marR="0" lvl="2" indent="-61912" algn="l" rtl="0">
              <a:spcBef>
                <a:spcPts val="250"/>
              </a:spcBef>
              <a:spcAft>
                <a:spcPts val="0"/>
              </a:spcAft>
              <a:buClr>
                <a:srgbClr val="ED3742"/>
              </a:buClr>
              <a:buSzPct val="100000"/>
              <a:buFont typeface="Noto Sans Symbols"/>
              <a:buChar char="⚫"/>
              <a:defRPr sz="2000" b="0" i="0" u="none" strike="noStrike" cap="none">
                <a:solidFill>
                  <a:schemeClr val="dk1"/>
                </a:solidFill>
                <a:latin typeface="Verdana"/>
                <a:ea typeface="Verdana"/>
                <a:cs typeface="Verdana"/>
                <a:sym typeface="Verdana"/>
              </a:defRPr>
            </a:lvl3pPr>
            <a:lvl4pPr marL="1023938" marR="0" lvl="3" indent="-57721" algn="l" rtl="0">
              <a:spcBef>
                <a:spcPts val="225"/>
              </a:spcBef>
              <a:spcAft>
                <a:spcPts val="0"/>
              </a:spcAft>
              <a:buClr>
                <a:srgbClr val="ED3742"/>
              </a:buClr>
              <a:buSzPct val="112000"/>
              <a:buFont typeface="Verdana"/>
              <a:buChar char="◦"/>
              <a:defRPr sz="18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42" name="Shape 42"/>
          <p:cNvSpPr txBox="1">
            <a:spLocks noGrp="1"/>
          </p:cNvSpPr>
          <p:nvPr>
            <p:ph type="body" idx="2"/>
          </p:nvPr>
        </p:nvSpPr>
        <p:spPr>
          <a:xfrm>
            <a:off x="4755360" y="530352"/>
            <a:ext cx="3931919" cy="4389119"/>
          </a:xfrm>
          <a:prstGeom prst="rect">
            <a:avLst/>
          </a:prstGeom>
          <a:noFill/>
          <a:ln>
            <a:noFill/>
          </a:ln>
        </p:spPr>
        <p:txBody>
          <a:bodyPr lIns="91425" tIns="91425" rIns="91425" bIns="91425" anchor="t" anchorCtr="0"/>
          <a:lstStyle>
            <a:lvl1pPr marL="265113" marR="0" lvl="0" indent="-133033" algn="l" rtl="0">
              <a:spcBef>
                <a:spcPts val="250"/>
              </a:spcBef>
              <a:spcAft>
                <a:spcPts val="0"/>
              </a:spcAft>
              <a:buClr>
                <a:schemeClr val="accent1"/>
              </a:buClr>
              <a:buSzPct val="79999"/>
              <a:buFont typeface="Noto Sans Symbols"/>
              <a:buChar char="●"/>
              <a:defRPr sz="2600" b="0" i="0" u="none" strike="noStrike" cap="none">
                <a:solidFill>
                  <a:schemeClr val="dk1"/>
                </a:solidFill>
                <a:latin typeface="Verdana"/>
                <a:ea typeface="Verdana"/>
                <a:cs typeface="Verdana"/>
                <a:sym typeface="Verdana"/>
              </a:defRPr>
            </a:lvl1pPr>
            <a:lvl2pPr marL="547688" marR="0" lvl="1" indent="-65087" algn="l" rtl="0">
              <a:spcBef>
                <a:spcPts val="250"/>
              </a:spcBef>
              <a:spcAft>
                <a:spcPts val="0"/>
              </a:spcAft>
              <a:buClr>
                <a:schemeClr val="accent1"/>
              </a:buClr>
              <a:buSzPct val="100000"/>
              <a:buFont typeface="Verdana"/>
              <a:buChar char="◦"/>
              <a:defRPr sz="2200" b="0" i="0" u="none" strike="noStrike" cap="none">
                <a:solidFill>
                  <a:schemeClr val="dk1"/>
                </a:solidFill>
                <a:latin typeface="Verdana"/>
                <a:ea typeface="Verdana"/>
                <a:cs typeface="Verdana"/>
                <a:sym typeface="Verdana"/>
              </a:defRPr>
            </a:lvl2pPr>
            <a:lvl3pPr marL="785813" marR="0" lvl="2" indent="-61912" algn="l" rtl="0">
              <a:spcBef>
                <a:spcPts val="250"/>
              </a:spcBef>
              <a:spcAft>
                <a:spcPts val="0"/>
              </a:spcAft>
              <a:buClr>
                <a:srgbClr val="ED3742"/>
              </a:buClr>
              <a:buSzPct val="100000"/>
              <a:buFont typeface="Noto Sans Symbols"/>
              <a:buChar char="⚫"/>
              <a:defRPr sz="2000" b="0" i="0" u="none" strike="noStrike" cap="none">
                <a:solidFill>
                  <a:schemeClr val="dk1"/>
                </a:solidFill>
                <a:latin typeface="Verdana"/>
                <a:ea typeface="Verdana"/>
                <a:cs typeface="Verdana"/>
                <a:sym typeface="Verdana"/>
              </a:defRPr>
            </a:lvl3pPr>
            <a:lvl4pPr marL="1023938" marR="0" lvl="3" indent="-57721" algn="l" rtl="0">
              <a:spcBef>
                <a:spcPts val="225"/>
              </a:spcBef>
              <a:spcAft>
                <a:spcPts val="0"/>
              </a:spcAft>
              <a:buClr>
                <a:srgbClr val="ED3742"/>
              </a:buClr>
              <a:buSzPct val="112000"/>
              <a:buFont typeface="Verdana"/>
              <a:buChar char="◦"/>
              <a:defRPr sz="18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43" name="Shape 43"/>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4" name="Shape 44"/>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502920" y="4983480"/>
            <a:ext cx="8183880" cy="1051560"/>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48" name="Shape 48"/>
          <p:cNvSpPr txBox="1">
            <a:spLocks noGrp="1"/>
          </p:cNvSpPr>
          <p:nvPr>
            <p:ph type="body" idx="1"/>
          </p:nvPr>
        </p:nvSpPr>
        <p:spPr>
          <a:xfrm>
            <a:off x="607224" y="579437"/>
            <a:ext cx="3931919" cy="792162"/>
          </a:xfrm>
          <a:prstGeom prst="rect">
            <a:avLst/>
          </a:prstGeom>
          <a:noFill/>
          <a:ln>
            <a:noFill/>
          </a:ln>
        </p:spPr>
        <p:txBody>
          <a:bodyPr lIns="91425" tIns="91425" rIns="91425" bIns="91425" anchor="ctr" anchorCtr="0"/>
          <a:lstStyle>
            <a:lvl1pPr marL="0" marR="0" lvl="0" indent="0" algn="l" rtl="0">
              <a:spcBef>
                <a:spcPts val="250"/>
              </a:spcBef>
              <a:spcAft>
                <a:spcPts val="0"/>
              </a:spcAft>
              <a:buClr>
                <a:schemeClr val="accent1"/>
              </a:buClr>
              <a:buFont typeface="Noto Sans Symbols"/>
              <a:buNone/>
              <a:defRPr sz="2400" b="1" i="0" u="none" strike="noStrike" cap="none">
                <a:solidFill>
                  <a:schemeClr val="dk1"/>
                </a:solidFill>
                <a:latin typeface="Verdana"/>
                <a:ea typeface="Verdana"/>
                <a:cs typeface="Verdana"/>
                <a:sym typeface="Verdana"/>
              </a:defRPr>
            </a:lvl1pPr>
            <a:lvl2pPr marL="547688" marR="0" lvl="1" indent="-204787" algn="l" rtl="0">
              <a:spcBef>
                <a:spcPts val="250"/>
              </a:spcBef>
              <a:spcAft>
                <a:spcPts val="0"/>
              </a:spcAft>
              <a:buClr>
                <a:schemeClr val="accent1"/>
              </a:buClr>
              <a:buFont typeface="Verdana"/>
              <a:buNone/>
              <a:defRPr sz="2000" b="1" i="0" u="none" strike="noStrike" cap="none">
                <a:solidFill>
                  <a:schemeClr val="dk1"/>
                </a:solidFill>
                <a:latin typeface="Verdana"/>
                <a:ea typeface="Verdana"/>
                <a:cs typeface="Verdana"/>
                <a:sym typeface="Verdana"/>
              </a:defRPr>
            </a:lvl2pPr>
            <a:lvl3pPr marL="785813" marR="0" lvl="2" indent="-188912" algn="l" rtl="0">
              <a:spcBef>
                <a:spcPts val="250"/>
              </a:spcBef>
              <a:spcAft>
                <a:spcPts val="0"/>
              </a:spcAft>
              <a:buClr>
                <a:srgbClr val="ED3742"/>
              </a:buClr>
              <a:buFont typeface="Noto Sans Symbols"/>
              <a:buNone/>
              <a:defRPr sz="1800" b="1" i="0" u="none" strike="noStrike" cap="none">
                <a:solidFill>
                  <a:schemeClr val="dk1"/>
                </a:solidFill>
                <a:latin typeface="Verdana"/>
                <a:ea typeface="Verdana"/>
                <a:cs typeface="Verdana"/>
                <a:sym typeface="Verdana"/>
              </a:defRPr>
            </a:lvl3pPr>
            <a:lvl4pPr marL="1023938" marR="0" lvl="3" indent="-185737" algn="l" rtl="0">
              <a:spcBef>
                <a:spcPts val="225"/>
              </a:spcBef>
              <a:spcAft>
                <a:spcPts val="0"/>
              </a:spcAft>
              <a:buClr>
                <a:srgbClr val="ED3742"/>
              </a:buClr>
              <a:buFont typeface="Verdana"/>
              <a:buNone/>
              <a:defRPr sz="1600" b="1" i="0" u="none" strike="noStrike" cap="none">
                <a:solidFill>
                  <a:schemeClr val="dk1"/>
                </a:solidFill>
                <a:latin typeface="Verdana"/>
                <a:ea typeface="Verdana"/>
                <a:cs typeface="Verdana"/>
                <a:sym typeface="Verdana"/>
              </a:defRPr>
            </a:lvl4pPr>
            <a:lvl5pPr marL="1279525" marR="0" lvl="4" indent="-187325" algn="l" rtl="0">
              <a:spcBef>
                <a:spcPts val="250"/>
              </a:spcBef>
              <a:spcAft>
                <a:spcPts val="0"/>
              </a:spcAft>
              <a:buClr>
                <a:srgbClr val="4A85BF"/>
              </a:buClr>
              <a:buFont typeface="Noto Sans Symbols"/>
              <a:buNone/>
              <a:defRPr sz="1600" b="1"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49" name="Shape 49"/>
          <p:cNvSpPr txBox="1">
            <a:spLocks noGrp="1"/>
          </p:cNvSpPr>
          <p:nvPr>
            <p:ph type="body" idx="2"/>
          </p:nvPr>
        </p:nvSpPr>
        <p:spPr>
          <a:xfrm>
            <a:off x="4652169" y="579437"/>
            <a:ext cx="3931919" cy="792162"/>
          </a:xfrm>
          <a:prstGeom prst="rect">
            <a:avLst/>
          </a:prstGeom>
          <a:noFill/>
          <a:ln>
            <a:noFill/>
          </a:ln>
        </p:spPr>
        <p:txBody>
          <a:bodyPr lIns="91425" tIns="91425" rIns="91425" bIns="91425" anchor="ctr" anchorCtr="0"/>
          <a:lstStyle>
            <a:lvl1pPr marL="0" marR="0" lvl="0" indent="0" algn="l" rtl="0">
              <a:spcBef>
                <a:spcPts val="250"/>
              </a:spcBef>
              <a:spcAft>
                <a:spcPts val="0"/>
              </a:spcAft>
              <a:buClr>
                <a:schemeClr val="accent1"/>
              </a:buClr>
              <a:buFont typeface="Noto Sans Symbols"/>
              <a:buNone/>
              <a:defRPr sz="2400" b="1" i="0" u="none" strike="noStrike" cap="none">
                <a:solidFill>
                  <a:schemeClr val="dk1"/>
                </a:solidFill>
                <a:latin typeface="Verdana"/>
                <a:ea typeface="Verdana"/>
                <a:cs typeface="Verdana"/>
                <a:sym typeface="Verdana"/>
              </a:defRPr>
            </a:lvl1pPr>
            <a:lvl2pPr marL="547688" marR="0" lvl="1" indent="-204787" algn="l" rtl="0">
              <a:spcBef>
                <a:spcPts val="250"/>
              </a:spcBef>
              <a:spcAft>
                <a:spcPts val="0"/>
              </a:spcAft>
              <a:buClr>
                <a:schemeClr val="accent1"/>
              </a:buClr>
              <a:buFont typeface="Verdana"/>
              <a:buNone/>
              <a:defRPr sz="2000" b="1" i="0" u="none" strike="noStrike" cap="none">
                <a:solidFill>
                  <a:schemeClr val="dk1"/>
                </a:solidFill>
                <a:latin typeface="Verdana"/>
                <a:ea typeface="Verdana"/>
                <a:cs typeface="Verdana"/>
                <a:sym typeface="Verdana"/>
              </a:defRPr>
            </a:lvl2pPr>
            <a:lvl3pPr marL="785813" marR="0" lvl="2" indent="-188912" algn="l" rtl="0">
              <a:spcBef>
                <a:spcPts val="250"/>
              </a:spcBef>
              <a:spcAft>
                <a:spcPts val="0"/>
              </a:spcAft>
              <a:buClr>
                <a:srgbClr val="ED3742"/>
              </a:buClr>
              <a:buFont typeface="Noto Sans Symbols"/>
              <a:buNone/>
              <a:defRPr sz="1800" b="1" i="0" u="none" strike="noStrike" cap="none">
                <a:solidFill>
                  <a:schemeClr val="dk1"/>
                </a:solidFill>
                <a:latin typeface="Verdana"/>
                <a:ea typeface="Verdana"/>
                <a:cs typeface="Verdana"/>
                <a:sym typeface="Verdana"/>
              </a:defRPr>
            </a:lvl3pPr>
            <a:lvl4pPr marL="1023938" marR="0" lvl="3" indent="-185737" algn="l" rtl="0">
              <a:spcBef>
                <a:spcPts val="225"/>
              </a:spcBef>
              <a:spcAft>
                <a:spcPts val="0"/>
              </a:spcAft>
              <a:buClr>
                <a:srgbClr val="ED3742"/>
              </a:buClr>
              <a:buFont typeface="Verdana"/>
              <a:buNone/>
              <a:defRPr sz="1600" b="1" i="0" u="none" strike="noStrike" cap="none">
                <a:solidFill>
                  <a:schemeClr val="dk1"/>
                </a:solidFill>
                <a:latin typeface="Verdana"/>
                <a:ea typeface="Verdana"/>
                <a:cs typeface="Verdana"/>
                <a:sym typeface="Verdana"/>
              </a:defRPr>
            </a:lvl4pPr>
            <a:lvl5pPr marL="1279525" marR="0" lvl="4" indent="-187325" algn="l" rtl="0">
              <a:spcBef>
                <a:spcPts val="250"/>
              </a:spcBef>
              <a:spcAft>
                <a:spcPts val="0"/>
              </a:spcAft>
              <a:buClr>
                <a:srgbClr val="4A85BF"/>
              </a:buClr>
              <a:buFont typeface="Noto Sans Symbols"/>
              <a:buNone/>
              <a:defRPr sz="1600" b="1"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50" name="Shape 50"/>
          <p:cNvSpPr txBox="1">
            <a:spLocks noGrp="1"/>
          </p:cNvSpPr>
          <p:nvPr>
            <p:ph type="body" idx="3"/>
          </p:nvPr>
        </p:nvSpPr>
        <p:spPr>
          <a:xfrm>
            <a:off x="607224" y="1447800"/>
            <a:ext cx="3931919" cy="3489959"/>
          </a:xfrm>
          <a:prstGeom prst="rect">
            <a:avLst/>
          </a:prstGeom>
          <a:noFill/>
          <a:ln>
            <a:noFill/>
          </a:ln>
        </p:spPr>
        <p:txBody>
          <a:bodyPr lIns="91425" tIns="91425" rIns="91425" bIns="91425" anchor="t" anchorCtr="0"/>
          <a:lstStyle>
            <a:lvl1pPr marL="265113" marR="0" lvl="0" indent="-143193" algn="l" rtl="0">
              <a:spcBef>
                <a:spcPts val="250"/>
              </a:spcBef>
              <a:spcAft>
                <a:spcPts val="0"/>
              </a:spcAft>
              <a:buClr>
                <a:schemeClr val="accent1"/>
              </a:buClr>
              <a:buSzPct val="80000"/>
              <a:buFont typeface="Noto Sans Symbols"/>
              <a:buChar char="●"/>
              <a:defRPr sz="2400" b="0" i="0" u="none" strike="noStrike" cap="none">
                <a:solidFill>
                  <a:schemeClr val="dk1"/>
                </a:solidFill>
                <a:latin typeface="Verdana"/>
                <a:ea typeface="Verdana"/>
                <a:cs typeface="Verdana"/>
                <a:sym typeface="Verdana"/>
              </a:defRPr>
            </a:lvl1pPr>
            <a:lvl2pPr marL="547688" marR="0" lvl="1" indent="-77787" algn="l" rtl="0">
              <a:spcBef>
                <a:spcPts val="250"/>
              </a:spcBef>
              <a:spcAft>
                <a:spcPts val="0"/>
              </a:spcAft>
              <a:buClr>
                <a:schemeClr val="accent1"/>
              </a:buClr>
              <a:buSzPct val="100000"/>
              <a:buFont typeface="Verdana"/>
              <a:buChar char="◦"/>
              <a:defRPr sz="2000" b="0" i="0" u="none" strike="noStrike" cap="none">
                <a:solidFill>
                  <a:schemeClr val="dk1"/>
                </a:solidFill>
                <a:latin typeface="Verdana"/>
                <a:ea typeface="Verdana"/>
                <a:cs typeface="Verdana"/>
                <a:sym typeface="Verdana"/>
              </a:defRPr>
            </a:lvl2pPr>
            <a:lvl3pPr marL="785813" marR="0" lvl="2" indent="-74612" algn="l" rtl="0">
              <a:spcBef>
                <a:spcPts val="250"/>
              </a:spcBef>
              <a:spcAft>
                <a:spcPts val="0"/>
              </a:spcAft>
              <a:buClr>
                <a:srgbClr val="ED3742"/>
              </a:buClr>
              <a:buSzPct val="100000"/>
              <a:buFont typeface="Noto Sans Symbols"/>
              <a:buChar char="⚫"/>
              <a:defRPr sz="1800" b="0" i="0" u="none" strike="noStrike" cap="none">
                <a:solidFill>
                  <a:schemeClr val="dk1"/>
                </a:solidFill>
                <a:latin typeface="Verdana"/>
                <a:ea typeface="Verdana"/>
                <a:cs typeface="Verdana"/>
                <a:sym typeface="Verdana"/>
              </a:defRPr>
            </a:lvl3pPr>
            <a:lvl4pPr marL="1023938" marR="0" lvl="3" indent="-71946" algn="l" rtl="0">
              <a:spcBef>
                <a:spcPts val="225"/>
              </a:spcBef>
              <a:spcAft>
                <a:spcPts val="0"/>
              </a:spcAft>
              <a:buClr>
                <a:srgbClr val="ED3742"/>
              </a:buClr>
              <a:buSzPct val="112000"/>
              <a:buFont typeface="Verdana"/>
              <a:buChar char="◦"/>
              <a:defRPr sz="1600" b="0" i="0" u="none" strike="noStrike" cap="none">
                <a:solidFill>
                  <a:schemeClr val="dk1"/>
                </a:solidFill>
                <a:latin typeface="Verdana"/>
                <a:ea typeface="Verdana"/>
                <a:cs typeface="Verdana"/>
                <a:sym typeface="Verdana"/>
              </a:defRPr>
            </a:lvl4pPr>
            <a:lvl5pPr marL="1279525" marR="0" lvl="4" indent="-85725" algn="l" rtl="0">
              <a:spcBef>
                <a:spcPts val="250"/>
              </a:spcBef>
              <a:spcAft>
                <a:spcPts val="0"/>
              </a:spcAft>
              <a:buClr>
                <a:srgbClr val="4A85BF"/>
              </a:buClr>
              <a:buSzPct val="100000"/>
              <a:buFont typeface="Noto Sans Symbols"/>
              <a:buChar char="⚫"/>
              <a:defRPr sz="16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51" name="Shape 51"/>
          <p:cNvSpPr txBox="1">
            <a:spLocks noGrp="1"/>
          </p:cNvSpPr>
          <p:nvPr>
            <p:ph type="body" idx="4"/>
          </p:nvPr>
        </p:nvSpPr>
        <p:spPr>
          <a:xfrm>
            <a:off x="4652169" y="1447800"/>
            <a:ext cx="3931919" cy="3489959"/>
          </a:xfrm>
          <a:prstGeom prst="rect">
            <a:avLst/>
          </a:prstGeom>
          <a:noFill/>
          <a:ln>
            <a:noFill/>
          </a:ln>
        </p:spPr>
        <p:txBody>
          <a:bodyPr lIns="91425" tIns="91425" rIns="91425" bIns="91425" anchor="t" anchorCtr="0"/>
          <a:lstStyle>
            <a:lvl1pPr marL="265113" marR="0" lvl="0" indent="-143193" algn="l" rtl="0">
              <a:spcBef>
                <a:spcPts val="250"/>
              </a:spcBef>
              <a:spcAft>
                <a:spcPts val="0"/>
              </a:spcAft>
              <a:buClr>
                <a:schemeClr val="accent1"/>
              </a:buClr>
              <a:buSzPct val="80000"/>
              <a:buFont typeface="Noto Sans Symbols"/>
              <a:buChar char="●"/>
              <a:defRPr sz="2400" b="0" i="0" u="none" strike="noStrike" cap="none">
                <a:solidFill>
                  <a:schemeClr val="dk1"/>
                </a:solidFill>
                <a:latin typeface="Verdana"/>
                <a:ea typeface="Verdana"/>
                <a:cs typeface="Verdana"/>
                <a:sym typeface="Verdana"/>
              </a:defRPr>
            </a:lvl1pPr>
            <a:lvl2pPr marL="547688" marR="0" lvl="1" indent="-77787" algn="l" rtl="0">
              <a:spcBef>
                <a:spcPts val="250"/>
              </a:spcBef>
              <a:spcAft>
                <a:spcPts val="0"/>
              </a:spcAft>
              <a:buClr>
                <a:schemeClr val="accent1"/>
              </a:buClr>
              <a:buSzPct val="100000"/>
              <a:buFont typeface="Verdana"/>
              <a:buChar char="◦"/>
              <a:defRPr sz="2000" b="0" i="0" u="none" strike="noStrike" cap="none">
                <a:solidFill>
                  <a:schemeClr val="dk1"/>
                </a:solidFill>
                <a:latin typeface="Verdana"/>
                <a:ea typeface="Verdana"/>
                <a:cs typeface="Verdana"/>
                <a:sym typeface="Verdana"/>
              </a:defRPr>
            </a:lvl2pPr>
            <a:lvl3pPr marL="785813" marR="0" lvl="2" indent="-74612" algn="l" rtl="0">
              <a:spcBef>
                <a:spcPts val="250"/>
              </a:spcBef>
              <a:spcAft>
                <a:spcPts val="0"/>
              </a:spcAft>
              <a:buClr>
                <a:srgbClr val="ED3742"/>
              </a:buClr>
              <a:buSzPct val="100000"/>
              <a:buFont typeface="Noto Sans Symbols"/>
              <a:buChar char="⚫"/>
              <a:defRPr sz="1800" b="0" i="0" u="none" strike="noStrike" cap="none">
                <a:solidFill>
                  <a:schemeClr val="dk1"/>
                </a:solidFill>
                <a:latin typeface="Verdana"/>
                <a:ea typeface="Verdana"/>
                <a:cs typeface="Verdana"/>
                <a:sym typeface="Verdana"/>
              </a:defRPr>
            </a:lvl3pPr>
            <a:lvl4pPr marL="1023938" marR="0" lvl="3" indent="-71946" algn="l" rtl="0">
              <a:spcBef>
                <a:spcPts val="225"/>
              </a:spcBef>
              <a:spcAft>
                <a:spcPts val="0"/>
              </a:spcAft>
              <a:buClr>
                <a:srgbClr val="ED3742"/>
              </a:buClr>
              <a:buSzPct val="112000"/>
              <a:buFont typeface="Verdana"/>
              <a:buChar char="◦"/>
              <a:defRPr sz="1600" b="0" i="0" u="none" strike="noStrike" cap="none">
                <a:solidFill>
                  <a:schemeClr val="dk1"/>
                </a:solidFill>
                <a:latin typeface="Verdana"/>
                <a:ea typeface="Verdana"/>
                <a:cs typeface="Verdana"/>
                <a:sym typeface="Verdana"/>
              </a:defRPr>
            </a:lvl4pPr>
            <a:lvl5pPr marL="1279525" marR="0" lvl="4" indent="-85725" algn="l" rtl="0">
              <a:spcBef>
                <a:spcPts val="250"/>
              </a:spcBef>
              <a:spcAft>
                <a:spcPts val="0"/>
              </a:spcAft>
              <a:buClr>
                <a:srgbClr val="4A85BF"/>
              </a:buClr>
              <a:buSzPct val="100000"/>
              <a:buFont typeface="Noto Sans Symbols"/>
              <a:buChar char="⚫"/>
              <a:defRPr sz="16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52" name="Shape 52"/>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3" name="Shape 53"/>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4" name="Shape 54"/>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503237" y="4986337"/>
            <a:ext cx="8183562" cy="1050924"/>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57" name="Shape 57"/>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8" name="Shape 58"/>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59" name="Shape 59"/>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0"/>
        <p:cNvGrpSpPr/>
        <p:nvPr/>
      </p:nvGrpSpPr>
      <p:grpSpPr>
        <a:xfrm>
          <a:off x="0" y="0"/>
          <a:ext cx="0" cy="0"/>
          <a:chOff x="0" y="0"/>
          <a:chExt cx="0" cy="0"/>
        </a:xfrm>
      </p:grpSpPr>
      <p:sp>
        <p:nvSpPr>
          <p:cNvPr id="61" name="Shape 61"/>
          <p:cNvSpPr/>
          <p:nvPr/>
        </p:nvSpPr>
        <p:spPr>
          <a:xfrm>
            <a:off x="304800" y="328612"/>
            <a:ext cx="8532812" cy="6197600"/>
          </a:xfrm>
          <a:prstGeom prst="roundRect">
            <a:avLst>
              <a:gd name="adj" fmla="val 2079"/>
            </a:avLst>
          </a:prstGeom>
          <a:gradFill>
            <a:gsLst>
              <a:gs pos="0">
                <a:srgbClr val="FFFFFF"/>
              </a:gs>
              <a:gs pos="98000">
                <a:srgbClr val="FFFFFF"/>
              </a:gs>
              <a:gs pos="99055">
                <a:srgbClr val="F7F7F7"/>
              </a:gs>
              <a:gs pos="100000">
                <a:srgbClr val="DADADA"/>
              </a:gs>
            </a:gsLst>
            <a:lin ang="5400000" scaled="0"/>
          </a:gradFill>
          <a:ln w="9525" cap="rnd" cmpd="sng">
            <a:solidFill>
              <a:srgbClr val="A4A3A3"/>
            </a:solidFill>
            <a:prstDash val="solid"/>
            <a:round/>
            <a:headEnd type="none" w="med" len="med"/>
            <a:tailEnd type="none" w="med" len="med"/>
          </a:ln>
          <a:effectLst>
            <a:outerShdw blurRad="76200" dist="50800" dir="5400000" algn="tl" rotWithShape="0">
              <a:srgbClr val="000000">
                <a:alpha val="24705"/>
              </a:srgbClr>
            </a:outerShdw>
          </a:effectLst>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62" name="Shape 62"/>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3" name="Shape 63"/>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64" name="Shape 64"/>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5538783" y="533400"/>
            <a:ext cx="2971799" cy="914400"/>
          </a:xfrm>
          <a:prstGeom prst="rect">
            <a:avLst/>
          </a:prstGeom>
          <a:noFill/>
          <a:ln>
            <a:noFill/>
          </a:ln>
        </p:spPr>
        <p:txBody>
          <a:bodyPr lIns="91425" tIns="91425" rIns="91425" bIns="91425" anchor="b" anchorCtr="0"/>
          <a:lstStyle>
            <a:lvl1pPr marL="0" marR="0" lvl="0" indent="0" algn="l" rtl="0">
              <a:spcBef>
                <a:spcPts val="0"/>
              </a:spcBef>
              <a:spcAft>
                <a:spcPts val="0"/>
              </a:spcAft>
              <a:buClr>
                <a:schemeClr val="accent1"/>
              </a:buClr>
              <a:buFont typeface="Verdana"/>
              <a:buNone/>
              <a:defRPr sz="2200" b="1" i="0" u="none" strike="noStrike" cap="none">
                <a:solidFill>
                  <a:schemeClr val="accent1"/>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67" name="Shape 67"/>
          <p:cNvSpPr txBox="1">
            <a:spLocks noGrp="1"/>
          </p:cNvSpPr>
          <p:nvPr>
            <p:ph type="body" idx="1"/>
          </p:nvPr>
        </p:nvSpPr>
        <p:spPr>
          <a:xfrm>
            <a:off x="5538846" y="1447801"/>
            <a:ext cx="2971799" cy="4206112"/>
          </a:xfrm>
          <a:prstGeom prst="rect">
            <a:avLst/>
          </a:prstGeom>
          <a:noFill/>
          <a:ln>
            <a:noFill/>
          </a:ln>
        </p:spPr>
        <p:txBody>
          <a:bodyPr lIns="91425" tIns="91425" rIns="91425" bIns="91425" anchor="t" anchorCtr="0"/>
          <a:lstStyle>
            <a:lvl1pPr marL="18288" marR="18288" lvl="0" indent="-5588" algn="l" rtl="0">
              <a:spcBef>
                <a:spcPts val="0"/>
              </a:spcBef>
              <a:spcAft>
                <a:spcPts val="0"/>
              </a:spcAft>
              <a:buClr>
                <a:schemeClr val="accent1"/>
              </a:buClr>
              <a:buFont typeface="Noto Sans Symbols"/>
              <a:buNone/>
              <a:defRPr sz="1400" b="0" i="0" u="none" strike="noStrike" cap="none">
                <a:solidFill>
                  <a:schemeClr val="dk1"/>
                </a:solidFill>
                <a:latin typeface="Verdana"/>
                <a:ea typeface="Verdana"/>
                <a:cs typeface="Verdana"/>
                <a:sym typeface="Verdana"/>
              </a:defRPr>
            </a:lvl1pPr>
            <a:lvl2pPr marL="547688" marR="0" lvl="1" indent="-204787" algn="l" rtl="0">
              <a:spcBef>
                <a:spcPts val="250"/>
              </a:spcBef>
              <a:spcAft>
                <a:spcPts val="0"/>
              </a:spcAft>
              <a:buClr>
                <a:schemeClr val="accent1"/>
              </a:buClr>
              <a:buFont typeface="Verdana"/>
              <a:buNone/>
              <a:defRPr sz="1200" b="0" i="0" u="none" strike="noStrike" cap="none">
                <a:solidFill>
                  <a:schemeClr val="dk1"/>
                </a:solidFill>
                <a:latin typeface="Verdana"/>
                <a:ea typeface="Verdana"/>
                <a:cs typeface="Verdana"/>
                <a:sym typeface="Verdana"/>
              </a:defRPr>
            </a:lvl2pPr>
            <a:lvl3pPr marL="785813" marR="0" lvl="2" indent="-188912" algn="l" rtl="0">
              <a:spcBef>
                <a:spcPts val="250"/>
              </a:spcBef>
              <a:spcAft>
                <a:spcPts val="0"/>
              </a:spcAft>
              <a:buClr>
                <a:srgbClr val="ED3742"/>
              </a:buClr>
              <a:buFont typeface="Noto Sans Symbols"/>
              <a:buNone/>
              <a:defRPr sz="1000" b="0" i="0" u="none" strike="noStrike" cap="none">
                <a:solidFill>
                  <a:schemeClr val="dk1"/>
                </a:solidFill>
                <a:latin typeface="Verdana"/>
                <a:ea typeface="Verdana"/>
                <a:cs typeface="Verdana"/>
                <a:sym typeface="Verdana"/>
              </a:defRPr>
            </a:lvl3pPr>
            <a:lvl4pPr marL="1023938" marR="0" lvl="3" indent="-185737" algn="l" rtl="0">
              <a:spcBef>
                <a:spcPts val="225"/>
              </a:spcBef>
              <a:spcAft>
                <a:spcPts val="0"/>
              </a:spcAft>
              <a:buClr>
                <a:srgbClr val="ED3742"/>
              </a:buClr>
              <a:buFont typeface="Verdana"/>
              <a:buNone/>
              <a:defRPr sz="900" b="0" i="0" u="none" strike="noStrike" cap="none">
                <a:solidFill>
                  <a:schemeClr val="dk1"/>
                </a:solidFill>
                <a:latin typeface="Verdana"/>
                <a:ea typeface="Verdana"/>
                <a:cs typeface="Verdana"/>
                <a:sym typeface="Verdana"/>
              </a:defRPr>
            </a:lvl4pPr>
            <a:lvl5pPr marL="1279525" marR="0" lvl="4" indent="-187325" algn="l" rtl="0">
              <a:spcBef>
                <a:spcPts val="250"/>
              </a:spcBef>
              <a:spcAft>
                <a:spcPts val="0"/>
              </a:spcAft>
              <a:buClr>
                <a:srgbClr val="4A85BF"/>
              </a:buClr>
              <a:buFont typeface="Noto Sans Symbols"/>
              <a:buNone/>
              <a:defRPr sz="9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68" name="Shape 68"/>
          <p:cNvSpPr txBox="1">
            <a:spLocks noGrp="1"/>
          </p:cNvSpPr>
          <p:nvPr>
            <p:ph type="body" idx="2"/>
          </p:nvPr>
        </p:nvSpPr>
        <p:spPr>
          <a:xfrm>
            <a:off x="761372" y="930144"/>
            <a:ext cx="4626158" cy="4724401"/>
          </a:xfrm>
          <a:prstGeom prst="rect">
            <a:avLst/>
          </a:prstGeom>
          <a:noFill/>
          <a:ln>
            <a:noFill/>
          </a:ln>
        </p:spPr>
        <p:txBody>
          <a:bodyPr lIns="91425" tIns="91425" rIns="91425" bIns="91425" anchor="t" anchorCtr="0"/>
          <a:lstStyle>
            <a:lvl1pPr marL="265113" marR="0" lvl="0" indent="-122873" algn="l" rtl="0">
              <a:spcBef>
                <a:spcPts val="250"/>
              </a:spcBef>
              <a:spcAft>
                <a:spcPts val="0"/>
              </a:spcAft>
              <a:buClr>
                <a:schemeClr val="accent1"/>
              </a:buClr>
              <a:buSzPct val="80000"/>
              <a:buFont typeface="Noto Sans Symbols"/>
              <a:buChar char="●"/>
              <a:defRPr sz="2800" b="0" i="0" u="none" strike="noStrike" cap="none">
                <a:solidFill>
                  <a:schemeClr val="dk1"/>
                </a:solidFill>
                <a:latin typeface="Verdana"/>
                <a:ea typeface="Verdana"/>
                <a:cs typeface="Verdana"/>
                <a:sym typeface="Verdana"/>
              </a:defRPr>
            </a:lvl1pPr>
            <a:lvl2pPr marL="547688" marR="0" lvl="1" indent="-39687" algn="l" rtl="0">
              <a:spcBef>
                <a:spcPts val="250"/>
              </a:spcBef>
              <a:spcAft>
                <a:spcPts val="0"/>
              </a:spcAft>
              <a:buClr>
                <a:schemeClr val="accent1"/>
              </a:buClr>
              <a:buSzPct val="100000"/>
              <a:buFont typeface="Verdana"/>
              <a:buChar char="◦"/>
              <a:defRPr sz="2600" b="0" i="0" u="none" strike="noStrike" cap="none">
                <a:solidFill>
                  <a:schemeClr val="dk1"/>
                </a:solidFill>
                <a:latin typeface="Verdana"/>
                <a:ea typeface="Verdana"/>
                <a:cs typeface="Verdana"/>
                <a:sym typeface="Verdana"/>
              </a:defRPr>
            </a:lvl2pPr>
            <a:lvl3pPr marL="785813" marR="0" lvl="2" indent="-36512" algn="l" rtl="0">
              <a:spcBef>
                <a:spcPts val="250"/>
              </a:spcBef>
              <a:spcAft>
                <a:spcPts val="0"/>
              </a:spcAft>
              <a:buClr>
                <a:srgbClr val="ED3742"/>
              </a:buClr>
              <a:buSzPct val="100000"/>
              <a:buFont typeface="Noto Sans Symbols"/>
              <a:buChar char="⚫"/>
              <a:defRPr sz="2400" b="0" i="0" u="none" strike="noStrike" cap="none">
                <a:solidFill>
                  <a:schemeClr val="dk1"/>
                </a:solidFill>
                <a:latin typeface="Verdana"/>
                <a:ea typeface="Verdana"/>
                <a:cs typeface="Verdana"/>
                <a:sym typeface="Verdana"/>
              </a:defRPr>
            </a:lvl3pPr>
            <a:lvl4pPr marL="1023938" marR="0" lvl="3" indent="-43498" algn="l" rtl="0">
              <a:spcBef>
                <a:spcPts val="225"/>
              </a:spcBef>
              <a:spcAft>
                <a:spcPts val="0"/>
              </a:spcAft>
              <a:buClr>
                <a:srgbClr val="ED3742"/>
              </a:buClr>
              <a:buSzPct val="112000"/>
              <a:buFont typeface="Verdana"/>
              <a:buChar char="◦"/>
              <a:defRPr sz="2000" b="0" i="0" u="none" strike="noStrike" cap="none">
                <a:solidFill>
                  <a:schemeClr val="dk1"/>
                </a:solidFill>
                <a:latin typeface="Verdana"/>
                <a:ea typeface="Verdana"/>
                <a:cs typeface="Verdana"/>
                <a:sym typeface="Verdana"/>
              </a:defRPr>
            </a:lvl4pPr>
            <a:lvl5pPr marL="1279525" marR="0" lvl="4" indent="-60325" algn="l" rtl="0">
              <a:spcBef>
                <a:spcPts val="250"/>
              </a:spcBef>
              <a:spcAft>
                <a:spcPts val="0"/>
              </a:spcAft>
              <a:buClr>
                <a:srgbClr val="4A85BF"/>
              </a:buClr>
              <a:buSzPct val="100000"/>
              <a:buFont typeface="Noto Sans Symbols"/>
              <a:buChar char="⚫"/>
              <a:defRPr sz="2000" b="0" i="0" u="none" strike="noStrike" cap="none">
                <a:solidFill>
                  <a:schemeClr val="dk1"/>
                </a:solidFill>
                <a:latin typeface="Verdana"/>
                <a:ea typeface="Verdana"/>
                <a:cs typeface="Verdana"/>
                <a:sym typeface="Verdana"/>
              </a:defRPr>
            </a:lvl5pPr>
            <a:lvl6pPr marL="1490472" marR="0" lvl="5" indent="-195072" algn="l" rtl="0">
              <a:spcBef>
                <a:spcPts val="250"/>
              </a:spcBef>
              <a:buClr>
                <a:srgbClr val="4882BE"/>
              </a:buClr>
              <a:buFont typeface="Verdana"/>
              <a:buNone/>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69" name="Shape 69"/>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0" name="Shape 70"/>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1" name="Shape 71"/>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2"/>
        <p:cNvGrpSpPr/>
        <p:nvPr/>
      </p:nvGrpSpPr>
      <p:grpSpPr>
        <a:xfrm>
          <a:off x="0" y="0"/>
          <a:ext cx="0" cy="0"/>
          <a:chOff x="0" y="0"/>
          <a:chExt cx="0" cy="0"/>
        </a:xfrm>
      </p:grpSpPr>
      <p:sp>
        <p:nvSpPr>
          <p:cNvPr id="73" name="Shape 73"/>
          <p:cNvSpPr/>
          <p:nvPr/>
        </p:nvSpPr>
        <p:spPr>
          <a:xfrm>
            <a:off x="304800" y="328612"/>
            <a:ext cx="8532812" cy="6197600"/>
          </a:xfrm>
          <a:prstGeom prst="roundRect">
            <a:avLst>
              <a:gd name="adj" fmla="val 2079"/>
            </a:avLst>
          </a:prstGeom>
          <a:gradFill>
            <a:gsLst>
              <a:gs pos="0">
                <a:srgbClr val="FFFFFF"/>
              </a:gs>
              <a:gs pos="98000">
                <a:srgbClr val="FFFFFF"/>
              </a:gs>
              <a:gs pos="99055">
                <a:srgbClr val="F7F7F7"/>
              </a:gs>
              <a:gs pos="100000">
                <a:srgbClr val="DADADA"/>
              </a:gs>
            </a:gsLst>
            <a:lin ang="5400000" scaled="0"/>
          </a:gradFill>
          <a:ln w="9525" cap="rnd" cmpd="sng">
            <a:solidFill>
              <a:srgbClr val="A4A3A3"/>
            </a:solidFill>
            <a:prstDash val="solid"/>
            <a:round/>
            <a:headEnd type="none" w="med" len="med"/>
            <a:tailEnd type="none" w="med" len="med"/>
          </a:ln>
          <a:effectLst>
            <a:outerShdw blurRad="76200" dist="50800" dir="5400000" algn="tl" rotWithShape="0">
              <a:srgbClr val="000000">
                <a:alpha val="24705"/>
              </a:srgbClr>
            </a:outerShdw>
          </a:effectLst>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74" name="Shape 74"/>
          <p:cNvSpPr/>
          <p:nvPr/>
        </p:nvSpPr>
        <p:spPr>
          <a:xfrm>
            <a:off x="6400800" y="433387"/>
            <a:ext cx="2324099" cy="4343400"/>
          </a:xfrm>
          <a:prstGeom prst="round1Rect">
            <a:avLst>
              <a:gd name="adj" fmla="val 2748"/>
            </a:avLst>
          </a:prstGeom>
          <a:solidFill>
            <a:srgbClr val="1C1C1C"/>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5" name="Shape 75"/>
          <p:cNvSpPr txBox="1">
            <a:spLocks noGrp="1"/>
          </p:cNvSpPr>
          <p:nvPr>
            <p:ph type="title"/>
          </p:nvPr>
        </p:nvSpPr>
        <p:spPr>
          <a:xfrm>
            <a:off x="457200" y="5012055"/>
            <a:ext cx="8229600" cy="1051560"/>
          </a:xfrm>
          <a:prstGeom prst="rect">
            <a:avLst/>
          </a:prstGeom>
          <a:noFill/>
          <a:ln>
            <a:noFill/>
          </a:ln>
        </p:spPr>
        <p:txBody>
          <a:bodyPr lIns="91425" tIns="91425" rIns="91425" bIns="91425" anchor="t" anchorCtr="0"/>
          <a:lstStyle>
            <a:lvl1pPr marL="0" marR="0" lvl="0" indent="0" algn="l" rtl="0">
              <a:spcBef>
                <a:spcPts val="0"/>
              </a:spcBef>
              <a:spcAft>
                <a:spcPts val="0"/>
              </a:spcAft>
              <a:buClr>
                <a:srgbClr val="78766F"/>
              </a:buClr>
              <a:buFont typeface="Verdana"/>
              <a:buNone/>
              <a:defRPr sz="3600" b="0" i="0" u="none" strike="noStrike" cap="none">
                <a:solidFill>
                  <a:srgbClr val="78766F"/>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76" name="Shape 76"/>
          <p:cNvSpPr txBox="1">
            <a:spLocks noGrp="1"/>
          </p:cNvSpPr>
          <p:nvPr>
            <p:ph type="body" idx="1"/>
          </p:nvPr>
        </p:nvSpPr>
        <p:spPr>
          <a:xfrm>
            <a:off x="6462712" y="533400"/>
            <a:ext cx="2240280" cy="4211480"/>
          </a:xfrm>
          <a:prstGeom prst="rect">
            <a:avLst/>
          </a:prstGeom>
          <a:noFill/>
          <a:ln>
            <a:noFill/>
          </a:ln>
        </p:spPr>
        <p:txBody>
          <a:bodyPr lIns="91425" tIns="91425" rIns="91425" bIns="91425" anchor="t" anchorCtr="0"/>
          <a:lstStyle>
            <a:lvl1pPr marL="45720" marR="0" lvl="0" indent="-7619" algn="l" rtl="0">
              <a:spcBef>
                <a:spcPts val="0"/>
              </a:spcBef>
              <a:spcAft>
                <a:spcPts val="0"/>
              </a:spcAft>
              <a:buClr>
                <a:schemeClr val="accent1"/>
              </a:buClr>
              <a:buFont typeface="Noto Sans Symbols"/>
              <a:buNone/>
              <a:defRPr sz="1400" b="0" i="0" u="none" strike="noStrike" cap="none">
                <a:solidFill>
                  <a:srgbClr val="FFFFFF"/>
                </a:solidFill>
                <a:latin typeface="Verdana"/>
                <a:ea typeface="Verdana"/>
                <a:cs typeface="Verdana"/>
                <a:sym typeface="Verdana"/>
              </a:defRPr>
            </a:lvl1pPr>
            <a:lvl2pPr marL="547688" marR="0" lvl="1" indent="-128587" algn="l" rtl="0">
              <a:spcBef>
                <a:spcPts val="250"/>
              </a:spcBef>
              <a:spcAft>
                <a:spcPts val="0"/>
              </a:spcAft>
              <a:buClr>
                <a:schemeClr val="accent1"/>
              </a:buClr>
              <a:buSzPct val="100000"/>
              <a:buFont typeface="Verdana"/>
              <a:buChar char="◦"/>
              <a:defRPr sz="1200" b="0" i="0" u="none" strike="noStrike" cap="none">
                <a:solidFill>
                  <a:srgbClr val="FFFFFF"/>
                </a:solidFill>
                <a:latin typeface="Verdana"/>
                <a:ea typeface="Verdana"/>
                <a:cs typeface="Verdana"/>
                <a:sym typeface="Verdana"/>
              </a:defRPr>
            </a:lvl2pPr>
            <a:lvl3pPr marL="785813" marR="0" lvl="2" indent="-125412" algn="l" rtl="0">
              <a:spcBef>
                <a:spcPts val="250"/>
              </a:spcBef>
              <a:spcAft>
                <a:spcPts val="0"/>
              </a:spcAft>
              <a:buClr>
                <a:srgbClr val="ED3742"/>
              </a:buClr>
              <a:buSzPct val="100000"/>
              <a:buFont typeface="Noto Sans Symbols"/>
              <a:buChar char="⚫"/>
              <a:defRPr sz="1000" b="0" i="0" u="none" strike="noStrike" cap="none">
                <a:solidFill>
                  <a:srgbClr val="FFFFFF"/>
                </a:solidFill>
                <a:latin typeface="Verdana"/>
                <a:ea typeface="Verdana"/>
                <a:cs typeface="Verdana"/>
                <a:sym typeface="Verdana"/>
              </a:defRPr>
            </a:lvl3pPr>
            <a:lvl4pPr marL="1023938" marR="0" lvl="3" indent="-121729" algn="l" rtl="0">
              <a:spcBef>
                <a:spcPts val="225"/>
              </a:spcBef>
              <a:spcAft>
                <a:spcPts val="0"/>
              </a:spcAft>
              <a:buClr>
                <a:srgbClr val="ED3742"/>
              </a:buClr>
              <a:buSzPct val="112000"/>
              <a:buFont typeface="Verdana"/>
              <a:buChar char="◦"/>
              <a:defRPr sz="900" b="0" i="0" u="none" strike="noStrike" cap="none">
                <a:solidFill>
                  <a:srgbClr val="FFFFFF"/>
                </a:solidFill>
                <a:latin typeface="Verdana"/>
                <a:ea typeface="Verdana"/>
                <a:cs typeface="Verdana"/>
                <a:sym typeface="Verdana"/>
              </a:defRPr>
            </a:lvl4pPr>
            <a:lvl5pPr marL="1279525" marR="0" lvl="4" indent="-130175" algn="l" rtl="0">
              <a:spcBef>
                <a:spcPts val="250"/>
              </a:spcBef>
              <a:spcAft>
                <a:spcPts val="0"/>
              </a:spcAft>
              <a:buClr>
                <a:srgbClr val="4A85BF"/>
              </a:buClr>
              <a:buSzPct val="100000"/>
              <a:buFont typeface="Noto Sans Symbols"/>
              <a:buChar char="⚫"/>
              <a:defRPr sz="900" b="0" i="0" u="none" strike="noStrike" cap="none">
                <a:solidFill>
                  <a:srgbClr val="FFFFFF"/>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77" name="Shape 77"/>
          <p:cNvSpPr>
            <a:spLocks noGrp="1"/>
          </p:cNvSpPr>
          <p:nvPr>
            <p:ph type="pic" idx="2"/>
          </p:nvPr>
        </p:nvSpPr>
        <p:spPr>
          <a:xfrm>
            <a:off x="421479" y="435768"/>
            <a:ext cx="5925311" cy="4343400"/>
          </a:xfrm>
          <a:prstGeom prst="snipRoundRect">
            <a:avLst>
              <a:gd name="adj1" fmla="val 1040"/>
              <a:gd name="adj2" fmla="val 0"/>
            </a:avLst>
          </a:prstGeom>
          <a:solidFill>
            <a:srgbClr val="4F4D49"/>
          </a:solidFill>
          <a:ln>
            <a:noFill/>
          </a:ln>
        </p:spPr>
        <p:txBody>
          <a:bodyPr lIns="91425" tIns="91425" rIns="91425" bIns="91425" anchor="t" anchorCtr="0"/>
          <a:lstStyle>
            <a:lvl1pPr marL="0" marR="0" lvl="0" indent="0" algn="l" rtl="0">
              <a:spcBef>
                <a:spcPts val="250"/>
              </a:spcBef>
              <a:spcAft>
                <a:spcPts val="0"/>
              </a:spcAft>
              <a:buClr>
                <a:schemeClr val="accent1"/>
              </a:buClr>
              <a:buFont typeface="Noto Sans Symbols"/>
              <a:buNone/>
              <a:defRPr sz="3200" b="0" i="0" u="none" strike="noStrike" cap="none">
                <a:solidFill>
                  <a:schemeClr val="dk1"/>
                </a:solidFill>
                <a:latin typeface="Verdana"/>
                <a:ea typeface="Verdana"/>
                <a:cs typeface="Verdana"/>
                <a:sym typeface="Verdana"/>
              </a:defRPr>
            </a:lvl1pPr>
            <a:lvl2pPr marL="547688" marR="0" lvl="1" indent="-52387" algn="l" rtl="0">
              <a:spcBef>
                <a:spcPts val="250"/>
              </a:spcBef>
              <a:spcAft>
                <a:spcPts val="0"/>
              </a:spcAft>
              <a:buClr>
                <a:schemeClr val="accent1"/>
              </a:buClr>
              <a:buSzPct val="100000"/>
              <a:buFont typeface="Verdana"/>
              <a:buChar char="◦"/>
              <a:defRPr sz="2400" b="0" i="0" u="none" strike="noStrike" cap="none">
                <a:solidFill>
                  <a:schemeClr val="dk1"/>
                </a:solidFill>
                <a:latin typeface="Verdana"/>
                <a:ea typeface="Verdana"/>
                <a:cs typeface="Verdana"/>
                <a:sym typeface="Verdana"/>
              </a:defRPr>
            </a:lvl2pPr>
            <a:lvl3pPr marL="785813" marR="0" lvl="2" indent="-49212" algn="l" rtl="0">
              <a:spcBef>
                <a:spcPts val="250"/>
              </a:spcBef>
              <a:spcAft>
                <a:spcPts val="0"/>
              </a:spcAft>
              <a:buClr>
                <a:srgbClr val="ED3742"/>
              </a:buClr>
              <a:buSzPct val="100000"/>
              <a:buFont typeface="Noto Sans Symbols"/>
              <a:buChar char="⚫"/>
              <a:defRPr sz="2200" b="0" i="0" u="none" strike="noStrike" cap="none">
                <a:solidFill>
                  <a:schemeClr val="dk1"/>
                </a:solidFill>
                <a:latin typeface="Verdana"/>
                <a:ea typeface="Verdana"/>
                <a:cs typeface="Verdana"/>
                <a:sym typeface="Verdana"/>
              </a:defRPr>
            </a:lvl3pPr>
            <a:lvl4pPr marL="1023938" marR="0" lvl="3" indent="-50609" algn="l" rtl="0">
              <a:spcBef>
                <a:spcPts val="225"/>
              </a:spcBef>
              <a:spcAft>
                <a:spcPts val="0"/>
              </a:spcAft>
              <a:buClr>
                <a:srgbClr val="ED3742"/>
              </a:buClr>
              <a:buSzPct val="112000"/>
              <a:buFont typeface="Verdana"/>
              <a:buChar char="◦"/>
              <a:defRPr sz="19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78" name="Shape 78"/>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79" name="Shape 79"/>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80" name="Shape 80"/>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Shape 10"/>
          <p:cNvSpPr/>
          <p:nvPr/>
        </p:nvSpPr>
        <p:spPr>
          <a:xfrm>
            <a:off x="304800" y="328612"/>
            <a:ext cx="8532812" cy="6197600"/>
          </a:xfrm>
          <a:prstGeom prst="roundRect">
            <a:avLst>
              <a:gd name="adj" fmla="val 2079"/>
            </a:avLst>
          </a:prstGeom>
          <a:gradFill>
            <a:gsLst>
              <a:gs pos="0">
                <a:srgbClr val="FFFFFF"/>
              </a:gs>
              <a:gs pos="98000">
                <a:srgbClr val="FFFFFF"/>
              </a:gs>
              <a:gs pos="99055">
                <a:srgbClr val="F7F7F7"/>
              </a:gs>
              <a:gs pos="100000">
                <a:srgbClr val="DADADA"/>
              </a:gs>
            </a:gsLst>
            <a:lin ang="5400000" scaled="0"/>
          </a:gradFill>
          <a:ln w="9525" cap="rnd" cmpd="sng">
            <a:solidFill>
              <a:srgbClr val="A4A3A3"/>
            </a:solidFill>
            <a:prstDash val="solid"/>
            <a:round/>
            <a:headEnd type="none" w="med" len="med"/>
            <a:tailEnd type="none" w="med" len="med"/>
          </a:ln>
          <a:effectLst>
            <a:outerShdw blurRad="76200" dist="50800" dir="5400000" algn="tl" rotWithShape="0">
              <a:srgbClr val="000000">
                <a:alpha val="24705"/>
              </a:srgbClr>
            </a:outerShdw>
          </a:effectLst>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Verdana"/>
              <a:ea typeface="Verdana"/>
              <a:cs typeface="Verdana"/>
              <a:sym typeface="Verdana"/>
            </a:endParaRPr>
          </a:p>
        </p:txBody>
      </p:sp>
      <p:sp>
        <p:nvSpPr>
          <p:cNvPr id="11" name="Shape 11"/>
          <p:cNvSpPr/>
          <p:nvPr/>
        </p:nvSpPr>
        <p:spPr>
          <a:xfrm>
            <a:off x="418595" y="434162"/>
            <a:ext cx="8306809" cy="5486399"/>
          </a:xfrm>
          <a:prstGeom prst="roundRect">
            <a:avLst>
              <a:gd name="adj" fmla="val 2127"/>
            </a:avLst>
          </a:prstGeom>
          <a:gradFill>
            <a:gsLst>
              <a:gs pos="0">
                <a:schemeClr val="lt1"/>
              </a:gs>
              <a:gs pos="55000">
                <a:srgbClr val="DFDFDF"/>
              </a:gs>
              <a:gs pos="100000">
                <a:srgbClr val="9E9E9E"/>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2" name="Shape 12"/>
          <p:cNvSpPr txBox="1">
            <a:spLocks noGrp="1"/>
          </p:cNvSpPr>
          <p:nvPr>
            <p:ph type="title"/>
          </p:nvPr>
        </p:nvSpPr>
        <p:spPr>
          <a:xfrm>
            <a:off x="503237" y="4986337"/>
            <a:ext cx="8183562" cy="1050924"/>
          </a:xfrm>
          <a:prstGeom prst="rect">
            <a:avLst/>
          </a:prstGeom>
          <a:noFill/>
          <a:ln>
            <a:noFill/>
          </a:ln>
        </p:spPr>
        <p:txBody>
          <a:bodyPr lIns="91425" tIns="91425" rIns="91425" bIns="91425" anchor="b" anchorCtr="0"/>
          <a:lstStyle>
            <a:lvl1pPr marL="0" marR="0" lvl="0" indent="0" algn="l" rtl="0">
              <a:spcBef>
                <a:spcPts val="0"/>
              </a:spcBef>
              <a:spcAft>
                <a:spcPts val="0"/>
              </a:spcAft>
              <a:buNone/>
              <a:defRPr sz="3600" b="1" i="0" u="none" strike="noStrike" cap="none">
                <a:solidFill>
                  <a:srgbClr val="FF8D3E"/>
                </a:solidFill>
                <a:latin typeface="Verdana"/>
                <a:ea typeface="Verdana"/>
                <a:cs typeface="Verdana"/>
                <a:sym typeface="Verdana"/>
              </a:defRPr>
            </a:lvl1pPr>
            <a:lvl2pPr marL="0" marR="0" lvl="1" indent="0" algn="l" rtl="0">
              <a:spcBef>
                <a:spcPts val="0"/>
              </a:spcBef>
              <a:spcAft>
                <a:spcPts val="0"/>
              </a:spcAft>
              <a:buNone/>
              <a:defRPr sz="3600" b="1" i="0" u="none" strike="noStrike" cap="none">
                <a:solidFill>
                  <a:srgbClr val="FF8D3E"/>
                </a:solidFill>
                <a:latin typeface="Verdana"/>
                <a:ea typeface="Verdana"/>
                <a:cs typeface="Verdana"/>
                <a:sym typeface="Verdana"/>
              </a:defRPr>
            </a:lvl2pPr>
            <a:lvl3pPr marL="0" marR="0" lvl="2" indent="0" algn="l" rtl="0">
              <a:spcBef>
                <a:spcPts val="0"/>
              </a:spcBef>
              <a:spcAft>
                <a:spcPts val="0"/>
              </a:spcAft>
              <a:buNone/>
              <a:defRPr sz="3600" b="1" i="0" u="none" strike="noStrike" cap="none">
                <a:solidFill>
                  <a:srgbClr val="FF8D3E"/>
                </a:solidFill>
                <a:latin typeface="Verdana"/>
                <a:ea typeface="Verdana"/>
                <a:cs typeface="Verdana"/>
                <a:sym typeface="Verdana"/>
              </a:defRPr>
            </a:lvl3pPr>
            <a:lvl4pPr marL="0" marR="0" lvl="3" indent="0" algn="l" rtl="0">
              <a:spcBef>
                <a:spcPts val="0"/>
              </a:spcBef>
              <a:spcAft>
                <a:spcPts val="0"/>
              </a:spcAft>
              <a:buNone/>
              <a:defRPr sz="3600" b="1" i="0" u="none" strike="noStrike" cap="none">
                <a:solidFill>
                  <a:srgbClr val="FF8D3E"/>
                </a:solidFill>
                <a:latin typeface="Verdana"/>
                <a:ea typeface="Verdana"/>
                <a:cs typeface="Verdana"/>
                <a:sym typeface="Verdana"/>
              </a:defRPr>
            </a:lvl4pPr>
            <a:lvl5pPr marL="0" marR="0" lvl="4" indent="0" algn="l" rtl="0">
              <a:spcBef>
                <a:spcPts val="0"/>
              </a:spcBef>
              <a:spcAft>
                <a:spcPts val="0"/>
              </a:spcAft>
              <a:buNone/>
              <a:defRPr sz="3600" b="1" i="0" u="none" strike="noStrike" cap="none">
                <a:solidFill>
                  <a:srgbClr val="FF8D3E"/>
                </a:solidFill>
                <a:latin typeface="Verdana"/>
                <a:ea typeface="Verdana"/>
                <a:cs typeface="Verdana"/>
                <a:sym typeface="Verdana"/>
              </a:defRPr>
            </a:lvl5pPr>
            <a:lvl6pPr marL="457200" marR="0" lvl="5" indent="0" algn="l" rtl="0">
              <a:spcBef>
                <a:spcPts val="0"/>
              </a:spcBef>
              <a:spcAft>
                <a:spcPts val="0"/>
              </a:spcAft>
              <a:buNone/>
              <a:defRPr sz="3600" b="1" i="0" u="none" strike="noStrike" cap="none">
                <a:solidFill>
                  <a:srgbClr val="FF8D3E"/>
                </a:solidFill>
                <a:latin typeface="Verdana"/>
                <a:ea typeface="Verdana"/>
                <a:cs typeface="Verdana"/>
                <a:sym typeface="Verdana"/>
              </a:defRPr>
            </a:lvl6pPr>
            <a:lvl7pPr marL="914400" marR="0" lvl="6" indent="0" algn="l" rtl="0">
              <a:spcBef>
                <a:spcPts val="0"/>
              </a:spcBef>
              <a:spcAft>
                <a:spcPts val="0"/>
              </a:spcAft>
              <a:buNone/>
              <a:defRPr sz="3600" b="1" i="0" u="none" strike="noStrike" cap="none">
                <a:solidFill>
                  <a:srgbClr val="FF8D3E"/>
                </a:solidFill>
                <a:latin typeface="Verdana"/>
                <a:ea typeface="Verdana"/>
                <a:cs typeface="Verdana"/>
                <a:sym typeface="Verdana"/>
              </a:defRPr>
            </a:lvl7pPr>
            <a:lvl8pPr marL="1371600" marR="0" lvl="7" indent="0" algn="l" rtl="0">
              <a:spcBef>
                <a:spcPts val="0"/>
              </a:spcBef>
              <a:spcAft>
                <a:spcPts val="0"/>
              </a:spcAft>
              <a:buNone/>
              <a:defRPr sz="3600" b="1" i="0" u="none" strike="noStrike" cap="none">
                <a:solidFill>
                  <a:srgbClr val="FF8D3E"/>
                </a:solidFill>
                <a:latin typeface="Verdana"/>
                <a:ea typeface="Verdana"/>
                <a:cs typeface="Verdana"/>
                <a:sym typeface="Verdana"/>
              </a:defRPr>
            </a:lvl8pPr>
            <a:lvl9pPr marL="1828800" marR="0" lvl="8" indent="0" algn="l" rtl="0">
              <a:spcBef>
                <a:spcPts val="0"/>
              </a:spcBef>
              <a:spcAft>
                <a:spcPts val="0"/>
              </a:spcAft>
              <a:buNone/>
              <a:defRPr sz="3600" b="1" i="0" u="none" strike="noStrike" cap="none">
                <a:solidFill>
                  <a:srgbClr val="FF8D3E"/>
                </a:solidFill>
                <a:latin typeface="Verdana"/>
                <a:ea typeface="Verdana"/>
                <a:cs typeface="Verdana"/>
                <a:sym typeface="Verdana"/>
              </a:defRPr>
            </a:lvl9pPr>
          </a:lstStyle>
          <a:p>
            <a:endParaRPr/>
          </a:p>
        </p:txBody>
      </p:sp>
      <p:sp>
        <p:nvSpPr>
          <p:cNvPr id="13" name="Shape 13"/>
          <p:cNvSpPr txBox="1">
            <a:spLocks noGrp="1"/>
          </p:cNvSpPr>
          <p:nvPr>
            <p:ph type="body" idx="1"/>
          </p:nvPr>
        </p:nvSpPr>
        <p:spPr>
          <a:xfrm>
            <a:off x="503237" y="530225"/>
            <a:ext cx="8183562" cy="4187824"/>
          </a:xfrm>
          <a:prstGeom prst="rect">
            <a:avLst/>
          </a:prstGeom>
          <a:noFill/>
          <a:ln>
            <a:noFill/>
          </a:ln>
        </p:spPr>
        <p:txBody>
          <a:bodyPr lIns="91425" tIns="91425" rIns="91425" bIns="91425" anchor="t" anchorCtr="0"/>
          <a:lstStyle>
            <a:lvl1pPr marL="265113" marR="0" lvl="0" indent="-122873" algn="l" rtl="0">
              <a:spcBef>
                <a:spcPts val="250"/>
              </a:spcBef>
              <a:spcAft>
                <a:spcPts val="0"/>
              </a:spcAft>
              <a:buClr>
                <a:schemeClr val="accent1"/>
              </a:buClr>
              <a:buSzPct val="80000"/>
              <a:buFont typeface="Noto Sans Symbols"/>
              <a:buChar char="●"/>
              <a:defRPr sz="2800" b="0" i="0" u="none" strike="noStrike" cap="none">
                <a:solidFill>
                  <a:schemeClr val="dk1"/>
                </a:solidFill>
                <a:latin typeface="Verdana"/>
                <a:ea typeface="Verdana"/>
                <a:cs typeface="Verdana"/>
                <a:sym typeface="Verdana"/>
              </a:defRPr>
            </a:lvl1pPr>
            <a:lvl2pPr marL="547688" marR="0" lvl="1" indent="-52387" algn="l" rtl="0">
              <a:spcBef>
                <a:spcPts val="250"/>
              </a:spcBef>
              <a:spcAft>
                <a:spcPts val="0"/>
              </a:spcAft>
              <a:buClr>
                <a:schemeClr val="accent1"/>
              </a:buClr>
              <a:buSzPct val="100000"/>
              <a:buFont typeface="Verdana"/>
              <a:buChar char="◦"/>
              <a:defRPr sz="2400" b="0" i="0" u="none" strike="noStrike" cap="none">
                <a:solidFill>
                  <a:schemeClr val="dk1"/>
                </a:solidFill>
                <a:latin typeface="Verdana"/>
                <a:ea typeface="Verdana"/>
                <a:cs typeface="Verdana"/>
                <a:sym typeface="Verdana"/>
              </a:defRPr>
            </a:lvl2pPr>
            <a:lvl3pPr marL="785813" marR="0" lvl="2" indent="-49212" algn="l" rtl="0">
              <a:spcBef>
                <a:spcPts val="250"/>
              </a:spcBef>
              <a:spcAft>
                <a:spcPts val="0"/>
              </a:spcAft>
              <a:buClr>
                <a:srgbClr val="ED3742"/>
              </a:buClr>
              <a:buSzPct val="100000"/>
              <a:buFont typeface="Noto Sans Symbols"/>
              <a:buChar char="⚫"/>
              <a:defRPr sz="2200" b="0" i="0" u="none" strike="noStrike" cap="none">
                <a:solidFill>
                  <a:schemeClr val="dk1"/>
                </a:solidFill>
                <a:latin typeface="Verdana"/>
                <a:ea typeface="Verdana"/>
                <a:cs typeface="Verdana"/>
                <a:sym typeface="Verdana"/>
              </a:defRPr>
            </a:lvl3pPr>
            <a:lvl4pPr marL="1023938" marR="0" lvl="3" indent="-50609" algn="l" rtl="0">
              <a:spcBef>
                <a:spcPts val="225"/>
              </a:spcBef>
              <a:spcAft>
                <a:spcPts val="0"/>
              </a:spcAft>
              <a:buClr>
                <a:srgbClr val="ED3742"/>
              </a:buClr>
              <a:buSzPct val="112000"/>
              <a:buFont typeface="Verdana"/>
              <a:buChar char="◦"/>
              <a:defRPr sz="1900" b="0" i="0" u="none" strike="noStrike" cap="none">
                <a:solidFill>
                  <a:schemeClr val="dk1"/>
                </a:solidFill>
                <a:latin typeface="Verdana"/>
                <a:ea typeface="Verdana"/>
                <a:cs typeface="Verdana"/>
                <a:sym typeface="Verdana"/>
              </a:defRPr>
            </a:lvl4pPr>
            <a:lvl5pPr marL="1279525" marR="0" lvl="4" indent="-73025" algn="l" rtl="0">
              <a:spcBef>
                <a:spcPts val="250"/>
              </a:spcBef>
              <a:spcAft>
                <a:spcPts val="0"/>
              </a:spcAft>
              <a:buClr>
                <a:srgbClr val="4A85BF"/>
              </a:buClr>
              <a:buSzPct val="100000"/>
              <a:buFont typeface="Noto Sans Symbols"/>
              <a:buChar char="⚫"/>
              <a:defRPr sz="1800" b="0" i="0" u="none" strike="noStrike" cap="none">
                <a:solidFill>
                  <a:schemeClr val="dk1"/>
                </a:solidFill>
                <a:latin typeface="Verdana"/>
                <a:ea typeface="Verdana"/>
                <a:cs typeface="Verdana"/>
                <a:sym typeface="Verdana"/>
              </a:defRPr>
            </a:lvl5pPr>
            <a:lvl6pPr marL="1490472" marR="0" lvl="5" indent="-87122" algn="l" rtl="0">
              <a:spcBef>
                <a:spcPts val="250"/>
              </a:spcBef>
              <a:buClr>
                <a:srgbClr val="4882BE"/>
              </a:buClr>
              <a:buSzPct val="100000"/>
              <a:buFont typeface="Verdana"/>
              <a:buChar char="◦"/>
              <a:defRPr sz="1700" b="0" i="0" u="none" strike="noStrike" cap="none">
                <a:solidFill>
                  <a:schemeClr val="dk1"/>
                </a:solidFill>
                <a:latin typeface="Verdana"/>
                <a:ea typeface="Verdana"/>
                <a:cs typeface="Verdana"/>
                <a:sym typeface="Verdana"/>
              </a:defRPr>
            </a:lvl6pPr>
            <a:lvl7pPr marL="1700784" marR="0" lvl="6" indent="-94233"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7pPr>
            <a:lvl8pPr marL="1920240" marR="0" lvl="7" indent="-97789" algn="l" rtl="0">
              <a:spcBef>
                <a:spcPts val="257"/>
              </a:spcBef>
              <a:buClr>
                <a:srgbClr val="4882BE"/>
              </a:buClr>
              <a:buSzPct val="100000"/>
              <a:buFont typeface="Verdana"/>
              <a:buChar char="◦"/>
              <a:defRPr sz="1500" b="0" i="0" u="none" strike="noStrike" cap="none">
                <a:solidFill>
                  <a:schemeClr val="dk1"/>
                </a:solidFill>
                <a:latin typeface="Verdana"/>
                <a:ea typeface="Verdana"/>
                <a:cs typeface="Verdana"/>
                <a:sym typeface="Verdana"/>
              </a:defRPr>
            </a:lvl8pPr>
            <a:lvl9pPr marL="2148840" marR="0" lvl="8" indent="-97789" algn="l" rtl="0">
              <a:spcBef>
                <a:spcPts val="255"/>
              </a:spcBef>
              <a:buClr>
                <a:srgbClr val="4882BE"/>
              </a:buClr>
              <a:buSzPct val="100000"/>
              <a:buFont typeface="Noto Sans Symbols"/>
              <a:buChar char="⚫"/>
              <a:defRPr sz="1500" b="0" i="0" u="none" strike="noStrike" cap="none">
                <a:solidFill>
                  <a:schemeClr val="dk1"/>
                </a:solidFill>
                <a:latin typeface="Verdana"/>
                <a:ea typeface="Verdana"/>
                <a:cs typeface="Verdana"/>
                <a:sym typeface="Verdana"/>
              </a:defRPr>
            </a:lvl9pPr>
          </a:lstStyle>
          <a:p>
            <a:endParaRPr/>
          </a:p>
        </p:txBody>
      </p:sp>
      <p:sp>
        <p:nvSpPr>
          <p:cNvPr id="14" name="Shape 14"/>
          <p:cNvSpPr txBox="1">
            <a:spLocks noGrp="1"/>
          </p:cNvSpPr>
          <p:nvPr>
            <p:ph type="dt" idx="10"/>
          </p:nvPr>
        </p:nvSpPr>
        <p:spPr>
          <a:xfrm>
            <a:off x="3776662" y="6111875"/>
            <a:ext cx="2286000" cy="365125"/>
          </a:xfrm>
          <a:prstGeom prst="rect">
            <a:avLst/>
          </a:prstGeom>
          <a:noFill/>
          <a:ln>
            <a:noFill/>
          </a:ln>
        </p:spPr>
        <p:txBody>
          <a:bodyPr lIns="91425" tIns="91425" rIns="91425" bIns="91425" anchor="b" anchorCtr="0"/>
          <a:lstStyle>
            <a:lvl1pPr marL="0" marR="0" lvl="0" indent="0" algn="r" rtl="0">
              <a:spcBef>
                <a:spcPts val="0"/>
              </a:spcBef>
              <a:spcAft>
                <a:spcPts val="0"/>
              </a:spcAft>
              <a:buNone/>
              <a:defRPr sz="1000" b="0" i="0" u="none" strike="noStrike" cap="none">
                <a:solidFill>
                  <a:srgbClr val="A7A399"/>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5" name="Shape 15"/>
          <p:cNvSpPr txBox="1">
            <a:spLocks noGrp="1"/>
          </p:cNvSpPr>
          <p:nvPr>
            <p:ph type="ftr" idx="11"/>
          </p:nvPr>
        </p:nvSpPr>
        <p:spPr>
          <a:xfrm>
            <a:off x="6062662" y="6111875"/>
            <a:ext cx="2286000" cy="365125"/>
          </a:xfrm>
          <a:prstGeom prst="rect">
            <a:avLst/>
          </a:prstGeom>
          <a:noFill/>
          <a:ln>
            <a:noFill/>
          </a:ln>
        </p:spPr>
        <p:txBody>
          <a:bodyPr lIns="91425" tIns="91425" rIns="91425" bIns="91425" anchor="b" anchorCtr="0"/>
          <a:lstStyle>
            <a:lvl1pPr marL="0" marR="0" lvl="0" indent="0" algn="l" rtl="0">
              <a:spcBef>
                <a:spcPts val="0"/>
              </a:spcBef>
              <a:spcAft>
                <a:spcPts val="0"/>
              </a:spcAft>
              <a:buNone/>
              <a:defRPr sz="1000" b="0" i="0" u="none" strike="noStrike" cap="none">
                <a:solidFill>
                  <a:srgbClr val="A5A298"/>
                </a:solidFill>
                <a:latin typeface="Verdana"/>
                <a:ea typeface="Verdana"/>
                <a:cs typeface="Verdana"/>
                <a:sym typeface="Verdana"/>
              </a:defRPr>
            </a:lvl1pPr>
            <a:lvl2pPr marL="457200" marR="0" lvl="1" indent="0" algn="l" rtl="0">
              <a:spcBef>
                <a:spcPts val="0"/>
              </a:spcBef>
              <a:spcAft>
                <a:spcPts val="0"/>
              </a:spcAft>
              <a:buNone/>
              <a:defRPr sz="1800" b="0" i="0" u="none" strike="noStrike" cap="none">
                <a:solidFill>
                  <a:schemeClr val="dk1"/>
                </a:solidFill>
                <a:latin typeface="Arial"/>
                <a:ea typeface="Arial"/>
                <a:cs typeface="Arial"/>
                <a:sym typeface="Arial"/>
              </a:defRPr>
            </a:lvl2pPr>
            <a:lvl3pPr marL="914400" marR="0" lvl="2" indent="0" algn="l" rtl="0">
              <a:spcBef>
                <a:spcPts val="0"/>
              </a:spcBef>
              <a:spcAft>
                <a:spcPts val="0"/>
              </a:spcAft>
              <a:buNone/>
              <a:defRPr sz="1800" b="0" i="0" u="none" strike="noStrike" cap="none">
                <a:solidFill>
                  <a:schemeClr val="dk1"/>
                </a:solidFill>
                <a:latin typeface="Arial"/>
                <a:ea typeface="Arial"/>
                <a:cs typeface="Arial"/>
                <a:sym typeface="Arial"/>
              </a:defRPr>
            </a:lvl3pPr>
            <a:lvl4pPr marL="1371600" marR="0" lvl="3" indent="0" algn="l" rtl="0">
              <a:spcBef>
                <a:spcPts val="0"/>
              </a:spcBef>
              <a:spcAft>
                <a:spcPts val="0"/>
              </a:spcAft>
              <a:buNone/>
              <a:defRPr sz="1800" b="0" i="0" u="none" strike="noStrike" cap="none">
                <a:solidFill>
                  <a:schemeClr val="dk1"/>
                </a:solidFill>
                <a:latin typeface="Arial"/>
                <a:ea typeface="Arial"/>
                <a:cs typeface="Arial"/>
                <a:sym typeface="Arial"/>
              </a:defRPr>
            </a:lvl4pPr>
            <a:lvl5pPr marL="1828800" marR="0" lvl="4" indent="0" algn="l" rtl="0">
              <a:spcBef>
                <a:spcPts val="0"/>
              </a:spcBef>
              <a:spcAft>
                <a:spcPts val="0"/>
              </a:spcAft>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a:p>
        </p:txBody>
      </p:sp>
      <p:sp>
        <p:nvSpPr>
          <p:cNvPr id="16" name="Shape 16"/>
          <p:cNvSpPr txBox="1">
            <a:spLocks noGrp="1"/>
          </p:cNvSpPr>
          <p:nvPr>
            <p:ph type="sldNum" idx="12"/>
          </p:nvPr>
        </p:nvSpPr>
        <p:spPr>
          <a:xfrm>
            <a:off x="8348663" y="6111875"/>
            <a:ext cx="457200" cy="365125"/>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000" b="0" i="0" u="none" strike="noStrike" cap="none">
                <a:solidFill>
                  <a:srgbClr val="A7A399"/>
                </a:solidFill>
                <a:latin typeface="Verdana"/>
                <a:ea typeface="Verdana"/>
                <a:cs typeface="Verdana"/>
                <a:sym typeface="Verdana"/>
              </a:rPr>
              <a:t>‹#›</a:t>
            </a:fld>
            <a:endParaRPr lang="en-US" sz="1000" b="0" i="0" u="none" strike="noStrike" cap="none">
              <a:solidFill>
                <a:srgbClr val="A7A399"/>
              </a:solidFill>
              <a:latin typeface="Verdana"/>
              <a:ea typeface="Verdana"/>
              <a:cs typeface="Verdana"/>
              <a:sym typeface="Verdan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722312" y="841375"/>
            <a:ext cx="7772400" cy="2843213"/>
          </a:xfrm>
          <a:prstGeom prst="rect">
            <a:avLst/>
          </a:prstGeom>
          <a:noFill/>
          <a:ln>
            <a:noFill/>
          </a:ln>
        </p:spPr>
        <p:txBody>
          <a:bodyPr lIns="45700" tIns="45700" rIns="45700" bIns="45700" anchor="b" anchorCtr="0">
            <a:noAutofit/>
          </a:bodyPr>
          <a:lstStyle/>
          <a:p>
            <a:pPr marL="0" marR="0" lvl="0" indent="0" algn="ctr" rtl="0">
              <a:spcBef>
                <a:spcPts val="0"/>
              </a:spcBef>
              <a:spcAft>
                <a:spcPts val="0"/>
              </a:spcAft>
              <a:buSzPct val="25000"/>
              <a:buNone/>
            </a:pP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William Shakespeare’s</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
            </a:r>
            <a:br>
              <a:rPr lang="en-US" sz="3690" b="1" i="0" u="none" strike="noStrike" cap="none">
                <a:solidFill>
                  <a:srgbClr val="FF8D3E"/>
                </a:solidFill>
                <a:latin typeface="Verdana"/>
                <a:ea typeface="Verdana"/>
                <a:cs typeface="Verdana"/>
                <a:sym typeface="Verdana"/>
              </a:rPr>
            </a:br>
            <a:r>
              <a:rPr lang="en-US" sz="3690" b="1" i="0" u="none" strike="noStrike" cap="none">
                <a:solidFill>
                  <a:srgbClr val="FF8D3E"/>
                </a:solidFill>
                <a:latin typeface="Verdana"/>
                <a:ea typeface="Verdana"/>
                <a:cs typeface="Verdana"/>
                <a:sym typeface="Verdana"/>
              </a:rPr>
              <a:t>Macbeth</a:t>
            </a:r>
            <a:br>
              <a:rPr lang="en-US" sz="3690" b="1" i="0" u="none" strike="noStrike" cap="none">
                <a:solidFill>
                  <a:srgbClr val="FF8D3E"/>
                </a:solidFill>
                <a:latin typeface="Verdana"/>
                <a:ea typeface="Verdana"/>
                <a:cs typeface="Verdana"/>
                <a:sym typeface="Verdana"/>
              </a:rPr>
            </a:br>
            <a:endParaRPr lang="en-US" sz="3690" b="1" i="0" u="none" strike="noStrike" cap="none">
              <a:solidFill>
                <a:srgbClr val="FF8D3E"/>
              </a:solidFill>
              <a:latin typeface="Verdana"/>
              <a:ea typeface="Verdana"/>
              <a:cs typeface="Verdana"/>
              <a:sym typeface="Verdana"/>
            </a:endParaRPr>
          </a:p>
        </p:txBody>
      </p:sp>
      <p:sp>
        <p:nvSpPr>
          <p:cNvPr id="98" name="Shape 98"/>
          <p:cNvSpPr txBox="1">
            <a:spLocks noGrp="1"/>
          </p:cNvSpPr>
          <p:nvPr>
            <p:ph type="subTitle" idx="1"/>
          </p:nvPr>
        </p:nvSpPr>
        <p:spPr>
          <a:xfrm>
            <a:off x="722312" y="3684587"/>
            <a:ext cx="7772400" cy="914400"/>
          </a:xfrm>
          <a:prstGeom prst="rect">
            <a:avLst/>
          </a:prstGeom>
          <a:noFill/>
          <a:ln>
            <a:noFill/>
          </a:ln>
        </p:spPr>
        <p:txBody>
          <a:bodyPr lIns="182875" tIns="0" rIns="91425" bIns="45700" anchor="t" anchorCtr="0">
            <a:noAutofit/>
          </a:bodyPr>
          <a:lstStyle/>
          <a:p>
            <a:pPr marL="36576" marR="0" lvl="0" indent="-11176" algn="r" rtl="0">
              <a:spcBef>
                <a:spcPts val="0"/>
              </a:spcBef>
              <a:spcAft>
                <a:spcPts val="0"/>
              </a:spcAft>
              <a:buClr>
                <a:schemeClr val="accent1"/>
              </a:buClr>
              <a:buSzPct val="25000"/>
              <a:buFont typeface="Noto Sans Symbols"/>
              <a:buNone/>
            </a:pPr>
            <a:endParaRPr sz="2000" b="0" i="0" u="none" strike="noStrike" cap="none">
              <a:solidFill>
                <a:srgbClr val="78766F"/>
              </a:solidFill>
              <a:latin typeface="Verdana"/>
              <a:ea typeface="Verdana"/>
              <a:cs typeface="Verdana"/>
              <a:sym typeface="Verdana"/>
            </a:endParaRPr>
          </a:p>
        </p:txBody>
      </p:sp>
      <p:pic>
        <p:nvPicPr>
          <p:cNvPr id="99" name="Shape 99" descr="MC900036453.WMF"/>
          <p:cNvPicPr preferRelativeResize="0"/>
          <p:nvPr/>
        </p:nvPicPr>
        <p:blipFill rotWithShape="1">
          <a:blip r:embed="rId3">
            <a:alphaModFix/>
          </a:blip>
          <a:srcRect/>
          <a:stretch/>
        </p:blipFill>
        <p:spPr>
          <a:xfrm>
            <a:off x="3770312" y="3908425"/>
            <a:ext cx="1724025" cy="229393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53" name="Shape 153"/>
          <p:cNvSpPr txBox="1">
            <a:spLocks noGrp="1"/>
          </p:cNvSpPr>
          <p:nvPr>
            <p:ph type="body" idx="1"/>
          </p:nvPr>
        </p:nvSpPr>
        <p:spPr>
          <a:xfrm>
            <a:off x="503237" y="585787"/>
            <a:ext cx="8183562" cy="4397375"/>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25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hyperbole—an exaggeration</a:t>
            </a:r>
          </a:p>
          <a:p>
            <a:pPr marL="265113" marR="0" lvl="0" indent="-265113" algn="l" rtl="0">
              <a:spcBef>
                <a:spcPts val="250"/>
              </a:spcBef>
              <a:spcAft>
                <a:spcPts val="0"/>
              </a:spcAft>
              <a:buClr>
                <a:schemeClr val="accent1"/>
              </a:buClr>
              <a:buSzPct val="25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understatement—an expression of less strength than would be expected</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motifs—recurring ideas, images, characters, or incidents</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59" name="Shape 159"/>
          <p:cNvSpPr txBox="1">
            <a:spLocks noGrp="1"/>
          </p:cNvSpPr>
          <p:nvPr>
            <p:ph type="body" idx="1"/>
          </p:nvPr>
        </p:nvSpPr>
        <p:spPr>
          <a:xfrm>
            <a:off x="503237" y="530225"/>
            <a:ext cx="8183562" cy="4187824"/>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soliloquy—a monologue (speech) by a character alone on the stage.  This gives the audience an insight into the character’s thoughts and emotions.</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aside—the character speaks either to himself or to the audience.  This also gives the audience insight into the character.</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65" name="Shape 165"/>
          <p:cNvSpPr txBox="1">
            <a:spLocks noGrp="1"/>
          </p:cNvSpPr>
          <p:nvPr>
            <p:ph type="body" idx="1"/>
          </p:nvPr>
        </p:nvSpPr>
        <p:spPr>
          <a:xfrm>
            <a:off x="503237" y="530225"/>
            <a:ext cx="8183562" cy="4899025"/>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foil—a character who has traits that contrast with those of another</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allusion—an indirect reference to another event, person, or work with which the writer assumes the reader is familiar.</a:t>
            </a:r>
          </a:p>
          <a:p>
            <a:pPr marL="265113" marR="0" lvl="0" indent="-265113" algn="l" rtl="0">
              <a:spcBef>
                <a:spcPts val="250"/>
              </a:spcBef>
              <a:spcAft>
                <a:spcPts val="0"/>
              </a:spcAft>
              <a:buClr>
                <a:schemeClr val="accent1"/>
              </a:buClr>
              <a:buSzPct val="25000"/>
              <a:buFont typeface="Noto Sans Symbols"/>
              <a:buNone/>
            </a:pPr>
            <a:r>
              <a:rPr lang="en-US" sz="2800" b="0" i="0" u="none" strike="noStrike" cap="none">
                <a:solidFill>
                  <a:schemeClr val="dk1"/>
                </a:solidFill>
                <a:latin typeface="Verdana"/>
                <a:ea typeface="Verdana"/>
                <a:cs typeface="Verdana"/>
                <a:sym typeface="Verdana"/>
              </a:rPr>
              <a:t>	</a:t>
            </a:r>
          </a:p>
          <a:p>
            <a:pPr marL="265113" marR="0" lvl="0" indent="-265113" algn="l" rtl="0">
              <a:spcBef>
                <a:spcPts val="250"/>
              </a:spcBef>
              <a:spcAft>
                <a:spcPts val="0"/>
              </a:spcAft>
              <a:buClr>
                <a:schemeClr val="accent1"/>
              </a:buClr>
              <a:buSzPct val="25000"/>
              <a:buFont typeface="Noto Sans Symbols"/>
              <a:buNone/>
            </a:pPr>
            <a:r>
              <a:rPr lang="en-US" sz="2800" b="0" i="0" u="none" strike="noStrike" cap="none">
                <a:solidFill>
                  <a:schemeClr val="dk1"/>
                </a:solidFill>
                <a:latin typeface="Verdana"/>
                <a:ea typeface="Verdana"/>
                <a:cs typeface="Verdana"/>
                <a:sym typeface="Verdana"/>
              </a:rPr>
              <a:t>	Shakespeare uses allusions as techniques for establishing character, building theme, and setting mood.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71" name="Shape 171"/>
          <p:cNvSpPr txBox="1">
            <a:spLocks noGrp="1"/>
          </p:cNvSpPr>
          <p:nvPr>
            <p:ph type="body" idx="1"/>
          </p:nvPr>
        </p:nvSpPr>
        <p:spPr>
          <a:xfrm>
            <a:off x="503237" y="530225"/>
            <a:ext cx="8183562" cy="6459538"/>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the supernatural (those things that cannot be explained scientifically, i.e. ghosts, magic) </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madness (insanity), either real or pretend, was another popular device in Elizabethan drama.</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77" name="Shape 177"/>
          <p:cNvSpPr txBox="1">
            <a:spLocks noGrp="1"/>
          </p:cNvSpPr>
          <p:nvPr>
            <p:ph type="body" idx="1"/>
          </p:nvPr>
        </p:nvSpPr>
        <p:spPr>
          <a:xfrm>
            <a:off x="503237" y="795337"/>
            <a:ext cx="8183562" cy="5065711"/>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Char char="●"/>
            </a:pPr>
            <a:r>
              <a:rPr lang="en-US" sz="2800" b="0" i="0" u="none" strike="noStrike" cap="none">
                <a:solidFill>
                  <a:schemeClr val="dk1"/>
                </a:solidFill>
                <a:latin typeface="Verdana"/>
                <a:ea typeface="Verdana"/>
                <a:cs typeface="Verdana"/>
                <a:sym typeface="Verdana"/>
              </a:rPr>
              <a:t>conflict—the problem.  </a:t>
            </a:r>
          </a:p>
          <a:p>
            <a:pPr marL="265113" marR="0" lvl="0" indent="-265113" algn="l" rtl="0">
              <a:spcBef>
                <a:spcPts val="250"/>
              </a:spcBef>
              <a:spcAft>
                <a:spcPts val="0"/>
              </a:spcAft>
              <a:buClr>
                <a:schemeClr val="accent1"/>
              </a:buClr>
              <a:buSzPct val="25000"/>
              <a:buFont typeface="Noto Sans Symbols"/>
              <a:buNone/>
            </a:pPr>
            <a:r>
              <a:rPr lang="en-US" sz="2800" b="0" i="0" u="none" strike="noStrike" cap="none">
                <a:solidFill>
                  <a:schemeClr val="dk1"/>
                </a:solidFill>
                <a:latin typeface="Verdana"/>
                <a:ea typeface="Verdana"/>
                <a:cs typeface="Verdana"/>
                <a:sym typeface="Verdana"/>
              </a:rPr>
              <a:t>	The primary conflict in this play is </a:t>
            </a:r>
            <a:r>
              <a:rPr lang="en-US" sz="2800" b="0" i="1" u="none" strike="noStrike" cap="none">
                <a:solidFill>
                  <a:schemeClr val="dk1"/>
                </a:solidFill>
                <a:latin typeface="Verdana"/>
                <a:ea typeface="Verdana"/>
                <a:cs typeface="Verdana"/>
                <a:sym typeface="Verdana"/>
              </a:rPr>
              <a:t>internal </a:t>
            </a:r>
            <a:r>
              <a:rPr lang="en-US" sz="2800" b="0" i="0" u="none" strike="noStrike" cap="none">
                <a:solidFill>
                  <a:schemeClr val="dk1"/>
                </a:solidFill>
                <a:latin typeface="Verdana"/>
                <a:ea typeface="Verdana"/>
                <a:cs typeface="Verdana"/>
                <a:sym typeface="Verdana"/>
              </a:rPr>
              <a:t>between Macbeth’s strong sense of right and his strong desire both to be king and to please his wife.</a:t>
            </a:r>
          </a:p>
          <a:p>
            <a:pPr marL="265113" marR="0" lvl="0" indent="-265113" algn="l" rtl="0">
              <a:spcBef>
                <a:spcPts val="25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503237" y="2651125"/>
            <a:ext cx="8183562" cy="1722437"/>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r>
              <a:rPr lang="en-US" sz="3600" b="1" i="0" u="none" strike="noStrike" cap="none">
                <a:solidFill>
                  <a:srgbClr val="FF8D3E"/>
                </a:solidFill>
                <a:latin typeface="Verdana"/>
                <a:ea typeface="Verdana"/>
                <a:cs typeface="Verdana"/>
                <a:sym typeface="Verdana"/>
              </a:rPr>
              <a:t>And so, until we meet on the morrow, farewell and godspeed.</a:t>
            </a:r>
            <a:br>
              <a:rPr lang="en-US" sz="3600" b="1" i="0" u="none" strike="noStrike" cap="none">
                <a:solidFill>
                  <a:srgbClr val="FF8D3E"/>
                </a:solidFill>
                <a:latin typeface="Verdana"/>
                <a:ea typeface="Verdana"/>
                <a:cs typeface="Verdana"/>
                <a:sym typeface="Verdana"/>
              </a:rPr>
            </a:br>
            <a:r>
              <a:rPr lang="en-US" sz="3600" b="1" i="0" u="none" strike="noStrike" cap="none">
                <a:solidFill>
                  <a:srgbClr val="FF8D3E"/>
                </a:solidFill>
                <a:latin typeface="Verdana"/>
                <a:ea typeface="Verdana"/>
                <a:cs typeface="Verdana"/>
                <a:sym typeface="Verdana"/>
              </a:rPr>
              <a:t/>
            </a:r>
            <a:br>
              <a:rPr lang="en-US" sz="3600" b="1" i="0" u="none" strike="noStrike" cap="none">
                <a:solidFill>
                  <a:srgbClr val="FF8D3E"/>
                </a:solidFill>
                <a:latin typeface="Verdana"/>
                <a:ea typeface="Verdana"/>
                <a:cs typeface="Verdana"/>
                <a:sym typeface="Verdana"/>
              </a:rPr>
            </a:br>
            <a:r>
              <a:rPr lang="en-US" sz="3600" b="1" i="0" u="none" strike="noStrike" cap="none">
                <a:solidFill>
                  <a:srgbClr val="FF8D3E"/>
                </a:solidFill>
                <a:latin typeface="Verdana"/>
                <a:ea typeface="Verdana"/>
                <a:cs typeface="Verdana"/>
                <a:sym typeface="Verdana"/>
              </a:rPr>
              <a:t>	And study your notes!  </a:t>
            </a:r>
          </a:p>
        </p:txBody>
      </p:sp>
      <p:sp>
        <p:nvSpPr>
          <p:cNvPr id="183" name="Shape 183"/>
          <p:cNvSpPr txBox="1">
            <a:spLocks noGrp="1"/>
          </p:cNvSpPr>
          <p:nvPr>
            <p:ph type="body" idx="1"/>
          </p:nvPr>
        </p:nvSpPr>
        <p:spPr>
          <a:xfrm>
            <a:off x="252412" y="433387"/>
            <a:ext cx="8183562" cy="1130299"/>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05" name="Shape 105"/>
          <p:cNvSpPr txBox="1">
            <a:spLocks noGrp="1"/>
          </p:cNvSpPr>
          <p:nvPr>
            <p:ph type="body" idx="1"/>
          </p:nvPr>
        </p:nvSpPr>
        <p:spPr>
          <a:xfrm>
            <a:off x="503237" y="530225"/>
            <a:ext cx="8183562" cy="4187824"/>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William Shakespeare was born in Stratford-on-Avon, England in 1564.</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He died in 1616.</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For most of Shakespeare’s lifetime, Queen Elizabeth was the ruling monarch.  Her nephew King James I succeeded her.</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11" name="Shape 111"/>
          <p:cNvSpPr txBox="1">
            <a:spLocks noGrp="1"/>
          </p:cNvSpPr>
          <p:nvPr>
            <p:ph type="body" idx="1"/>
          </p:nvPr>
        </p:nvSpPr>
        <p:spPr>
          <a:xfrm>
            <a:off x="503237" y="530225"/>
            <a:ext cx="8183562" cy="4187824"/>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28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Shakespeare’s time was considered the English Renaissance of 1500—1650.</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Some ideas that characterized this period that are important to this play are:</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17" name="Shape 117"/>
          <p:cNvSpPr txBox="1">
            <a:spLocks noGrp="1"/>
          </p:cNvSpPr>
          <p:nvPr>
            <p:ph type="body" idx="1"/>
          </p:nvPr>
        </p:nvSpPr>
        <p:spPr>
          <a:xfrm>
            <a:off x="503237" y="530225"/>
            <a:ext cx="8183562" cy="5805487"/>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25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1.  This was the time of the Protestant Reformation (breaking from the Roman Catholic Church).  People began to question the medieval premise that this world is a preparation for eternal life.  They began to see everyday life as meaningful and an opportunity for noble activity.</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23" name="Shape 123"/>
          <p:cNvSpPr txBox="1">
            <a:spLocks noGrp="1"/>
          </p:cNvSpPr>
          <p:nvPr>
            <p:ph type="body" idx="1"/>
          </p:nvPr>
        </p:nvSpPr>
        <p:spPr>
          <a:xfrm>
            <a:off x="503237" y="360362"/>
            <a:ext cx="8183562" cy="5954712"/>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Char char="●"/>
            </a:pPr>
            <a:r>
              <a:rPr lang="en-US" sz="2900" b="0" i="0" u="none" strike="noStrike" cap="none">
                <a:solidFill>
                  <a:schemeClr val="dk1"/>
                </a:solidFill>
                <a:latin typeface="Verdana"/>
                <a:ea typeface="Verdana"/>
                <a:cs typeface="Verdana"/>
                <a:sym typeface="Verdana"/>
              </a:rPr>
              <a:t>2.  People were concerned about the order of things.  They felt there was </a:t>
            </a:r>
            <a:r>
              <a:rPr lang="en-US" sz="2900" b="0" i="1" u="none" strike="noStrike" cap="none">
                <a:solidFill>
                  <a:schemeClr val="dk1"/>
                </a:solidFill>
                <a:latin typeface="Verdana"/>
                <a:ea typeface="Verdana"/>
                <a:cs typeface="Verdana"/>
                <a:sym typeface="Verdana"/>
              </a:rPr>
              <a:t>a great chain of being.  </a:t>
            </a:r>
            <a:r>
              <a:rPr lang="en-US" sz="2900" b="0" i="0" u="none" strike="noStrike" cap="none">
                <a:solidFill>
                  <a:schemeClr val="dk1"/>
                </a:solidFill>
                <a:latin typeface="Verdana"/>
                <a:ea typeface="Verdana"/>
                <a:cs typeface="Verdana"/>
                <a:sym typeface="Verdana"/>
              </a:rPr>
              <a:t>This concept originated with Plato and expressed the idea that there is a proper order within all things and among all things, based on complexity, from the tiniest grains of sand to heaven and God.  When everything was in its proper position, there was harmony.  When the order was broken, everything was upset and everyone suffered.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29" name="Shape 129"/>
          <p:cNvSpPr txBox="1">
            <a:spLocks noGrp="1"/>
          </p:cNvSpPr>
          <p:nvPr>
            <p:ph type="body" idx="1"/>
          </p:nvPr>
        </p:nvSpPr>
        <p:spPr>
          <a:xfrm>
            <a:off x="503237" y="530225"/>
            <a:ext cx="8183562" cy="4187824"/>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3.  People felt that their rulers were God’s agents.  To kill a king was a heinous crime; the heavens would show ominous signs when such evil was present.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503237" y="1227137"/>
            <a:ext cx="8183562" cy="3094037"/>
          </a:xfrm>
          <a:prstGeom prst="rect">
            <a:avLst/>
          </a:prstGeom>
          <a:noFill/>
          <a:ln>
            <a:noFill/>
          </a:ln>
        </p:spPr>
        <p:txBody>
          <a:bodyPr lIns="91425" tIns="45700" rIns="91425" bIns="45700" anchor="b" anchorCtr="0">
            <a:noAutofit/>
          </a:bodyPr>
          <a:lstStyle/>
          <a:p>
            <a:pPr marL="0" marR="0" lvl="0" indent="0" algn="ctr" rtl="0">
              <a:spcBef>
                <a:spcPts val="0"/>
              </a:spcBef>
              <a:spcAft>
                <a:spcPts val="0"/>
              </a:spcAft>
              <a:buSzPct val="25000"/>
              <a:buNone/>
            </a:pPr>
            <a:r>
              <a:rPr lang="en-US" sz="4000" b="1" i="0" u="none" strike="noStrike" cap="none">
                <a:solidFill>
                  <a:srgbClr val="FF8D3E"/>
                </a:solidFill>
                <a:latin typeface="Verdana"/>
                <a:ea typeface="Verdana"/>
                <a:cs typeface="Verdana"/>
                <a:sym typeface="Verdana"/>
              </a:rPr>
              <a:t>Shakespeare’s Use of Language and Dramatic Conventions</a:t>
            </a:r>
          </a:p>
        </p:txBody>
      </p:sp>
      <p:sp>
        <p:nvSpPr>
          <p:cNvPr id="135" name="Shape 135"/>
          <p:cNvSpPr txBox="1">
            <a:spLocks noGrp="1"/>
          </p:cNvSpPr>
          <p:nvPr>
            <p:ph type="body" idx="1"/>
          </p:nvPr>
        </p:nvSpPr>
        <p:spPr>
          <a:xfrm>
            <a:off x="503237" y="411162"/>
            <a:ext cx="8183562" cy="2900362"/>
          </a:xfrm>
          <a:prstGeom prst="rect">
            <a:avLst/>
          </a:prstGeom>
          <a:noFill/>
          <a:ln>
            <a:noFill/>
          </a:ln>
        </p:spPr>
        <p:txBody>
          <a:bodyPr lIns="182875" tIns="91425" rIns="91425" bIns="45700" anchor="t" anchorCtr="0">
            <a:noAutofit/>
          </a:bodyPr>
          <a:lstStyle/>
          <a:p>
            <a:pPr marL="0" marR="0" lvl="0" indent="0" algn="l" rtl="0">
              <a:spcBef>
                <a:spcPts val="0"/>
              </a:spcBef>
              <a:spcAft>
                <a:spcPts val="0"/>
              </a:spcAft>
              <a:buClr>
                <a:schemeClr val="dk1"/>
              </a:buClr>
              <a:buSzPct val="25000"/>
              <a:buFont typeface="Noto Sans Symbols"/>
              <a:buNone/>
            </a:pPr>
            <a:endParaRPr sz="2800" b="0" i="0" u="none" strike="noStrike" cap="none">
              <a:solidFill>
                <a:schemeClr val="dk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41" name="Shape 141"/>
          <p:cNvSpPr txBox="1">
            <a:spLocks noGrp="1"/>
          </p:cNvSpPr>
          <p:nvPr>
            <p:ph type="body" idx="1"/>
          </p:nvPr>
        </p:nvSpPr>
        <p:spPr>
          <a:xfrm>
            <a:off x="503237" y="530225"/>
            <a:ext cx="8183562" cy="4983163"/>
          </a:xfrm>
          <a:prstGeom prst="rect">
            <a:avLst/>
          </a:prstGeom>
          <a:noFill/>
          <a:ln>
            <a:noFill/>
          </a:ln>
        </p:spPr>
        <p:txBody>
          <a:bodyPr lIns="182875" tIns="91425" rIns="91425" bIns="45700" anchor="t" anchorCtr="0">
            <a:noAutofit/>
          </a:bodyPr>
          <a:lstStyle/>
          <a:p>
            <a:pPr marL="265113" marR="0" lvl="0" indent="-265113" algn="l" rtl="0">
              <a:lnSpc>
                <a:spcPct val="80000"/>
              </a:lnSpc>
              <a:spcBef>
                <a:spcPts val="0"/>
              </a:spcBef>
              <a:spcAft>
                <a:spcPts val="0"/>
              </a:spcAft>
              <a:buClr>
                <a:schemeClr val="accent1"/>
              </a:buClr>
              <a:buSzPct val="80000"/>
              <a:buFont typeface="Noto Sans Symbols"/>
              <a:buNone/>
            </a:pPr>
            <a:endParaRPr sz="3000" b="0" i="0" u="none" strike="noStrike" cap="none">
              <a:solidFill>
                <a:schemeClr val="dk1"/>
              </a:solidFill>
              <a:latin typeface="Verdana"/>
              <a:ea typeface="Verdana"/>
              <a:cs typeface="Verdana"/>
              <a:sym typeface="Verdana"/>
            </a:endParaRPr>
          </a:p>
          <a:p>
            <a:pPr marL="265113" marR="0" lvl="0" indent="-265113" algn="l" rtl="0">
              <a:lnSpc>
                <a:spcPct val="80000"/>
              </a:lnSpc>
              <a:spcBef>
                <a:spcPts val="250"/>
              </a:spcBef>
              <a:spcAft>
                <a:spcPts val="0"/>
              </a:spcAft>
              <a:buClr>
                <a:schemeClr val="accent1"/>
              </a:buClr>
              <a:buSzPct val="80000"/>
              <a:buFont typeface="Noto Sans Symbols"/>
              <a:buChar char="●"/>
            </a:pPr>
            <a:r>
              <a:rPr lang="en-US" sz="3000" b="0" i="0" u="none" strike="noStrike" cap="none">
                <a:solidFill>
                  <a:schemeClr val="dk1"/>
                </a:solidFill>
                <a:latin typeface="Verdana"/>
                <a:ea typeface="Verdana"/>
                <a:cs typeface="Verdana"/>
                <a:sym typeface="Verdana"/>
              </a:rPr>
              <a:t>Iambic pentameter—a line made up of five pairs of unstressed/stressed syllables</a:t>
            </a:r>
          </a:p>
          <a:p>
            <a:pPr marL="265113" marR="0" lvl="0" indent="-265113" algn="l" rtl="0">
              <a:lnSpc>
                <a:spcPct val="80000"/>
              </a:lnSpc>
              <a:spcBef>
                <a:spcPts val="250"/>
              </a:spcBef>
              <a:spcAft>
                <a:spcPts val="0"/>
              </a:spcAft>
              <a:buClr>
                <a:schemeClr val="accent1"/>
              </a:buClr>
              <a:buSzPct val="25000"/>
              <a:buFont typeface="Noto Sans Symbols"/>
              <a:buNone/>
            </a:pPr>
            <a:r>
              <a:rPr lang="en-US" sz="3000" b="0" i="0" u="none" strike="noStrike" cap="none">
                <a:solidFill>
                  <a:schemeClr val="dk1"/>
                </a:solidFill>
                <a:latin typeface="Verdana"/>
                <a:ea typeface="Verdana"/>
                <a:cs typeface="Verdana"/>
                <a:sym typeface="Verdana"/>
              </a:rPr>
              <a:t>		(</a:t>
            </a:r>
            <a:r>
              <a:rPr lang="en-US" sz="3000" b="0" i="1" u="none" strike="noStrike" cap="none">
                <a:solidFill>
                  <a:schemeClr val="dk1"/>
                </a:solidFill>
                <a:latin typeface="Verdana"/>
                <a:ea typeface="Verdana"/>
                <a:cs typeface="Verdana"/>
                <a:sym typeface="Verdana"/>
              </a:rPr>
              <a:t>iambic</a:t>
            </a:r>
            <a:r>
              <a:rPr lang="en-US" sz="3000" b="0" i="0" u="none" strike="noStrike" cap="none">
                <a:solidFill>
                  <a:schemeClr val="dk1"/>
                </a:solidFill>
                <a:latin typeface="Verdana"/>
                <a:ea typeface="Verdana"/>
                <a:cs typeface="Verdana"/>
                <a:sym typeface="Verdana"/>
              </a:rPr>
              <a:t>: an unstressed syllable 	followed by a stressed syllable)</a:t>
            </a:r>
          </a:p>
          <a:p>
            <a:pPr marL="265113" marR="0" lvl="0" indent="-265113" algn="l" rtl="0">
              <a:lnSpc>
                <a:spcPct val="80000"/>
              </a:lnSpc>
              <a:spcBef>
                <a:spcPts val="250"/>
              </a:spcBef>
              <a:spcAft>
                <a:spcPts val="0"/>
              </a:spcAft>
              <a:buClr>
                <a:schemeClr val="accent1"/>
              </a:buClr>
              <a:buSzPct val="25000"/>
              <a:buFont typeface="Noto Sans Symbols"/>
              <a:buNone/>
            </a:pPr>
            <a:r>
              <a:rPr lang="en-US" sz="3000" b="0" i="0" u="none" strike="noStrike" cap="none">
                <a:solidFill>
                  <a:schemeClr val="dk1"/>
                </a:solidFill>
                <a:latin typeface="Verdana"/>
                <a:ea typeface="Verdana"/>
                <a:cs typeface="Verdana"/>
                <a:sym typeface="Verdana"/>
              </a:rPr>
              <a:t>	</a:t>
            </a:r>
          </a:p>
          <a:p>
            <a:pPr marL="265113" marR="0" lvl="0" indent="-265113" algn="l" rtl="0">
              <a:lnSpc>
                <a:spcPct val="80000"/>
              </a:lnSpc>
              <a:spcBef>
                <a:spcPts val="250"/>
              </a:spcBef>
              <a:spcAft>
                <a:spcPts val="0"/>
              </a:spcAft>
              <a:buClr>
                <a:schemeClr val="accent1"/>
              </a:buClr>
              <a:buSzPct val="25000"/>
              <a:buFont typeface="Noto Sans Symbols"/>
              <a:buNone/>
            </a:pPr>
            <a:r>
              <a:rPr lang="en-US" sz="3000" b="0" i="0" u="none" strike="noStrike" cap="none">
                <a:solidFill>
                  <a:schemeClr val="dk1"/>
                </a:solidFill>
                <a:latin typeface="Verdana"/>
                <a:ea typeface="Verdana"/>
                <a:cs typeface="Verdana"/>
                <a:sym typeface="Verdana"/>
              </a:rPr>
              <a:t>	This is the most common meter in English poetry.</a:t>
            </a:r>
          </a:p>
          <a:p>
            <a:pPr marL="265113" marR="0" lvl="0" indent="-265113" algn="l" rtl="0">
              <a:lnSpc>
                <a:spcPct val="80000"/>
              </a:lnSpc>
              <a:spcBef>
                <a:spcPts val="250"/>
              </a:spcBef>
              <a:spcAft>
                <a:spcPts val="0"/>
              </a:spcAft>
              <a:buClr>
                <a:schemeClr val="accent1"/>
              </a:buClr>
              <a:buSzPct val="80000"/>
              <a:buFont typeface="Noto Sans Symbols"/>
              <a:buNone/>
            </a:pPr>
            <a:endParaRPr sz="3000" b="0" i="0" u="none" strike="noStrike" cap="none">
              <a:solidFill>
                <a:schemeClr val="dk1"/>
              </a:solidFill>
              <a:latin typeface="Verdana"/>
              <a:ea typeface="Verdana"/>
              <a:cs typeface="Verdana"/>
              <a:sym typeface="Verdana"/>
            </a:endParaRPr>
          </a:p>
          <a:p>
            <a:pPr marL="265113" marR="0" lvl="0" indent="-265113" algn="l" rtl="0">
              <a:lnSpc>
                <a:spcPct val="80000"/>
              </a:lnSpc>
              <a:spcBef>
                <a:spcPts val="250"/>
              </a:spcBef>
              <a:spcAft>
                <a:spcPts val="0"/>
              </a:spcAft>
              <a:buClr>
                <a:schemeClr val="accent1"/>
              </a:buClr>
              <a:buSzPct val="80000"/>
              <a:buFont typeface="Noto Sans Symbols"/>
              <a:buChar char="●"/>
            </a:pPr>
            <a:r>
              <a:rPr lang="en-US" sz="3000" b="0" i="0" u="none" strike="noStrike" cap="none">
                <a:solidFill>
                  <a:schemeClr val="dk1"/>
                </a:solidFill>
                <a:latin typeface="Verdana"/>
                <a:ea typeface="Verdana"/>
                <a:cs typeface="Verdana"/>
                <a:sym typeface="Verdana"/>
              </a:rPr>
              <a:t>Blank verse—unrhymed iambic pentameter</a:t>
            </a:r>
          </a:p>
          <a:p>
            <a:pPr marL="265113" marR="0" lvl="0" indent="-265113" algn="l" rtl="0">
              <a:lnSpc>
                <a:spcPct val="80000"/>
              </a:lnSpc>
              <a:spcBef>
                <a:spcPts val="250"/>
              </a:spcBef>
              <a:spcAft>
                <a:spcPts val="0"/>
              </a:spcAft>
              <a:buClr>
                <a:schemeClr val="accent1"/>
              </a:buClr>
              <a:buSzPct val="80000"/>
              <a:buFont typeface="Noto Sans Symbols"/>
              <a:buNone/>
            </a:pPr>
            <a:endParaRPr sz="3000" b="0" i="0" u="none" strike="noStrike" cap="none">
              <a:solidFill>
                <a:schemeClr val="dk1"/>
              </a:solidFill>
              <a:latin typeface="Verdana"/>
              <a:ea typeface="Verdana"/>
              <a:cs typeface="Verdana"/>
              <a:sym typeface="Verdana"/>
            </a:endParaRPr>
          </a:p>
          <a:p>
            <a:pPr marL="265113" marR="0" lvl="0" indent="-265113" algn="l" rtl="0">
              <a:lnSpc>
                <a:spcPct val="80000"/>
              </a:lnSpc>
              <a:spcBef>
                <a:spcPts val="250"/>
              </a:spcBef>
              <a:spcAft>
                <a:spcPts val="0"/>
              </a:spcAft>
              <a:buClr>
                <a:schemeClr val="accent1"/>
              </a:buClr>
              <a:buSzPct val="25000"/>
              <a:buFont typeface="Noto Sans Symbols"/>
              <a:buNone/>
            </a:pPr>
            <a:endParaRPr sz="2600" b="0" i="0" u="none" strike="noStrike" cap="none">
              <a:solidFill>
                <a:schemeClr val="dk1"/>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503237" y="4983162"/>
            <a:ext cx="8183562" cy="1052511"/>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endParaRPr sz="3600" b="1" i="0" u="none" strike="noStrike" cap="none">
              <a:solidFill>
                <a:srgbClr val="FF8C3C"/>
              </a:solidFill>
              <a:latin typeface="Verdana"/>
              <a:ea typeface="Verdana"/>
              <a:cs typeface="Verdana"/>
              <a:sym typeface="Verdana"/>
            </a:endParaRPr>
          </a:p>
        </p:txBody>
      </p:sp>
      <p:sp>
        <p:nvSpPr>
          <p:cNvPr id="147" name="Shape 147"/>
          <p:cNvSpPr txBox="1">
            <a:spLocks noGrp="1"/>
          </p:cNvSpPr>
          <p:nvPr>
            <p:ph type="body" idx="1"/>
          </p:nvPr>
        </p:nvSpPr>
        <p:spPr>
          <a:xfrm>
            <a:off x="503237" y="530225"/>
            <a:ext cx="8183562" cy="4730750"/>
          </a:xfrm>
          <a:prstGeom prst="rect">
            <a:avLst/>
          </a:prstGeom>
          <a:noFill/>
          <a:ln>
            <a:noFill/>
          </a:ln>
        </p:spPr>
        <p:txBody>
          <a:bodyPr lIns="182875" tIns="91425" rIns="91425" bIns="45700" anchor="t" anchorCtr="0">
            <a:noAutofit/>
          </a:bodyPr>
          <a:lstStyle/>
          <a:p>
            <a:pPr marL="265113" marR="0" lvl="0" indent="-265113" algn="l" rtl="0">
              <a:spcBef>
                <a:spcPts val="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simile—comparison using </a:t>
            </a:r>
            <a:r>
              <a:rPr lang="en-US" sz="3200" b="0" i="1" u="none" strike="noStrike" cap="none">
                <a:solidFill>
                  <a:schemeClr val="dk1"/>
                </a:solidFill>
                <a:latin typeface="Verdana"/>
                <a:ea typeface="Verdana"/>
                <a:cs typeface="Verdana"/>
                <a:sym typeface="Verdana"/>
              </a:rPr>
              <a:t>like</a:t>
            </a:r>
            <a:r>
              <a:rPr lang="en-US" sz="3200" b="0" i="0" u="none" strike="noStrike" cap="none">
                <a:solidFill>
                  <a:schemeClr val="dk1"/>
                </a:solidFill>
                <a:latin typeface="Verdana"/>
                <a:ea typeface="Verdana"/>
                <a:cs typeface="Verdana"/>
                <a:sym typeface="Verdana"/>
              </a:rPr>
              <a:t> or </a:t>
            </a:r>
            <a:r>
              <a:rPr lang="en-US" sz="3200" b="0" i="1" u="none" strike="noStrike" cap="none">
                <a:solidFill>
                  <a:schemeClr val="dk1"/>
                </a:solidFill>
                <a:latin typeface="Verdana"/>
                <a:ea typeface="Verdana"/>
                <a:cs typeface="Verdana"/>
                <a:sym typeface="Verdana"/>
              </a:rPr>
              <a:t>as</a:t>
            </a:r>
          </a:p>
          <a:p>
            <a:pPr marL="265113" marR="0" lvl="0" indent="-265113" algn="l" rtl="0">
              <a:spcBef>
                <a:spcPts val="250"/>
              </a:spcBef>
              <a:spcAft>
                <a:spcPts val="0"/>
              </a:spcAft>
              <a:buClr>
                <a:schemeClr val="accent1"/>
              </a:buClr>
              <a:buSzPct val="80000"/>
              <a:buFont typeface="Noto Sans Symbols"/>
              <a:buNone/>
            </a:pPr>
            <a:endParaRPr sz="3200" b="0" i="1"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metaphor—comparison between two unlike things</a:t>
            </a:r>
          </a:p>
          <a:p>
            <a:pPr marL="265113" marR="0" lvl="0" indent="-265113" algn="l" rtl="0">
              <a:spcBef>
                <a:spcPts val="250"/>
              </a:spcBef>
              <a:spcAft>
                <a:spcPts val="0"/>
              </a:spcAft>
              <a:buClr>
                <a:schemeClr val="accent1"/>
              </a:buClr>
              <a:buSzPct val="80000"/>
              <a:buFont typeface="Noto Sans Symbols"/>
              <a:buNone/>
            </a:pPr>
            <a:endParaRPr sz="3200" b="0" i="0" u="none" strike="noStrike" cap="none">
              <a:solidFill>
                <a:schemeClr val="dk1"/>
              </a:solidFill>
              <a:latin typeface="Verdana"/>
              <a:ea typeface="Verdana"/>
              <a:cs typeface="Verdana"/>
              <a:sym typeface="Verdana"/>
            </a:endParaRPr>
          </a:p>
          <a:p>
            <a:pPr marL="265113" marR="0" lvl="0" indent="-265113" algn="l" rtl="0">
              <a:spcBef>
                <a:spcPts val="250"/>
              </a:spcBef>
              <a:spcAft>
                <a:spcPts val="0"/>
              </a:spcAft>
              <a:buClr>
                <a:schemeClr val="accent1"/>
              </a:buClr>
              <a:buSzPct val="80000"/>
              <a:buFont typeface="Noto Sans Symbols"/>
              <a:buChar char="●"/>
            </a:pPr>
            <a:r>
              <a:rPr lang="en-US" sz="3200" b="0" i="0" u="none" strike="noStrike" cap="none">
                <a:solidFill>
                  <a:schemeClr val="dk1"/>
                </a:solidFill>
                <a:latin typeface="Verdana"/>
                <a:ea typeface="Verdana"/>
                <a:cs typeface="Verdana"/>
                <a:sym typeface="Verdana"/>
              </a:rPr>
              <a:t>paradox—a statement that appears to be contradictory but, in fact, has some truth</a:t>
            </a:r>
          </a:p>
        </p:txBody>
      </p:sp>
    </p:spTree>
  </p:cSld>
  <p:clrMapOvr>
    <a:masterClrMapping/>
  </p:clrMapOvr>
</p:sld>
</file>

<file path=ppt/theme/theme1.xml><?xml version="1.0" encoding="utf-8"?>
<a:theme xmlns:a="http://schemas.openxmlformats.org/drawingml/2006/main" name="Aspect">
  <a:themeElements>
    <a:clrScheme name="Aspect">
      <a:dk1>
        <a:srgbClr val="000000"/>
      </a:dk1>
      <a:lt1>
        <a:srgbClr val="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420</Words>
  <Application>Microsoft Office PowerPoint</Application>
  <PresentationFormat>On-screen Show (4:3)</PresentationFormat>
  <Paragraphs>57</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Noto Sans Symbols</vt:lpstr>
      <vt:lpstr>Verdana</vt:lpstr>
      <vt:lpstr>Aspect</vt:lpstr>
      <vt:lpstr>     William Shakespeare’s  Macbeth </vt:lpstr>
      <vt:lpstr>PowerPoint Presentation</vt:lpstr>
      <vt:lpstr>PowerPoint Presentation</vt:lpstr>
      <vt:lpstr>PowerPoint Presentation</vt:lpstr>
      <vt:lpstr>PowerPoint Presentation</vt:lpstr>
      <vt:lpstr>PowerPoint Presentation</vt:lpstr>
      <vt:lpstr>Shakespeare’s Use of Language and Dramatic Conventions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 so, until we meet on the morrow, farewell and godspeed.   And study your notes!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William Shakespeare’s  Macbeth </dc:title>
  <dc:creator>swc</dc:creator>
  <cp:lastModifiedBy>swc</cp:lastModifiedBy>
  <cp:revision>1</cp:revision>
  <dcterms:modified xsi:type="dcterms:W3CDTF">2017-06-16T17:29:39Z</dcterms:modified>
</cp:coreProperties>
</file>