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autoCompressPictures="0" embedTrueTypeFonts="1" strictFirstAndLastChars="0" saveSubsetFonts="1">
  <p:sldMasterIdLst>
    <p:sldMasterId id="2147483659"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Lst>
  <p:sldSz cy="5143500" cx="9144000"/>
  <p:notesSz cx="6858000" cy="9144000"/>
  <p:embeddedFontLst>
    <p:embeddedFont>
      <p:font typeface="Proxima Nova"/>
      <p:regular r:id="rId15"/>
      <p:bold r:id="rId16"/>
      <p:italic r:id="rId17"/>
      <p:boldItalic r:id="rId18"/>
    </p:embeddedFont>
    <p:embeddedFont>
      <p:font typeface="Alfa Slab One"/>
      <p:regular r:id="rId19"/>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_rels/presentation.xml.rels><?xml version="1.0" encoding="UTF-8" standalone="yes"?><Relationships xmlns="http://schemas.openxmlformats.org/package/2006/relationships"><Relationship Id="rId11" Type="http://schemas.openxmlformats.org/officeDocument/2006/relationships/slide" Target="slides/slide7.xml"/><Relationship Id="rId10" Type="http://schemas.openxmlformats.org/officeDocument/2006/relationships/slide" Target="slides/slide6.xml"/><Relationship Id="rId13" Type="http://schemas.openxmlformats.org/officeDocument/2006/relationships/slide" Target="slides/slide9.xml"/><Relationship Id="rId12" Type="http://schemas.openxmlformats.org/officeDocument/2006/relationships/slide" Target="slides/slide8.xml"/><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15" Type="http://schemas.openxmlformats.org/officeDocument/2006/relationships/font" Target="fonts/ProximaNova-regular.fntdata"/><Relationship Id="rId14" Type="http://schemas.openxmlformats.org/officeDocument/2006/relationships/slide" Target="slides/slide10.xml"/><Relationship Id="rId17" Type="http://schemas.openxmlformats.org/officeDocument/2006/relationships/font" Target="fonts/ProximaNova-italic.fntdata"/><Relationship Id="rId16" Type="http://schemas.openxmlformats.org/officeDocument/2006/relationships/font" Target="fonts/ProximaNova-bold.fntdata"/><Relationship Id="rId5" Type="http://schemas.openxmlformats.org/officeDocument/2006/relationships/slide" Target="slides/slide1.xml"/><Relationship Id="rId19" Type="http://schemas.openxmlformats.org/officeDocument/2006/relationships/font" Target="fonts/AlfaSlabOne-regular.fntdata"/><Relationship Id="rId6" Type="http://schemas.openxmlformats.org/officeDocument/2006/relationships/slide" Target="slides/slide2.xml"/><Relationship Id="rId18" Type="http://schemas.openxmlformats.org/officeDocument/2006/relationships/font" Target="fonts/ProximaNova-boldItalic.fntdata"/><Relationship Id="rId7" Type="http://schemas.openxmlformats.org/officeDocument/2006/relationships/slide" Target="slides/slide3.xml"/><Relationship Id="rId8" Type="http://schemas.openxmlformats.org/officeDocument/2006/relationships/slide" Target="slides/slide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 name="Shape 2"/>
        <p:cNvGrpSpPr/>
        <p:nvPr/>
      </p:nvGrpSpPr>
      <p:grpSpPr>
        <a:xfrm>
          <a:off x="0" y="0"/>
          <a:ext cx="0" cy="0"/>
          <a:chOff x="0" y="0"/>
          <a:chExt cx="0" cy="0"/>
        </a:xfrm>
      </p:grpSpPr>
      <p:sp>
        <p:nvSpPr>
          <p:cNvPr id="3" name="Shape 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4" name="Shape 4"/>
          <p:cNvSpPr txBox="1"/>
          <p:nvPr>
            <p:ph idx="1" type="body"/>
          </p:nvPr>
        </p:nvSpPr>
        <p:spPr>
          <a:xfrm>
            <a:off x="685800" y="4343400"/>
            <a:ext cx="5486400" cy="4114800"/>
          </a:xfrm>
          <a:prstGeom prst="rect">
            <a:avLst/>
          </a:prstGeom>
          <a:noFill/>
          <a:ln>
            <a:noFill/>
          </a:ln>
        </p:spPr>
        <p:txBody>
          <a:bodyPr anchorCtr="0" anchor="t" bIns="91425" lIns="91425" rIns="91425" tIns="91425"/>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p:txBody>
      </p:sp>
    </p:spTree>
  </p:cSld>
  <p:clrMap accent1="accent1" accent2="accent2" accent3="accent3" accent4="accent4" accent5="accent5" accent6="accent6" bg1="lt1" bg2="dk2" tx1="dk1" tx2="lt2" folHlink="folHlink" hlink="hlink"/>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52" name="Shape 52"/>
        <p:cNvGrpSpPr/>
        <p:nvPr/>
      </p:nvGrpSpPr>
      <p:grpSpPr>
        <a:xfrm>
          <a:off x="0" y="0"/>
          <a:ext cx="0" cy="0"/>
          <a:chOff x="0" y="0"/>
          <a:chExt cx="0" cy="0"/>
        </a:xfrm>
      </p:grpSpPr>
      <p:sp>
        <p:nvSpPr>
          <p:cNvPr id="53" name="Shape 5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p:spPr>
      </p:sp>
      <p:sp>
        <p:nvSpPr>
          <p:cNvPr id="54" name="Shape 54"/>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06" name="Shape 106"/>
        <p:cNvGrpSpPr/>
        <p:nvPr/>
      </p:nvGrpSpPr>
      <p:grpSpPr>
        <a:xfrm>
          <a:off x="0" y="0"/>
          <a:ext cx="0" cy="0"/>
          <a:chOff x="0" y="0"/>
          <a:chExt cx="0" cy="0"/>
        </a:xfrm>
      </p:grpSpPr>
      <p:sp>
        <p:nvSpPr>
          <p:cNvPr id="107" name="Shape 10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08" name="Shape 108"/>
          <p:cNvSpPr txBox="1"/>
          <p:nvPr>
            <p:ph idx="1" type="body"/>
          </p:nvPr>
        </p:nvSpPr>
        <p:spPr>
          <a:xfrm>
            <a:off x="685800" y="4343400"/>
            <a:ext cx="5486400"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58" name="Shape 58"/>
        <p:cNvGrpSpPr/>
        <p:nvPr/>
      </p:nvGrpSpPr>
      <p:grpSpPr>
        <a:xfrm>
          <a:off x="0" y="0"/>
          <a:ext cx="0" cy="0"/>
          <a:chOff x="0" y="0"/>
          <a:chExt cx="0" cy="0"/>
        </a:xfrm>
      </p:grpSpPr>
      <p:sp>
        <p:nvSpPr>
          <p:cNvPr id="59" name="Shape 5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60" name="Shape 60"/>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64" name="Shape 64"/>
        <p:cNvGrpSpPr/>
        <p:nvPr/>
      </p:nvGrpSpPr>
      <p:grpSpPr>
        <a:xfrm>
          <a:off x="0" y="0"/>
          <a:ext cx="0" cy="0"/>
          <a:chOff x="0" y="0"/>
          <a:chExt cx="0" cy="0"/>
        </a:xfrm>
      </p:grpSpPr>
      <p:sp>
        <p:nvSpPr>
          <p:cNvPr id="65" name="Shape 6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66" name="Shape 66"/>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70" name="Shape 70"/>
        <p:cNvGrpSpPr/>
        <p:nvPr/>
      </p:nvGrpSpPr>
      <p:grpSpPr>
        <a:xfrm>
          <a:off x="0" y="0"/>
          <a:ext cx="0" cy="0"/>
          <a:chOff x="0" y="0"/>
          <a:chExt cx="0" cy="0"/>
        </a:xfrm>
      </p:grpSpPr>
      <p:sp>
        <p:nvSpPr>
          <p:cNvPr id="71" name="Shape 7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72" name="Shape 72"/>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76" name="Shape 76"/>
        <p:cNvGrpSpPr/>
        <p:nvPr/>
      </p:nvGrpSpPr>
      <p:grpSpPr>
        <a:xfrm>
          <a:off x="0" y="0"/>
          <a:ext cx="0" cy="0"/>
          <a:chOff x="0" y="0"/>
          <a:chExt cx="0" cy="0"/>
        </a:xfrm>
      </p:grpSpPr>
      <p:sp>
        <p:nvSpPr>
          <p:cNvPr id="77" name="Shape 7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78" name="Shape 78"/>
          <p:cNvSpPr txBox="1"/>
          <p:nvPr>
            <p:ph idx="1" type="body"/>
          </p:nvPr>
        </p:nvSpPr>
        <p:spPr>
          <a:xfrm>
            <a:off x="685800" y="4343400"/>
            <a:ext cx="5486400"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2" name="Shape 82"/>
        <p:cNvGrpSpPr/>
        <p:nvPr/>
      </p:nvGrpSpPr>
      <p:grpSpPr>
        <a:xfrm>
          <a:off x="0" y="0"/>
          <a:ext cx="0" cy="0"/>
          <a:chOff x="0" y="0"/>
          <a:chExt cx="0" cy="0"/>
        </a:xfrm>
      </p:grpSpPr>
      <p:sp>
        <p:nvSpPr>
          <p:cNvPr id="83" name="Shape 8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84" name="Shape 84"/>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8" name="Shape 88"/>
        <p:cNvGrpSpPr/>
        <p:nvPr/>
      </p:nvGrpSpPr>
      <p:grpSpPr>
        <a:xfrm>
          <a:off x="0" y="0"/>
          <a:ext cx="0" cy="0"/>
          <a:chOff x="0" y="0"/>
          <a:chExt cx="0" cy="0"/>
        </a:xfrm>
      </p:grpSpPr>
      <p:sp>
        <p:nvSpPr>
          <p:cNvPr id="89" name="Shape 8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90" name="Shape 90"/>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94" name="Shape 94"/>
        <p:cNvGrpSpPr/>
        <p:nvPr/>
      </p:nvGrpSpPr>
      <p:grpSpPr>
        <a:xfrm>
          <a:off x="0" y="0"/>
          <a:ext cx="0" cy="0"/>
          <a:chOff x="0" y="0"/>
          <a:chExt cx="0" cy="0"/>
        </a:xfrm>
      </p:grpSpPr>
      <p:sp>
        <p:nvSpPr>
          <p:cNvPr id="95" name="Shape 9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96" name="Shape 96"/>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00" name="Shape 100"/>
        <p:cNvGrpSpPr/>
        <p:nvPr/>
      </p:nvGrpSpPr>
      <p:grpSpPr>
        <a:xfrm>
          <a:off x="0" y="0"/>
          <a:ext cx="0" cy="0"/>
          <a:chOff x="0" y="0"/>
          <a:chExt cx="0" cy="0"/>
        </a:xfrm>
      </p:grpSpPr>
      <p:sp>
        <p:nvSpPr>
          <p:cNvPr id="101" name="Shape 10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02" name="Shape 102"/>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spTree>
      <p:nvGrpSpPr>
        <p:cNvPr id="9" name="Shape 9"/>
        <p:cNvGrpSpPr/>
        <p:nvPr/>
      </p:nvGrpSpPr>
      <p:grpSpPr>
        <a:xfrm>
          <a:off x="0" y="0"/>
          <a:ext cx="0" cy="0"/>
          <a:chOff x="0" y="0"/>
          <a:chExt cx="0" cy="0"/>
        </a:xfrm>
      </p:grpSpPr>
      <p:cxnSp>
        <p:nvCxnSpPr>
          <p:cNvPr id="10" name="Shape 10"/>
          <p:cNvCxnSpPr/>
          <p:nvPr/>
        </p:nvCxnSpPr>
        <p:spPr>
          <a:xfrm>
            <a:off x="4278300" y="2751162"/>
            <a:ext cx="587400" cy="0"/>
          </a:xfrm>
          <a:prstGeom prst="straightConnector1">
            <a:avLst/>
          </a:prstGeom>
          <a:noFill/>
          <a:ln cap="flat" cmpd="sng" w="76200">
            <a:solidFill>
              <a:schemeClr val="dk1"/>
            </a:solidFill>
            <a:prstDash val="solid"/>
            <a:round/>
            <a:headEnd len="med" w="med" type="none"/>
            <a:tailEnd len="med" w="med" type="none"/>
          </a:ln>
        </p:spPr>
      </p:cxnSp>
      <p:sp>
        <p:nvSpPr>
          <p:cNvPr id="11" name="Shape 11"/>
          <p:cNvSpPr txBox="1"/>
          <p:nvPr>
            <p:ph type="ctrTitle"/>
          </p:nvPr>
        </p:nvSpPr>
        <p:spPr>
          <a:xfrm>
            <a:off x="311700" y="595975"/>
            <a:ext cx="8520600" cy="1957800"/>
          </a:xfrm>
          <a:prstGeom prst="rect">
            <a:avLst/>
          </a:prstGeom>
        </p:spPr>
        <p:txBody>
          <a:bodyPr anchorCtr="0" anchor="b" bIns="91425" lIns="91425" rIns="91425" tIns="91425"/>
          <a:lstStyle>
            <a:lvl1pPr lvl="0" algn="ctr">
              <a:spcBef>
                <a:spcPts val="0"/>
              </a:spcBef>
              <a:buSzPct val="100000"/>
              <a:defRPr sz="5400"/>
            </a:lvl1pPr>
            <a:lvl2pPr lvl="1" algn="ctr">
              <a:spcBef>
                <a:spcPts val="0"/>
              </a:spcBef>
              <a:buSzPct val="100000"/>
              <a:defRPr sz="5400"/>
            </a:lvl2pPr>
            <a:lvl3pPr lvl="2" algn="ctr">
              <a:spcBef>
                <a:spcPts val="0"/>
              </a:spcBef>
              <a:buSzPct val="100000"/>
              <a:defRPr sz="5400"/>
            </a:lvl3pPr>
            <a:lvl4pPr lvl="3" algn="ctr">
              <a:spcBef>
                <a:spcPts val="0"/>
              </a:spcBef>
              <a:buSzPct val="100000"/>
              <a:defRPr sz="5400"/>
            </a:lvl4pPr>
            <a:lvl5pPr lvl="4" algn="ctr">
              <a:spcBef>
                <a:spcPts val="0"/>
              </a:spcBef>
              <a:buSzPct val="100000"/>
              <a:defRPr sz="5400"/>
            </a:lvl5pPr>
            <a:lvl6pPr lvl="5" algn="ctr">
              <a:spcBef>
                <a:spcPts val="0"/>
              </a:spcBef>
              <a:buSzPct val="100000"/>
              <a:defRPr sz="5400"/>
            </a:lvl6pPr>
            <a:lvl7pPr lvl="6" algn="ctr">
              <a:spcBef>
                <a:spcPts val="0"/>
              </a:spcBef>
              <a:buSzPct val="100000"/>
              <a:defRPr sz="5400"/>
            </a:lvl7pPr>
            <a:lvl8pPr lvl="7" algn="ctr">
              <a:spcBef>
                <a:spcPts val="0"/>
              </a:spcBef>
              <a:buSzPct val="100000"/>
              <a:defRPr sz="5400"/>
            </a:lvl8pPr>
            <a:lvl9pPr lvl="8" algn="ctr">
              <a:spcBef>
                <a:spcPts val="0"/>
              </a:spcBef>
              <a:buSzPct val="100000"/>
              <a:defRPr sz="5400"/>
            </a:lvl9pPr>
          </a:lstStyle>
          <a:p/>
        </p:txBody>
      </p:sp>
      <p:sp>
        <p:nvSpPr>
          <p:cNvPr id="12" name="Shape 12"/>
          <p:cNvSpPr txBox="1"/>
          <p:nvPr>
            <p:ph idx="1" type="subTitle"/>
          </p:nvPr>
        </p:nvSpPr>
        <p:spPr>
          <a:xfrm>
            <a:off x="311700" y="3165823"/>
            <a:ext cx="8520600" cy="733500"/>
          </a:xfrm>
          <a:prstGeom prst="rect">
            <a:avLst/>
          </a:prstGeom>
        </p:spPr>
        <p:txBody>
          <a:bodyPr anchorCtr="0" anchor="t" bIns="91425" lIns="91425" rIns="91425" tIns="91425"/>
          <a:lstStyle>
            <a:lvl1pPr lvl="0" algn="ctr">
              <a:lnSpc>
                <a:spcPct val="100000"/>
              </a:lnSpc>
              <a:spcBef>
                <a:spcPts val="0"/>
              </a:spcBef>
              <a:spcAft>
                <a:spcPts val="0"/>
              </a:spcAft>
              <a:buSzPct val="100000"/>
              <a:buNone/>
              <a:defRPr sz="2400"/>
            </a:lvl1pPr>
            <a:lvl2pPr lvl="1" algn="ctr">
              <a:lnSpc>
                <a:spcPct val="100000"/>
              </a:lnSpc>
              <a:spcBef>
                <a:spcPts val="0"/>
              </a:spcBef>
              <a:spcAft>
                <a:spcPts val="0"/>
              </a:spcAft>
              <a:buSzPct val="100000"/>
              <a:buNone/>
              <a:defRPr sz="2400"/>
            </a:lvl2pPr>
            <a:lvl3pPr lvl="2" algn="ctr">
              <a:lnSpc>
                <a:spcPct val="100000"/>
              </a:lnSpc>
              <a:spcBef>
                <a:spcPts val="0"/>
              </a:spcBef>
              <a:spcAft>
                <a:spcPts val="0"/>
              </a:spcAft>
              <a:buSzPct val="100000"/>
              <a:buNone/>
              <a:defRPr sz="2400"/>
            </a:lvl3pPr>
            <a:lvl4pPr lvl="3" algn="ctr">
              <a:lnSpc>
                <a:spcPct val="100000"/>
              </a:lnSpc>
              <a:spcBef>
                <a:spcPts val="0"/>
              </a:spcBef>
              <a:spcAft>
                <a:spcPts val="0"/>
              </a:spcAft>
              <a:buSzPct val="100000"/>
              <a:buNone/>
              <a:defRPr sz="2400"/>
            </a:lvl4pPr>
            <a:lvl5pPr lvl="4" algn="ctr">
              <a:lnSpc>
                <a:spcPct val="100000"/>
              </a:lnSpc>
              <a:spcBef>
                <a:spcPts val="0"/>
              </a:spcBef>
              <a:spcAft>
                <a:spcPts val="0"/>
              </a:spcAft>
              <a:buSzPct val="100000"/>
              <a:buNone/>
              <a:defRPr sz="2400"/>
            </a:lvl5pPr>
            <a:lvl6pPr lvl="5" algn="ctr">
              <a:lnSpc>
                <a:spcPct val="100000"/>
              </a:lnSpc>
              <a:spcBef>
                <a:spcPts val="0"/>
              </a:spcBef>
              <a:spcAft>
                <a:spcPts val="0"/>
              </a:spcAft>
              <a:buSzPct val="100000"/>
              <a:buNone/>
              <a:defRPr sz="2400"/>
            </a:lvl6pPr>
            <a:lvl7pPr lvl="6" algn="ctr">
              <a:lnSpc>
                <a:spcPct val="100000"/>
              </a:lnSpc>
              <a:spcBef>
                <a:spcPts val="0"/>
              </a:spcBef>
              <a:spcAft>
                <a:spcPts val="0"/>
              </a:spcAft>
              <a:buSzPct val="100000"/>
              <a:buNone/>
              <a:defRPr sz="2400"/>
            </a:lvl7pPr>
            <a:lvl8pPr lvl="7" algn="ctr">
              <a:lnSpc>
                <a:spcPct val="100000"/>
              </a:lnSpc>
              <a:spcBef>
                <a:spcPts val="0"/>
              </a:spcBef>
              <a:spcAft>
                <a:spcPts val="0"/>
              </a:spcAft>
              <a:buSzPct val="100000"/>
              <a:buNone/>
              <a:defRPr sz="2400"/>
            </a:lvl8pPr>
            <a:lvl9pPr lvl="8" algn="ctr">
              <a:lnSpc>
                <a:spcPct val="100000"/>
              </a:lnSpc>
              <a:spcBef>
                <a:spcPts val="0"/>
              </a:spcBef>
              <a:spcAft>
                <a:spcPts val="0"/>
              </a:spcAft>
              <a:buSzPct val="100000"/>
              <a:buNone/>
              <a:defRPr sz="2400"/>
            </a:lvl9pPr>
          </a:lstStyle>
          <a:p/>
        </p:txBody>
      </p:sp>
      <p:sp>
        <p:nvSpPr>
          <p:cNvPr id="13" name="Shape 13"/>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Big number">
    <p:spTree>
      <p:nvGrpSpPr>
        <p:cNvPr id="46" name="Shape 46"/>
        <p:cNvGrpSpPr/>
        <p:nvPr/>
      </p:nvGrpSpPr>
      <p:grpSpPr>
        <a:xfrm>
          <a:off x="0" y="0"/>
          <a:ext cx="0" cy="0"/>
          <a:chOff x="0" y="0"/>
          <a:chExt cx="0" cy="0"/>
        </a:xfrm>
      </p:grpSpPr>
      <p:sp>
        <p:nvSpPr>
          <p:cNvPr id="47" name="Shape 47"/>
          <p:cNvSpPr txBox="1"/>
          <p:nvPr>
            <p:ph type="title"/>
          </p:nvPr>
        </p:nvSpPr>
        <p:spPr>
          <a:xfrm>
            <a:off x="311700" y="1167925"/>
            <a:ext cx="8520600" cy="1980000"/>
          </a:xfrm>
          <a:prstGeom prst="rect">
            <a:avLst/>
          </a:prstGeom>
        </p:spPr>
        <p:txBody>
          <a:bodyPr anchorCtr="0" anchor="ctr" bIns="91425" lIns="91425" rIns="91425" tIns="91425"/>
          <a:lstStyle>
            <a:lvl1pPr lvl="0" algn="ctr">
              <a:spcBef>
                <a:spcPts val="0"/>
              </a:spcBef>
              <a:buClr>
                <a:schemeClr val="dk1"/>
              </a:buClr>
              <a:buSzPct val="100000"/>
              <a:defRPr sz="11000">
                <a:solidFill>
                  <a:schemeClr val="dk1"/>
                </a:solidFill>
              </a:defRPr>
            </a:lvl1pPr>
            <a:lvl2pPr lvl="1" algn="ctr">
              <a:spcBef>
                <a:spcPts val="0"/>
              </a:spcBef>
              <a:buClr>
                <a:schemeClr val="dk1"/>
              </a:buClr>
              <a:buSzPct val="100000"/>
              <a:defRPr sz="11000">
                <a:solidFill>
                  <a:schemeClr val="dk1"/>
                </a:solidFill>
              </a:defRPr>
            </a:lvl2pPr>
            <a:lvl3pPr lvl="2" algn="ctr">
              <a:spcBef>
                <a:spcPts val="0"/>
              </a:spcBef>
              <a:buClr>
                <a:schemeClr val="dk1"/>
              </a:buClr>
              <a:buSzPct val="100000"/>
              <a:defRPr sz="11000">
                <a:solidFill>
                  <a:schemeClr val="dk1"/>
                </a:solidFill>
              </a:defRPr>
            </a:lvl3pPr>
            <a:lvl4pPr lvl="3" algn="ctr">
              <a:spcBef>
                <a:spcPts val="0"/>
              </a:spcBef>
              <a:buClr>
                <a:schemeClr val="dk1"/>
              </a:buClr>
              <a:buSzPct val="100000"/>
              <a:defRPr sz="11000">
                <a:solidFill>
                  <a:schemeClr val="dk1"/>
                </a:solidFill>
              </a:defRPr>
            </a:lvl4pPr>
            <a:lvl5pPr lvl="4" algn="ctr">
              <a:spcBef>
                <a:spcPts val="0"/>
              </a:spcBef>
              <a:buClr>
                <a:schemeClr val="dk1"/>
              </a:buClr>
              <a:buSzPct val="100000"/>
              <a:defRPr sz="11000">
                <a:solidFill>
                  <a:schemeClr val="dk1"/>
                </a:solidFill>
              </a:defRPr>
            </a:lvl5pPr>
            <a:lvl6pPr lvl="5" algn="ctr">
              <a:spcBef>
                <a:spcPts val="0"/>
              </a:spcBef>
              <a:buClr>
                <a:schemeClr val="dk1"/>
              </a:buClr>
              <a:buSzPct val="100000"/>
              <a:defRPr sz="11000">
                <a:solidFill>
                  <a:schemeClr val="dk1"/>
                </a:solidFill>
              </a:defRPr>
            </a:lvl6pPr>
            <a:lvl7pPr lvl="6" algn="ctr">
              <a:spcBef>
                <a:spcPts val="0"/>
              </a:spcBef>
              <a:buClr>
                <a:schemeClr val="dk1"/>
              </a:buClr>
              <a:buSzPct val="100000"/>
              <a:defRPr sz="11000">
                <a:solidFill>
                  <a:schemeClr val="dk1"/>
                </a:solidFill>
              </a:defRPr>
            </a:lvl7pPr>
            <a:lvl8pPr lvl="7" algn="ctr">
              <a:spcBef>
                <a:spcPts val="0"/>
              </a:spcBef>
              <a:buClr>
                <a:schemeClr val="dk1"/>
              </a:buClr>
              <a:buSzPct val="100000"/>
              <a:defRPr sz="11000">
                <a:solidFill>
                  <a:schemeClr val="dk1"/>
                </a:solidFill>
              </a:defRPr>
            </a:lvl8pPr>
            <a:lvl9pPr lvl="8" algn="ctr">
              <a:spcBef>
                <a:spcPts val="0"/>
              </a:spcBef>
              <a:buClr>
                <a:schemeClr val="dk1"/>
              </a:buClr>
              <a:buSzPct val="100000"/>
              <a:defRPr sz="11000">
                <a:solidFill>
                  <a:schemeClr val="dk1"/>
                </a:solidFill>
              </a:defRPr>
            </a:lvl9pPr>
          </a:lstStyle>
          <a:p/>
        </p:txBody>
      </p:sp>
      <p:sp>
        <p:nvSpPr>
          <p:cNvPr id="48" name="Shape 48"/>
          <p:cNvSpPr txBox="1"/>
          <p:nvPr>
            <p:ph idx="1" type="body"/>
          </p:nvPr>
        </p:nvSpPr>
        <p:spPr>
          <a:xfrm>
            <a:off x="311700" y="3224250"/>
            <a:ext cx="8520600" cy="1071600"/>
          </a:xfrm>
          <a:prstGeom prst="rect">
            <a:avLst/>
          </a:prstGeom>
        </p:spPr>
        <p:txBody>
          <a:bodyPr anchorCtr="0" anchor="t" bIns="91425" lIns="91425" rIns="91425" tIns="91425"/>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p:txBody>
      </p:sp>
      <p:sp>
        <p:nvSpPr>
          <p:cNvPr id="49" name="Shape 49"/>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spTree>
      <p:nvGrpSpPr>
        <p:cNvPr id="50" name="Shape 50"/>
        <p:cNvGrpSpPr/>
        <p:nvPr/>
      </p:nvGrpSpPr>
      <p:grpSpPr>
        <a:xfrm>
          <a:off x="0" y="0"/>
          <a:ext cx="0" cy="0"/>
          <a:chOff x="0" y="0"/>
          <a:chExt cx="0" cy="0"/>
        </a:xfrm>
      </p:grpSpPr>
      <p:sp>
        <p:nvSpPr>
          <p:cNvPr id="51" name="Shape 51"/>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secHead">
  <p:cSld name="Section header">
    <p:bg>
      <p:bgPr>
        <a:solidFill>
          <a:schemeClr val="dk1"/>
        </a:solidFill>
      </p:bgPr>
    </p:bg>
    <p:spTree>
      <p:nvGrpSpPr>
        <p:cNvPr id="14" name="Shape 14"/>
        <p:cNvGrpSpPr/>
        <p:nvPr/>
      </p:nvGrpSpPr>
      <p:grpSpPr>
        <a:xfrm>
          <a:off x="0" y="0"/>
          <a:ext cx="0" cy="0"/>
          <a:chOff x="0" y="0"/>
          <a:chExt cx="0" cy="0"/>
        </a:xfrm>
      </p:grpSpPr>
      <p:sp>
        <p:nvSpPr>
          <p:cNvPr id="15" name="Shape 15"/>
          <p:cNvSpPr txBox="1"/>
          <p:nvPr>
            <p:ph type="title"/>
          </p:nvPr>
        </p:nvSpPr>
        <p:spPr>
          <a:xfrm>
            <a:off x="311700" y="2480550"/>
            <a:ext cx="8114400" cy="2445900"/>
          </a:xfrm>
          <a:prstGeom prst="rect">
            <a:avLst/>
          </a:prstGeom>
        </p:spPr>
        <p:txBody>
          <a:bodyPr anchorCtr="0" anchor="b" bIns="91425" lIns="91425" rIns="91425" tIns="91425"/>
          <a:lstStyle>
            <a:lvl1pPr lvl="0">
              <a:spcBef>
                <a:spcPts val="0"/>
              </a:spcBef>
              <a:buClr>
                <a:schemeClr val="lt1"/>
              </a:buClr>
              <a:buSzPct val="100000"/>
              <a:defRPr sz="6800">
                <a:solidFill>
                  <a:schemeClr val="lt1"/>
                </a:solidFill>
              </a:defRPr>
            </a:lvl1pPr>
            <a:lvl2pPr lvl="1">
              <a:spcBef>
                <a:spcPts val="0"/>
              </a:spcBef>
              <a:buClr>
                <a:schemeClr val="lt1"/>
              </a:buClr>
              <a:buSzPct val="100000"/>
              <a:defRPr sz="6800">
                <a:solidFill>
                  <a:schemeClr val="lt1"/>
                </a:solidFill>
              </a:defRPr>
            </a:lvl2pPr>
            <a:lvl3pPr lvl="2">
              <a:spcBef>
                <a:spcPts val="0"/>
              </a:spcBef>
              <a:buClr>
                <a:schemeClr val="lt1"/>
              </a:buClr>
              <a:buSzPct val="100000"/>
              <a:defRPr sz="6800">
                <a:solidFill>
                  <a:schemeClr val="lt1"/>
                </a:solidFill>
              </a:defRPr>
            </a:lvl3pPr>
            <a:lvl4pPr lvl="3">
              <a:spcBef>
                <a:spcPts val="0"/>
              </a:spcBef>
              <a:buClr>
                <a:schemeClr val="lt1"/>
              </a:buClr>
              <a:buSzPct val="100000"/>
              <a:defRPr sz="6800">
                <a:solidFill>
                  <a:schemeClr val="lt1"/>
                </a:solidFill>
              </a:defRPr>
            </a:lvl4pPr>
            <a:lvl5pPr lvl="4">
              <a:spcBef>
                <a:spcPts val="0"/>
              </a:spcBef>
              <a:buClr>
                <a:schemeClr val="lt1"/>
              </a:buClr>
              <a:buSzPct val="100000"/>
              <a:defRPr sz="6800">
                <a:solidFill>
                  <a:schemeClr val="lt1"/>
                </a:solidFill>
              </a:defRPr>
            </a:lvl5pPr>
            <a:lvl6pPr lvl="5">
              <a:spcBef>
                <a:spcPts val="0"/>
              </a:spcBef>
              <a:buClr>
                <a:schemeClr val="lt1"/>
              </a:buClr>
              <a:buSzPct val="100000"/>
              <a:defRPr sz="6800">
                <a:solidFill>
                  <a:schemeClr val="lt1"/>
                </a:solidFill>
              </a:defRPr>
            </a:lvl6pPr>
            <a:lvl7pPr lvl="6">
              <a:spcBef>
                <a:spcPts val="0"/>
              </a:spcBef>
              <a:buClr>
                <a:schemeClr val="lt1"/>
              </a:buClr>
              <a:buSzPct val="100000"/>
              <a:defRPr sz="6800">
                <a:solidFill>
                  <a:schemeClr val="lt1"/>
                </a:solidFill>
              </a:defRPr>
            </a:lvl7pPr>
            <a:lvl8pPr lvl="7">
              <a:spcBef>
                <a:spcPts val="0"/>
              </a:spcBef>
              <a:buClr>
                <a:schemeClr val="lt1"/>
              </a:buClr>
              <a:buSzPct val="100000"/>
              <a:defRPr sz="6800">
                <a:solidFill>
                  <a:schemeClr val="lt1"/>
                </a:solidFill>
              </a:defRPr>
            </a:lvl8pPr>
            <a:lvl9pPr lvl="8">
              <a:spcBef>
                <a:spcPts val="0"/>
              </a:spcBef>
              <a:buClr>
                <a:schemeClr val="lt1"/>
              </a:buClr>
              <a:buSzPct val="100000"/>
              <a:defRPr sz="6800">
                <a:solidFill>
                  <a:schemeClr val="lt1"/>
                </a:solidFill>
              </a:defRPr>
            </a:lvl9pPr>
          </a:lstStyle>
          <a:p/>
        </p:txBody>
      </p:sp>
      <p:sp>
        <p:nvSpPr>
          <p:cNvPr id="16" name="Shape 16"/>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solidFill>
                  <a:schemeClr val="lt1"/>
                </a:solidFill>
              </a:rPr>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17" name="Shape 17"/>
        <p:cNvGrpSpPr/>
        <p:nvPr/>
      </p:nvGrpSpPr>
      <p:grpSpPr>
        <a:xfrm>
          <a:off x="0" y="0"/>
          <a:ext cx="0" cy="0"/>
          <a:chOff x="0" y="0"/>
          <a:chExt cx="0" cy="0"/>
        </a:xfrm>
      </p:grpSpPr>
      <p:sp>
        <p:nvSpPr>
          <p:cNvPr id="18" name="Shape 18"/>
          <p:cNvSpPr txBox="1"/>
          <p:nvPr>
            <p:ph type="title"/>
          </p:nvPr>
        </p:nvSpPr>
        <p:spPr>
          <a:xfrm>
            <a:off x="311700" y="445025"/>
            <a:ext cx="8520600" cy="5727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19" name="Shape 19"/>
          <p:cNvSpPr txBox="1"/>
          <p:nvPr>
            <p:ph idx="1" type="body"/>
          </p:nvPr>
        </p:nvSpPr>
        <p:spPr>
          <a:xfrm>
            <a:off x="311700" y="1152475"/>
            <a:ext cx="8520600" cy="34164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0" name="Shape 20"/>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21" name="Shape 21"/>
        <p:cNvGrpSpPr/>
        <p:nvPr/>
      </p:nvGrpSpPr>
      <p:grpSpPr>
        <a:xfrm>
          <a:off x="0" y="0"/>
          <a:ext cx="0" cy="0"/>
          <a:chOff x="0" y="0"/>
          <a:chExt cx="0" cy="0"/>
        </a:xfrm>
      </p:grpSpPr>
      <p:sp>
        <p:nvSpPr>
          <p:cNvPr id="22" name="Shape 22"/>
          <p:cNvSpPr txBox="1"/>
          <p:nvPr>
            <p:ph type="title"/>
          </p:nvPr>
        </p:nvSpPr>
        <p:spPr>
          <a:xfrm>
            <a:off x="311700" y="445025"/>
            <a:ext cx="8520600" cy="5727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3" name="Shape 23"/>
          <p:cNvSpPr txBox="1"/>
          <p:nvPr>
            <p:ph idx="1" type="body"/>
          </p:nvPr>
        </p:nvSpPr>
        <p:spPr>
          <a:xfrm>
            <a:off x="311700" y="1152475"/>
            <a:ext cx="3999900" cy="34164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24" name="Shape 24"/>
          <p:cNvSpPr txBox="1"/>
          <p:nvPr>
            <p:ph idx="2" type="body"/>
          </p:nvPr>
        </p:nvSpPr>
        <p:spPr>
          <a:xfrm>
            <a:off x="4832400" y="1152475"/>
            <a:ext cx="3999900" cy="34164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25" name="Shape 25"/>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26" name="Shape 26"/>
        <p:cNvGrpSpPr/>
        <p:nvPr/>
      </p:nvGrpSpPr>
      <p:grpSpPr>
        <a:xfrm>
          <a:off x="0" y="0"/>
          <a:ext cx="0" cy="0"/>
          <a:chOff x="0" y="0"/>
          <a:chExt cx="0" cy="0"/>
        </a:xfrm>
      </p:grpSpPr>
      <p:sp>
        <p:nvSpPr>
          <p:cNvPr id="27" name="Shape 27"/>
          <p:cNvSpPr txBox="1"/>
          <p:nvPr>
            <p:ph type="title"/>
          </p:nvPr>
        </p:nvSpPr>
        <p:spPr>
          <a:xfrm>
            <a:off x="311700" y="445025"/>
            <a:ext cx="8520600" cy="5727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8" name="Shape 28"/>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One column text">
    <p:spTree>
      <p:nvGrpSpPr>
        <p:cNvPr id="29" name="Shape 29"/>
        <p:cNvGrpSpPr/>
        <p:nvPr/>
      </p:nvGrpSpPr>
      <p:grpSpPr>
        <a:xfrm>
          <a:off x="0" y="0"/>
          <a:ext cx="0" cy="0"/>
          <a:chOff x="0" y="0"/>
          <a:chExt cx="0" cy="0"/>
        </a:xfrm>
      </p:grpSpPr>
      <p:sp>
        <p:nvSpPr>
          <p:cNvPr id="30" name="Shape 30"/>
          <p:cNvSpPr txBox="1"/>
          <p:nvPr>
            <p:ph type="title"/>
          </p:nvPr>
        </p:nvSpPr>
        <p:spPr>
          <a:xfrm>
            <a:off x="311700" y="631800"/>
            <a:ext cx="2808000" cy="755700"/>
          </a:xfrm>
          <a:prstGeom prst="rect">
            <a:avLst/>
          </a:prstGeom>
        </p:spPr>
        <p:txBody>
          <a:bodyPr anchorCtr="0" anchor="b" bIns="91425" lIns="91425" rIns="91425" tIns="91425"/>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p:txBody>
      </p:sp>
      <p:sp>
        <p:nvSpPr>
          <p:cNvPr id="31" name="Shape 31"/>
          <p:cNvSpPr txBox="1"/>
          <p:nvPr>
            <p:ph idx="1" type="body"/>
          </p:nvPr>
        </p:nvSpPr>
        <p:spPr>
          <a:xfrm>
            <a:off x="311700" y="1490875"/>
            <a:ext cx="2808000" cy="3078000"/>
          </a:xfrm>
          <a:prstGeom prst="rect">
            <a:avLst/>
          </a:prstGeom>
        </p:spPr>
        <p:txBody>
          <a:bodyPr anchorCtr="0" anchor="t" bIns="91425" lIns="91425" rIns="91425" tIns="91425"/>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32" name="Shape 32"/>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Main point">
    <p:bg>
      <p:bgPr>
        <a:solidFill>
          <a:schemeClr val="accent3"/>
        </a:solidFill>
      </p:bgPr>
    </p:bg>
    <p:spTree>
      <p:nvGrpSpPr>
        <p:cNvPr id="33" name="Shape 33"/>
        <p:cNvGrpSpPr/>
        <p:nvPr/>
      </p:nvGrpSpPr>
      <p:grpSpPr>
        <a:xfrm>
          <a:off x="0" y="0"/>
          <a:ext cx="0" cy="0"/>
          <a:chOff x="0" y="0"/>
          <a:chExt cx="0" cy="0"/>
        </a:xfrm>
      </p:grpSpPr>
      <p:sp>
        <p:nvSpPr>
          <p:cNvPr id="34" name="Shape 34"/>
          <p:cNvSpPr txBox="1"/>
          <p:nvPr>
            <p:ph type="title"/>
          </p:nvPr>
        </p:nvSpPr>
        <p:spPr>
          <a:xfrm>
            <a:off x="490250" y="526350"/>
            <a:ext cx="5683800" cy="4090800"/>
          </a:xfrm>
          <a:prstGeom prst="rect">
            <a:avLst/>
          </a:prstGeom>
        </p:spPr>
        <p:txBody>
          <a:bodyPr anchorCtr="0" anchor="ctr" bIns="91425" lIns="91425" rIns="91425" tIns="91425"/>
          <a:lstStyle>
            <a:lvl1pPr lvl="0">
              <a:spcBef>
                <a:spcPts val="0"/>
              </a:spcBef>
              <a:buClr>
                <a:schemeClr val="lt1"/>
              </a:buClr>
              <a:buSzPct val="100000"/>
              <a:defRPr sz="4800">
                <a:solidFill>
                  <a:schemeClr val="lt1"/>
                </a:solidFill>
              </a:defRPr>
            </a:lvl1pPr>
            <a:lvl2pPr lvl="1">
              <a:spcBef>
                <a:spcPts val="0"/>
              </a:spcBef>
              <a:buClr>
                <a:schemeClr val="lt1"/>
              </a:buClr>
              <a:buSzPct val="100000"/>
              <a:defRPr sz="4800">
                <a:solidFill>
                  <a:schemeClr val="lt1"/>
                </a:solidFill>
              </a:defRPr>
            </a:lvl2pPr>
            <a:lvl3pPr lvl="2">
              <a:spcBef>
                <a:spcPts val="0"/>
              </a:spcBef>
              <a:buClr>
                <a:schemeClr val="lt1"/>
              </a:buClr>
              <a:buSzPct val="100000"/>
              <a:defRPr sz="4800">
                <a:solidFill>
                  <a:schemeClr val="lt1"/>
                </a:solidFill>
              </a:defRPr>
            </a:lvl3pPr>
            <a:lvl4pPr lvl="3">
              <a:spcBef>
                <a:spcPts val="0"/>
              </a:spcBef>
              <a:buClr>
                <a:schemeClr val="lt1"/>
              </a:buClr>
              <a:buSzPct val="100000"/>
              <a:defRPr sz="4800">
                <a:solidFill>
                  <a:schemeClr val="lt1"/>
                </a:solidFill>
              </a:defRPr>
            </a:lvl4pPr>
            <a:lvl5pPr lvl="4">
              <a:spcBef>
                <a:spcPts val="0"/>
              </a:spcBef>
              <a:buClr>
                <a:schemeClr val="lt1"/>
              </a:buClr>
              <a:buSzPct val="100000"/>
              <a:defRPr sz="4800">
                <a:solidFill>
                  <a:schemeClr val="lt1"/>
                </a:solidFill>
              </a:defRPr>
            </a:lvl5pPr>
            <a:lvl6pPr lvl="5">
              <a:spcBef>
                <a:spcPts val="0"/>
              </a:spcBef>
              <a:buClr>
                <a:schemeClr val="lt1"/>
              </a:buClr>
              <a:buSzPct val="100000"/>
              <a:defRPr sz="4800">
                <a:solidFill>
                  <a:schemeClr val="lt1"/>
                </a:solidFill>
              </a:defRPr>
            </a:lvl6pPr>
            <a:lvl7pPr lvl="6">
              <a:spcBef>
                <a:spcPts val="0"/>
              </a:spcBef>
              <a:buClr>
                <a:schemeClr val="lt1"/>
              </a:buClr>
              <a:buSzPct val="100000"/>
              <a:defRPr sz="4800">
                <a:solidFill>
                  <a:schemeClr val="lt1"/>
                </a:solidFill>
              </a:defRPr>
            </a:lvl7pPr>
            <a:lvl8pPr lvl="7">
              <a:spcBef>
                <a:spcPts val="0"/>
              </a:spcBef>
              <a:buClr>
                <a:schemeClr val="lt1"/>
              </a:buClr>
              <a:buSzPct val="100000"/>
              <a:defRPr sz="4800">
                <a:solidFill>
                  <a:schemeClr val="lt1"/>
                </a:solidFill>
              </a:defRPr>
            </a:lvl8pPr>
            <a:lvl9pPr lvl="8">
              <a:spcBef>
                <a:spcPts val="0"/>
              </a:spcBef>
              <a:buClr>
                <a:schemeClr val="lt1"/>
              </a:buClr>
              <a:buSzPct val="100000"/>
              <a:defRPr sz="4800">
                <a:solidFill>
                  <a:schemeClr val="lt1"/>
                </a:solidFill>
              </a:defRPr>
            </a:lvl9pPr>
          </a:lstStyle>
          <a:p/>
        </p:txBody>
      </p:sp>
      <p:sp>
        <p:nvSpPr>
          <p:cNvPr id="35" name="Shape 35"/>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solidFill>
                  <a:schemeClr val="lt1"/>
                </a:solidFill>
              </a:rPr>
              <a:t>‹#›</a:t>
            </a:fl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Section title and description">
    <p:spTree>
      <p:nvGrpSpPr>
        <p:cNvPr id="36" name="Shape 36"/>
        <p:cNvGrpSpPr/>
        <p:nvPr/>
      </p:nvGrpSpPr>
      <p:grpSpPr>
        <a:xfrm>
          <a:off x="0" y="0"/>
          <a:ext cx="0" cy="0"/>
          <a:chOff x="0" y="0"/>
          <a:chExt cx="0" cy="0"/>
        </a:xfrm>
      </p:grpSpPr>
      <p:sp>
        <p:nvSpPr>
          <p:cNvPr id="37" name="Shape 37"/>
          <p:cNvSpPr/>
          <p:nvPr/>
        </p:nvSpPr>
        <p:spPr>
          <a:xfrm>
            <a:off x="4572000" y="100"/>
            <a:ext cx="4572000" cy="5143500"/>
          </a:xfrm>
          <a:prstGeom prst="rect">
            <a:avLst/>
          </a:prstGeom>
          <a:solidFill>
            <a:schemeClr val="dk1"/>
          </a:solidFill>
          <a:ln>
            <a:noFill/>
          </a:ln>
        </p:spPr>
        <p:txBody>
          <a:bodyPr anchorCtr="0" anchor="ctr" bIns="91425" lIns="91425" rIns="91425" tIns="91425">
            <a:noAutofit/>
          </a:bodyPr>
          <a:lstStyle/>
          <a:p>
            <a:pPr lvl="0">
              <a:spcBef>
                <a:spcPts val="0"/>
              </a:spcBef>
              <a:buNone/>
            </a:pPr>
            <a:r>
              <a:t/>
            </a:r>
            <a:endParaRPr/>
          </a:p>
        </p:txBody>
      </p:sp>
      <p:cxnSp>
        <p:nvCxnSpPr>
          <p:cNvPr id="38" name="Shape 38"/>
          <p:cNvCxnSpPr/>
          <p:nvPr/>
        </p:nvCxnSpPr>
        <p:spPr>
          <a:xfrm>
            <a:off x="5029675" y="4495500"/>
            <a:ext cx="468300" cy="0"/>
          </a:xfrm>
          <a:prstGeom prst="straightConnector1">
            <a:avLst/>
          </a:prstGeom>
          <a:noFill/>
          <a:ln cap="flat" cmpd="sng" w="19050">
            <a:solidFill>
              <a:schemeClr val="lt1"/>
            </a:solidFill>
            <a:prstDash val="solid"/>
            <a:round/>
            <a:headEnd len="med" w="med" type="none"/>
            <a:tailEnd len="med" w="med" type="none"/>
          </a:ln>
        </p:spPr>
      </p:cxnSp>
      <p:sp>
        <p:nvSpPr>
          <p:cNvPr id="39" name="Shape 39"/>
          <p:cNvSpPr txBox="1"/>
          <p:nvPr>
            <p:ph type="title"/>
          </p:nvPr>
        </p:nvSpPr>
        <p:spPr>
          <a:xfrm>
            <a:off x="265500" y="1375599"/>
            <a:ext cx="4045200" cy="1551900"/>
          </a:xfrm>
          <a:prstGeom prst="rect">
            <a:avLst/>
          </a:prstGeom>
        </p:spPr>
        <p:txBody>
          <a:bodyPr anchorCtr="0" anchor="b" bIns="91425" lIns="91425" rIns="91425" tIns="91425"/>
          <a:lstStyle>
            <a:lvl1pPr lvl="0" algn="ctr">
              <a:spcBef>
                <a:spcPts val="0"/>
              </a:spcBef>
              <a:buSzPct val="100000"/>
              <a:defRPr sz="3800"/>
            </a:lvl1pPr>
            <a:lvl2pPr lvl="1" algn="ctr">
              <a:spcBef>
                <a:spcPts val="0"/>
              </a:spcBef>
              <a:buSzPct val="100000"/>
              <a:defRPr sz="3800"/>
            </a:lvl2pPr>
            <a:lvl3pPr lvl="2" algn="ctr">
              <a:spcBef>
                <a:spcPts val="0"/>
              </a:spcBef>
              <a:buSzPct val="100000"/>
              <a:defRPr sz="3800"/>
            </a:lvl3pPr>
            <a:lvl4pPr lvl="3" algn="ctr">
              <a:spcBef>
                <a:spcPts val="0"/>
              </a:spcBef>
              <a:buSzPct val="100000"/>
              <a:defRPr sz="3800"/>
            </a:lvl4pPr>
            <a:lvl5pPr lvl="4" algn="ctr">
              <a:spcBef>
                <a:spcPts val="0"/>
              </a:spcBef>
              <a:buSzPct val="100000"/>
              <a:defRPr sz="3800"/>
            </a:lvl5pPr>
            <a:lvl6pPr lvl="5" algn="ctr">
              <a:spcBef>
                <a:spcPts val="0"/>
              </a:spcBef>
              <a:buSzPct val="100000"/>
              <a:defRPr sz="3800"/>
            </a:lvl6pPr>
            <a:lvl7pPr lvl="6" algn="ctr">
              <a:spcBef>
                <a:spcPts val="0"/>
              </a:spcBef>
              <a:buSzPct val="100000"/>
              <a:defRPr sz="3800"/>
            </a:lvl7pPr>
            <a:lvl8pPr lvl="7" algn="ctr">
              <a:spcBef>
                <a:spcPts val="0"/>
              </a:spcBef>
              <a:buSzPct val="100000"/>
              <a:defRPr sz="3800"/>
            </a:lvl8pPr>
            <a:lvl9pPr lvl="8" algn="ctr">
              <a:spcBef>
                <a:spcPts val="0"/>
              </a:spcBef>
              <a:buSzPct val="100000"/>
              <a:defRPr sz="3800"/>
            </a:lvl9pPr>
          </a:lstStyle>
          <a:p/>
        </p:txBody>
      </p:sp>
      <p:sp>
        <p:nvSpPr>
          <p:cNvPr id="40" name="Shape 40"/>
          <p:cNvSpPr txBox="1"/>
          <p:nvPr>
            <p:ph idx="1" type="subTitle"/>
          </p:nvPr>
        </p:nvSpPr>
        <p:spPr>
          <a:xfrm>
            <a:off x="265500" y="2981125"/>
            <a:ext cx="4045200" cy="1345499"/>
          </a:xfrm>
          <a:prstGeom prst="rect">
            <a:avLst/>
          </a:prstGeom>
        </p:spPr>
        <p:txBody>
          <a:bodyPr anchorCtr="0" anchor="t" bIns="91425" lIns="91425" rIns="91425" tIns="91425"/>
          <a:lstStyle>
            <a:lvl1pPr lvl="0" algn="ctr">
              <a:lnSpc>
                <a:spcPct val="100000"/>
              </a:lnSpc>
              <a:spcBef>
                <a:spcPts val="0"/>
              </a:spcBef>
              <a:spcAft>
                <a:spcPts val="0"/>
              </a:spcAft>
              <a:buNone/>
              <a:defRPr/>
            </a:lvl1pPr>
            <a:lvl2pPr lvl="1" algn="ctr">
              <a:lnSpc>
                <a:spcPct val="100000"/>
              </a:lnSpc>
              <a:spcBef>
                <a:spcPts val="0"/>
              </a:spcBef>
              <a:spcAft>
                <a:spcPts val="0"/>
              </a:spcAft>
              <a:buSzPct val="100000"/>
              <a:buNone/>
              <a:defRPr sz="1800"/>
            </a:lvl2pPr>
            <a:lvl3pPr lvl="2" algn="ctr">
              <a:lnSpc>
                <a:spcPct val="100000"/>
              </a:lnSpc>
              <a:spcBef>
                <a:spcPts val="0"/>
              </a:spcBef>
              <a:spcAft>
                <a:spcPts val="0"/>
              </a:spcAft>
              <a:buSzPct val="100000"/>
              <a:buNone/>
              <a:defRPr sz="1800"/>
            </a:lvl3pPr>
            <a:lvl4pPr lvl="3" algn="ctr">
              <a:lnSpc>
                <a:spcPct val="100000"/>
              </a:lnSpc>
              <a:spcBef>
                <a:spcPts val="0"/>
              </a:spcBef>
              <a:spcAft>
                <a:spcPts val="0"/>
              </a:spcAft>
              <a:buSzPct val="100000"/>
              <a:buNone/>
              <a:defRPr sz="1800"/>
            </a:lvl4pPr>
            <a:lvl5pPr lvl="4" algn="ctr">
              <a:lnSpc>
                <a:spcPct val="100000"/>
              </a:lnSpc>
              <a:spcBef>
                <a:spcPts val="0"/>
              </a:spcBef>
              <a:spcAft>
                <a:spcPts val="0"/>
              </a:spcAft>
              <a:buSzPct val="100000"/>
              <a:buNone/>
              <a:defRPr sz="1800"/>
            </a:lvl5pPr>
            <a:lvl6pPr lvl="5" algn="ctr">
              <a:lnSpc>
                <a:spcPct val="100000"/>
              </a:lnSpc>
              <a:spcBef>
                <a:spcPts val="0"/>
              </a:spcBef>
              <a:spcAft>
                <a:spcPts val="0"/>
              </a:spcAft>
              <a:buSzPct val="100000"/>
              <a:buNone/>
              <a:defRPr sz="1800"/>
            </a:lvl6pPr>
            <a:lvl7pPr lvl="6" algn="ctr">
              <a:lnSpc>
                <a:spcPct val="100000"/>
              </a:lnSpc>
              <a:spcBef>
                <a:spcPts val="0"/>
              </a:spcBef>
              <a:spcAft>
                <a:spcPts val="0"/>
              </a:spcAft>
              <a:buSzPct val="100000"/>
              <a:buNone/>
              <a:defRPr sz="1800"/>
            </a:lvl7pPr>
            <a:lvl8pPr lvl="7" algn="ctr">
              <a:lnSpc>
                <a:spcPct val="100000"/>
              </a:lnSpc>
              <a:spcBef>
                <a:spcPts val="0"/>
              </a:spcBef>
              <a:spcAft>
                <a:spcPts val="0"/>
              </a:spcAft>
              <a:buSzPct val="100000"/>
              <a:buNone/>
              <a:defRPr sz="1800"/>
            </a:lvl8pPr>
            <a:lvl9pPr lvl="8" algn="ctr">
              <a:lnSpc>
                <a:spcPct val="100000"/>
              </a:lnSpc>
              <a:spcBef>
                <a:spcPts val="0"/>
              </a:spcBef>
              <a:spcAft>
                <a:spcPts val="0"/>
              </a:spcAft>
              <a:buSzPct val="100000"/>
              <a:buNone/>
              <a:defRPr sz="1800"/>
            </a:lvl9pPr>
          </a:lstStyle>
          <a:p/>
        </p:txBody>
      </p:sp>
      <p:sp>
        <p:nvSpPr>
          <p:cNvPr id="41" name="Shape 41"/>
          <p:cNvSpPr txBox="1"/>
          <p:nvPr>
            <p:ph idx="2" type="body"/>
          </p:nvPr>
        </p:nvSpPr>
        <p:spPr>
          <a:xfrm>
            <a:off x="4939500" y="724200"/>
            <a:ext cx="3837000" cy="3695100"/>
          </a:xfrm>
          <a:prstGeom prst="rect">
            <a:avLst/>
          </a:prstGeom>
        </p:spPr>
        <p:txBody>
          <a:bodyPr anchorCtr="0" anchor="ctr" bIns="91425" lIns="91425" rIns="91425" tIns="91425"/>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p:txBody>
      </p:sp>
      <p:sp>
        <p:nvSpPr>
          <p:cNvPr id="42" name="Shape 42"/>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solidFill>
                  <a:schemeClr val="lt1"/>
                </a:solidFill>
              </a:rPr>
              <a:t>‹#›</a:t>
            </a:fl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43" name="Shape 43"/>
        <p:cNvGrpSpPr/>
        <p:nvPr/>
      </p:nvGrpSpPr>
      <p:grpSpPr>
        <a:xfrm>
          <a:off x="0" y="0"/>
          <a:ext cx="0" cy="0"/>
          <a:chOff x="0" y="0"/>
          <a:chExt cx="0" cy="0"/>
        </a:xfrm>
      </p:grpSpPr>
      <p:sp>
        <p:nvSpPr>
          <p:cNvPr id="44" name="Shape 44"/>
          <p:cNvSpPr txBox="1"/>
          <p:nvPr>
            <p:ph idx="1" type="body"/>
          </p:nvPr>
        </p:nvSpPr>
        <p:spPr>
          <a:xfrm>
            <a:off x="319500" y="4233725"/>
            <a:ext cx="5998800" cy="598800"/>
          </a:xfrm>
          <a:prstGeom prst="rect">
            <a:avLst/>
          </a:prstGeom>
        </p:spPr>
        <p:txBody>
          <a:bodyPr anchorCtr="0" anchor="ctr" bIns="91425" lIns="91425" rIns="91425" tIns="91425"/>
          <a:lstStyle>
            <a:lvl1pPr lvl="0">
              <a:lnSpc>
                <a:spcPct val="100000"/>
              </a:lnSpc>
              <a:spcBef>
                <a:spcPts val="0"/>
              </a:spcBef>
              <a:spcAft>
                <a:spcPts val="0"/>
              </a:spcAft>
              <a:buClr>
                <a:schemeClr val="accent3"/>
              </a:buClr>
              <a:buFont typeface="Alfa Slab One"/>
              <a:buNone/>
              <a:defRPr>
                <a:solidFill>
                  <a:schemeClr val="accent3"/>
                </a:solidFill>
                <a:latin typeface="Alfa Slab One"/>
                <a:ea typeface="Alfa Slab One"/>
                <a:cs typeface="Alfa Slab One"/>
                <a:sym typeface="Alfa Slab One"/>
              </a:defRPr>
            </a:lvl1pPr>
          </a:lstStyle>
          <a:p/>
        </p:txBody>
      </p:sp>
      <p:sp>
        <p:nvSpPr>
          <p:cNvPr id="45" name="Shape 45"/>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id="5" name="Shape 5"/>
        <p:cNvGrpSpPr/>
        <p:nvPr/>
      </p:nvGrpSpPr>
      <p:grpSpPr>
        <a:xfrm>
          <a:off x="0" y="0"/>
          <a:ext cx="0" cy="0"/>
          <a:chOff x="0" y="0"/>
          <a:chExt cx="0" cy="0"/>
        </a:xfrm>
      </p:grpSpPr>
      <p:sp>
        <p:nvSpPr>
          <p:cNvPr id="6" name="Shape 6"/>
          <p:cNvSpPr txBox="1"/>
          <p:nvPr>
            <p:ph type="title"/>
          </p:nvPr>
        </p:nvSpPr>
        <p:spPr>
          <a:xfrm>
            <a:off x="311700" y="445025"/>
            <a:ext cx="8520600" cy="572700"/>
          </a:xfrm>
          <a:prstGeom prst="rect">
            <a:avLst/>
          </a:prstGeom>
          <a:noFill/>
          <a:ln>
            <a:noFill/>
          </a:ln>
        </p:spPr>
        <p:txBody>
          <a:bodyPr anchorCtr="0" anchor="t" bIns="91425" lIns="91425" rIns="91425" tIns="91425"/>
          <a:lstStyle>
            <a:lvl1pPr lvl="0">
              <a:spcBef>
                <a:spcPts val="0"/>
              </a:spcBef>
              <a:buClr>
                <a:schemeClr val="accent3"/>
              </a:buClr>
              <a:buSzPct val="100000"/>
              <a:buFont typeface="Alfa Slab One"/>
              <a:buNone/>
              <a:defRPr sz="3000">
                <a:solidFill>
                  <a:schemeClr val="accent3"/>
                </a:solidFill>
                <a:latin typeface="Alfa Slab One"/>
                <a:ea typeface="Alfa Slab One"/>
                <a:cs typeface="Alfa Slab One"/>
                <a:sym typeface="Alfa Slab One"/>
              </a:defRPr>
            </a:lvl1pPr>
            <a:lvl2pPr lvl="1">
              <a:spcBef>
                <a:spcPts val="0"/>
              </a:spcBef>
              <a:buClr>
                <a:schemeClr val="accent3"/>
              </a:buClr>
              <a:buSzPct val="100000"/>
              <a:buFont typeface="Alfa Slab One"/>
              <a:buNone/>
              <a:defRPr sz="3000">
                <a:solidFill>
                  <a:schemeClr val="accent3"/>
                </a:solidFill>
                <a:latin typeface="Alfa Slab One"/>
                <a:ea typeface="Alfa Slab One"/>
                <a:cs typeface="Alfa Slab One"/>
                <a:sym typeface="Alfa Slab One"/>
              </a:defRPr>
            </a:lvl2pPr>
            <a:lvl3pPr lvl="2">
              <a:spcBef>
                <a:spcPts val="0"/>
              </a:spcBef>
              <a:buClr>
                <a:schemeClr val="accent3"/>
              </a:buClr>
              <a:buSzPct val="100000"/>
              <a:buFont typeface="Alfa Slab One"/>
              <a:buNone/>
              <a:defRPr sz="3000">
                <a:solidFill>
                  <a:schemeClr val="accent3"/>
                </a:solidFill>
                <a:latin typeface="Alfa Slab One"/>
                <a:ea typeface="Alfa Slab One"/>
                <a:cs typeface="Alfa Slab One"/>
                <a:sym typeface="Alfa Slab One"/>
              </a:defRPr>
            </a:lvl3pPr>
            <a:lvl4pPr lvl="3">
              <a:spcBef>
                <a:spcPts val="0"/>
              </a:spcBef>
              <a:buClr>
                <a:schemeClr val="accent3"/>
              </a:buClr>
              <a:buSzPct val="100000"/>
              <a:buFont typeface="Alfa Slab One"/>
              <a:buNone/>
              <a:defRPr sz="3000">
                <a:solidFill>
                  <a:schemeClr val="accent3"/>
                </a:solidFill>
                <a:latin typeface="Alfa Slab One"/>
                <a:ea typeface="Alfa Slab One"/>
                <a:cs typeface="Alfa Slab One"/>
                <a:sym typeface="Alfa Slab One"/>
              </a:defRPr>
            </a:lvl4pPr>
            <a:lvl5pPr lvl="4">
              <a:spcBef>
                <a:spcPts val="0"/>
              </a:spcBef>
              <a:buClr>
                <a:schemeClr val="accent3"/>
              </a:buClr>
              <a:buSzPct val="100000"/>
              <a:buFont typeface="Alfa Slab One"/>
              <a:buNone/>
              <a:defRPr sz="3000">
                <a:solidFill>
                  <a:schemeClr val="accent3"/>
                </a:solidFill>
                <a:latin typeface="Alfa Slab One"/>
                <a:ea typeface="Alfa Slab One"/>
                <a:cs typeface="Alfa Slab One"/>
                <a:sym typeface="Alfa Slab One"/>
              </a:defRPr>
            </a:lvl5pPr>
            <a:lvl6pPr lvl="5">
              <a:spcBef>
                <a:spcPts val="0"/>
              </a:spcBef>
              <a:buClr>
                <a:schemeClr val="accent3"/>
              </a:buClr>
              <a:buSzPct val="100000"/>
              <a:buFont typeface="Alfa Slab One"/>
              <a:buNone/>
              <a:defRPr sz="3000">
                <a:solidFill>
                  <a:schemeClr val="accent3"/>
                </a:solidFill>
                <a:latin typeface="Alfa Slab One"/>
                <a:ea typeface="Alfa Slab One"/>
                <a:cs typeface="Alfa Slab One"/>
                <a:sym typeface="Alfa Slab One"/>
              </a:defRPr>
            </a:lvl6pPr>
            <a:lvl7pPr lvl="6">
              <a:spcBef>
                <a:spcPts val="0"/>
              </a:spcBef>
              <a:buClr>
                <a:schemeClr val="accent3"/>
              </a:buClr>
              <a:buSzPct val="100000"/>
              <a:buFont typeface="Alfa Slab One"/>
              <a:buNone/>
              <a:defRPr sz="3000">
                <a:solidFill>
                  <a:schemeClr val="accent3"/>
                </a:solidFill>
                <a:latin typeface="Alfa Slab One"/>
                <a:ea typeface="Alfa Slab One"/>
                <a:cs typeface="Alfa Slab One"/>
                <a:sym typeface="Alfa Slab One"/>
              </a:defRPr>
            </a:lvl7pPr>
            <a:lvl8pPr lvl="7">
              <a:spcBef>
                <a:spcPts val="0"/>
              </a:spcBef>
              <a:buClr>
                <a:schemeClr val="accent3"/>
              </a:buClr>
              <a:buSzPct val="100000"/>
              <a:buFont typeface="Alfa Slab One"/>
              <a:buNone/>
              <a:defRPr sz="3000">
                <a:solidFill>
                  <a:schemeClr val="accent3"/>
                </a:solidFill>
                <a:latin typeface="Alfa Slab One"/>
                <a:ea typeface="Alfa Slab One"/>
                <a:cs typeface="Alfa Slab One"/>
                <a:sym typeface="Alfa Slab One"/>
              </a:defRPr>
            </a:lvl8pPr>
            <a:lvl9pPr lvl="8">
              <a:spcBef>
                <a:spcPts val="0"/>
              </a:spcBef>
              <a:buClr>
                <a:schemeClr val="accent3"/>
              </a:buClr>
              <a:buSzPct val="100000"/>
              <a:buFont typeface="Alfa Slab One"/>
              <a:buNone/>
              <a:defRPr sz="3000">
                <a:solidFill>
                  <a:schemeClr val="accent3"/>
                </a:solidFill>
                <a:latin typeface="Alfa Slab One"/>
                <a:ea typeface="Alfa Slab One"/>
                <a:cs typeface="Alfa Slab One"/>
                <a:sym typeface="Alfa Slab One"/>
              </a:defRPr>
            </a:lvl9pPr>
          </a:lstStyle>
          <a:p/>
        </p:txBody>
      </p:sp>
      <p:sp>
        <p:nvSpPr>
          <p:cNvPr id="7" name="Shape 7"/>
          <p:cNvSpPr txBox="1"/>
          <p:nvPr>
            <p:ph idx="1" type="body"/>
          </p:nvPr>
        </p:nvSpPr>
        <p:spPr>
          <a:xfrm>
            <a:off x="311700" y="1152475"/>
            <a:ext cx="8520600" cy="3416400"/>
          </a:xfrm>
          <a:prstGeom prst="rect">
            <a:avLst/>
          </a:prstGeom>
          <a:noFill/>
          <a:ln>
            <a:noFill/>
          </a:ln>
        </p:spPr>
        <p:txBody>
          <a:bodyPr anchorCtr="0" anchor="t" bIns="91425" lIns="91425" rIns="91425" tIns="91425"/>
          <a:lstStyle>
            <a:lvl1pPr lvl="0">
              <a:lnSpc>
                <a:spcPct val="115000"/>
              </a:lnSpc>
              <a:spcBef>
                <a:spcPts val="0"/>
              </a:spcBef>
              <a:spcAft>
                <a:spcPts val="1600"/>
              </a:spcAft>
              <a:buClr>
                <a:schemeClr val="dk2"/>
              </a:buClr>
              <a:buSzPct val="100000"/>
              <a:buFont typeface="Proxima Nova"/>
              <a:defRPr sz="1800">
                <a:solidFill>
                  <a:schemeClr val="dk2"/>
                </a:solidFill>
                <a:latin typeface="Proxima Nova"/>
                <a:ea typeface="Proxima Nova"/>
                <a:cs typeface="Proxima Nova"/>
                <a:sym typeface="Proxima Nova"/>
              </a:defRPr>
            </a:lvl1pPr>
            <a:lvl2pPr lvl="1">
              <a:lnSpc>
                <a:spcPct val="115000"/>
              </a:lnSpc>
              <a:spcBef>
                <a:spcPts val="0"/>
              </a:spcBef>
              <a:spcAft>
                <a:spcPts val="1600"/>
              </a:spcAft>
              <a:buClr>
                <a:schemeClr val="dk2"/>
              </a:buClr>
              <a:buFont typeface="Proxima Nova"/>
              <a:defRPr>
                <a:solidFill>
                  <a:schemeClr val="dk2"/>
                </a:solidFill>
                <a:latin typeface="Proxima Nova"/>
                <a:ea typeface="Proxima Nova"/>
                <a:cs typeface="Proxima Nova"/>
                <a:sym typeface="Proxima Nova"/>
              </a:defRPr>
            </a:lvl2pPr>
            <a:lvl3pPr lvl="2">
              <a:lnSpc>
                <a:spcPct val="115000"/>
              </a:lnSpc>
              <a:spcBef>
                <a:spcPts val="0"/>
              </a:spcBef>
              <a:spcAft>
                <a:spcPts val="1600"/>
              </a:spcAft>
              <a:buClr>
                <a:schemeClr val="dk2"/>
              </a:buClr>
              <a:buFont typeface="Proxima Nova"/>
              <a:defRPr>
                <a:solidFill>
                  <a:schemeClr val="dk2"/>
                </a:solidFill>
                <a:latin typeface="Proxima Nova"/>
                <a:ea typeface="Proxima Nova"/>
                <a:cs typeface="Proxima Nova"/>
                <a:sym typeface="Proxima Nova"/>
              </a:defRPr>
            </a:lvl3pPr>
            <a:lvl4pPr lvl="3">
              <a:lnSpc>
                <a:spcPct val="115000"/>
              </a:lnSpc>
              <a:spcBef>
                <a:spcPts val="0"/>
              </a:spcBef>
              <a:spcAft>
                <a:spcPts val="1600"/>
              </a:spcAft>
              <a:buClr>
                <a:schemeClr val="dk2"/>
              </a:buClr>
              <a:buFont typeface="Proxima Nova"/>
              <a:defRPr>
                <a:solidFill>
                  <a:schemeClr val="dk2"/>
                </a:solidFill>
                <a:latin typeface="Proxima Nova"/>
                <a:ea typeface="Proxima Nova"/>
                <a:cs typeface="Proxima Nova"/>
                <a:sym typeface="Proxima Nova"/>
              </a:defRPr>
            </a:lvl4pPr>
            <a:lvl5pPr lvl="4">
              <a:lnSpc>
                <a:spcPct val="115000"/>
              </a:lnSpc>
              <a:spcBef>
                <a:spcPts val="0"/>
              </a:spcBef>
              <a:spcAft>
                <a:spcPts val="1600"/>
              </a:spcAft>
              <a:buClr>
                <a:schemeClr val="dk2"/>
              </a:buClr>
              <a:buFont typeface="Proxima Nova"/>
              <a:defRPr>
                <a:solidFill>
                  <a:schemeClr val="dk2"/>
                </a:solidFill>
                <a:latin typeface="Proxima Nova"/>
                <a:ea typeface="Proxima Nova"/>
                <a:cs typeface="Proxima Nova"/>
                <a:sym typeface="Proxima Nova"/>
              </a:defRPr>
            </a:lvl5pPr>
            <a:lvl6pPr lvl="5">
              <a:lnSpc>
                <a:spcPct val="115000"/>
              </a:lnSpc>
              <a:spcBef>
                <a:spcPts val="0"/>
              </a:spcBef>
              <a:spcAft>
                <a:spcPts val="1600"/>
              </a:spcAft>
              <a:buClr>
                <a:schemeClr val="dk2"/>
              </a:buClr>
              <a:buFont typeface="Proxima Nova"/>
              <a:defRPr>
                <a:solidFill>
                  <a:schemeClr val="dk2"/>
                </a:solidFill>
                <a:latin typeface="Proxima Nova"/>
                <a:ea typeface="Proxima Nova"/>
                <a:cs typeface="Proxima Nova"/>
                <a:sym typeface="Proxima Nova"/>
              </a:defRPr>
            </a:lvl6pPr>
            <a:lvl7pPr lvl="6">
              <a:lnSpc>
                <a:spcPct val="115000"/>
              </a:lnSpc>
              <a:spcBef>
                <a:spcPts val="0"/>
              </a:spcBef>
              <a:spcAft>
                <a:spcPts val="1600"/>
              </a:spcAft>
              <a:buClr>
                <a:schemeClr val="dk2"/>
              </a:buClr>
              <a:buFont typeface="Proxima Nova"/>
              <a:defRPr>
                <a:solidFill>
                  <a:schemeClr val="dk2"/>
                </a:solidFill>
                <a:latin typeface="Proxima Nova"/>
                <a:ea typeface="Proxima Nova"/>
                <a:cs typeface="Proxima Nova"/>
                <a:sym typeface="Proxima Nova"/>
              </a:defRPr>
            </a:lvl7pPr>
            <a:lvl8pPr lvl="7">
              <a:lnSpc>
                <a:spcPct val="115000"/>
              </a:lnSpc>
              <a:spcBef>
                <a:spcPts val="0"/>
              </a:spcBef>
              <a:spcAft>
                <a:spcPts val="1600"/>
              </a:spcAft>
              <a:buClr>
                <a:schemeClr val="dk2"/>
              </a:buClr>
              <a:buFont typeface="Proxima Nova"/>
              <a:defRPr>
                <a:solidFill>
                  <a:schemeClr val="dk2"/>
                </a:solidFill>
                <a:latin typeface="Proxima Nova"/>
                <a:ea typeface="Proxima Nova"/>
                <a:cs typeface="Proxima Nova"/>
                <a:sym typeface="Proxima Nova"/>
              </a:defRPr>
            </a:lvl8pPr>
            <a:lvl9pPr lvl="8">
              <a:lnSpc>
                <a:spcPct val="115000"/>
              </a:lnSpc>
              <a:spcBef>
                <a:spcPts val="0"/>
              </a:spcBef>
              <a:spcAft>
                <a:spcPts val="1600"/>
              </a:spcAft>
              <a:buClr>
                <a:schemeClr val="dk2"/>
              </a:buClr>
              <a:buFont typeface="Proxima Nova"/>
              <a:defRPr>
                <a:solidFill>
                  <a:schemeClr val="dk2"/>
                </a:solidFill>
                <a:latin typeface="Proxima Nova"/>
                <a:ea typeface="Proxima Nova"/>
                <a:cs typeface="Proxima Nova"/>
                <a:sym typeface="Proxima Nova"/>
              </a:defRPr>
            </a:lvl9pPr>
          </a:lstStyle>
          <a:p/>
        </p:txBody>
      </p:sp>
      <p:sp>
        <p:nvSpPr>
          <p:cNvPr id="8" name="Shape 8"/>
          <p:cNvSpPr txBox="1"/>
          <p:nvPr>
            <p:ph idx="12" type="sldNum"/>
          </p:nvPr>
        </p:nvSpPr>
        <p:spPr>
          <a:xfrm>
            <a:off x="8472457" y="4663216"/>
            <a:ext cx="548700" cy="393600"/>
          </a:xfrm>
          <a:prstGeom prst="rect">
            <a:avLst/>
          </a:prstGeom>
          <a:noFill/>
          <a:ln>
            <a:noFill/>
          </a:ln>
        </p:spPr>
        <p:txBody>
          <a:bodyPr anchorCtr="0" anchor="ctr" bIns="91425" lIns="91425" rIns="91425" tIns="91425">
            <a:noAutofit/>
          </a:bodyPr>
          <a:lstStyle/>
          <a:p>
            <a:pPr lvl="0" algn="r">
              <a:spcBef>
                <a:spcPts val="0"/>
              </a:spcBef>
              <a:buNone/>
            </a:pPr>
            <a:fld id="{00000000-1234-1234-1234-123412341234}" type="slidenum">
              <a:rPr lang="en" sz="1000">
                <a:solidFill>
                  <a:schemeClr val="dk2"/>
                </a:solidFill>
                <a:latin typeface="Proxima Nova"/>
                <a:ea typeface="Proxima Nova"/>
                <a:cs typeface="Proxima Nova"/>
                <a:sym typeface="Proxima Nova"/>
              </a:rPr>
              <a:t>‹#›</a:t>
            </a:fld>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p:titleStyle>
    <p:body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0.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55" name="Shape 55"/>
        <p:cNvGrpSpPr/>
        <p:nvPr/>
      </p:nvGrpSpPr>
      <p:grpSpPr>
        <a:xfrm>
          <a:off x="0" y="0"/>
          <a:ext cx="0" cy="0"/>
          <a:chOff x="0" y="0"/>
          <a:chExt cx="0" cy="0"/>
        </a:xfrm>
      </p:grpSpPr>
      <p:sp>
        <p:nvSpPr>
          <p:cNvPr id="56" name="Shape 56"/>
          <p:cNvSpPr txBox="1"/>
          <p:nvPr>
            <p:ph type="ctrTitle"/>
          </p:nvPr>
        </p:nvSpPr>
        <p:spPr>
          <a:xfrm>
            <a:off x="311700" y="595975"/>
            <a:ext cx="8520600" cy="1957800"/>
          </a:xfrm>
          <a:prstGeom prst="rect">
            <a:avLst/>
          </a:prstGeom>
        </p:spPr>
        <p:txBody>
          <a:bodyPr anchorCtr="0" anchor="b" bIns="91425" lIns="91425" rIns="91425" tIns="91425">
            <a:noAutofit/>
          </a:bodyPr>
          <a:lstStyle/>
          <a:p>
            <a:pPr lvl="0">
              <a:spcBef>
                <a:spcPts val="0"/>
              </a:spcBef>
              <a:buNone/>
            </a:pPr>
            <a:r>
              <a:rPr lang="en"/>
              <a:t>Personal and Shared Knowledge</a:t>
            </a:r>
          </a:p>
        </p:txBody>
      </p:sp>
      <p:sp>
        <p:nvSpPr>
          <p:cNvPr id="57" name="Shape 57"/>
          <p:cNvSpPr txBox="1"/>
          <p:nvPr>
            <p:ph idx="1" type="subTitle"/>
          </p:nvPr>
        </p:nvSpPr>
        <p:spPr>
          <a:xfrm>
            <a:off x="311700" y="3165823"/>
            <a:ext cx="8520600" cy="733500"/>
          </a:xfrm>
          <a:prstGeom prst="rect">
            <a:avLst/>
          </a:prstGeom>
        </p:spPr>
        <p:txBody>
          <a:bodyPr anchorCtr="0" anchor="t" bIns="91425" lIns="91425" rIns="91425" tIns="91425">
            <a:noAutofit/>
          </a:bodyPr>
          <a:lstStyle/>
          <a:p>
            <a:pPr lvl="0">
              <a:spcBef>
                <a:spcPts val="0"/>
              </a:spcBef>
              <a:buNone/>
            </a:pPr>
            <a:r>
              <a:rPr lang="en"/>
              <a:t>What?</a:t>
            </a: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09" name="Shape 109"/>
        <p:cNvGrpSpPr/>
        <p:nvPr/>
      </p:nvGrpSpPr>
      <p:grpSpPr>
        <a:xfrm>
          <a:off x="0" y="0"/>
          <a:ext cx="0" cy="0"/>
          <a:chOff x="0" y="0"/>
          <a:chExt cx="0" cy="0"/>
        </a:xfrm>
      </p:grpSpPr>
      <p:sp>
        <p:nvSpPr>
          <p:cNvPr id="110" name="Shape 110"/>
          <p:cNvSpPr txBox="1"/>
          <p:nvPr>
            <p:ph type="title"/>
          </p:nvPr>
        </p:nvSpPr>
        <p:spPr>
          <a:xfrm>
            <a:off x="311700" y="445025"/>
            <a:ext cx="8520600" cy="572700"/>
          </a:xfrm>
          <a:prstGeom prst="rect">
            <a:avLst/>
          </a:prstGeom>
        </p:spPr>
        <p:txBody>
          <a:bodyPr anchorCtr="0" anchor="t" bIns="91425" lIns="91425" rIns="91425" tIns="91425">
            <a:noAutofit/>
          </a:bodyPr>
          <a:lstStyle/>
          <a:p>
            <a:pPr lvl="0" rtl="0">
              <a:spcBef>
                <a:spcPts val="0"/>
              </a:spcBef>
              <a:buNone/>
            </a:pPr>
            <a:r>
              <a:rPr lang="en"/>
              <a:t>Questions to consider:</a:t>
            </a:r>
          </a:p>
        </p:txBody>
      </p:sp>
      <p:sp>
        <p:nvSpPr>
          <p:cNvPr id="111" name="Shape 111"/>
          <p:cNvSpPr txBox="1"/>
          <p:nvPr>
            <p:ph idx="1" type="body"/>
          </p:nvPr>
        </p:nvSpPr>
        <p:spPr>
          <a:xfrm>
            <a:off x="311700" y="1152475"/>
            <a:ext cx="8520600" cy="3416400"/>
          </a:xfrm>
          <a:prstGeom prst="rect">
            <a:avLst/>
          </a:prstGeom>
        </p:spPr>
        <p:txBody>
          <a:bodyPr anchorCtr="0" anchor="t" bIns="91425" lIns="91425" rIns="91425" tIns="91425">
            <a:noAutofit/>
          </a:bodyPr>
          <a:lstStyle/>
          <a:p>
            <a:pPr lvl="0" rtl="0">
              <a:spcBef>
                <a:spcPts val="0"/>
              </a:spcBef>
              <a:buNone/>
            </a:pPr>
            <a:r>
              <a:rPr lang="en" sz="1600"/>
              <a:t>Choose 2 to answer:</a:t>
            </a:r>
          </a:p>
          <a:p>
            <a:pPr indent="-330200" lvl="0" marL="457200" rtl="0">
              <a:spcBef>
                <a:spcPts val="0"/>
              </a:spcBef>
              <a:buSzPct val="100000"/>
              <a:buAutoNum type="arabicPeriod"/>
            </a:pPr>
            <a:r>
              <a:rPr lang="en" sz="1600"/>
              <a:t>Which type of knowledge do you use more of? Which limitation do you find yourself trapped by most? Come up with an example to support how you have been trapped by this limitation. </a:t>
            </a:r>
          </a:p>
          <a:p>
            <a:pPr indent="-330200" lvl="0" marL="457200" rtl="0">
              <a:spcBef>
                <a:spcPts val="0"/>
              </a:spcBef>
              <a:buSzPct val="100000"/>
              <a:buAutoNum type="arabicPeriod"/>
            </a:pPr>
            <a:r>
              <a:rPr lang="en" sz="1600"/>
              <a:t>How might powerful interest groups from the Matrix try to influence and distort people’s beliefs about the following:</a:t>
            </a:r>
          </a:p>
          <a:p>
            <a:pPr indent="-330200" lvl="1" marL="914400" rtl="0">
              <a:spcBef>
                <a:spcPts val="0"/>
              </a:spcBef>
              <a:buSzPct val="100000"/>
              <a:buAutoNum type="alphaLcPeriod"/>
            </a:pPr>
            <a:r>
              <a:rPr lang="en" sz="1600"/>
              <a:t>The threat of terrorism</a:t>
            </a:r>
          </a:p>
          <a:p>
            <a:pPr indent="-330200" lvl="1" marL="914400" rtl="0">
              <a:spcBef>
                <a:spcPts val="0"/>
              </a:spcBef>
              <a:buSzPct val="100000"/>
              <a:buAutoNum type="alphaLcPeriod"/>
            </a:pPr>
            <a:r>
              <a:rPr lang="en" sz="1600"/>
              <a:t>Gender roles</a:t>
            </a:r>
          </a:p>
          <a:p>
            <a:pPr indent="-330200" lvl="1" marL="914400" rtl="0">
              <a:spcBef>
                <a:spcPts val="0"/>
              </a:spcBef>
              <a:buSzPct val="100000"/>
              <a:buAutoNum type="alphaLcPeriod"/>
            </a:pPr>
            <a:r>
              <a:rPr lang="en" sz="1600"/>
              <a:t>What is “cool”</a:t>
            </a:r>
          </a:p>
          <a:p>
            <a:pPr indent="-330200" lvl="1" marL="914400" rtl="0">
              <a:spcBef>
                <a:spcPts val="0"/>
              </a:spcBef>
              <a:buSzPct val="100000"/>
              <a:buAutoNum type="alphaLcPeriod"/>
            </a:pPr>
            <a:r>
              <a:rPr lang="en" sz="1600"/>
              <a:t>Global warming</a:t>
            </a:r>
          </a:p>
          <a:p>
            <a:pPr indent="-330200" lvl="1" marL="914400" rtl="0">
              <a:spcBef>
                <a:spcPts val="0"/>
              </a:spcBef>
              <a:buSzPct val="100000"/>
              <a:buAutoNum type="alphaLcPeriod"/>
            </a:pPr>
            <a:r>
              <a:rPr lang="en" sz="1600"/>
              <a:t>Theory of evolution</a:t>
            </a:r>
          </a:p>
          <a:p>
            <a:pPr indent="-330200" lvl="0" marL="457200" rtl="0">
              <a:spcBef>
                <a:spcPts val="0"/>
              </a:spcBef>
              <a:buSzPct val="100000"/>
              <a:buAutoNum type="arabicPeriod"/>
            </a:pPr>
            <a:r>
              <a:rPr lang="en" sz="1600"/>
              <a:t>What “sacred cows”--beliefs you are not supposed to question--exist in your Matrix? Should you be willing to question everything, or are some things beyond questioning? </a:t>
            </a: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1" name="Shape 61"/>
        <p:cNvGrpSpPr/>
        <p:nvPr/>
      </p:nvGrpSpPr>
      <p:grpSpPr>
        <a:xfrm>
          <a:off x="0" y="0"/>
          <a:ext cx="0" cy="0"/>
          <a:chOff x="0" y="0"/>
          <a:chExt cx="0" cy="0"/>
        </a:xfrm>
      </p:grpSpPr>
      <p:sp>
        <p:nvSpPr>
          <p:cNvPr id="62" name="Shape 62"/>
          <p:cNvSpPr txBox="1"/>
          <p:nvPr>
            <p:ph type="title"/>
          </p:nvPr>
        </p:nvSpPr>
        <p:spPr>
          <a:xfrm>
            <a:off x="3409725" y="284225"/>
            <a:ext cx="2797200" cy="572700"/>
          </a:xfrm>
          <a:prstGeom prst="rect">
            <a:avLst/>
          </a:prstGeom>
        </p:spPr>
        <p:txBody>
          <a:bodyPr anchorCtr="0" anchor="t" bIns="91425" lIns="91425" rIns="91425" tIns="91425">
            <a:noAutofit/>
          </a:bodyPr>
          <a:lstStyle/>
          <a:p>
            <a:pPr lvl="0">
              <a:spcBef>
                <a:spcPts val="0"/>
              </a:spcBef>
              <a:buNone/>
            </a:pPr>
            <a:r>
              <a:rPr lang="en"/>
              <a:t>Assignment</a:t>
            </a:r>
          </a:p>
        </p:txBody>
      </p:sp>
      <p:sp>
        <p:nvSpPr>
          <p:cNvPr id="63" name="Shape 63"/>
          <p:cNvSpPr txBox="1"/>
          <p:nvPr>
            <p:ph idx="1" type="body"/>
          </p:nvPr>
        </p:nvSpPr>
        <p:spPr>
          <a:xfrm>
            <a:off x="83100" y="932625"/>
            <a:ext cx="8591400" cy="3679200"/>
          </a:xfrm>
          <a:prstGeom prst="rect">
            <a:avLst/>
          </a:prstGeom>
        </p:spPr>
        <p:txBody>
          <a:bodyPr anchorCtr="0" anchor="t" bIns="91425" lIns="91425" rIns="91425" tIns="91425">
            <a:noAutofit/>
          </a:bodyPr>
          <a:lstStyle/>
          <a:p>
            <a:pPr lvl="0" rtl="0">
              <a:spcBef>
                <a:spcPts val="0"/>
              </a:spcBef>
              <a:buNone/>
            </a:pPr>
            <a:r>
              <a:rPr lang="en" sz="1600"/>
              <a:t>Take notes in blue book: pages 41-53</a:t>
            </a:r>
          </a:p>
          <a:p>
            <a:pPr indent="-330200" lvl="0" marL="457200" rtl="0">
              <a:spcBef>
                <a:spcPts val="0"/>
              </a:spcBef>
              <a:buSzPct val="100000"/>
              <a:buAutoNum type="arabicPeriod"/>
            </a:pPr>
            <a:r>
              <a:rPr lang="en" sz="1600"/>
              <a:t>Take notes on </a:t>
            </a:r>
            <a:r>
              <a:rPr b="1" lang="en" sz="1600"/>
              <a:t>personal knowledge. </a:t>
            </a:r>
          </a:p>
          <a:p>
            <a:pPr indent="-330200" lvl="1" marL="914400" rtl="0">
              <a:spcBef>
                <a:spcPts val="0"/>
              </a:spcBef>
              <a:buSzPct val="100000"/>
              <a:buAutoNum type="alphaLcPeriod"/>
            </a:pPr>
            <a:r>
              <a:rPr lang="en" sz="1600"/>
              <a:t>What are its components?</a:t>
            </a:r>
          </a:p>
          <a:p>
            <a:pPr indent="-330200" lvl="1" marL="914400" rtl="0">
              <a:spcBef>
                <a:spcPts val="0"/>
              </a:spcBef>
              <a:buSzPct val="100000"/>
              <a:buAutoNum type="alphaLcPeriod"/>
            </a:pPr>
            <a:r>
              <a:rPr lang="en" sz="1600"/>
              <a:t>What are its limitations?</a:t>
            </a:r>
          </a:p>
          <a:p>
            <a:pPr indent="-330200" lvl="0" marL="457200" rtl="0">
              <a:spcBef>
                <a:spcPts val="0"/>
              </a:spcBef>
              <a:buSzPct val="100000"/>
              <a:buAutoNum type="arabicPeriod"/>
            </a:pPr>
            <a:r>
              <a:rPr lang="en" sz="1600"/>
              <a:t>Take notes on </a:t>
            </a:r>
            <a:r>
              <a:rPr b="1" lang="en" sz="1600"/>
              <a:t>shared knowledge</a:t>
            </a:r>
          </a:p>
          <a:p>
            <a:pPr indent="-330200" lvl="1" marL="914400" rtl="0">
              <a:spcBef>
                <a:spcPts val="0"/>
              </a:spcBef>
              <a:buSzPct val="100000"/>
              <a:buAutoNum type="alphaLcPeriod"/>
            </a:pPr>
            <a:r>
              <a:rPr lang="en" sz="1600"/>
              <a:t>What are the communities of shared knowledge?</a:t>
            </a:r>
          </a:p>
          <a:p>
            <a:pPr indent="-330200" lvl="1" marL="914400" rtl="0">
              <a:spcBef>
                <a:spcPts val="0"/>
              </a:spcBef>
              <a:buSzPct val="100000"/>
              <a:buAutoNum type="alphaLcPeriod"/>
            </a:pPr>
            <a:r>
              <a:rPr lang="en" sz="1600"/>
              <a:t>What are the limitations of shared knowledge?</a:t>
            </a:r>
          </a:p>
          <a:p>
            <a:pPr indent="-330200" lvl="0" marL="457200" rtl="0">
              <a:spcBef>
                <a:spcPts val="0"/>
              </a:spcBef>
              <a:buSzPct val="100000"/>
              <a:buAutoNum type="arabicPeriod"/>
            </a:pPr>
            <a:r>
              <a:rPr lang="en" sz="1600"/>
              <a:t>Draw chart in back of room if it helps you</a:t>
            </a:r>
          </a:p>
          <a:p>
            <a:pPr lvl="0" rtl="0">
              <a:spcBef>
                <a:spcPts val="0"/>
              </a:spcBef>
              <a:buNone/>
            </a:pPr>
            <a:r>
              <a:t/>
            </a:r>
            <a:endParaRPr sz="1600"/>
          </a:p>
          <a:p>
            <a:pPr lvl="0" rtl="0">
              <a:spcBef>
                <a:spcPts val="0"/>
              </a:spcBef>
              <a:buNone/>
            </a:pPr>
            <a:r>
              <a:t/>
            </a:r>
            <a:endParaRPr/>
          </a:p>
          <a:p>
            <a:pPr lvl="0" rtl="0">
              <a:spcBef>
                <a:spcPts val="0"/>
              </a:spcBef>
              <a:buNone/>
            </a:pPr>
            <a:r>
              <a:rPr lang="en"/>
              <a:t>	</a:t>
            </a: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7" name="Shape 67"/>
        <p:cNvGrpSpPr/>
        <p:nvPr/>
      </p:nvGrpSpPr>
      <p:grpSpPr>
        <a:xfrm>
          <a:off x="0" y="0"/>
          <a:ext cx="0" cy="0"/>
          <a:chOff x="0" y="0"/>
          <a:chExt cx="0" cy="0"/>
        </a:xfrm>
      </p:grpSpPr>
      <p:sp>
        <p:nvSpPr>
          <p:cNvPr id="68" name="Shape 68"/>
          <p:cNvSpPr txBox="1"/>
          <p:nvPr>
            <p:ph type="title"/>
          </p:nvPr>
        </p:nvSpPr>
        <p:spPr>
          <a:xfrm>
            <a:off x="311700" y="445025"/>
            <a:ext cx="8520600" cy="572700"/>
          </a:xfrm>
          <a:prstGeom prst="rect">
            <a:avLst/>
          </a:prstGeom>
        </p:spPr>
        <p:txBody>
          <a:bodyPr anchorCtr="0" anchor="t" bIns="91425" lIns="91425" rIns="91425" tIns="91425">
            <a:noAutofit/>
          </a:bodyPr>
          <a:lstStyle/>
          <a:p>
            <a:pPr lvl="0">
              <a:spcBef>
                <a:spcPts val="0"/>
              </a:spcBef>
              <a:buNone/>
            </a:pPr>
            <a:r>
              <a:rPr lang="en"/>
              <a:t>What is personal knowledge? </a:t>
            </a:r>
          </a:p>
        </p:txBody>
      </p:sp>
      <p:sp>
        <p:nvSpPr>
          <p:cNvPr id="69" name="Shape 69"/>
          <p:cNvSpPr txBox="1"/>
          <p:nvPr>
            <p:ph idx="1" type="body"/>
          </p:nvPr>
        </p:nvSpPr>
        <p:spPr>
          <a:xfrm>
            <a:off x="311700" y="1152475"/>
            <a:ext cx="8520600" cy="3416400"/>
          </a:xfrm>
          <a:prstGeom prst="rect">
            <a:avLst/>
          </a:prstGeom>
        </p:spPr>
        <p:txBody>
          <a:bodyPr anchorCtr="0" anchor="t" bIns="91425" lIns="91425" rIns="91425" tIns="91425">
            <a:noAutofit/>
          </a:bodyPr>
          <a:lstStyle/>
          <a:p>
            <a:pPr lvl="0">
              <a:spcBef>
                <a:spcPts val="0"/>
              </a:spcBef>
              <a:buNone/>
            </a:pPr>
            <a:r>
              <a:rPr lang="en" u="sng"/>
              <a:t>Personal knowledge</a:t>
            </a:r>
            <a:r>
              <a:rPr lang="en"/>
              <a:t>: Knowledge that a particular individual has of the world.</a:t>
            </a:r>
          </a:p>
          <a:p>
            <a:pPr lvl="0">
              <a:spcBef>
                <a:spcPts val="0"/>
              </a:spcBef>
              <a:buNone/>
            </a:pPr>
            <a:r>
              <a:rPr b="1" lang="en"/>
              <a:t>Components</a:t>
            </a:r>
            <a:r>
              <a:rPr lang="en"/>
              <a:t>:</a:t>
            </a:r>
          </a:p>
          <a:p>
            <a:pPr indent="-228600" lvl="0" marL="457200" rtl="0">
              <a:spcBef>
                <a:spcPts val="0"/>
              </a:spcBef>
              <a:buAutoNum type="arabicPeriod"/>
            </a:pPr>
            <a:r>
              <a:rPr b="1" lang="en"/>
              <a:t>Experiential knowledge</a:t>
            </a:r>
            <a:r>
              <a:rPr lang="en"/>
              <a:t>: knowledge based on personal acquaintance or practical know-how. Something you know how to do yourself, i.e. play the piano, bake a cake, play soccer, because of experience.</a:t>
            </a:r>
          </a:p>
          <a:p>
            <a:pPr indent="-228600" lvl="0" marL="457200" rtl="0">
              <a:spcBef>
                <a:spcPts val="0"/>
              </a:spcBef>
              <a:buAutoNum type="arabicPeriod"/>
            </a:pPr>
            <a:r>
              <a:rPr b="1" lang="en"/>
              <a:t>Second-hand knowledge</a:t>
            </a:r>
            <a:r>
              <a:rPr lang="en"/>
              <a:t>: knowledge acquired “second-hand” from sources such as your culture, school, the internet, and the news media.</a:t>
            </a:r>
          </a:p>
          <a:p>
            <a:pPr indent="-228600" lvl="1" marL="914400" rtl="0">
              <a:spcBef>
                <a:spcPts val="0"/>
              </a:spcBef>
              <a:buAutoNum type="alphaLcPeriod"/>
            </a:pPr>
            <a:r>
              <a:rPr lang="en"/>
              <a:t>Academic knowledge: your understanding of academic subjects--the areas of knowledge--which you have acquired from school and personal research.</a:t>
            </a:r>
          </a:p>
          <a:p>
            <a:pPr indent="-228600" lvl="1" marL="914400">
              <a:spcBef>
                <a:spcPts val="0"/>
              </a:spcBef>
              <a:buAutoNum type="alphaLcPeriod"/>
            </a:pPr>
            <a:r>
              <a:rPr lang="en"/>
              <a:t>Informal knowledge: Your (second-hand) stock of cultural and local knowledge from random facts and trivia. </a:t>
            </a: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0" st="0"/>
                                            </p:txEl>
                                          </p:spTgt>
                                        </p:tgtEl>
                                        <p:attrNameLst>
                                          <p:attrName>style.visibility</p:attrName>
                                        </p:attrNameLst>
                                      </p:cBhvr>
                                      <p:to>
                                        <p:strVal val="visible"/>
                                      </p:to>
                                    </p:set>
                                    <p:animEffect filter="fade" transition="in">
                                      <p:cBhvr>
                                        <p:cTn dur="1000"/>
                                        <p:tgtEl>
                                          <p:spTgt spid="69">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1" st="1"/>
                                            </p:txEl>
                                          </p:spTgt>
                                        </p:tgtEl>
                                        <p:attrNameLst>
                                          <p:attrName>style.visibility</p:attrName>
                                        </p:attrNameLst>
                                      </p:cBhvr>
                                      <p:to>
                                        <p:strVal val="visible"/>
                                      </p:to>
                                    </p:set>
                                    <p:animEffect filter="fade" transition="in">
                                      <p:cBhvr>
                                        <p:cTn dur="1000"/>
                                        <p:tgtEl>
                                          <p:spTgt spid="69">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2" st="2"/>
                                            </p:txEl>
                                          </p:spTgt>
                                        </p:tgtEl>
                                        <p:attrNameLst>
                                          <p:attrName>style.visibility</p:attrName>
                                        </p:attrNameLst>
                                      </p:cBhvr>
                                      <p:to>
                                        <p:strVal val="visible"/>
                                      </p:to>
                                    </p:set>
                                    <p:animEffect filter="fade" transition="in">
                                      <p:cBhvr>
                                        <p:cTn dur="1000"/>
                                        <p:tgtEl>
                                          <p:spTgt spid="69">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3" st="3"/>
                                            </p:txEl>
                                          </p:spTgt>
                                        </p:tgtEl>
                                        <p:attrNameLst>
                                          <p:attrName>style.visibility</p:attrName>
                                        </p:attrNameLst>
                                      </p:cBhvr>
                                      <p:to>
                                        <p:strVal val="visible"/>
                                      </p:to>
                                    </p:set>
                                    <p:animEffect filter="fade" transition="in">
                                      <p:cBhvr>
                                        <p:cTn dur="1000"/>
                                        <p:tgtEl>
                                          <p:spTgt spid="69">
                                            <p:txEl>
                                              <p:pRg end="3" st="3"/>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4" st="4"/>
                                            </p:txEl>
                                          </p:spTgt>
                                        </p:tgtEl>
                                        <p:attrNameLst>
                                          <p:attrName>style.visibility</p:attrName>
                                        </p:attrNameLst>
                                      </p:cBhvr>
                                      <p:to>
                                        <p:strVal val="visible"/>
                                      </p:to>
                                    </p:set>
                                    <p:animEffect filter="fade" transition="in">
                                      <p:cBhvr>
                                        <p:cTn dur="1000"/>
                                        <p:tgtEl>
                                          <p:spTgt spid="69">
                                            <p:txEl>
                                              <p:pRg end="4" st="4"/>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5" st="5"/>
                                            </p:txEl>
                                          </p:spTgt>
                                        </p:tgtEl>
                                        <p:attrNameLst>
                                          <p:attrName>style.visibility</p:attrName>
                                        </p:attrNameLst>
                                      </p:cBhvr>
                                      <p:to>
                                        <p:strVal val="visible"/>
                                      </p:to>
                                    </p:set>
                                    <p:animEffect filter="fade" transition="in">
                                      <p:cBhvr>
                                        <p:cTn dur="1000"/>
                                        <p:tgtEl>
                                          <p:spTgt spid="69">
                                            <p:txEl>
                                              <p:pRg end="5" st="5"/>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3" name="Shape 73"/>
        <p:cNvGrpSpPr/>
        <p:nvPr/>
      </p:nvGrpSpPr>
      <p:grpSpPr>
        <a:xfrm>
          <a:off x="0" y="0"/>
          <a:ext cx="0" cy="0"/>
          <a:chOff x="0" y="0"/>
          <a:chExt cx="0" cy="0"/>
        </a:xfrm>
      </p:grpSpPr>
      <p:sp>
        <p:nvSpPr>
          <p:cNvPr id="74" name="Shape 74"/>
          <p:cNvSpPr txBox="1"/>
          <p:nvPr>
            <p:ph type="title"/>
          </p:nvPr>
        </p:nvSpPr>
        <p:spPr>
          <a:xfrm>
            <a:off x="311700" y="445025"/>
            <a:ext cx="8520600" cy="572700"/>
          </a:xfrm>
          <a:prstGeom prst="rect">
            <a:avLst/>
          </a:prstGeom>
        </p:spPr>
        <p:txBody>
          <a:bodyPr anchorCtr="0" anchor="t" bIns="91425" lIns="91425" rIns="91425" tIns="91425">
            <a:noAutofit/>
          </a:bodyPr>
          <a:lstStyle/>
          <a:p>
            <a:pPr lvl="0">
              <a:spcBef>
                <a:spcPts val="0"/>
              </a:spcBef>
              <a:buNone/>
            </a:pPr>
            <a:r>
              <a:rPr lang="en"/>
              <a:t>Obstacles of personal knowledge</a:t>
            </a:r>
          </a:p>
        </p:txBody>
      </p:sp>
      <p:sp>
        <p:nvSpPr>
          <p:cNvPr id="75" name="Shape 75"/>
          <p:cNvSpPr txBox="1"/>
          <p:nvPr>
            <p:ph idx="1" type="body"/>
          </p:nvPr>
        </p:nvSpPr>
        <p:spPr>
          <a:xfrm>
            <a:off x="311700" y="1152475"/>
            <a:ext cx="8520600" cy="3416400"/>
          </a:xfrm>
          <a:prstGeom prst="rect">
            <a:avLst/>
          </a:prstGeom>
        </p:spPr>
        <p:txBody>
          <a:bodyPr anchorCtr="0" anchor="t" bIns="91425" lIns="91425" rIns="91425" tIns="91425">
            <a:noAutofit/>
          </a:bodyPr>
          <a:lstStyle/>
          <a:p>
            <a:pPr indent="-228600" lvl="0" marL="457200" rtl="0">
              <a:spcBef>
                <a:spcPts val="0"/>
              </a:spcBef>
              <a:buAutoNum type="arabicPeriod"/>
            </a:pPr>
            <a:r>
              <a:rPr b="1" lang="en"/>
              <a:t>Ignorance: </a:t>
            </a:r>
          </a:p>
          <a:p>
            <a:pPr indent="-228600" lvl="1" marL="914400" rtl="0">
              <a:spcBef>
                <a:spcPts val="0"/>
              </a:spcBef>
              <a:buAutoNum type="alphaLcPeriod"/>
            </a:pPr>
            <a:r>
              <a:rPr lang="en"/>
              <a:t>There is a danger in being ignorant of our own ignorance. Do we think that we actually know more than we do? Overconfidence is toxic. </a:t>
            </a:r>
          </a:p>
          <a:p>
            <a:pPr indent="-228600" lvl="1" marL="914400" rtl="0">
              <a:spcBef>
                <a:spcPts val="0"/>
              </a:spcBef>
              <a:buAutoNum type="alphaLcPeriod"/>
            </a:pPr>
            <a:r>
              <a:rPr lang="en" u="sng"/>
              <a:t>Illusion of explanatory depth</a:t>
            </a:r>
            <a:r>
              <a:rPr lang="en"/>
              <a:t>: when someone asks you to explain how something works, but you realize that you don’t know how! You’re like, dang, I’m such an idiot! I thought I knew!</a:t>
            </a:r>
          </a:p>
          <a:p>
            <a:pPr indent="-228600" lvl="0" marL="457200" rtl="0">
              <a:spcBef>
                <a:spcPts val="0"/>
              </a:spcBef>
              <a:buAutoNum type="arabicPeriod"/>
            </a:pPr>
            <a:r>
              <a:rPr b="1" lang="en"/>
              <a:t>Apathy:</a:t>
            </a:r>
          </a:p>
          <a:p>
            <a:pPr indent="-228600" lvl="1" marL="914400" rtl="0">
              <a:spcBef>
                <a:spcPts val="0"/>
              </a:spcBef>
              <a:buAutoNum type="alphaLcPeriod"/>
            </a:pPr>
            <a:r>
              <a:rPr lang="en"/>
              <a:t>Once we form an opinion about something, we are very unlikely to change our opinions about it. </a:t>
            </a:r>
          </a:p>
          <a:p>
            <a:pPr indent="-228600" lvl="1" marL="914400" rtl="0">
              <a:spcBef>
                <a:spcPts val="0"/>
              </a:spcBef>
              <a:buAutoNum type="alphaLcPeriod"/>
            </a:pPr>
            <a:r>
              <a:rPr lang="en"/>
              <a:t>We don’t like to question our “truths” and uncertainty that’s attached to it.</a:t>
            </a:r>
          </a:p>
          <a:p>
            <a:pPr indent="-228600" lvl="0" marL="457200" rtl="0">
              <a:spcBef>
                <a:spcPts val="0"/>
              </a:spcBef>
              <a:buAutoNum type="arabicPeriod"/>
            </a:pPr>
            <a:r>
              <a:rPr b="1" lang="en"/>
              <a:t>Fantasy:</a:t>
            </a:r>
          </a:p>
          <a:p>
            <a:pPr indent="-228600" lvl="1" marL="914400" rtl="0">
              <a:spcBef>
                <a:spcPts val="0"/>
              </a:spcBef>
              <a:buAutoNum type="alphaLcPeriod"/>
            </a:pPr>
            <a:r>
              <a:rPr lang="en"/>
              <a:t>When we want or believe something to be true but it’s not!</a:t>
            </a:r>
          </a:p>
          <a:p>
            <a:pPr indent="-228600" lvl="1" marL="914400">
              <a:spcBef>
                <a:spcPts val="0"/>
              </a:spcBef>
              <a:buAutoNum type="alphaLcPeriod"/>
            </a:pPr>
            <a:r>
              <a:rPr lang="en"/>
              <a:t>Wishful thinking: a huge problem. </a:t>
            </a: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0" st="0"/>
                                            </p:txEl>
                                          </p:spTgt>
                                        </p:tgtEl>
                                        <p:attrNameLst>
                                          <p:attrName>style.visibility</p:attrName>
                                        </p:attrNameLst>
                                      </p:cBhvr>
                                      <p:to>
                                        <p:strVal val="visible"/>
                                      </p:to>
                                    </p:set>
                                    <p:animEffect filter="fade" transition="in">
                                      <p:cBhvr>
                                        <p:cTn dur="1000"/>
                                        <p:tgtEl>
                                          <p:spTgt spid="75">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1" st="1"/>
                                            </p:txEl>
                                          </p:spTgt>
                                        </p:tgtEl>
                                        <p:attrNameLst>
                                          <p:attrName>style.visibility</p:attrName>
                                        </p:attrNameLst>
                                      </p:cBhvr>
                                      <p:to>
                                        <p:strVal val="visible"/>
                                      </p:to>
                                    </p:set>
                                    <p:animEffect filter="fade" transition="in">
                                      <p:cBhvr>
                                        <p:cTn dur="1000"/>
                                        <p:tgtEl>
                                          <p:spTgt spid="75">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2" st="2"/>
                                            </p:txEl>
                                          </p:spTgt>
                                        </p:tgtEl>
                                        <p:attrNameLst>
                                          <p:attrName>style.visibility</p:attrName>
                                        </p:attrNameLst>
                                      </p:cBhvr>
                                      <p:to>
                                        <p:strVal val="visible"/>
                                      </p:to>
                                    </p:set>
                                    <p:animEffect filter="fade" transition="in">
                                      <p:cBhvr>
                                        <p:cTn dur="1000"/>
                                        <p:tgtEl>
                                          <p:spTgt spid="75">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3" st="3"/>
                                            </p:txEl>
                                          </p:spTgt>
                                        </p:tgtEl>
                                        <p:attrNameLst>
                                          <p:attrName>style.visibility</p:attrName>
                                        </p:attrNameLst>
                                      </p:cBhvr>
                                      <p:to>
                                        <p:strVal val="visible"/>
                                      </p:to>
                                    </p:set>
                                    <p:animEffect filter="fade" transition="in">
                                      <p:cBhvr>
                                        <p:cTn dur="1000"/>
                                        <p:tgtEl>
                                          <p:spTgt spid="75">
                                            <p:txEl>
                                              <p:pRg end="3" st="3"/>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4" st="4"/>
                                            </p:txEl>
                                          </p:spTgt>
                                        </p:tgtEl>
                                        <p:attrNameLst>
                                          <p:attrName>style.visibility</p:attrName>
                                        </p:attrNameLst>
                                      </p:cBhvr>
                                      <p:to>
                                        <p:strVal val="visible"/>
                                      </p:to>
                                    </p:set>
                                    <p:animEffect filter="fade" transition="in">
                                      <p:cBhvr>
                                        <p:cTn dur="1000"/>
                                        <p:tgtEl>
                                          <p:spTgt spid="75">
                                            <p:txEl>
                                              <p:pRg end="4" st="4"/>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5" st="5"/>
                                            </p:txEl>
                                          </p:spTgt>
                                        </p:tgtEl>
                                        <p:attrNameLst>
                                          <p:attrName>style.visibility</p:attrName>
                                        </p:attrNameLst>
                                      </p:cBhvr>
                                      <p:to>
                                        <p:strVal val="visible"/>
                                      </p:to>
                                    </p:set>
                                    <p:animEffect filter="fade" transition="in">
                                      <p:cBhvr>
                                        <p:cTn dur="1000"/>
                                        <p:tgtEl>
                                          <p:spTgt spid="75">
                                            <p:txEl>
                                              <p:pRg end="5" st="5"/>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6" st="6"/>
                                            </p:txEl>
                                          </p:spTgt>
                                        </p:tgtEl>
                                        <p:attrNameLst>
                                          <p:attrName>style.visibility</p:attrName>
                                        </p:attrNameLst>
                                      </p:cBhvr>
                                      <p:to>
                                        <p:strVal val="visible"/>
                                      </p:to>
                                    </p:set>
                                    <p:animEffect filter="fade" transition="in">
                                      <p:cBhvr>
                                        <p:cTn dur="1000"/>
                                        <p:tgtEl>
                                          <p:spTgt spid="75">
                                            <p:txEl>
                                              <p:pRg end="6" st="6"/>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7" st="7"/>
                                            </p:txEl>
                                          </p:spTgt>
                                        </p:tgtEl>
                                        <p:attrNameLst>
                                          <p:attrName>style.visibility</p:attrName>
                                        </p:attrNameLst>
                                      </p:cBhvr>
                                      <p:to>
                                        <p:strVal val="visible"/>
                                      </p:to>
                                    </p:set>
                                    <p:animEffect filter="fade" transition="in">
                                      <p:cBhvr>
                                        <p:cTn dur="1000"/>
                                        <p:tgtEl>
                                          <p:spTgt spid="75">
                                            <p:txEl>
                                              <p:pRg end="7" st="7"/>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8" st="8"/>
                                            </p:txEl>
                                          </p:spTgt>
                                        </p:tgtEl>
                                        <p:attrNameLst>
                                          <p:attrName>style.visibility</p:attrName>
                                        </p:attrNameLst>
                                      </p:cBhvr>
                                      <p:to>
                                        <p:strVal val="visible"/>
                                      </p:to>
                                    </p:set>
                                    <p:animEffect filter="fade" transition="in">
                                      <p:cBhvr>
                                        <p:cTn dur="1000"/>
                                        <p:tgtEl>
                                          <p:spTgt spid="75">
                                            <p:txEl>
                                              <p:pRg end="8" st="8"/>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9" name="Shape 79"/>
        <p:cNvGrpSpPr/>
        <p:nvPr/>
      </p:nvGrpSpPr>
      <p:grpSpPr>
        <a:xfrm>
          <a:off x="0" y="0"/>
          <a:ext cx="0" cy="0"/>
          <a:chOff x="0" y="0"/>
          <a:chExt cx="0" cy="0"/>
        </a:xfrm>
      </p:grpSpPr>
      <p:sp>
        <p:nvSpPr>
          <p:cNvPr id="80" name="Shape 80"/>
          <p:cNvSpPr txBox="1"/>
          <p:nvPr>
            <p:ph type="title"/>
          </p:nvPr>
        </p:nvSpPr>
        <p:spPr>
          <a:xfrm>
            <a:off x="311700" y="445025"/>
            <a:ext cx="8520600" cy="572700"/>
          </a:xfrm>
          <a:prstGeom prst="rect">
            <a:avLst/>
          </a:prstGeom>
        </p:spPr>
        <p:txBody>
          <a:bodyPr anchorCtr="0" anchor="t" bIns="91425" lIns="91425" rIns="91425" tIns="91425">
            <a:noAutofit/>
          </a:bodyPr>
          <a:lstStyle/>
          <a:p>
            <a:pPr lvl="0" rtl="0">
              <a:spcBef>
                <a:spcPts val="0"/>
              </a:spcBef>
              <a:buNone/>
            </a:pPr>
            <a:r>
              <a:rPr lang="en"/>
              <a:t>Obstacles of personal knowledge, con’t</a:t>
            </a:r>
          </a:p>
        </p:txBody>
      </p:sp>
      <p:sp>
        <p:nvSpPr>
          <p:cNvPr id="81" name="Shape 81"/>
          <p:cNvSpPr txBox="1"/>
          <p:nvPr>
            <p:ph idx="1" type="body"/>
          </p:nvPr>
        </p:nvSpPr>
        <p:spPr>
          <a:xfrm>
            <a:off x="311700" y="1152475"/>
            <a:ext cx="8520600" cy="3416400"/>
          </a:xfrm>
          <a:prstGeom prst="rect">
            <a:avLst/>
          </a:prstGeom>
        </p:spPr>
        <p:txBody>
          <a:bodyPr anchorCtr="0" anchor="t" bIns="91425" lIns="91425" rIns="91425" tIns="91425">
            <a:noAutofit/>
          </a:bodyPr>
          <a:lstStyle/>
          <a:p>
            <a:pPr indent="-228600" lvl="0" marL="457200" rtl="0">
              <a:spcBef>
                <a:spcPts val="0"/>
              </a:spcBef>
              <a:buAutoNum type="arabicPeriod" startAt="4"/>
            </a:pPr>
            <a:r>
              <a:rPr b="1" lang="en"/>
              <a:t>Bias: </a:t>
            </a:r>
          </a:p>
          <a:p>
            <a:pPr indent="-228600" lvl="1" marL="914400" rtl="0">
              <a:spcBef>
                <a:spcPts val="0"/>
              </a:spcBef>
              <a:buAutoNum type="alphaLcPeriod"/>
            </a:pPr>
            <a:r>
              <a:rPr lang="en"/>
              <a:t>Bias is inescapable. We are influenced by character, culture, experience, etc. </a:t>
            </a:r>
          </a:p>
          <a:p>
            <a:pPr indent="-228600" lvl="1" marL="914400" rtl="0">
              <a:spcBef>
                <a:spcPts val="0"/>
              </a:spcBef>
              <a:buAutoNum type="alphaLcPeriod"/>
            </a:pPr>
            <a:r>
              <a:rPr lang="en"/>
              <a:t>Impossible to achieve “God’s Eye” (unbiased) of truth/life</a:t>
            </a:r>
          </a:p>
          <a:p>
            <a:pPr indent="-228600" lvl="0" marL="457200" rtl="0">
              <a:spcBef>
                <a:spcPts val="0"/>
              </a:spcBef>
              <a:buAutoNum type="arabicPeriod" startAt="4"/>
            </a:pPr>
            <a:r>
              <a:rPr b="1" lang="en"/>
              <a:t>Peer Pressure</a:t>
            </a:r>
          </a:p>
          <a:p>
            <a:pPr indent="-228600" lvl="1" marL="914400" rtl="0">
              <a:spcBef>
                <a:spcPts val="0"/>
              </a:spcBef>
              <a:buAutoNum type="alphaLcPeriod"/>
            </a:pPr>
            <a:r>
              <a:rPr lang="en"/>
              <a:t>Our beliefs are strongly influenced by our peers; we do what is “cool” because others do.</a:t>
            </a:r>
          </a:p>
          <a:p>
            <a:pPr indent="-228600" lvl="1" marL="914400" rtl="0">
              <a:spcBef>
                <a:spcPts val="0"/>
              </a:spcBef>
              <a:buAutoNum type="alphaLcPeriod"/>
            </a:pPr>
            <a:r>
              <a:rPr b="1" lang="en"/>
              <a:t>False consensus effect:</a:t>
            </a:r>
            <a:r>
              <a:rPr lang="en"/>
              <a:t> when we tend to overestimate the extent to which other people think as we do and we justify our actions because of that. </a:t>
            </a:r>
          </a:p>
          <a:p>
            <a:pPr indent="-228600" lvl="0" marL="457200" rtl="0">
              <a:spcBef>
                <a:spcPts val="0"/>
              </a:spcBef>
              <a:buAutoNum type="arabicPeriod" startAt="4"/>
            </a:pPr>
            <a:r>
              <a:rPr b="1" lang="en"/>
              <a:t>Towards objectivity</a:t>
            </a:r>
          </a:p>
          <a:p>
            <a:pPr indent="-228600" lvl="1" marL="914400" rtl="0">
              <a:spcBef>
                <a:spcPts val="0"/>
              </a:spcBef>
              <a:buAutoNum type="alphaLcPeriod"/>
            </a:pPr>
            <a:r>
              <a:rPr lang="en"/>
              <a:t>We can be the person that doesn’t interact with anyone else</a:t>
            </a:r>
          </a:p>
          <a:p>
            <a:pPr indent="-228600" lvl="1" marL="914400" rtl="0">
              <a:spcBef>
                <a:spcPts val="0"/>
              </a:spcBef>
              <a:buAutoNum type="alphaLcPeriod"/>
            </a:pPr>
            <a:r>
              <a:rPr lang="en"/>
              <a:t>Important to share ideas so we aren’t subjective, so that we don’t degenerate into private fantasy. </a:t>
            </a:r>
          </a:p>
          <a:p>
            <a:pPr indent="-228600" lvl="1" marL="914400" rtl="0">
              <a:spcBef>
                <a:spcPts val="0"/>
              </a:spcBef>
              <a:buAutoNum type="alphaLcPeriod"/>
            </a:pPr>
            <a:r>
              <a:rPr lang="en"/>
              <a:t>Must collaborate.</a:t>
            </a:r>
            <a:r>
              <a:rPr b="1" lang="en"/>
              <a:t> </a:t>
            </a:r>
          </a:p>
          <a:p>
            <a:pPr lvl="0" rtl="0">
              <a:spcBef>
                <a:spcPts val="0"/>
              </a:spcBef>
              <a:buNone/>
            </a:pPr>
            <a:r>
              <a:t/>
            </a:r>
            <a:endParaRPr b="1"/>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0" st="0"/>
                                            </p:txEl>
                                          </p:spTgt>
                                        </p:tgtEl>
                                        <p:attrNameLst>
                                          <p:attrName>style.visibility</p:attrName>
                                        </p:attrNameLst>
                                      </p:cBhvr>
                                      <p:to>
                                        <p:strVal val="visible"/>
                                      </p:to>
                                    </p:set>
                                    <p:animEffect filter="fade" transition="in">
                                      <p:cBhvr>
                                        <p:cTn dur="1000"/>
                                        <p:tgtEl>
                                          <p:spTgt spid="81">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1" st="1"/>
                                            </p:txEl>
                                          </p:spTgt>
                                        </p:tgtEl>
                                        <p:attrNameLst>
                                          <p:attrName>style.visibility</p:attrName>
                                        </p:attrNameLst>
                                      </p:cBhvr>
                                      <p:to>
                                        <p:strVal val="visible"/>
                                      </p:to>
                                    </p:set>
                                    <p:animEffect filter="fade" transition="in">
                                      <p:cBhvr>
                                        <p:cTn dur="1000"/>
                                        <p:tgtEl>
                                          <p:spTgt spid="81">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2" st="2"/>
                                            </p:txEl>
                                          </p:spTgt>
                                        </p:tgtEl>
                                        <p:attrNameLst>
                                          <p:attrName>style.visibility</p:attrName>
                                        </p:attrNameLst>
                                      </p:cBhvr>
                                      <p:to>
                                        <p:strVal val="visible"/>
                                      </p:to>
                                    </p:set>
                                    <p:animEffect filter="fade" transition="in">
                                      <p:cBhvr>
                                        <p:cTn dur="1000"/>
                                        <p:tgtEl>
                                          <p:spTgt spid="81">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3" st="3"/>
                                            </p:txEl>
                                          </p:spTgt>
                                        </p:tgtEl>
                                        <p:attrNameLst>
                                          <p:attrName>style.visibility</p:attrName>
                                        </p:attrNameLst>
                                      </p:cBhvr>
                                      <p:to>
                                        <p:strVal val="visible"/>
                                      </p:to>
                                    </p:set>
                                    <p:animEffect filter="fade" transition="in">
                                      <p:cBhvr>
                                        <p:cTn dur="1000"/>
                                        <p:tgtEl>
                                          <p:spTgt spid="81">
                                            <p:txEl>
                                              <p:pRg end="3" st="3"/>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4" st="4"/>
                                            </p:txEl>
                                          </p:spTgt>
                                        </p:tgtEl>
                                        <p:attrNameLst>
                                          <p:attrName>style.visibility</p:attrName>
                                        </p:attrNameLst>
                                      </p:cBhvr>
                                      <p:to>
                                        <p:strVal val="visible"/>
                                      </p:to>
                                    </p:set>
                                    <p:animEffect filter="fade" transition="in">
                                      <p:cBhvr>
                                        <p:cTn dur="1000"/>
                                        <p:tgtEl>
                                          <p:spTgt spid="81">
                                            <p:txEl>
                                              <p:pRg end="4" st="4"/>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5" st="5"/>
                                            </p:txEl>
                                          </p:spTgt>
                                        </p:tgtEl>
                                        <p:attrNameLst>
                                          <p:attrName>style.visibility</p:attrName>
                                        </p:attrNameLst>
                                      </p:cBhvr>
                                      <p:to>
                                        <p:strVal val="visible"/>
                                      </p:to>
                                    </p:set>
                                    <p:animEffect filter="fade" transition="in">
                                      <p:cBhvr>
                                        <p:cTn dur="1000"/>
                                        <p:tgtEl>
                                          <p:spTgt spid="81">
                                            <p:txEl>
                                              <p:pRg end="5" st="5"/>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6" st="6"/>
                                            </p:txEl>
                                          </p:spTgt>
                                        </p:tgtEl>
                                        <p:attrNameLst>
                                          <p:attrName>style.visibility</p:attrName>
                                        </p:attrNameLst>
                                      </p:cBhvr>
                                      <p:to>
                                        <p:strVal val="visible"/>
                                      </p:to>
                                    </p:set>
                                    <p:animEffect filter="fade" transition="in">
                                      <p:cBhvr>
                                        <p:cTn dur="1000"/>
                                        <p:tgtEl>
                                          <p:spTgt spid="81">
                                            <p:txEl>
                                              <p:pRg end="6" st="6"/>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7" st="7"/>
                                            </p:txEl>
                                          </p:spTgt>
                                        </p:tgtEl>
                                        <p:attrNameLst>
                                          <p:attrName>style.visibility</p:attrName>
                                        </p:attrNameLst>
                                      </p:cBhvr>
                                      <p:to>
                                        <p:strVal val="visible"/>
                                      </p:to>
                                    </p:set>
                                    <p:animEffect filter="fade" transition="in">
                                      <p:cBhvr>
                                        <p:cTn dur="1000"/>
                                        <p:tgtEl>
                                          <p:spTgt spid="81">
                                            <p:txEl>
                                              <p:pRg end="7" st="7"/>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8" st="8"/>
                                            </p:txEl>
                                          </p:spTgt>
                                        </p:tgtEl>
                                        <p:attrNameLst>
                                          <p:attrName>style.visibility</p:attrName>
                                        </p:attrNameLst>
                                      </p:cBhvr>
                                      <p:to>
                                        <p:strVal val="visible"/>
                                      </p:to>
                                    </p:set>
                                    <p:animEffect filter="fade" transition="in">
                                      <p:cBhvr>
                                        <p:cTn dur="1000"/>
                                        <p:tgtEl>
                                          <p:spTgt spid="81">
                                            <p:txEl>
                                              <p:pRg end="8" st="8"/>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9" st="9"/>
                                            </p:txEl>
                                          </p:spTgt>
                                        </p:tgtEl>
                                        <p:attrNameLst>
                                          <p:attrName>style.visibility</p:attrName>
                                        </p:attrNameLst>
                                      </p:cBhvr>
                                      <p:to>
                                        <p:strVal val="visible"/>
                                      </p:to>
                                    </p:set>
                                    <p:animEffect filter="fade" transition="in">
                                      <p:cBhvr>
                                        <p:cTn dur="1000"/>
                                        <p:tgtEl>
                                          <p:spTgt spid="81">
                                            <p:txEl>
                                              <p:pRg end="9" st="9"/>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10" st="10"/>
                                            </p:txEl>
                                          </p:spTgt>
                                        </p:tgtEl>
                                        <p:attrNameLst>
                                          <p:attrName>style.visibility</p:attrName>
                                        </p:attrNameLst>
                                      </p:cBhvr>
                                      <p:to>
                                        <p:strVal val="visible"/>
                                      </p:to>
                                    </p:set>
                                    <p:animEffect filter="fade" transition="in">
                                      <p:cBhvr>
                                        <p:cTn dur="1000"/>
                                        <p:tgtEl>
                                          <p:spTgt spid="81">
                                            <p:txEl>
                                              <p:pRg end="10" st="10"/>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5" name="Shape 85"/>
        <p:cNvGrpSpPr/>
        <p:nvPr/>
      </p:nvGrpSpPr>
      <p:grpSpPr>
        <a:xfrm>
          <a:off x="0" y="0"/>
          <a:ext cx="0" cy="0"/>
          <a:chOff x="0" y="0"/>
          <a:chExt cx="0" cy="0"/>
        </a:xfrm>
      </p:grpSpPr>
      <p:sp>
        <p:nvSpPr>
          <p:cNvPr id="86" name="Shape 86"/>
          <p:cNvSpPr txBox="1"/>
          <p:nvPr>
            <p:ph type="title"/>
          </p:nvPr>
        </p:nvSpPr>
        <p:spPr>
          <a:xfrm>
            <a:off x="311700" y="445025"/>
            <a:ext cx="8520600" cy="572700"/>
          </a:xfrm>
          <a:prstGeom prst="rect">
            <a:avLst/>
          </a:prstGeom>
        </p:spPr>
        <p:txBody>
          <a:bodyPr anchorCtr="0" anchor="t" bIns="91425" lIns="91425" rIns="91425" tIns="91425">
            <a:noAutofit/>
          </a:bodyPr>
          <a:lstStyle/>
          <a:p>
            <a:pPr lvl="0">
              <a:spcBef>
                <a:spcPts val="0"/>
              </a:spcBef>
              <a:buNone/>
            </a:pPr>
            <a:r>
              <a:rPr lang="en"/>
              <a:t>What is shared knowledge? </a:t>
            </a:r>
          </a:p>
        </p:txBody>
      </p:sp>
      <p:sp>
        <p:nvSpPr>
          <p:cNvPr id="87" name="Shape 87"/>
          <p:cNvSpPr txBox="1"/>
          <p:nvPr>
            <p:ph idx="1" type="body"/>
          </p:nvPr>
        </p:nvSpPr>
        <p:spPr>
          <a:xfrm>
            <a:off x="311700" y="1152475"/>
            <a:ext cx="8520600" cy="3416400"/>
          </a:xfrm>
          <a:prstGeom prst="rect">
            <a:avLst/>
          </a:prstGeom>
        </p:spPr>
        <p:txBody>
          <a:bodyPr anchorCtr="0" anchor="t" bIns="91425" lIns="91425" rIns="91425" tIns="91425">
            <a:noAutofit/>
          </a:bodyPr>
          <a:lstStyle/>
          <a:p>
            <a:pPr indent="-228600" lvl="0" marL="457200" rtl="0">
              <a:spcBef>
                <a:spcPts val="0"/>
              </a:spcBef>
              <a:buChar char="●"/>
            </a:pPr>
            <a:r>
              <a:rPr lang="en" u="sng"/>
              <a:t>Shared knowledge:</a:t>
            </a:r>
            <a:r>
              <a:rPr lang="en"/>
              <a:t> sum total of knowledge which we can communicate to one another. </a:t>
            </a:r>
          </a:p>
          <a:p>
            <a:pPr indent="-228600" lvl="1" marL="914400" rtl="0">
              <a:spcBef>
                <a:spcPts val="0"/>
              </a:spcBef>
              <a:buChar char="○"/>
            </a:pPr>
            <a:r>
              <a:rPr lang="en"/>
              <a:t>Includes: academic knowledge, informal knowledge, and part of practical know-how knowledge that we can communicate verbally or not.</a:t>
            </a:r>
          </a:p>
          <a:p>
            <a:pPr indent="-228600" lvl="1" marL="914400" rtl="0">
              <a:spcBef>
                <a:spcPts val="0"/>
              </a:spcBef>
              <a:buChar char="○"/>
            </a:pPr>
            <a:r>
              <a:rPr lang="en"/>
              <a:t>Key component is academic knowledge</a:t>
            </a:r>
            <a:br>
              <a:rPr lang="en"/>
            </a:br>
          </a:p>
          <a:p>
            <a:pPr indent="-228600" lvl="0" marL="457200" rtl="0">
              <a:spcBef>
                <a:spcPts val="0"/>
              </a:spcBef>
              <a:buChar char="●"/>
            </a:pPr>
            <a:r>
              <a:rPr lang="en"/>
              <a:t>There is more to knowledge than what an uninformed individual happens to think. We should not accept blindly what we are taught, and vice versa. </a:t>
            </a:r>
          </a:p>
          <a:p>
            <a:pPr lvl="0">
              <a:spcBef>
                <a:spcPts val="0"/>
              </a:spcBef>
              <a:buNone/>
            </a:pPr>
            <a:r>
              <a:t/>
            </a:r>
            <a:endParaRPr/>
          </a:p>
          <a:p>
            <a:pPr lvl="0">
              <a:spcBef>
                <a:spcPts val="0"/>
              </a:spcBef>
              <a:buNone/>
            </a:pPr>
            <a:r>
              <a:t/>
            </a:r>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0" st="0"/>
                                            </p:txEl>
                                          </p:spTgt>
                                        </p:tgtEl>
                                        <p:attrNameLst>
                                          <p:attrName>style.visibility</p:attrName>
                                        </p:attrNameLst>
                                      </p:cBhvr>
                                      <p:to>
                                        <p:strVal val="visible"/>
                                      </p:to>
                                    </p:set>
                                    <p:animEffect filter="fade" transition="in">
                                      <p:cBhvr>
                                        <p:cTn dur="1000"/>
                                        <p:tgtEl>
                                          <p:spTgt spid="87">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1" st="1"/>
                                            </p:txEl>
                                          </p:spTgt>
                                        </p:tgtEl>
                                        <p:attrNameLst>
                                          <p:attrName>style.visibility</p:attrName>
                                        </p:attrNameLst>
                                      </p:cBhvr>
                                      <p:to>
                                        <p:strVal val="visible"/>
                                      </p:to>
                                    </p:set>
                                    <p:animEffect filter="fade" transition="in">
                                      <p:cBhvr>
                                        <p:cTn dur="1000"/>
                                        <p:tgtEl>
                                          <p:spTgt spid="87">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2" st="2"/>
                                            </p:txEl>
                                          </p:spTgt>
                                        </p:tgtEl>
                                        <p:attrNameLst>
                                          <p:attrName>style.visibility</p:attrName>
                                        </p:attrNameLst>
                                      </p:cBhvr>
                                      <p:to>
                                        <p:strVal val="visible"/>
                                      </p:to>
                                    </p:set>
                                    <p:animEffect filter="fade" transition="in">
                                      <p:cBhvr>
                                        <p:cTn dur="1000"/>
                                        <p:tgtEl>
                                          <p:spTgt spid="87">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3" st="3"/>
                                            </p:txEl>
                                          </p:spTgt>
                                        </p:tgtEl>
                                        <p:attrNameLst>
                                          <p:attrName>style.visibility</p:attrName>
                                        </p:attrNameLst>
                                      </p:cBhvr>
                                      <p:to>
                                        <p:strVal val="visible"/>
                                      </p:to>
                                    </p:set>
                                    <p:animEffect filter="fade" transition="in">
                                      <p:cBhvr>
                                        <p:cTn dur="1000"/>
                                        <p:tgtEl>
                                          <p:spTgt spid="87">
                                            <p:txEl>
                                              <p:pRg end="3" st="3"/>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4" st="4"/>
                                            </p:txEl>
                                          </p:spTgt>
                                        </p:tgtEl>
                                        <p:attrNameLst>
                                          <p:attrName>style.visibility</p:attrName>
                                        </p:attrNameLst>
                                      </p:cBhvr>
                                      <p:to>
                                        <p:strVal val="visible"/>
                                      </p:to>
                                    </p:set>
                                    <p:animEffect filter="fade" transition="in">
                                      <p:cBhvr>
                                        <p:cTn dur="1000"/>
                                        <p:tgtEl>
                                          <p:spTgt spid="87">
                                            <p:txEl>
                                              <p:pRg end="4" st="4"/>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5" st="5"/>
                                            </p:txEl>
                                          </p:spTgt>
                                        </p:tgtEl>
                                        <p:attrNameLst>
                                          <p:attrName>style.visibility</p:attrName>
                                        </p:attrNameLst>
                                      </p:cBhvr>
                                      <p:to>
                                        <p:strVal val="visible"/>
                                      </p:to>
                                    </p:set>
                                    <p:animEffect filter="fade" transition="in">
                                      <p:cBhvr>
                                        <p:cTn dur="1000"/>
                                        <p:tgtEl>
                                          <p:spTgt spid="87">
                                            <p:txEl>
                                              <p:pRg end="5" st="5"/>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1" name="Shape 91"/>
        <p:cNvGrpSpPr/>
        <p:nvPr/>
      </p:nvGrpSpPr>
      <p:grpSpPr>
        <a:xfrm>
          <a:off x="0" y="0"/>
          <a:ext cx="0" cy="0"/>
          <a:chOff x="0" y="0"/>
          <a:chExt cx="0" cy="0"/>
        </a:xfrm>
      </p:grpSpPr>
      <p:sp>
        <p:nvSpPr>
          <p:cNvPr id="92" name="Shape 92"/>
          <p:cNvSpPr txBox="1"/>
          <p:nvPr>
            <p:ph type="title"/>
          </p:nvPr>
        </p:nvSpPr>
        <p:spPr>
          <a:xfrm>
            <a:off x="311700" y="445025"/>
            <a:ext cx="8520600" cy="572700"/>
          </a:xfrm>
          <a:prstGeom prst="rect">
            <a:avLst/>
          </a:prstGeom>
        </p:spPr>
        <p:txBody>
          <a:bodyPr anchorCtr="0" anchor="t" bIns="91425" lIns="91425" rIns="91425" tIns="91425">
            <a:noAutofit/>
          </a:bodyPr>
          <a:lstStyle/>
          <a:p>
            <a:pPr lvl="0">
              <a:spcBef>
                <a:spcPts val="0"/>
              </a:spcBef>
              <a:buNone/>
            </a:pPr>
            <a:r>
              <a:rPr lang="en"/>
              <a:t>Shared knowledge: components</a:t>
            </a:r>
          </a:p>
        </p:txBody>
      </p:sp>
      <p:sp>
        <p:nvSpPr>
          <p:cNvPr id="93" name="Shape 93"/>
          <p:cNvSpPr txBox="1"/>
          <p:nvPr>
            <p:ph idx="1" type="body"/>
          </p:nvPr>
        </p:nvSpPr>
        <p:spPr>
          <a:xfrm>
            <a:off x="311700" y="1152475"/>
            <a:ext cx="8520600" cy="3416400"/>
          </a:xfrm>
          <a:prstGeom prst="rect">
            <a:avLst/>
          </a:prstGeom>
        </p:spPr>
        <p:txBody>
          <a:bodyPr anchorCtr="0" anchor="t" bIns="91425" lIns="91425" rIns="91425" tIns="91425">
            <a:noAutofit/>
          </a:bodyPr>
          <a:lstStyle/>
          <a:p>
            <a:pPr lvl="0" rtl="0">
              <a:spcBef>
                <a:spcPts val="0"/>
              </a:spcBef>
              <a:buNone/>
            </a:pPr>
            <a:r>
              <a:rPr b="1" lang="en"/>
              <a:t>Communities of knowledge: shared only by groups</a:t>
            </a:r>
          </a:p>
          <a:p>
            <a:pPr indent="-228600" lvl="0" marL="457200" rtl="0">
              <a:spcBef>
                <a:spcPts val="0"/>
              </a:spcBef>
              <a:buAutoNum type="arabicPeriod"/>
            </a:pPr>
            <a:r>
              <a:rPr b="1" lang="en"/>
              <a:t>Friends</a:t>
            </a:r>
            <a:r>
              <a:rPr lang="en"/>
              <a:t>: groups of friends share inside jokes with one another...they find some things difficult to explain to others. </a:t>
            </a:r>
          </a:p>
          <a:p>
            <a:pPr indent="-228600" lvl="0" marL="457200" rtl="0">
              <a:spcBef>
                <a:spcPts val="0"/>
              </a:spcBef>
              <a:buAutoNum type="arabicPeriod"/>
            </a:pPr>
            <a:r>
              <a:rPr b="1" lang="en"/>
              <a:t>Subject specialists</a:t>
            </a:r>
            <a:r>
              <a:rPr lang="en"/>
              <a:t>: people who are thought of as working in “tribes”: philosophers, physicians, and photographers. Each has their own set of assumptions, language, and way of looking at things.</a:t>
            </a:r>
          </a:p>
          <a:p>
            <a:pPr indent="-228600" lvl="0" marL="457200">
              <a:spcBef>
                <a:spcPts val="0"/>
              </a:spcBef>
              <a:buAutoNum type="arabicPeriod"/>
            </a:pPr>
            <a:r>
              <a:rPr lang="en"/>
              <a:t> </a:t>
            </a:r>
            <a:r>
              <a:rPr b="1" lang="en"/>
              <a:t>Cultures</a:t>
            </a:r>
            <a:r>
              <a:rPr lang="en"/>
              <a:t>: every culture has its own hidden assumptions and unwritten rules that may be difficult to explain to outsiders. Do you need to be born into a culture to fully understand it? </a:t>
            </a: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0" st="0"/>
                                            </p:txEl>
                                          </p:spTgt>
                                        </p:tgtEl>
                                        <p:attrNameLst>
                                          <p:attrName>style.visibility</p:attrName>
                                        </p:attrNameLst>
                                      </p:cBhvr>
                                      <p:to>
                                        <p:strVal val="visible"/>
                                      </p:to>
                                    </p:set>
                                    <p:animEffect filter="fade" transition="in">
                                      <p:cBhvr>
                                        <p:cTn dur="1000"/>
                                        <p:tgtEl>
                                          <p:spTgt spid="93">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1" st="1"/>
                                            </p:txEl>
                                          </p:spTgt>
                                        </p:tgtEl>
                                        <p:attrNameLst>
                                          <p:attrName>style.visibility</p:attrName>
                                        </p:attrNameLst>
                                      </p:cBhvr>
                                      <p:to>
                                        <p:strVal val="visible"/>
                                      </p:to>
                                    </p:set>
                                    <p:animEffect filter="fade" transition="in">
                                      <p:cBhvr>
                                        <p:cTn dur="1000"/>
                                        <p:tgtEl>
                                          <p:spTgt spid="93">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2" st="2"/>
                                            </p:txEl>
                                          </p:spTgt>
                                        </p:tgtEl>
                                        <p:attrNameLst>
                                          <p:attrName>style.visibility</p:attrName>
                                        </p:attrNameLst>
                                      </p:cBhvr>
                                      <p:to>
                                        <p:strVal val="visible"/>
                                      </p:to>
                                    </p:set>
                                    <p:animEffect filter="fade" transition="in">
                                      <p:cBhvr>
                                        <p:cTn dur="1000"/>
                                        <p:tgtEl>
                                          <p:spTgt spid="93">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3" st="3"/>
                                            </p:txEl>
                                          </p:spTgt>
                                        </p:tgtEl>
                                        <p:attrNameLst>
                                          <p:attrName>style.visibility</p:attrName>
                                        </p:attrNameLst>
                                      </p:cBhvr>
                                      <p:to>
                                        <p:strVal val="visible"/>
                                      </p:to>
                                    </p:set>
                                    <p:animEffect filter="fade" transition="in">
                                      <p:cBhvr>
                                        <p:cTn dur="1000"/>
                                        <p:tgtEl>
                                          <p:spTgt spid="93">
                                            <p:txEl>
                                              <p:pRg end="3" st="3"/>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7" name="Shape 97"/>
        <p:cNvGrpSpPr/>
        <p:nvPr/>
      </p:nvGrpSpPr>
      <p:grpSpPr>
        <a:xfrm>
          <a:off x="0" y="0"/>
          <a:ext cx="0" cy="0"/>
          <a:chOff x="0" y="0"/>
          <a:chExt cx="0" cy="0"/>
        </a:xfrm>
      </p:grpSpPr>
      <p:sp>
        <p:nvSpPr>
          <p:cNvPr id="98" name="Shape 98"/>
          <p:cNvSpPr txBox="1"/>
          <p:nvPr>
            <p:ph type="title"/>
          </p:nvPr>
        </p:nvSpPr>
        <p:spPr>
          <a:xfrm>
            <a:off x="311700" y="445025"/>
            <a:ext cx="8520600" cy="572700"/>
          </a:xfrm>
          <a:prstGeom prst="rect">
            <a:avLst/>
          </a:prstGeom>
        </p:spPr>
        <p:txBody>
          <a:bodyPr anchorCtr="0" anchor="t" bIns="91425" lIns="91425" rIns="91425" tIns="91425">
            <a:noAutofit/>
          </a:bodyPr>
          <a:lstStyle/>
          <a:p>
            <a:pPr lvl="0">
              <a:spcBef>
                <a:spcPts val="0"/>
              </a:spcBef>
              <a:buNone/>
            </a:pPr>
            <a:r>
              <a:rPr lang="en"/>
              <a:t>Limitations of shared knowledge </a:t>
            </a:r>
          </a:p>
        </p:txBody>
      </p:sp>
      <p:sp>
        <p:nvSpPr>
          <p:cNvPr id="99" name="Shape 99"/>
          <p:cNvSpPr txBox="1"/>
          <p:nvPr>
            <p:ph idx="1" type="body"/>
          </p:nvPr>
        </p:nvSpPr>
        <p:spPr>
          <a:xfrm>
            <a:off x="311700" y="1152475"/>
            <a:ext cx="8520600" cy="3416400"/>
          </a:xfrm>
          <a:prstGeom prst="rect">
            <a:avLst/>
          </a:prstGeom>
        </p:spPr>
        <p:txBody>
          <a:bodyPr anchorCtr="0" anchor="t" bIns="91425" lIns="91425" rIns="91425" tIns="91425">
            <a:noAutofit/>
          </a:bodyPr>
          <a:lstStyle/>
          <a:p>
            <a:pPr indent="-228600" lvl="0" marL="457200" rtl="0">
              <a:spcBef>
                <a:spcPts val="0"/>
              </a:spcBef>
              <a:buAutoNum type="arabicPeriod"/>
            </a:pPr>
            <a:r>
              <a:rPr b="1" lang="en"/>
              <a:t>Authority Worship:</a:t>
            </a:r>
            <a:r>
              <a:rPr lang="en"/>
              <a:t> uncritically accepting something as true simply because an authority says it is.</a:t>
            </a:r>
          </a:p>
          <a:p>
            <a:pPr indent="-228600" lvl="0" marL="457200" rtl="0">
              <a:spcBef>
                <a:spcPts val="0"/>
              </a:spcBef>
              <a:buAutoNum type="arabicPeriod"/>
            </a:pPr>
            <a:r>
              <a:rPr b="1" lang="en"/>
              <a:t>Groupthink:</a:t>
            </a:r>
            <a:r>
              <a:rPr lang="en"/>
              <a:t> a form of peer pressure that makes everyone in the group think in the same way.</a:t>
            </a:r>
          </a:p>
          <a:p>
            <a:pPr indent="-228600" lvl="0" marL="457200" rtl="0">
              <a:spcBef>
                <a:spcPts val="0"/>
              </a:spcBef>
              <a:buAutoNum type="arabicPeriod"/>
            </a:pPr>
            <a:r>
              <a:rPr b="1" lang="en"/>
              <a:t>Power distortions: </a:t>
            </a:r>
            <a:r>
              <a:rPr lang="en"/>
              <a:t>When governments, people, or corporations have a vested interest in influencing our beliefs and values. When knowledge is distorted by power.</a:t>
            </a:r>
          </a:p>
          <a:p>
            <a:pPr indent="-228600" lvl="0" marL="457200">
              <a:spcBef>
                <a:spcPts val="0"/>
              </a:spcBef>
              <a:buAutoNum type="arabicPeriod"/>
            </a:pPr>
            <a:r>
              <a:rPr b="1" lang="en"/>
              <a:t>Fragmentation: </a:t>
            </a:r>
            <a:r>
              <a:rPr lang="en"/>
              <a:t>when people are so specialized in one field that they don’t know much else about anything else, thus forcing them only to see a part of the whole...a piece of the jigsaw rather than the “big picture.”</a:t>
            </a:r>
            <a:r>
              <a:rPr b="1" lang="en"/>
              <a:t> </a:t>
            </a: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9">
                                            <p:txEl>
                                              <p:pRg end="0" st="0"/>
                                            </p:txEl>
                                          </p:spTgt>
                                        </p:tgtEl>
                                        <p:attrNameLst>
                                          <p:attrName>style.visibility</p:attrName>
                                        </p:attrNameLst>
                                      </p:cBhvr>
                                      <p:to>
                                        <p:strVal val="visible"/>
                                      </p:to>
                                    </p:set>
                                    <p:animEffect filter="fade" transition="in">
                                      <p:cBhvr>
                                        <p:cTn dur="1000"/>
                                        <p:tgtEl>
                                          <p:spTgt spid="99">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9">
                                            <p:txEl>
                                              <p:pRg end="1" st="1"/>
                                            </p:txEl>
                                          </p:spTgt>
                                        </p:tgtEl>
                                        <p:attrNameLst>
                                          <p:attrName>style.visibility</p:attrName>
                                        </p:attrNameLst>
                                      </p:cBhvr>
                                      <p:to>
                                        <p:strVal val="visible"/>
                                      </p:to>
                                    </p:set>
                                    <p:animEffect filter="fade" transition="in">
                                      <p:cBhvr>
                                        <p:cTn dur="1000"/>
                                        <p:tgtEl>
                                          <p:spTgt spid="99">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9">
                                            <p:txEl>
                                              <p:pRg end="2" st="2"/>
                                            </p:txEl>
                                          </p:spTgt>
                                        </p:tgtEl>
                                        <p:attrNameLst>
                                          <p:attrName>style.visibility</p:attrName>
                                        </p:attrNameLst>
                                      </p:cBhvr>
                                      <p:to>
                                        <p:strVal val="visible"/>
                                      </p:to>
                                    </p:set>
                                    <p:animEffect filter="fade" transition="in">
                                      <p:cBhvr>
                                        <p:cTn dur="1000"/>
                                        <p:tgtEl>
                                          <p:spTgt spid="99">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9">
                                            <p:txEl>
                                              <p:pRg end="3" st="3"/>
                                            </p:txEl>
                                          </p:spTgt>
                                        </p:tgtEl>
                                        <p:attrNameLst>
                                          <p:attrName>style.visibility</p:attrName>
                                        </p:attrNameLst>
                                      </p:cBhvr>
                                      <p:to>
                                        <p:strVal val="visible"/>
                                      </p:to>
                                    </p:set>
                                    <p:animEffect filter="fade" transition="in">
                                      <p:cBhvr>
                                        <p:cTn dur="1000"/>
                                        <p:tgtEl>
                                          <p:spTgt spid="99">
                                            <p:txEl>
                                              <p:pRg end="3" st="3"/>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03" name="Shape 103"/>
        <p:cNvGrpSpPr/>
        <p:nvPr/>
      </p:nvGrpSpPr>
      <p:grpSpPr>
        <a:xfrm>
          <a:off x="0" y="0"/>
          <a:ext cx="0" cy="0"/>
          <a:chOff x="0" y="0"/>
          <a:chExt cx="0" cy="0"/>
        </a:xfrm>
      </p:grpSpPr>
      <p:sp>
        <p:nvSpPr>
          <p:cNvPr id="104" name="Shape 104"/>
          <p:cNvSpPr txBox="1"/>
          <p:nvPr>
            <p:ph type="title"/>
          </p:nvPr>
        </p:nvSpPr>
        <p:spPr>
          <a:xfrm>
            <a:off x="311700" y="445025"/>
            <a:ext cx="8520600" cy="572700"/>
          </a:xfrm>
          <a:prstGeom prst="rect">
            <a:avLst/>
          </a:prstGeom>
        </p:spPr>
        <p:txBody>
          <a:bodyPr anchorCtr="0" anchor="t" bIns="91425" lIns="91425" rIns="91425" tIns="91425">
            <a:noAutofit/>
          </a:bodyPr>
          <a:lstStyle/>
          <a:p>
            <a:pPr lvl="0">
              <a:spcBef>
                <a:spcPts val="0"/>
              </a:spcBef>
              <a:buNone/>
            </a:pPr>
            <a:r>
              <a:rPr lang="en"/>
              <a:t>Sources of shared knowledge</a:t>
            </a:r>
          </a:p>
        </p:txBody>
      </p:sp>
      <p:sp>
        <p:nvSpPr>
          <p:cNvPr id="105" name="Shape 105"/>
          <p:cNvSpPr txBox="1"/>
          <p:nvPr>
            <p:ph idx="1" type="body"/>
          </p:nvPr>
        </p:nvSpPr>
        <p:spPr>
          <a:xfrm>
            <a:off x="311700" y="1152475"/>
            <a:ext cx="8520600" cy="3416400"/>
          </a:xfrm>
          <a:prstGeom prst="rect">
            <a:avLst/>
          </a:prstGeom>
        </p:spPr>
        <p:txBody>
          <a:bodyPr anchorCtr="0" anchor="t" bIns="91425" lIns="91425" rIns="91425" tIns="91425">
            <a:noAutofit/>
          </a:bodyPr>
          <a:lstStyle/>
          <a:p>
            <a:pPr indent="-228600" lvl="0" marL="457200" rtl="0">
              <a:spcBef>
                <a:spcPts val="0"/>
              </a:spcBef>
              <a:buAutoNum type="arabicPeriod"/>
            </a:pPr>
            <a:r>
              <a:rPr lang="en"/>
              <a:t>The internet </a:t>
            </a:r>
          </a:p>
          <a:p>
            <a:pPr indent="-228600" lvl="0" marL="457200" rtl="0">
              <a:spcBef>
                <a:spcPts val="0"/>
              </a:spcBef>
              <a:buAutoNum type="arabicPeriod"/>
            </a:pPr>
            <a:r>
              <a:rPr lang="en"/>
              <a:t>Cultural tradition</a:t>
            </a:r>
          </a:p>
          <a:p>
            <a:pPr indent="-228600" lvl="0" marL="457200" rtl="0">
              <a:spcBef>
                <a:spcPts val="0"/>
              </a:spcBef>
              <a:buAutoNum type="arabicPeriod"/>
            </a:pPr>
            <a:r>
              <a:rPr lang="en"/>
              <a:t>School</a:t>
            </a:r>
          </a:p>
          <a:p>
            <a:pPr indent="-228600" lvl="0" marL="457200" rtl="0">
              <a:spcBef>
                <a:spcPts val="0"/>
              </a:spcBef>
              <a:buAutoNum type="arabicPeriod"/>
            </a:pPr>
            <a:r>
              <a:rPr lang="en"/>
              <a:t>Expert opinion</a:t>
            </a:r>
          </a:p>
          <a:p>
            <a:pPr indent="-228600" lvl="0" marL="457200" rtl="0">
              <a:spcBef>
                <a:spcPts val="0"/>
              </a:spcBef>
              <a:buAutoNum type="arabicPeriod"/>
            </a:pPr>
            <a:r>
              <a:rPr lang="en"/>
              <a:t>The news media</a:t>
            </a:r>
          </a:p>
          <a:p>
            <a:pPr lvl="0">
              <a:spcBef>
                <a:spcPts val="0"/>
              </a:spcBef>
              <a:buNone/>
            </a:pPr>
            <a:r>
              <a:t/>
            </a:r>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0" st="0"/>
                                            </p:txEl>
                                          </p:spTgt>
                                        </p:tgtEl>
                                        <p:attrNameLst>
                                          <p:attrName>style.visibility</p:attrName>
                                        </p:attrNameLst>
                                      </p:cBhvr>
                                      <p:to>
                                        <p:strVal val="visible"/>
                                      </p:to>
                                    </p:set>
                                    <p:animEffect filter="fade" transition="in">
                                      <p:cBhvr>
                                        <p:cTn dur="1000"/>
                                        <p:tgtEl>
                                          <p:spTgt spid="105">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1" st="1"/>
                                            </p:txEl>
                                          </p:spTgt>
                                        </p:tgtEl>
                                        <p:attrNameLst>
                                          <p:attrName>style.visibility</p:attrName>
                                        </p:attrNameLst>
                                      </p:cBhvr>
                                      <p:to>
                                        <p:strVal val="visible"/>
                                      </p:to>
                                    </p:set>
                                    <p:animEffect filter="fade" transition="in">
                                      <p:cBhvr>
                                        <p:cTn dur="1000"/>
                                        <p:tgtEl>
                                          <p:spTgt spid="105">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2" st="2"/>
                                            </p:txEl>
                                          </p:spTgt>
                                        </p:tgtEl>
                                        <p:attrNameLst>
                                          <p:attrName>style.visibility</p:attrName>
                                        </p:attrNameLst>
                                      </p:cBhvr>
                                      <p:to>
                                        <p:strVal val="visible"/>
                                      </p:to>
                                    </p:set>
                                    <p:animEffect filter="fade" transition="in">
                                      <p:cBhvr>
                                        <p:cTn dur="1000"/>
                                        <p:tgtEl>
                                          <p:spTgt spid="105">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3" st="3"/>
                                            </p:txEl>
                                          </p:spTgt>
                                        </p:tgtEl>
                                        <p:attrNameLst>
                                          <p:attrName>style.visibility</p:attrName>
                                        </p:attrNameLst>
                                      </p:cBhvr>
                                      <p:to>
                                        <p:strVal val="visible"/>
                                      </p:to>
                                    </p:set>
                                    <p:animEffect filter="fade" transition="in">
                                      <p:cBhvr>
                                        <p:cTn dur="1000"/>
                                        <p:tgtEl>
                                          <p:spTgt spid="105">
                                            <p:txEl>
                                              <p:pRg end="3" st="3"/>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4" st="4"/>
                                            </p:txEl>
                                          </p:spTgt>
                                        </p:tgtEl>
                                        <p:attrNameLst>
                                          <p:attrName>style.visibility</p:attrName>
                                        </p:attrNameLst>
                                      </p:cBhvr>
                                      <p:to>
                                        <p:strVal val="visible"/>
                                      </p:to>
                                    </p:set>
                                    <p:animEffect filter="fade" transition="in">
                                      <p:cBhvr>
                                        <p:cTn dur="1000"/>
                                        <p:tgtEl>
                                          <p:spTgt spid="105">
                                            <p:txEl>
                                              <p:pRg end="4" st="4"/>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5" st="5"/>
                                            </p:txEl>
                                          </p:spTgt>
                                        </p:tgtEl>
                                        <p:attrNameLst>
                                          <p:attrName>style.visibility</p:attrName>
                                        </p:attrNameLst>
                                      </p:cBhvr>
                                      <p:to>
                                        <p:strVal val="visible"/>
                                      </p:to>
                                    </p:set>
                                    <p:animEffect filter="fade" transition="in">
                                      <p:cBhvr>
                                        <p:cTn dur="1000"/>
                                        <p:tgtEl>
                                          <p:spTgt spid="105">
                                            <p:txEl>
                                              <p:pRg end="5" st="5"/>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theme/theme1.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gameday">
  <a:themeElements>
    <a:clrScheme name="Gameday">
      <a:dk1>
        <a:srgbClr val="4285F4"/>
      </a:dk1>
      <a:lt1>
        <a:srgbClr val="FFFFFF"/>
      </a:lt1>
      <a:dk2>
        <a:srgbClr val="666666"/>
      </a:dk2>
      <a:lt2>
        <a:srgbClr val="D9D9D9"/>
      </a:lt2>
      <a:accent1>
        <a:srgbClr val="455A64"/>
      </a:accent1>
      <a:accent2>
        <a:srgbClr val="607D8B"/>
      </a:accent2>
      <a:accent3>
        <a:srgbClr val="FF5722"/>
      </a:accent3>
      <a:accent4>
        <a:srgbClr val="D84315"/>
      </a:accent4>
      <a:accent5>
        <a:srgbClr val="1C3AA9"/>
      </a:accent5>
      <a:accent6>
        <a:srgbClr val="FFAB40"/>
      </a:accent6>
      <a:hlink>
        <a:srgbClr val="1C3AA9"/>
      </a:hlink>
      <a:folHlink>
        <a:srgbClr val="1C3AA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