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0" r:id="rId9"/>
    <p:sldId id="269" r:id="rId10"/>
    <p:sldId id="268" r:id="rId11"/>
    <p:sldId id="267" r:id="rId12"/>
    <p:sldId id="266" r:id="rId13"/>
    <p:sldId id="265" r:id="rId14"/>
    <p:sldId id="264" r:id="rId15"/>
    <p:sldId id="263" r:id="rId16"/>
    <p:sldId id="262" r:id="rId17"/>
    <p:sldId id="274" r:id="rId18"/>
    <p:sldId id="273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89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872E6-8184-4D28-AA66-7C472B4970B3}" type="datetimeFigureOut">
              <a:rPr lang="en-US" smtClean="0"/>
              <a:t>8/23/2011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D09D9-FCD3-46B5-8CF2-0340D0D3F8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Electricity</a:t>
            </a:r>
            <a:endParaRPr lang="en-US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aas\Desktop\ttett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3886200" cy="3886200"/>
          </a:xfrm>
          <a:prstGeom prst="rect">
            <a:avLst/>
          </a:prstGeom>
          <a:noFill/>
        </p:spPr>
      </p:pic>
      <p:pic>
        <p:nvPicPr>
          <p:cNvPr id="13315" name="Picture 3" descr="C:\Users\taas\Desktop\imagesCAQ9T79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895600"/>
            <a:ext cx="5454386" cy="3551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taas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676400"/>
            <a:ext cx="2233613" cy="3350420"/>
          </a:xfrm>
          <a:prstGeom prst="rect">
            <a:avLst/>
          </a:prstGeom>
          <a:noFill/>
        </p:spPr>
      </p:pic>
      <p:pic>
        <p:nvPicPr>
          <p:cNvPr id="14339" name="Picture 3" descr="C:\Users\taas\Desktop\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6088" y="1776413"/>
            <a:ext cx="3821112" cy="4048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taas\Desktop\imagesCAKUW5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685800"/>
            <a:ext cx="5105400" cy="5105400"/>
          </a:xfrm>
          <a:prstGeom prst="rect">
            <a:avLst/>
          </a:prstGeom>
          <a:noFill/>
        </p:spPr>
      </p:pic>
      <p:pic>
        <p:nvPicPr>
          <p:cNvPr id="15363" name="Picture 3" descr="C:\Users\taas\Desktop\imagesCAA29E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0" y="1895475"/>
            <a:ext cx="3262062" cy="282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taas\Desktop\untitled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28600"/>
            <a:ext cx="4867798" cy="3209925"/>
          </a:xfrm>
          <a:prstGeom prst="rect">
            <a:avLst/>
          </a:prstGeom>
          <a:noFill/>
        </p:spPr>
      </p:pic>
      <p:pic>
        <p:nvPicPr>
          <p:cNvPr id="16387" name="Picture 3" descr="C:\Users\taas\Desktop\hstt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971800"/>
            <a:ext cx="4036785" cy="3532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taas\Desktop\ryreysreyr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2877659" cy="3076575"/>
          </a:xfrm>
          <a:prstGeom prst="rect">
            <a:avLst/>
          </a:prstGeom>
          <a:noFill/>
        </p:spPr>
      </p:pic>
      <p:pic>
        <p:nvPicPr>
          <p:cNvPr id="17411" name="Picture 3" descr="C:\Users\taas\Desktop\ryttutuufguf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3182937" cy="3182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taas\Desktop\imagesCAWLAC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3278328" cy="4376737"/>
          </a:xfrm>
          <a:prstGeom prst="rect">
            <a:avLst/>
          </a:prstGeom>
          <a:noFill/>
        </p:spPr>
      </p:pic>
      <p:pic>
        <p:nvPicPr>
          <p:cNvPr id="18435" name="Picture 3" descr="C:\Users\taas\Desktop\trjstrujtr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4838" y="2468563"/>
            <a:ext cx="3398837" cy="3398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taas\Desktop\teuteutu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762000"/>
            <a:ext cx="4272699" cy="3200400"/>
          </a:xfrm>
          <a:prstGeom prst="rect">
            <a:avLst/>
          </a:prstGeom>
          <a:noFill/>
        </p:spPr>
      </p:pic>
      <p:pic>
        <p:nvPicPr>
          <p:cNvPr id="19459" name="Picture 3" descr="C:\Users\taas\Desktop\wreyareyrey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38401"/>
            <a:ext cx="3332026" cy="3562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taas\Desktop\reyrweyayrey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3352800"/>
            <a:ext cx="4495194" cy="2916237"/>
          </a:xfrm>
          <a:prstGeom prst="rect">
            <a:avLst/>
          </a:prstGeom>
          <a:noFill/>
        </p:spPr>
      </p:pic>
      <p:pic>
        <p:nvPicPr>
          <p:cNvPr id="20483" name="Picture 3" descr="C:\Users\taas\Desktop\imagesCAVF4BT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3171"/>
            <a:ext cx="3352800" cy="39008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taas\Desktop\reyreyeyh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590800"/>
            <a:ext cx="4384675" cy="3213197"/>
          </a:xfrm>
          <a:prstGeom prst="rect">
            <a:avLst/>
          </a:prstGeom>
          <a:noFill/>
        </p:spPr>
      </p:pic>
      <p:pic>
        <p:nvPicPr>
          <p:cNvPr id="21507" name="Picture 3" descr="C:\Users\taas\Desktop\theteytteryyyssr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33400"/>
            <a:ext cx="4130699" cy="3094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taas\Desktop\reyery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4114800" cy="4114800"/>
          </a:xfrm>
          <a:prstGeom prst="rect">
            <a:avLst/>
          </a:prstGeom>
          <a:noFill/>
        </p:spPr>
      </p:pic>
      <p:pic>
        <p:nvPicPr>
          <p:cNvPr id="22531" name="Picture 3" descr="C:\Users\taas\Desktop\hdtyy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133600"/>
            <a:ext cx="4702629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g;base64,/9j/4AAQSkZJRgABAQAAAQABAAD/2wCEAAkGBhIQEBQSEhIUFRQVFhYVFRUSFRUUFBIUFBQVFxQVFBUXGyYeFxkkGRQUHy8gIycpLCwsFR4xNTAqNSYrLCkBCQoKDgwOGg8PFykcHCQpLCkpKSkpKSwpKSkpLCksKSkpLCwpLCkpLCkpLCksLCkpKSwpLCkpKSk1LCwpKSksLv/AABEIAMUBAAMBIgACEQEDEQH/xAAcAAEAAQUBAQAAAAAAAAAAAAAAAQIDBAUGBwj/xAA/EAABAwEFAwoEBgECBwEAAAABAAIRAwQFEiExBkFRExQiUmFxgZGS0QcyobFCU2JywfAjFTNDgqKywuHxFv/EABgBAQEBAQEAAAAAAAAAAAAAAAABAgME/8QAIBEBAQACAwACAwEAAAAAAAAAAAECESExQQPwEiKRMv/aAAwDAQACEQMRAD8A8NUqEQSihEEooRBKKEQSihEEooRBKKEQSihEEooRBKKEQSihEEokJCAiQgCAiEKEEooRBKFQpKCEREBERAREQEREBERAREQEREBERARFUGoKVKusokrIpWIoMMMV1lArZ0btJWxs9zk7kGgbZCqhYiuto3EeCyW7PHgg4sWIqeZELtv/AM6eCmrs08CcDo44TCDg6lmWK5sLsbZc5G5c7eNhLc4/v9nyQa5ERAUlQpKCEREBERARSkoIREQEREBERAREQFU1sqWNlZ1lssoLFKzSs2jd5O5bewXSTuXU3TsnUq/JTc4cQDHnog5Cz3QeC21muLsXY0dncBh4IPAiCuwum6WWdjX4Aaj4IkA4AdInQoPObLs0REtIniCFv7p2WFR4ZpvPYBqV2d5OqObDSBJ3iR4zqsO5IY+qHNDXgYTh+U5zLTungl4WTc2yLHd1Bk02UmkaEkCT2rCvG6aYcAGgOdkMoBPAj+VsbMYdnvU3jYw91M5y2ozyzVs42mFluqwrou0MZyhaMRJDQR8oGp71vrNQa8dLOePsqK9EhxG4Z+BCuXfkYVkZt05LaTY9sPqU25NPSaBkO0di81vi4w6RC+iGkS5rhk4D2K852w2e5CoSB0XZj2Ua2+fbZZTSeWHUKwuy20ujLlQNNe5caoCkqFJQQiIgIiICIiAiIgIiICIiAqmtRrVm2ayygWWzSV0l1XXMZKm67rkjJd7cOzxIxQABqSQB58UGXshsw17sTx0GDE7t4Bd5SqmIbAA0A0A8Fg3LZsNJ4Dmklw+XOAG6FZlmbBIWseWcrprreXuaccPbiAwnJzZylrtxWXanFxncAFW+zYnAds+IzVdRvQ8/usyfstu8UPbLQrdmsgaC7rOnzV5mbVXTdNI9h+xHut5TpjG9sd7cLh5LKqjIHtB8irFoGhWUwYqbuIAP1g/da8TeqvV/n7x9slbo5O8VS5+il2RWcW8mwtrPkcOEfz/Cx74u8Wmzlv4gMj9lmV2zSP6SD4GD/KWKplHDLwP/ALUHil+XXia9hHELyC2WY03uYdQYX0ttvceBxqNHRdr2O3+eq8R27uzC5tUDXJ38LLTkFJUKSghERAREQEREBERARFKAArjKUrZXLsvarW4CjRc4dYiGjvcV0F5/DW22RgqPph7N5pHFh7xqg5uzWOV0N2XVMZK5dt0O3scOMtIjvkLvtntlKjwHBhw8XdFvmUGPs/cIJGLIak8GjMldRUZiDWtEAaN4DcO9X6VmbSaWQHE/M7UZfhb2dqyLBRlxcVLNkZd00MALeOfiMldbk8q8AA5kbwQe+FRWbDgVvBjMOT29/wBwjm/MO0q9aYwNdvDs/oQqanzd4Hsre0nSzYiAROkie6VVSbGNv94fwFFmZ04O8H7FTRPSniPPMHz1Vy6ZxvOlDhLVkWT5PEtPiMlSWahW7O6JHj5Kwqp2g8FefmAVbaPZXKZlqxOK3eZK2FhOJjm9n2VmzmHDtyKquw5/3eqKzYcewq+p4ybzsYrUHtOsZfubp/e1eFbX3Xjp1Gb847xmF73ZamIHz915PtZZMNao3g4+4+6zW48BIQrY39Y+SrvbumR4rXFRUIiICIiAiIgKQgC9f+G/wyaGstdrbLj0qdJ2jRuc4cd4CDjtmfhna7YA8jkqR/HUyJH6W6lel3F8K7FZoc8Gu8b6nyz2NXZuCjCtaYuTDu9oFJoaAAJEAQJDiDl4LZVDNEj9J+iwLKADUZ1ahPhUAePqXLNoOyI/ua3jHO5MK82ObSFelEhokQCDgOcg9hPksNl4PqAFxLu85eQyC39zAOY6k7QEjwK1Fmu4se6nGbXEZZkjd9CEup2uO6thpK29ipwIhQ6iyiJquDf0zLj4LT3jfwcCymMDd5npO7+C52usmm7o1G1C5wdJpkAAfhzzPbKyLU36Fcrc9s5KqOq7ouG6Hb/ArrrQ3Iq4s5dIrjoD9TZ8RIVoVAdNxg8RvQHo9ywKZLbQOrUBB/e0Ej6LWTGLMqZOlY9pacD4MEAkd4zCya4kAo2nGoyI8xoVruM9ZKLDahVaHjfqOBGo/vFVAdJYl00TTNSmdzg5va1zcvss6oIMrGLecY95vNOnjGrHB0cROFwPgVl2OoHNkaHMdyptzRUDgfleM+ydfdWbmYWMDHatLm9+eR8il7Wf5bKx1MLj2j6zIV62DpTxWM3Jyy7UPlPYhEWB2a4fb+y4a5PWAK7Si+HHtyXN/EFmbD2H+FK1i8G27s0Pa/vBXJld1t6z/GP3BcKVlpCIiAiIgIivWazOqPaxjS5zjAAzJKDu/hFsg22Wk16omlQgwdH1NWjw1Xu72LS7C7NiwWGnRIGM9KoRvedfJb4hajNYzmqiFkParRC3HKsAgtr9lSnH/PSM/VrneSydFZvSW0+UAk0nCpH6QYf/ANJd5LJc0d448Z0WoxVN31cNbvWwv6zO5KpUpEtqFmrd+HPzgQtS7Ig8Cumsj8dPwU+Ser8OXjxi03045kkniTJWH/qhO9ZG191Gz2qowZNJxs/a7OPDTwWoo0CSuL0unuu2F2S9OpPx02O6zQfovLLosxGa9I2fq4rM39JLfZWM1fpUyZHYT5K1yQLhPY4HzWQHYXgj/wCzqqAzpeY9lvLpzx7HNyKth+TRwJ8isgN1VprFZUyis0hAdvgCfHRU1W5BXmZsIVDRIWW7zEBvRlVBsEKqlmCFQNyZLj0ukZysutmxqx3BZAEs8UIsEdJc18QLRHJjsJP0XTu47t53DvXle3O1DatZ2E9BvRaeIG/zlZqxwu3NqDqeGM5lcGuiv62coSudKjSEREBTC2dzXE+0YnZilTE1HgThHADeV2127PWShaGUTT5w2vRNUPqjC5gw4gA0HWI80HB2O5a1UgMpuzEyQQ2OMnKF7p8NtjaVls1KqWsdWeC41B0oBJADSuUu61GrYmNqOJwWl8boFJzMLO7p6L03Zm28tQnA6mWucCx+HE0HpNJw5ZgnyUxu8tJlxNt0FJajFUujK05qtOasktVt7FqOdWMIOR0OR7QdVh3cCGYD81Mmme0N+Q+LC1Z4CxntwVgd1UYTwxsBLfNsjwCrCH0ls7lrRkViOZkqrMcLgeK1eYxOMttR8RrkxtbVAzYYP7H6eTvuuWu64XPPRYXftEr0u/qkUWuwhzZAcHCQQd/gQFpjeLjkMhwaIHkF53tnTXUtmagGbmM7CZPkFu7hsRohzS4OxGRE7h2qmyCVnxEHuViVVWaoeNCrtRqpIlq3459VTMlRhzU0hmq3DNSVcluYSmFUWSYVVNnRU9XxFIZlUFmYVwarWv2kpMquY9phpgPbn3yO9KsjbOyC1u0V5mjQGFxa5zoBGoDRJVq27Y2Sm2S8u7GtM+ZXnO1O2JrvnRoya2dB28SVLVkXr/2rquBaariOEwD5Lz69LymVTeV6zOa5+1WqVFRaa0lYLlU58qkoIVTQqVfsoEyc4BMcYGQ84QekXVZWtuyrSaM3MMxvcadQf9zFNkxVH3dXaMhTFN8CYa9opOJ8Q4+C1+zF5zRic4cPFpxtPmHDxXUVb4xOq80pck9mGnggFri5rXY2ZRnhc4dquWOrXLH5P7GFYLrq0KVd2EEGtytMnOS9pa4Edj2011uwm1LLVVc0MewmmMUjoF7DIwu44XuEfoWpZdj3WjFUeKQdRLalN5gY60Rh3dGsAe4Kxs5bW2M1WOBZhe2swkE9KTiYY7cbPErMsl3fvla3vjf3x6pCraqKVRr2hzcw4BzT2HNXGrokCFQ4K7CghJU0xyFatNnxtIGvzNPBzc2+3isktUALTOlmk/G0O4iY4HOR4EFS1m5RSbhqObuf02/u/wCI3/y81fwJKlxX3xUoOYeGfdx+3ktBY7G52uoy8lvog9jhBXIbUbUCxdGlVbyrnAObALmADM9k9FYreO3T0bHgEkgDi4wPqrralN3RFVh7A4LyWvta+oZe8uP6jP0VA2jHZ9FNumnsz2K0SGgyYAzJOgG9ea2H4jVqYw4g5o0DxMeOqm2bcPr5PcMPVbkPHim009OptBgtMgjIjQhUVRC4C59uOQ6PzM6pOmX4TuW9d8RLJhmHzwIHlMpFsbK9b15uGmA4udocuiNT9ldst+2eoBDw09V/RPnovNb62xNaoXGABk0D8I4Bc5a9oid6Gnrt+7WWeztdgqNfV0AZ0g08SRl9V5pb9o9c1ylqvs8VqbVehO9RW/tt+k71orZehO9autbSViPrEoMi0WmViOcoJUICkqFJQQq6ToKoRB0ezNow1OTJjF8vfkR/C9Iuy0PqUWUmtb0Hul+jmkhppTxaHNHdmvHLPa3MII3cd3cdy9I2X2soEtL3hpIDXh2Ujj2kfVX5Mtxznxz89+OmqWA1aBL3Ey8uJOrA4iJ/a9o+q3t0AGqHuaMVSdc8NZkcqw98B47ytXar5s9nLS+sym2q4gAkODsgHugfhdrB3zxXL3n8U7PSbXZZ2OdUkClUcAWHDpUI1mMl5fxzyer9cY9fsJLXOp4SGziY4xhJdm5gMzkePErPDf7C+YL0+IlvtDml1oc3DBAp9ASN8DVK/wASbzfE2yrlwIH2C9OO5NOGU3dx9QJC8I2Z+ONpoQy1tFdmmIQ2oPHQr0+4/idd1rAi0NpuOrK3QcPHQ+C0zY6ctUYVTTttJwltSmR2PaR91ZtV8WekJqV6TAOL2hNppcrUS4ZZOBDmk9YaT2bvFV0XhwkZdm9p3gri77+Ml22cEMe6u7hSGXi85Lzi/PjhbKxdzdrLOHaloxPPaScge5TbWns21+0VOxWWpVe8NcGEMbIxOeR0YGu9fOdS+nvcXveXOJlxJkkrVW69atofjrVHVHHe9xPlwWPyqiyabv8A1U8VH+qnitGapTGit829jxV1l8Hiud5ROVKDqW32eKqdfR4rlxXUm0IN5WvYnesKreBO9a01lQXIMqpayVYdVlWkQSSoREBERAUlQpKCEREBTKhEFRfKglQiAiIgKZUIguNrEaEjuJCpc8nUk95VKIJlQiICIiAiIgIiICIiAiIgIiICIiAiIgKSoUlBCK9zOp1H+k+yczqdR/pPsgsor3M6nUf6T7JzOp1H+k+yCyivczqdR/pPsnM6nUf6T7ILKK9zOp1H+k+yczqdR/pPsgsor3M6nUf6T7JzOp1H+k+yCyivczqdR/pPsnM6nUf6T7ILKK9zOp1H+k+yczqdR/pPsgsor3M6nUf6T7JzOp1H+k+yCyivczqdR/pPsnM6nUf6T7ILKK9zOp1H+k+ynmVT8t/pPsgsIr/Mqn5b/SfZOZVPy3+k+yCwiv8AMqn5b/SfZRzOp1H+k+yCyiv8xqflv9J9k5lU/Lf6T7ILCK/zKp+W/wBJ9lHM6nUf6T7ILKK/zKp+W/0n2TmVT8t/pPsgsKSr3Mqn5b/SfZOZVPy3+koPtuEhEQISERAhIRECEhEQISERAhIRECEhEQISERAhIRECFq+YuFMDlDOIielJno4vm+aRi4STkiIJqXe52Mcq4S8RG4YnP3kg5vjTRoUWuxkseQ8gltLifkcSdTnIyz4ZyiILrLOS+pLjoANZB1BBnjuWTZqGECXE5Dedd5zO8lEQa9lhc3k/8hMVDOXzRDc89eiTJzlx0VNS73in/vOOVLWTm0uLtToS4a6R3QRBddd7umOVd03T+0coZaJygtgZzpwyV2wU3NJa55d0WGTMyGNafxHUtJ7yiILNKg5rpxk/5iYM/K4O6Ou7ENZ+UZKKNjcB/uE/5Haz+KCNHAyIiZ3lEQV2iwEzD3CHuflOfR+XXTXSDnlCrbZXB7TjJ6TzBxZdNzsulwIbnOQCIg//2Q=="/>
          <p:cNvSpPr>
            <a:spLocks noChangeAspect="1" noChangeArrowheads="1"/>
          </p:cNvSpPr>
          <p:nvPr/>
        </p:nvSpPr>
        <p:spPr bwMode="auto">
          <a:xfrm>
            <a:off x="77788" y="-727075"/>
            <a:ext cx="1885950" cy="1457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099" name="Picture 3" descr="C:\Users\taas\Desktop\imagesCAHNM6D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3920510" cy="3548062"/>
          </a:xfrm>
          <a:prstGeom prst="rect">
            <a:avLst/>
          </a:prstGeom>
          <a:noFill/>
        </p:spPr>
      </p:pic>
      <p:pic>
        <p:nvPicPr>
          <p:cNvPr id="4100" name="Picture 4" descr="C:\Users\taas\Desktop\tuututftufy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200400"/>
            <a:ext cx="4609682" cy="34528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taas\Desktop\truris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42280"/>
            <a:ext cx="3714750" cy="3731334"/>
          </a:xfrm>
          <a:prstGeom prst="rect">
            <a:avLst/>
          </a:prstGeom>
          <a:noFill/>
        </p:spPr>
      </p:pic>
      <p:pic>
        <p:nvPicPr>
          <p:cNvPr id="3074" name="Picture 2" descr="C:\Users\taas\Desktop\ryr6iyr6r6u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2865" y="1905000"/>
            <a:ext cx="3494973" cy="2798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taas\Desktop\ryighkghk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3873500" cy="3873500"/>
          </a:xfrm>
          <a:prstGeom prst="rect">
            <a:avLst/>
          </a:prstGeom>
          <a:noFill/>
        </p:spPr>
      </p:pic>
      <p:pic>
        <p:nvPicPr>
          <p:cNvPr id="2050" name="Picture 2" descr="C:\Users\taas\Desktop\gdsjsjasj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447800"/>
            <a:ext cx="2900362" cy="3672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taas\Desktop\tgjfhkhkfhk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3866483" cy="3068637"/>
          </a:xfrm>
          <a:prstGeom prst="rect">
            <a:avLst/>
          </a:prstGeom>
          <a:noFill/>
        </p:spPr>
      </p:pic>
      <p:pic>
        <p:nvPicPr>
          <p:cNvPr id="1026" name="Picture 2" descr="C:\Users\taas\Desktop\rdud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429000"/>
            <a:ext cx="3963267" cy="2968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aas\Desktop\tkuuouo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2612" y="1143000"/>
            <a:ext cx="4114799" cy="4114799"/>
          </a:xfrm>
          <a:prstGeom prst="rect">
            <a:avLst/>
          </a:prstGeom>
          <a:noFill/>
        </p:spPr>
      </p:pic>
      <p:pic>
        <p:nvPicPr>
          <p:cNvPr id="10243" name="Picture 3" descr="C:\Users\taas\Desktop\imagesCAO7GMU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09675"/>
            <a:ext cx="3325813" cy="43608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taas\Desktop\tykykykhkgh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514600"/>
            <a:ext cx="3886200" cy="3886200"/>
          </a:xfrm>
          <a:prstGeom prst="rect">
            <a:avLst/>
          </a:prstGeom>
          <a:noFill/>
        </p:spPr>
      </p:pic>
      <p:pic>
        <p:nvPicPr>
          <p:cNvPr id="9219" name="Picture 3" descr="C:\Users\taas\Desktop\fkhk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52400"/>
            <a:ext cx="54864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taas\Desktop\trgjsryj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581400" cy="3581400"/>
          </a:xfrm>
          <a:prstGeom prst="rect">
            <a:avLst/>
          </a:prstGeom>
          <a:noFill/>
        </p:spPr>
      </p:pic>
      <p:pic>
        <p:nvPicPr>
          <p:cNvPr id="11267" name="Picture 3" descr="C:\Users\taas\Desktop\imagesCAI5UJU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1141" y="1419225"/>
            <a:ext cx="3662072" cy="330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taas\Desktop\terryeateatea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19400"/>
            <a:ext cx="3429000" cy="3027276"/>
          </a:xfrm>
          <a:prstGeom prst="rect">
            <a:avLst/>
          </a:prstGeom>
          <a:noFill/>
        </p:spPr>
      </p:pic>
      <p:pic>
        <p:nvPicPr>
          <p:cNvPr id="12291" name="Picture 3" descr="C:\Users\taas\Desktop\imagesCATILB6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33400"/>
            <a:ext cx="2800350" cy="42620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On-screen Show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Electricity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Electricity</dc:title>
  <dc:creator>taas</dc:creator>
  <cp:lastModifiedBy>Connie Doerr</cp:lastModifiedBy>
  <cp:revision>3</cp:revision>
  <dcterms:created xsi:type="dcterms:W3CDTF">2011-06-13T19:37:05Z</dcterms:created>
  <dcterms:modified xsi:type="dcterms:W3CDTF">2011-08-23T13:23:04Z</dcterms:modified>
</cp:coreProperties>
</file>