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9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DA4A-7B72-4C48-B07D-9E9E0577C54E}" type="datetimeFigureOut">
              <a:rPr lang="en-US" smtClean="0"/>
              <a:t>6/13/14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7EEEE-170E-0947-A97F-2DA0892BB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431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DA4A-7B72-4C48-B07D-9E9E0577C54E}" type="datetimeFigureOut">
              <a:rPr lang="en-US" smtClean="0"/>
              <a:t>6/13/14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7EEEE-170E-0947-A97F-2DA0892BB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60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DA4A-7B72-4C48-B07D-9E9E0577C54E}" type="datetimeFigureOut">
              <a:rPr lang="en-US" smtClean="0"/>
              <a:t>6/13/14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7EEEE-170E-0947-A97F-2DA0892BB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291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DA4A-7B72-4C48-B07D-9E9E0577C54E}" type="datetimeFigureOut">
              <a:rPr lang="en-US" smtClean="0"/>
              <a:t>6/13/14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7EEEE-170E-0947-A97F-2DA0892BB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68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DA4A-7B72-4C48-B07D-9E9E0577C54E}" type="datetimeFigureOut">
              <a:rPr lang="en-US" smtClean="0"/>
              <a:t>6/13/14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7EEEE-170E-0947-A97F-2DA0892BB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32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DA4A-7B72-4C48-B07D-9E9E0577C54E}" type="datetimeFigureOut">
              <a:rPr lang="en-US" smtClean="0"/>
              <a:t>6/13/14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7EEEE-170E-0947-A97F-2DA0892BB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358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DA4A-7B72-4C48-B07D-9E9E0577C54E}" type="datetimeFigureOut">
              <a:rPr lang="en-US" smtClean="0"/>
              <a:t>6/13/14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7EEEE-170E-0947-A97F-2DA0892BB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14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DA4A-7B72-4C48-B07D-9E9E0577C54E}" type="datetimeFigureOut">
              <a:rPr lang="en-US" smtClean="0"/>
              <a:t>6/13/14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7EEEE-170E-0947-A97F-2DA0892BB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238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DA4A-7B72-4C48-B07D-9E9E0577C54E}" type="datetimeFigureOut">
              <a:rPr lang="en-US" smtClean="0"/>
              <a:t>6/13/14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7EEEE-170E-0947-A97F-2DA0892BB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177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DA4A-7B72-4C48-B07D-9E9E0577C54E}" type="datetimeFigureOut">
              <a:rPr lang="en-US" smtClean="0"/>
              <a:t>6/13/14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7EEEE-170E-0947-A97F-2DA0892BB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07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9DA4A-7B72-4C48-B07D-9E9E0577C54E}" type="datetimeFigureOut">
              <a:rPr lang="en-US" smtClean="0"/>
              <a:t>6/13/14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7EEEE-170E-0947-A97F-2DA0892BB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281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9DA4A-7B72-4C48-B07D-9E9E0577C54E}" type="datetimeFigureOut">
              <a:rPr lang="en-US" smtClean="0"/>
              <a:t>6/13/14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F7EEEE-170E-0947-A97F-2DA0892BBF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770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880345" y="5843146"/>
            <a:ext cx="5476091" cy="862199"/>
          </a:xfrm>
        </p:spPr>
        <p:txBody>
          <a:bodyPr>
            <a:normAutofit/>
          </a:bodyPr>
          <a:lstStyle/>
          <a:p>
            <a:r>
              <a:rPr lang="en-US" dirty="0" smtClean="0"/>
              <a:t>Feudalism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345" y="115551"/>
            <a:ext cx="5425044" cy="572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760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33" y="197947"/>
            <a:ext cx="8280114" cy="5896756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907756" y="5991606"/>
            <a:ext cx="3718165" cy="862199"/>
          </a:xfrm>
        </p:spPr>
        <p:txBody>
          <a:bodyPr/>
          <a:lstStyle/>
          <a:p>
            <a:r>
              <a:rPr lang="en-US" dirty="0" smtClean="0"/>
              <a:t>Black Death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292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907756" y="5991606"/>
            <a:ext cx="3718165" cy="862199"/>
          </a:xfrm>
        </p:spPr>
        <p:txBody>
          <a:bodyPr/>
          <a:lstStyle/>
          <a:p>
            <a:r>
              <a:rPr lang="en-US" dirty="0" smtClean="0"/>
              <a:t>Joan of Arc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216" y="244625"/>
            <a:ext cx="4304613" cy="587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459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880345" y="5991606"/>
            <a:ext cx="5476091" cy="862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Merchants and Markets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93" y="278241"/>
            <a:ext cx="7917240" cy="571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1769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880345" y="5843146"/>
            <a:ext cx="5476091" cy="862199"/>
          </a:xfrm>
        </p:spPr>
        <p:txBody>
          <a:bodyPr>
            <a:normAutofit/>
          </a:bodyPr>
          <a:lstStyle/>
          <a:p>
            <a:r>
              <a:rPr lang="en-US" dirty="0" smtClean="0"/>
              <a:t>City of Florence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8100"/>
            <a:ext cx="9144000" cy="422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050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880345" y="5843146"/>
            <a:ext cx="5476091" cy="862199"/>
          </a:xfrm>
        </p:spPr>
        <p:txBody>
          <a:bodyPr>
            <a:normAutofit/>
          </a:bodyPr>
          <a:lstStyle/>
          <a:p>
            <a:r>
              <a:rPr lang="en-US" dirty="0" smtClean="0"/>
              <a:t>Scholar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2" y="148459"/>
            <a:ext cx="8755539" cy="580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224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</Words>
  <Application>Microsoft Macintosh PowerPoint</Application>
  <PresentationFormat>On-screen Show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Feudalism</vt:lpstr>
      <vt:lpstr>Black Death</vt:lpstr>
      <vt:lpstr>Joan of Arc</vt:lpstr>
      <vt:lpstr>Merchants and Markets</vt:lpstr>
      <vt:lpstr>City of Florence</vt:lpstr>
      <vt:lpstr>Scholar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Black Death</dc:title>
  <dc:creator>Bethany Lorge</dc:creator>
  <cp:lastModifiedBy>Bethany Lorge</cp:lastModifiedBy>
  <cp:revision>2</cp:revision>
  <dcterms:created xsi:type="dcterms:W3CDTF">2014-06-13T19:49:44Z</dcterms:created>
  <dcterms:modified xsi:type="dcterms:W3CDTF">2014-06-13T20:01:34Z</dcterms:modified>
</cp:coreProperties>
</file>